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782" r:id="rId6"/>
    <p:sldMasterId id="2147483808" r:id="rId7"/>
    <p:sldMasterId id="2147483821" r:id="rId8"/>
    <p:sldMasterId id="2147483833" r:id="rId9"/>
    <p:sldMasterId id="2147483846" r:id="rId10"/>
  </p:sldMasterIdLst>
  <p:notesMasterIdLst>
    <p:notesMasterId r:id="rId53"/>
  </p:notesMasterIdLst>
  <p:sldIdLst>
    <p:sldId id="1008" r:id="rId11"/>
    <p:sldId id="1019" r:id="rId12"/>
    <p:sldId id="839" r:id="rId13"/>
    <p:sldId id="931" r:id="rId14"/>
    <p:sldId id="848" r:id="rId15"/>
    <p:sldId id="937" r:id="rId16"/>
    <p:sldId id="938" r:id="rId17"/>
    <p:sldId id="943" r:id="rId18"/>
    <p:sldId id="942" r:id="rId19"/>
    <p:sldId id="944" r:id="rId20"/>
    <p:sldId id="945" r:id="rId21"/>
    <p:sldId id="879" r:id="rId22"/>
    <p:sldId id="947" r:id="rId23"/>
    <p:sldId id="956" r:id="rId24"/>
    <p:sldId id="958" r:id="rId25"/>
    <p:sldId id="959" r:id="rId26"/>
    <p:sldId id="961" r:id="rId27"/>
    <p:sldId id="963" r:id="rId28"/>
    <p:sldId id="964" r:id="rId29"/>
    <p:sldId id="989" r:id="rId30"/>
    <p:sldId id="990" r:id="rId31"/>
    <p:sldId id="1009" r:id="rId32"/>
    <p:sldId id="994" r:id="rId33"/>
    <p:sldId id="995" r:id="rId34"/>
    <p:sldId id="1012" r:id="rId35"/>
    <p:sldId id="1010" r:id="rId36"/>
    <p:sldId id="996" r:id="rId37"/>
    <p:sldId id="1011" r:id="rId38"/>
    <p:sldId id="997" r:id="rId39"/>
    <p:sldId id="999" r:id="rId40"/>
    <p:sldId id="1002" r:id="rId41"/>
    <p:sldId id="926" r:id="rId42"/>
    <p:sldId id="1005" r:id="rId43"/>
    <p:sldId id="1000" r:id="rId44"/>
    <p:sldId id="1007" r:id="rId45"/>
    <p:sldId id="1006" r:id="rId46"/>
    <p:sldId id="1013" r:id="rId47"/>
    <p:sldId id="1014" r:id="rId48"/>
    <p:sldId id="1015" r:id="rId49"/>
    <p:sldId id="1016" r:id="rId50"/>
    <p:sldId id="1017" r:id="rId51"/>
    <p:sldId id="10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DEADA"/>
    <a:srgbClr val="DFF0F5"/>
    <a:srgbClr val="949255"/>
    <a:srgbClr val="DBEEF4"/>
    <a:srgbClr val="FF7C80"/>
    <a:srgbClr val="EBF1DE"/>
    <a:srgbClr val="FFFFFF"/>
    <a:srgbClr val="F2DCD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7" autoAdjust="0"/>
    <p:restoredTop sz="94297" autoAdjust="0"/>
  </p:normalViewPr>
  <p:slideViewPr>
    <p:cSldViewPr snapToGrid="0">
      <p:cViewPr varScale="1">
        <p:scale>
          <a:sx n="99" d="100"/>
          <a:sy n="99" d="100"/>
        </p:scale>
        <p:origin x="200" y="3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14CB1-AC02-4188-A04A-137A4020711B}"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n-BZ"/>
        </a:p>
      </dgm:t>
    </dgm:pt>
    <dgm:pt modelId="{1FA75A3A-FA7C-466E-A6BB-345C3964DADA}">
      <dgm:prSet phldrT="[Văn bản]" custT="1"/>
      <dgm:spPr/>
      <dgm:t>
        <a:bodyPr/>
        <a:lstStyle/>
        <a:p>
          <a:r>
            <a:rPr lang="en-BZ" sz="4800" i="1" dirty="0" err="1">
              <a:latin typeface="Times New Roman" panose="02020603050405020304" pitchFamily="18" charset="0"/>
              <a:cs typeface="Times New Roman" panose="02020603050405020304" pitchFamily="18" charset="0"/>
            </a:rPr>
            <a:t>Súng</a:t>
          </a:r>
          <a:endParaRPr lang="en-BZ" sz="4800" i="1" dirty="0">
            <a:latin typeface="Times New Roman" panose="02020603050405020304" pitchFamily="18" charset="0"/>
            <a:cs typeface="Times New Roman" panose="02020603050405020304" pitchFamily="18" charset="0"/>
          </a:endParaRPr>
        </a:p>
      </dgm:t>
    </dgm:pt>
    <dgm:pt modelId="{84A98610-7AAB-41A8-A6E7-E84309BD26B3}" type="parTrans" cxnId="{62EACE7E-66AC-4DD4-9564-15C32DCF0A11}">
      <dgm:prSet/>
      <dgm:spPr/>
      <dgm:t>
        <a:bodyPr/>
        <a:lstStyle/>
        <a:p>
          <a:endParaRPr lang="en-BZ" sz="1600" i="1">
            <a:latin typeface="Times New Roman" panose="02020603050405020304" pitchFamily="18" charset="0"/>
            <a:cs typeface="Times New Roman" panose="02020603050405020304" pitchFamily="18" charset="0"/>
          </a:endParaRPr>
        </a:p>
      </dgm:t>
    </dgm:pt>
    <dgm:pt modelId="{51D93347-DD70-46A1-8621-986963C70FEA}" type="sibTrans" cxnId="{62EACE7E-66AC-4DD4-9564-15C32DCF0A11}">
      <dgm:prSet/>
      <dgm:spPr/>
      <dgm:t>
        <a:bodyPr/>
        <a:lstStyle/>
        <a:p>
          <a:endParaRPr lang="en-BZ" sz="1600" i="1">
            <a:latin typeface="Times New Roman" panose="02020603050405020304" pitchFamily="18" charset="0"/>
            <a:cs typeface="Times New Roman" panose="02020603050405020304" pitchFamily="18" charset="0"/>
          </a:endParaRPr>
        </a:p>
      </dgm:t>
    </dgm:pt>
    <dgm:pt modelId="{1E5F2718-81E7-4583-B41E-8DC5E0FFFE2E}">
      <dgm:prSet phldrT="[Văn bản]" custT="1"/>
      <dgm:spPr/>
      <dgm:t>
        <a:bodyPr/>
        <a:lstStyle/>
        <a:p>
          <a:r>
            <a:rPr lang="en-BZ" sz="2800" i="1" dirty="0" err="1">
              <a:latin typeface="Times New Roman" panose="02020603050405020304" pitchFamily="18" charset="0"/>
              <a:cs typeface="Times New Roman" panose="02020603050405020304" pitchFamily="18" charset="0"/>
            </a:rPr>
            <a:t>Chiến</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sĩ</a:t>
          </a:r>
          <a:endParaRPr lang="en-BZ" sz="2800" i="1" dirty="0">
            <a:latin typeface="Times New Roman" panose="02020603050405020304" pitchFamily="18" charset="0"/>
            <a:cs typeface="Times New Roman" panose="02020603050405020304" pitchFamily="18" charset="0"/>
          </a:endParaRPr>
        </a:p>
      </dgm:t>
    </dgm:pt>
    <dgm:pt modelId="{ADE8A4C4-1DBD-45E1-8292-7949CA341A2E}" type="parTrans" cxnId="{2678A384-31B5-4D1F-8745-E274B9E37650}">
      <dgm:prSet/>
      <dgm:spPr/>
      <dgm:t>
        <a:bodyPr/>
        <a:lstStyle/>
        <a:p>
          <a:endParaRPr lang="en-BZ" sz="1600" i="1">
            <a:latin typeface="Times New Roman" panose="02020603050405020304" pitchFamily="18" charset="0"/>
            <a:cs typeface="Times New Roman" panose="02020603050405020304" pitchFamily="18" charset="0"/>
          </a:endParaRPr>
        </a:p>
      </dgm:t>
    </dgm:pt>
    <dgm:pt modelId="{6C6AE45E-26C4-4B60-ABF7-65177D1D28FC}" type="sibTrans" cxnId="{2678A384-31B5-4D1F-8745-E274B9E37650}">
      <dgm:prSet/>
      <dgm:spPr/>
      <dgm:t>
        <a:bodyPr/>
        <a:lstStyle/>
        <a:p>
          <a:endParaRPr lang="en-BZ" sz="1600" i="1">
            <a:latin typeface="Times New Roman" panose="02020603050405020304" pitchFamily="18" charset="0"/>
            <a:cs typeface="Times New Roman" panose="02020603050405020304" pitchFamily="18" charset="0"/>
          </a:endParaRPr>
        </a:p>
      </dgm:t>
    </dgm:pt>
    <dgm:pt modelId="{B22323A0-81B2-4BDC-8426-7F16054F12A6}">
      <dgm:prSet phldrT="[Văn bản]" custT="1"/>
      <dgm:spPr/>
      <dgm:t>
        <a:bodyPr/>
        <a:lstStyle/>
        <a:p>
          <a:r>
            <a:rPr lang="en-BZ" sz="2800" i="1" dirty="0" err="1">
              <a:latin typeface="Times New Roman" panose="02020603050405020304" pitchFamily="18" charset="0"/>
              <a:cs typeface="Times New Roman" panose="02020603050405020304" pitchFamily="18" charset="0"/>
            </a:rPr>
            <a:t>Hiện</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thực</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khốc</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liệt</a:t>
          </a:r>
          <a:endParaRPr lang="en-BZ" sz="2800" i="1" dirty="0">
            <a:latin typeface="Times New Roman" panose="02020603050405020304" pitchFamily="18" charset="0"/>
            <a:cs typeface="Times New Roman" panose="02020603050405020304" pitchFamily="18" charset="0"/>
          </a:endParaRPr>
        </a:p>
      </dgm:t>
    </dgm:pt>
    <dgm:pt modelId="{8D338069-3CAC-4D17-873E-E3D4FBAF3D04}" type="parTrans" cxnId="{A86204AF-717F-4009-8445-B7477CAB3CD3}">
      <dgm:prSet/>
      <dgm:spPr/>
      <dgm:t>
        <a:bodyPr/>
        <a:lstStyle/>
        <a:p>
          <a:endParaRPr lang="en-BZ" sz="1600" i="1">
            <a:latin typeface="Times New Roman" panose="02020603050405020304" pitchFamily="18" charset="0"/>
            <a:cs typeface="Times New Roman" panose="02020603050405020304" pitchFamily="18" charset="0"/>
          </a:endParaRPr>
        </a:p>
      </dgm:t>
    </dgm:pt>
    <dgm:pt modelId="{FAA12E84-2E9A-47D7-9FF7-7021D2CE8535}" type="sibTrans" cxnId="{A86204AF-717F-4009-8445-B7477CAB3CD3}">
      <dgm:prSet/>
      <dgm:spPr/>
      <dgm:t>
        <a:bodyPr/>
        <a:lstStyle/>
        <a:p>
          <a:endParaRPr lang="en-BZ" sz="1600" i="1">
            <a:latin typeface="Times New Roman" panose="02020603050405020304" pitchFamily="18" charset="0"/>
            <a:cs typeface="Times New Roman" panose="02020603050405020304" pitchFamily="18" charset="0"/>
          </a:endParaRPr>
        </a:p>
      </dgm:t>
    </dgm:pt>
    <dgm:pt modelId="{224F7C10-BEE9-4F0C-B31E-C40896580AA9}">
      <dgm:prSet phldrT="[Văn bản]" custT="1"/>
      <dgm:spPr/>
      <dgm:t>
        <a:bodyPr/>
        <a:lstStyle/>
        <a:p>
          <a:r>
            <a:rPr lang="en-BZ" sz="4800" i="1" dirty="0" err="1">
              <a:latin typeface="Times New Roman" panose="02020603050405020304" pitchFamily="18" charset="0"/>
              <a:cs typeface="Times New Roman" panose="02020603050405020304" pitchFamily="18" charset="0"/>
            </a:rPr>
            <a:t>Trăng</a:t>
          </a:r>
          <a:endParaRPr lang="en-BZ" sz="4800" i="1" dirty="0">
            <a:latin typeface="Times New Roman" panose="02020603050405020304" pitchFamily="18" charset="0"/>
            <a:cs typeface="Times New Roman" panose="02020603050405020304" pitchFamily="18" charset="0"/>
          </a:endParaRPr>
        </a:p>
      </dgm:t>
    </dgm:pt>
    <dgm:pt modelId="{FDB71D8F-9330-4498-989D-2178F0143B0E}" type="parTrans" cxnId="{032E4E67-4FE5-4022-946B-C548184F1F95}">
      <dgm:prSet/>
      <dgm:spPr/>
      <dgm:t>
        <a:bodyPr/>
        <a:lstStyle/>
        <a:p>
          <a:endParaRPr lang="en-BZ" sz="1600" i="1">
            <a:latin typeface="Times New Roman" panose="02020603050405020304" pitchFamily="18" charset="0"/>
            <a:cs typeface="Times New Roman" panose="02020603050405020304" pitchFamily="18" charset="0"/>
          </a:endParaRPr>
        </a:p>
      </dgm:t>
    </dgm:pt>
    <dgm:pt modelId="{C70C2A5D-8B63-4E25-B159-D764957DC01C}" type="sibTrans" cxnId="{032E4E67-4FE5-4022-946B-C548184F1F95}">
      <dgm:prSet/>
      <dgm:spPr/>
      <dgm:t>
        <a:bodyPr/>
        <a:lstStyle/>
        <a:p>
          <a:endParaRPr lang="en-BZ" sz="1600" i="1">
            <a:latin typeface="Times New Roman" panose="02020603050405020304" pitchFamily="18" charset="0"/>
            <a:cs typeface="Times New Roman" panose="02020603050405020304" pitchFamily="18" charset="0"/>
          </a:endParaRPr>
        </a:p>
      </dgm:t>
    </dgm:pt>
    <dgm:pt modelId="{0AD28C63-152F-449A-B469-BA7C38DFAE66}">
      <dgm:prSet phldrT="[Văn bản]" custT="1"/>
      <dgm:spPr/>
      <dgm:t>
        <a:bodyPr/>
        <a:lstStyle/>
        <a:p>
          <a:r>
            <a:rPr lang="en-BZ" sz="2800" i="1" dirty="0" err="1">
              <a:latin typeface="Times New Roman" panose="02020603050405020304" pitchFamily="18" charset="0"/>
              <a:cs typeface="Times New Roman" panose="02020603050405020304" pitchFamily="18" charset="0"/>
            </a:rPr>
            <a:t>Thi</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sĩ</a:t>
          </a:r>
          <a:endParaRPr lang="en-BZ" sz="2800" i="1" dirty="0">
            <a:latin typeface="Times New Roman" panose="02020603050405020304" pitchFamily="18" charset="0"/>
            <a:cs typeface="Times New Roman" panose="02020603050405020304" pitchFamily="18" charset="0"/>
          </a:endParaRPr>
        </a:p>
      </dgm:t>
    </dgm:pt>
    <dgm:pt modelId="{D2B55BCC-D772-49B4-B56D-7A8EF5F4F19E}" type="parTrans" cxnId="{FD6E6677-6493-44CF-99EA-2B9C875A0F74}">
      <dgm:prSet/>
      <dgm:spPr/>
      <dgm:t>
        <a:bodyPr/>
        <a:lstStyle/>
        <a:p>
          <a:endParaRPr lang="en-BZ" sz="1600" i="1">
            <a:latin typeface="Times New Roman" panose="02020603050405020304" pitchFamily="18" charset="0"/>
            <a:cs typeface="Times New Roman" panose="02020603050405020304" pitchFamily="18" charset="0"/>
          </a:endParaRPr>
        </a:p>
      </dgm:t>
    </dgm:pt>
    <dgm:pt modelId="{DCD8501F-781A-461B-99A9-A4B23FA3E220}" type="sibTrans" cxnId="{FD6E6677-6493-44CF-99EA-2B9C875A0F74}">
      <dgm:prSet/>
      <dgm:spPr/>
      <dgm:t>
        <a:bodyPr/>
        <a:lstStyle/>
        <a:p>
          <a:endParaRPr lang="en-BZ" sz="1600" i="1">
            <a:latin typeface="Times New Roman" panose="02020603050405020304" pitchFamily="18" charset="0"/>
            <a:cs typeface="Times New Roman" panose="02020603050405020304" pitchFamily="18" charset="0"/>
          </a:endParaRPr>
        </a:p>
      </dgm:t>
    </dgm:pt>
    <dgm:pt modelId="{4E90379A-DC42-4937-9608-BC75574B0B80}">
      <dgm:prSet phldrT="[Văn bản]" custT="1"/>
      <dgm:spPr/>
      <dgm:t>
        <a:bodyPr/>
        <a:lstStyle/>
        <a:p>
          <a:r>
            <a:rPr lang="en-BZ" sz="2800" i="1" dirty="0" err="1">
              <a:latin typeface="Times New Roman" panose="02020603050405020304" pitchFamily="18" charset="0"/>
              <a:cs typeface="Times New Roman" panose="02020603050405020304" pitchFamily="18" charset="0"/>
            </a:rPr>
            <a:t>Tâm</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hồn</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lãng</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mạn</a:t>
          </a:r>
          <a:endParaRPr lang="en-BZ" sz="2800" i="1" dirty="0">
            <a:latin typeface="Times New Roman" panose="02020603050405020304" pitchFamily="18" charset="0"/>
            <a:cs typeface="Times New Roman" panose="02020603050405020304" pitchFamily="18" charset="0"/>
          </a:endParaRPr>
        </a:p>
      </dgm:t>
    </dgm:pt>
    <dgm:pt modelId="{BD545530-F526-4031-8CB4-1CE3D5C531DD}" type="parTrans" cxnId="{7DF9677A-2EAD-4FFF-8B8A-AC1EAA09A65D}">
      <dgm:prSet/>
      <dgm:spPr/>
      <dgm:t>
        <a:bodyPr/>
        <a:lstStyle/>
        <a:p>
          <a:endParaRPr lang="en-BZ" sz="1600" i="1">
            <a:latin typeface="Times New Roman" panose="02020603050405020304" pitchFamily="18" charset="0"/>
            <a:cs typeface="Times New Roman" panose="02020603050405020304" pitchFamily="18" charset="0"/>
          </a:endParaRPr>
        </a:p>
      </dgm:t>
    </dgm:pt>
    <dgm:pt modelId="{BA6A1E04-431C-4223-971B-85686F3B092A}" type="sibTrans" cxnId="{7DF9677A-2EAD-4FFF-8B8A-AC1EAA09A65D}">
      <dgm:prSet/>
      <dgm:spPr/>
      <dgm:t>
        <a:bodyPr/>
        <a:lstStyle/>
        <a:p>
          <a:endParaRPr lang="en-BZ" sz="1600" i="1">
            <a:latin typeface="Times New Roman" panose="02020603050405020304" pitchFamily="18" charset="0"/>
            <a:cs typeface="Times New Roman" panose="02020603050405020304" pitchFamily="18" charset="0"/>
          </a:endParaRPr>
        </a:p>
      </dgm:t>
    </dgm:pt>
    <dgm:pt modelId="{22D3E0DC-16E3-47EC-8E59-B55FCBFC881B}">
      <dgm:prSet phldrT="[Văn bản]" custT="1"/>
      <dgm:spPr/>
      <dgm:t>
        <a:bodyPr/>
        <a:lstStyle/>
        <a:p>
          <a:r>
            <a:rPr lang="en-BZ" sz="2800" i="1" dirty="0" err="1">
              <a:latin typeface="Times New Roman" panose="02020603050405020304" pitchFamily="18" charset="0"/>
              <a:cs typeface="Times New Roman" panose="02020603050405020304" pitchFamily="18" charset="0"/>
            </a:rPr>
            <a:t>Gần</a:t>
          </a:r>
          <a:endParaRPr lang="en-BZ" sz="2800" i="1" dirty="0">
            <a:latin typeface="Times New Roman" panose="02020603050405020304" pitchFamily="18" charset="0"/>
            <a:cs typeface="Times New Roman" panose="02020603050405020304" pitchFamily="18" charset="0"/>
          </a:endParaRPr>
        </a:p>
      </dgm:t>
    </dgm:pt>
    <dgm:pt modelId="{1BF6AF9B-84FC-40C3-B91D-1D0F434CB3B2}" type="parTrans" cxnId="{8E5B9F94-93E9-49AA-A1DB-5AEF97B2910A}">
      <dgm:prSet/>
      <dgm:spPr/>
      <dgm:t>
        <a:bodyPr/>
        <a:lstStyle/>
        <a:p>
          <a:endParaRPr lang="en-SG" sz="2000" i="1">
            <a:latin typeface="Times New Roman" panose="02020603050405020304" pitchFamily="18" charset="0"/>
            <a:cs typeface="Times New Roman" panose="02020603050405020304" pitchFamily="18" charset="0"/>
          </a:endParaRPr>
        </a:p>
      </dgm:t>
    </dgm:pt>
    <dgm:pt modelId="{5F9A6EA5-7188-467B-A0ED-2AC4D73BB742}" type="sibTrans" cxnId="{8E5B9F94-93E9-49AA-A1DB-5AEF97B2910A}">
      <dgm:prSet/>
      <dgm:spPr/>
      <dgm:t>
        <a:bodyPr/>
        <a:lstStyle/>
        <a:p>
          <a:endParaRPr lang="en-SG" sz="2000" i="1">
            <a:latin typeface="Times New Roman" panose="02020603050405020304" pitchFamily="18" charset="0"/>
            <a:cs typeface="Times New Roman" panose="02020603050405020304" pitchFamily="18" charset="0"/>
          </a:endParaRPr>
        </a:p>
      </dgm:t>
    </dgm:pt>
    <dgm:pt modelId="{8879B9D4-7683-4474-B1C4-BAA973E5DF7D}">
      <dgm:prSet phldrT="[Văn bản]" custT="1"/>
      <dgm:spPr/>
      <dgm:t>
        <a:bodyPr/>
        <a:lstStyle/>
        <a:p>
          <a:r>
            <a:rPr lang="en-BZ" sz="2800" i="1" dirty="0">
              <a:latin typeface="Times New Roman" panose="02020603050405020304" pitchFamily="18" charset="0"/>
              <a:cs typeface="Times New Roman" panose="02020603050405020304" pitchFamily="18" charset="0"/>
            </a:rPr>
            <a:t>Ý </a:t>
          </a:r>
          <a:r>
            <a:rPr lang="en-BZ" sz="2800" i="1" dirty="0" err="1">
              <a:latin typeface="Times New Roman" panose="02020603050405020304" pitchFamily="18" charset="0"/>
              <a:cs typeface="Times New Roman" panose="02020603050405020304" pitchFamily="18" charset="0"/>
            </a:rPr>
            <a:t>chí</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chiến</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đấu</a:t>
          </a:r>
          <a:endParaRPr lang="en-BZ" sz="2800" i="1" dirty="0">
            <a:latin typeface="Times New Roman" panose="02020603050405020304" pitchFamily="18" charset="0"/>
            <a:cs typeface="Times New Roman" panose="02020603050405020304" pitchFamily="18" charset="0"/>
          </a:endParaRPr>
        </a:p>
      </dgm:t>
    </dgm:pt>
    <dgm:pt modelId="{CC66E328-1863-4C7D-BCDD-770F0231D7E7}" type="parTrans" cxnId="{AF187456-2E9C-4A20-89F6-CCE864520239}">
      <dgm:prSet/>
      <dgm:spPr/>
      <dgm:t>
        <a:bodyPr/>
        <a:lstStyle/>
        <a:p>
          <a:endParaRPr lang="en-SG" sz="2000" i="1">
            <a:latin typeface="Times New Roman" panose="02020603050405020304" pitchFamily="18" charset="0"/>
            <a:cs typeface="Times New Roman" panose="02020603050405020304" pitchFamily="18" charset="0"/>
          </a:endParaRPr>
        </a:p>
      </dgm:t>
    </dgm:pt>
    <dgm:pt modelId="{BBE5E685-A0CA-4C9A-BA96-4E675D27CB2C}" type="sibTrans" cxnId="{AF187456-2E9C-4A20-89F6-CCE864520239}">
      <dgm:prSet/>
      <dgm:spPr/>
      <dgm:t>
        <a:bodyPr/>
        <a:lstStyle/>
        <a:p>
          <a:endParaRPr lang="en-SG" sz="2000" i="1">
            <a:latin typeface="Times New Roman" panose="02020603050405020304" pitchFamily="18" charset="0"/>
            <a:cs typeface="Times New Roman" panose="02020603050405020304" pitchFamily="18" charset="0"/>
          </a:endParaRPr>
        </a:p>
      </dgm:t>
    </dgm:pt>
    <dgm:pt modelId="{E418AB11-187D-4218-8457-904F0C3558C7}">
      <dgm:prSet phldrT="[Văn bản]" custT="1"/>
      <dgm:spPr/>
      <dgm:t>
        <a:bodyPr/>
        <a:lstStyle/>
        <a:p>
          <a:r>
            <a:rPr lang="en-BZ" sz="2800" i="1" dirty="0" err="1">
              <a:latin typeface="Times New Roman" panose="02020603050405020304" pitchFamily="18" charset="0"/>
              <a:cs typeface="Times New Roman" panose="02020603050405020304" pitchFamily="18" charset="0"/>
            </a:rPr>
            <a:t>Xa</a:t>
          </a:r>
          <a:endParaRPr lang="en-BZ" sz="2800" i="1" dirty="0">
            <a:latin typeface="Times New Roman" panose="02020603050405020304" pitchFamily="18" charset="0"/>
            <a:cs typeface="Times New Roman" panose="02020603050405020304" pitchFamily="18" charset="0"/>
          </a:endParaRPr>
        </a:p>
      </dgm:t>
    </dgm:pt>
    <dgm:pt modelId="{C706133F-2A8E-4D8F-896B-34C7B65ED6B2}" type="parTrans" cxnId="{2AB6AF56-A6D7-450E-8851-09D3C1117FFC}">
      <dgm:prSet/>
      <dgm:spPr/>
      <dgm:t>
        <a:bodyPr/>
        <a:lstStyle/>
        <a:p>
          <a:endParaRPr lang="en-SG" sz="2000" i="1">
            <a:latin typeface="Times New Roman" panose="02020603050405020304" pitchFamily="18" charset="0"/>
            <a:cs typeface="Times New Roman" panose="02020603050405020304" pitchFamily="18" charset="0"/>
          </a:endParaRPr>
        </a:p>
      </dgm:t>
    </dgm:pt>
    <dgm:pt modelId="{4889777B-5FFC-4B24-8915-EA0AF9649360}" type="sibTrans" cxnId="{2AB6AF56-A6D7-450E-8851-09D3C1117FFC}">
      <dgm:prSet/>
      <dgm:spPr/>
      <dgm:t>
        <a:bodyPr/>
        <a:lstStyle/>
        <a:p>
          <a:endParaRPr lang="en-SG" sz="2000" i="1">
            <a:latin typeface="Times New Roman" panose="02020603050405020304" pitchFamily="18" charset="0"/>
            <a:cs typeface="Times New Roman" panose="02020603050405020304" pitchFamily="18" charset="0"/>
          </a:endParaRPr>
        </a:p>
      </dgm:t>
    </dgm:pt>
    <dgm:pt modelId="{DBBA0C51-78B4-49DB-92AB-588ED940BFEB}">
      <dgm:prSet phldrT="[Văn bản]" custT="1"/>
      <dgm:spPr/>
      <dgm:t>
        <a:bodyPr/>
        <a:lstStyle/>
        <a:p>
          <a:r>
            <a:rPr lang="en-BZ" sz="2800" i="1" dirty="0" err="1">
              <a:latin typeface="Times New Roman" panose="02020603050405020304" pitchFamily="18" charset="0"/>
              <a:cs typeface="Times New Roman" panose="02020603050405020304" pitchFamily="18" charset="0"/>
            </a:rPr>
            <a:t>Khát</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vọng</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hòa</a:t>
          </a:r>
          <a:r>
            <a:rPr lang="en-BZ" sz="2800" i="1" dirty="0">
              <a:latin typeface="Times New Roman" panose="02020603050405020304" pitchFamily="18" charset="0"/>
              <a:cs typeface="Times New Roman" panose="02020603050405020304" pitchFamily="18" charset="0"/>
            </a:rPr>
            <a:t> </a:t>
          </a:r>
          <a:r>
            <a:rPr lang="en-BZ" sz="2800" i="1" dirty="0" err="1">
              <a:latin typeface="Times New Roman" panose="02020603050405020304" pitchFamily="18" charset="0"/>
              <a:cs typeface="Times New Roman" panose="02020603050405020304" pitchFamily="18" charset="0"/>
            </a:rPr>
            <a:t>bình</a:t>
          </a:r>
          <a:endParaRPr lang="en-BZ" sz="2800" i="1" dirty="0">
            <a:latin typeface="Times New Roman" panose="02020603050405020304" pitchFamily="18" charset="0"/>
            <a:cs typeface="Times New Roman" panose="02020603050405020304" pitchFamily="18" charset="0"/>
          </a:endParaRPr>
        </a:p>
      </dgm:t>
    </dgm:pt>
    <dgm:pt modelId="{707C3451-3A85-45C6-A1B4-5517913F802F}" type="parTrans" cxnId="{9502F20B-A5BA-42EA-AB78-1866FEA6BDC8}">
      <dgm:prSet/>
      <dgm:spPr/>
      <dgm:t>
        <a:bodyPr/>
        <a:lstStyle/>
        <a:p>
          <a:endParaRPr lang="en-SG" sz="2000" i="1">
            <a:latin typeface="Times New Roman" panose="02020603050405020304" pitchFamily="18" charset="0"/>
            <a:cs typeface="Times New Roman" panose="02020603050405020304" pitchFamily="18" charset="0"/>
          </a:endParaRPr>
        </a:p>
      </dgm:t>
    </dgm:pt>
    <dgm:pt modelId="{0AB98118-CB66-455D-8D74-DFC9D0041DD3}" type="sibTrans" cxnId="{9502F20B-A5BA-42EA-AB78-1866FEA6BDC8}">
      <dgm:prSet/>
      <dgm:spPr/>
      <dgm:t>
        <a:bodyPr/>
        <a:lstStyle/>
        <a:p>
          <a:endParaRPr lang="en-SG" sz="2000" i="1">
            <a:latin typeface="Times New Roman" panose="02020603050405020304" pitchFamily="18" charset="0"/>
            <a:cs typeface="Times New Roman" panose="02020603050405020304" pitchFamily="18" charset="0"/>
          </a:endParaRPr>
        </a:p>
      </dgm:t>
    </dgm:pt>
    <dgm:pt modelId="{4739237A-DFD7-45A3-AAC2-C5307485F371}" type="pres">
      <dgm:prSet presAssocID="{EA914CB1-AC02-4188-A04A-137A4020711B}" presName="diagram" presStyleCnt="0">
        <dgm:presLayoutVars>
          <dgm:chPref val="1"/>
          <dgm:dir/>
          <dgm:animOne val="branch"/>
          <dgm:animLvl val="lvl"/>
          <dgm:resizeHandles/>
        </dgm:presLayoutVars>
      </dgm:prSet>
      <dgm:spPr/>
    </dgm:pt>
    <dgm:pt modelId="{32AD2737-8105-4496-9C56-B42268B9C552}" type="pres">
      <dgm:prSet presAssocID="{1FA75A3A-FA7C-466E-A6BB-345C3964DADA}" presName="root" presStyleCnt="0"/>
      <dgm:spPr/>
    </dgm:pt>
    <dgm:pt modelId="{CAB46076-AC11-471E-87D9-A7669D832CBC}" type="pres">
      <dgm:prSet presAssocID="{1FA75A3A-FA7C-466E-A6BB-345C3964DADA}" presName="rootComposite" presStyleCnt="0"/>
      <dgm:spPr/>
    </dgm:pt>
    <dgm:pt modelId="{63970251-56EF-4D84-8E7D-4DD6F02E9A99}" type="pres">
      <dgm:prSet presAssocID="{1FA75A3A-FA7C-466E-A6BB-345C3964DADA}" presName="rootText" presStyleLbl="node1" presStyleIdx="0" presStyleCnt="2" custScaleX="196156" custScaleY="99388"/>
      <dgm:spPr/>
    </dgm:pt>
    <dgm:pt modelId="{246D3AD6-D3D1-494D-AB0D-F4F070983344}" type="pres">
      <dgm:prSet presAssocID="{1FA75A3A-FA7C-466E-A6BB-345C3964DADA}" presName="rootConnector" presStyleLbl="node1" presStyleIdx="0" presStyleCnt="2"/>
      <dgm:spPr/>
    </dgm:pt>
    <dgm:pt modelId="{A7171687-67B1-42F9-8809-EB0BC2ADC02E}" type="pres">
      <dgm:prSet presAssocID="{1FA75A3A-FA7C-466E-A6BB-345C3964DADA}" presName="childShape" presStyleCnt="0"/>
      <dgm:spPr/>
    </dgm:pt>
    <dgm:pt modelId="{EF794EF1-C6BF-4D5E-BF3A-628F412FA28B}" type="pres">
      <dgm:prSet presAssocID="{ADE8A4C4-1DBD-45E1-8292-7949CA341A2E}" presName="Name13" presStyleLbl="parChTrans1D2" presStyleIdx="0" presStyleCnt="8"/>
      <dgm:spPr/>
    </dgm:pt>
    <dgm:pt modelId="{6EB8BAB1-3D70-4860-9D97-68A82BB7B7BF}" type="pres">
      <dgm:prSet presAssocID="{1E5F2718-81E7-4583-B41E-8DC5E0FFFE2E}" presName="childText" presStyleLbl="bgAcc1" presStyleIdx="0" presStyleCnt="8" custScaleX="196156">
        <dgm:presLayoutVars>
          <dgm:bulletEnabled val="1"/>
        </dgm:presLayoutVars>
      </dgm:prSet>
      <dgm:spPr/>
    </dgm:pt>
    <dgm:pt modelId="{53BEA869-2C28-4323-800F-AA3CBA0B43DD}" type="pres">
      <dgm:prSet presAssocID="{1BF6AF9B-84FC-40C3-B91D-1D0F434CB3B2}" presName="Name13" presStyleLbl="parChTrans1D2" presStyleIdx="1" presStyleCnt="8"/>
      <dgm:spPr/>
    </dgm:pt>
    <dgm:pt modelId="{E45282FE-2173-414D-9297-283087B6F82F}" type="pres">
      <dgm:prSet presAssocID="{22D3E0DC-16E3-47EC-8E59-B55FCBFC881B}" presName="childText" presStyleLbl="bgAcc1" presStyleIdx="1" presStyleCnt="8" custScaleX="196156">
        <dgm:presLayoutVars>
          <dgm:bulletEnabled val="1"/>
        </dgm:presLayoutVars>
      </dgm:prSet>
      <dgm:spPr/>
    </dgm:pt>
    <dgm:pt modelId="{540BFA0B-11AC-436A-B91B-0968D80F8869}" type="pres">
      <dgm:prSet presAssocID="{CC66E328-1863-4C7D-BCDD-770F0231D7E7}" presName="Name13" presStyleLbl="parChTrans1D2" presStyleIdx="2" presStyleCnt="8"/>
      <dgm:spPr/>
    </dgm:pt>
    <dgm:pt modelId="{A930D567-283B-43E1-AF71-5723B9D3C989}" type="pres">
      <dgm:prSet presAssocID="{8879B9D4-7683-4474-B1C4-BAA973E5DF7D}" presName="childText" presStyleLbl="bgAcc1" presStyleIdx="2" presStyleCnt="8" custScaleX="196156">
        <dgm:presLayoutVars>
          <dgm:bulletEnabled val="1"/>
        </dgm:presLayoutVars>
      </dgm:prSet>
      <dgm:spPr/>
    </dgm:pt>
    <dgm:pt modelId="{31FD5115-9B6F-4557-B02D-EA295FE71E54}" type="pres">
      <dgm:prSet presAssocID="{8D338069-3CAC-4D17-873E-E3D4FBAF3D04}" presName="Name13" presStyleLbl="parChTrans1D2" presStyleIdx="3" presStyleCnt="8"/>
      <dgm:spPr/>
    </dgm:pt>
    <dgm:pt modelId="{0B760DBB-4A2C-40F2-9A2C-90C5F0427122}" type="pres">
      <dgm:prSet presAssocID="{B22323A0-81B2-4BDC-8426-7F16054F12A6}" presName="childText" presStyleLbl="bgAcc1" presStyleIdx="3" presStyleCnt="8" custScaleX="196156">
        <dgm:presLayoutVars>
          <dgm:bulletEnabled val="1"/>
        </dgm:presLayoutVars>
      </dgm:prSet>
      <dgm:spPr/>
    </dgm:pt>
    <dgm:pt modelId="{30BFC2D7-C17A-4FF4-AF78-1DB49EB5217D}" type="pres">
      <dgm:prSet presAssocID="{224F7C10-BEE9-4F0C-B31E-C40896580AA9}" presName="root" presStyleCnt="0"/>
      <dgm:spPr/>
    </dgm:pt>
    <dgm:pt modelId="{A23DE6BA-AEF9-42C3-9C12-FAC5E4F882D0}" type="pres">
      <dgm:prSet presAssocID="{224F7C10-BEE9-4F0C-B31E-C40896580AA9}" presName="rootComposite" presStyleCnt="0"/>
      <dgm:spPr/>
    </dgm:pt>
    <dgm:pt modelId="{0AC1A8CA-F51F-4943-8D18-DEA05A37D9A8}" type="pres">
      <dgm:prSet presAssocID="{224F7C10-BEE9-4F0C-B31E-C40896580AA9}" presName="rootText" presStyleLbl="node1" presStyleIdx="1" presStyleCnt="2" custScaleX="196156" custScaleY="99388"/>
      <dgm:spPr/>
    </dgm:pt>
    <dgm:pt modelId="{642A19FD-7734-4644-8166-5CE4D4BD24A0}" type="pres">
      <dgm:prSet presAssocID="{224F7C10-BEE9-4F0C-B31E-C40896580AA9}" presName="rootConnector" presStyleLbl="node1" presStyleIdx="1" presStyleCnt="2"/>
      <dgm:spPr/>
    </dgm:pt>
    <dgm:pt modelId="{3A308B3D-0CE2-433C-B893-55659E8284E0}" type="pres">
      <dgm:prSet presAssocID="{224F7C10-BEE9-4F0C-B31E-C40896580AA9}" presName="childShape" presStyleCnt="0"/>
      <dgm:spPr/>
    </dgm:pt>
    <dgm:pt modelId="{7A9889DD-FEA4-4EF1-BE9C-BCEBC71C2B48}" type="pres">
      <dgm:prSet presAssocID="{D2B55BCC-D772-49B4-B56D-7A8EF5F4F19E}" presName="Name13" presStyleLbl="parChTrans1D2" presStyleIdx="4" presStyleCnt="8"/>
      <dgm:spPr/>
    </dgm:pt>
    <dgm:pt modelId="{E9C57FE2-7C41-4442-86D5-BD1BDA25FFA1}" type="pres">
      <dgm:prSet presAssocID="{0AD28C63-152F-449A-B469-BA7C38DFAE66}" presName="childText" presStyleLbl="bgAcc1" presStyleIdx="4" presStyleCnt="8" custScaleX="196156">
        <dgm:presLayoutVars>
          <dgm:bulletEnabled val="1"/>
        </dgm:presLayoutVars>
      </dgm:prSet>
      <dgm:spPr/>
    </dgm:pt>
    <dgm:pt modelId="{22E4C7BC-D3AF-4D89-A529-D49F23DBD9DA}" type="pres">
      <dgm:prSet presAssocID="{C706133F-2A8E-4D8F-896B-34C7B65ED6B2}" presName="Name13" presStyleLbl="parChTrans1D2" presStyleIdx="5" presStyleCnt="8"/>
      <dgm:spPr/>
    </dgm:pt>
    <dgm:pt modelId="{913D4153-85C9-443F-94F1-D7B9195EB5EE}" type="pres">
      <dgm:prSet presAssocID="{E418AB11-187D-4218-8457-904F0C3558C7}" presName="childText" presStyleLbl="bgAcc1" presStyleIdx="5" presStyleCnt="8" custScaleX="196156">
        <dgm:presLayoutVars>
          <dgm:bulletEnabled val="1"/>
        </dgm:presLayoutVars>
      </dgm:prSet>
      <dgm:spPr/>
    </dgm:pt>
    <dgm:pt modelId="{0E6D322F-0779-4011-933F-F5743828E40E}" type="pres">
      <dgm:prSet presAssocID="{707C3451-3A85-45C6-A1B4-5517913F802F}" presName="Name13" presStyleLbl="parChTrans1D2" presStyleIdx="6" presStyleCnt="8"/>
      <dgm:spPr/>
    </dgm:pt>
    <dgm:pt modelId="{AF4BD5E6-59F0-475D-A839-4EE1A4A30647}" type="pres">
      <dgm:prSet presAssocID="{DBBA0C51-78B4-49DB-92AB-588ED940BFEB}" presName="childText" presStyleLbl="bgAcc1" presStyleIdx="6" presStyleCnt="8" custScaleX="196156">
        <dgm:presLayoutVars>
          <dgm:bulletEnabled val="1"/>
        </dgm:presLayoutVars>
      </dgm:prSet>
      <dgm:spPr/>
    </dgm:pt>
    <dgm:pt modelId="{CC2316DC-82E4-4129-A9F7-1BC7614BBF9A}" type="pres">
      <dgm:prSet presAssocID="{BD545530-F526-4031-8CB4-1CE3D5C531DD}" presName="Name13" presStyleLbl="parChTrans1D2" presStyleIdx="7" presStyleCnt="8"/>
      <dgm:spPr/>
    </dgm:pt>
    <dgm:pt modelId="{4AB5E8DB-B8C9-4918-B0CB-E2DA7C8A3E95}" type="pres">
      <dgm:prSet presAssocID="{4E90379A-DC42-4937-9608-BC75574B0B80}" presName="childText" presStyleLbl="bgAcc1" presStyleIdx="7" presStyleCnt="8" custScaleX="196156">
        <dgm:presLayoutVars>
          <dgm:bulletEnabled val="1"/>
        </dgm:presLayoutVars>
      </dgm:prSet>
      <dgm:spPr/>
    </dgm:pt>
  </dgm:ptLst>
  <dgm:cxnLst>
    <dgm:cxn modelId="{7207AD04-2F25-4E67-9492-68DC500AA691}" type="presOf" srcId="{1E5F2718-81E7-4583-B41E-8DC5E0FFFE2E}" destId="{6EB8BAB1-3D70-4860-9D97-68A82BB7B7BF}" srcOrd="0" destOrd="0" presId="urn:microsoft.com/office/officeart/2005/8/layout/hierarchy3"/>
    <dgm:cxn modelId="{9502F20B-A5BA-42EA-AB78-1866FEA6BDC8}" srcId="{224F7C10-BEE9-4F0C-B31E-C40896580AA9}" destId="{DBBA0C51-78B4-49DB-92AB-588ED940BFEB}" srcOrd="2" destOrd="0" parTransId="{707C3451-3A85-45C6-A1B4-5517913F802F}" sibTransId="{0AB98118-CB66-455D-8D74-DFC9D0041DD3}"/>
    <dgm:cxn modelId="{48004023-44D9-4E5B-B504-8D19972E1423}" type="presOf" srcId="{224F7C10-BEE9-4F0C-B31E-C40896580AA9}" destId="{0AC1A8CA-F51F-4943-8D18-DEA05A37D9A8}" srcOrd="0" destOrd="0" presId="urn:microsoft.com/office/officeart/2005/8/layout/hierarchy3"/>
    <dgm:cxn modelId="{12CC7D2A-FCC3-4A87-B9F0-427BCA7AFF52}" type="presOf" srcId="{CC66E328-1863-4C7D-BCDD-770F0231D7E7}" destId="{540BFA0B-11AC-436A-B91B-0968D80F8869}" srcOrd="0" destOrd="0" presId="urn:microsoft.com/office/officeart/2005/8/layout/hierarchy3"/>
    <dgm:cxn modelId="{DB0DCE35-D590-4B8D-A464-AEF59E5BE772}" type="presOf" srcId="{1BF6AF9B-84FC-40C3-B91D-1D0F434CB3B2}" destId="{53BEA869-2C28-4323-800F-AA3CBA0B43DD}" srcOrd="0" destOrd="0" presId="urn:microsoft.com/office/officeart/2005/8/layout/hierarchy3"/>
    <dgm:cxn modelId="{AF187456-2E9C-4A20-89F6-CCE864520239}" srcId="{1FA75A3A-FA7C-466E-A6BB-345C3964DADA}" destId="{8879B9D4-7683-4474-B1C4-BAA973E5DF7D}" srcOrd="2" destOrd="0" parTransId="{CC66E328-1863-4C7D-BCDD-770F0231D7E7}" sibTransId="{BBE5E685-A0CA-4C9A-BA96-4E675D27CB2C}"/>
    <dgm:cxn modelId="{2AB6AF56-A6D7-450E-8851-09D3C1117FFC}" srcId="{224F7C10-BEE9-4F0C-B31E-C40896580AA9}" destId="{E418AB11-187D-4218-8457-904F0C3558C7}" srcOrd="1" destOrd="0" parTransId="{C706133F-2A8E-4D8F-896B-34C7B65ED6B2}" sibTransId="{4889777B-5FFC-4B24-8915-EA0AF9649360}"/>
    <dgm:cxn modelId="{F20C2757-E7B0-4784-9613-F6D28084E062}" type="presOf" srcId="{EA914CB1-AC02-4188-A04A-137A4020711B}" destId="{4739237A-DFD7-45A3-AAC2-C5307485F371}" srcOrd="0" destOrd="0" presId="urn:microsoft.com/office/officeart/2005/8/layout/hierarchy3"/>
    <dgm:cxn modelId="{032E4E67-4FE5-4022-946B-C548184F1F95}" srcId="{EA914CB1-AC02-4188-A04A-137A4020711B}" destId="{224F7C10-BEE9-4F0C-B31E-C40896580AA9}" srcOrd="1" destOrd="0" parTransId="{FDB71D8F-9330-4498-989D-2178F0143B0E}" sibTransId="{C70C2A5D-8B63-4E25-B159-D764957DC01C}"/>
    <dgm:cxn modelId="{73C43C68-8BB3-4FC3-A2FE-C270A744C5F2}" type="presOf" srcId="{B22323A0-81B2-4BDC-8426-7F16054F12A6}" destId="{0B760DBB-4A2C-40F2-9A2C-90C5F0427122}" srcOrd="0" destOrd="0" presId="urn:microsoft.com/office/officeart/2005/8/layout/hierarchy3"/>
    <dgm:cxn modelId="{C066AD75-17A9-4CD8-A6FF-A4B5E7C3CA93}" type="presOf" srcId="{8D338069-3CAC-4D17-873E-E3D4FBAF3D04}" destId="{31FD5115-9B6F-4557-B02D-EA295FE71E54}" srcOrd="0" destOrd="0" presId="urn:microsoft.com/office/officeart/2005/8/layout/hierarchy3"/>
    <dgm:cxn modelId="{FD6E6677-6493-44CF-99EA-2B9C875A0F74}" srcId="{224F7C10-BEE9-4F0C-B31E-C40896580AA9}" destId="{0AD28C63-152F-449A-B469-BA7C38DFAE66}" srcOrd="0" destOrd="0" parTransId="{D2B55BCC-D772-49B4-B56D-7A8EF5F4F19E}" sibTransId="{DCD8501F-781A-461B-99A9-A4B23FA3E220}"/>
    <dgm:cxn modelId="{7DF9677A-2EAD-4FFF-8B8A-AC1EAA09A65D}" srcId="{224F7C10-BEE9-4F0C-B31E-C40896580AA9}" destId="{4E90379A-DC42-4937-9608-BC75574B0B80}" srcOrd="3" destOrd="0" parTransId="{BD545530-F526-4031-8CB4-1CE3D5C531DD}" sibTransId="{BA6A1E04-431C-4223-971B-85686F3B092A}"/>
    <dgm:cxn modelId="{62EACE7E-66AC-4DD4-9564-15C32DCF0A11}" srcId="{EA914CB1-AC02-4188-A04A-137A4020711B}" destId="{1FA75A3A-FA7C-466E-A6BB-345C3964DADA}" srcOrd="0" destOrd="0" parTransId="{84A98610-7AAB-41A8-A6E7-E84309BD26B3}" sibTransId="{51D93347-DD70-46A1-8621-986963C70FEA}"/>
    <dgm:cxn modelId="{2678A384-31B5-4D1F-8745-E274B9E37650}" srcId="{1FA75A3A-FA7C-466E-A6BB-345C3964DADA}" destId="{1E5F2718-81E7-4583-B41E-8DC5E0FFFE2E}" srcOrd="0" destOrd="0" parTransId="{ADE8A4C4-1DBD-45E1-8292-7949CA341A2E}" sibTransId="{6C6AE45E-26C4-4B60-ABF7-65177D1D28FC}"/>
    <dgm:cxn modelId="{20A1558A-857D-4C93-8DEF-693F692AEF72}" type="presOf" srcId="{D2B55BCC-D772-49B4-B56D-7A8EF5F4F19E}" destId="{7A9889DD-FEA4-4EF1-BE9C-BCEBC71C2B48}" srcOrd="0" destOrd="0" presId="urn:microsoft.com/office/officeart/2005/8/layout/hierarchy3"/>
    <dgm:cxn modelId="{4E5F4E8C-30F0-49C6-A233-0060C274DF95}" type="presOf" srcId="{707C3451-3A85-45C6-A1B4-5517913F802F}" destId="{0E6D322F-0779-4011-933F-F5743828E40E}" srcOrd="0" destOrd="0" presId="urn:microsoft.com/office/officeart/2005/8/layout/hierarchy3"/>
    <dgm:cxn modelId="{30BAC28C-0739-44F9-9044-E79C840D6112}" type="presOf" srcId="{22D3E0DC-16E3-47EC-8E59-B55FCBFC881B}" destId="{E45282FE-2173-414D-9297-283087B6F82F}" srcOrd="0" destOrd="0" presId="urn:microsoft.com/office/officeart/2005/8/layout/hierarchy3"/>
    <dgm:cxn modelId="{34579D92-D1A4-46EB-87F7-80CE80190F78}" type="presOf" srcId="{BD545530-F526-4031-8CB4-1CE3D5C531DD}" destId="{CC2316DC-82E4-4129-A9F7-1BC7614BBF9A}" srcOrd="0" destOrd="0" presId="urn:microsoft.com/office/officeart/2005/8/layout/hierarchy3"/>
    <dgm:cxn modelId="{8E5B9F94-93E9-49AA-A1DB-5AEF97B2910A}" srcId="{1FA75A3A-FA7C-466E-A6BB-345C3964DADA}" destId="{22D3E0DC-16E3-47EC-8E59-B55FCBFC881B}" srcOrd="1" destOrd="0" parTransId="{1BF6AF9B-84FC-40C3-B91D-1D0F434CB3B2}" sibTransId="{5F9A6EA5-7188-467B-A0ED-2AC4D73BB742}"/>
    <dgm:cxn modelId="{0D028999-99BB-4047-80D8-1F6A0208E554}" type="presOf" srcId="{E418AB11-187D-4218-8457-904F0C3558C7}" destId="{913D4153-85C9-443F-94F1-D7B9195EB5EE}" srcOrd="0" destOrd="0" presId="urn:microsoft.com/office/officeart/2005/8/layout/hierarchy3"/>
    <dgm:cxn modelId="{8F04C19B-4ECF-4758-852F-E1EE1F790933}" type="presOf" srcId="{224F7C10-BEE9-4F0C-B31E-C40896580AA9}" destId="{642A19FD-7734-4644-8166-5CE4D4BD24A0}" srcOrd="1" destOrd="0" presId="urn:microsoft.com/office/officeart/2005/8/layout/hierarchy3"/>
    <dgm:cxn modelId="{AF19F3A1-2811-4D89-8A31-7CB80734A0CE}" type="presOf" srcId="{8879B9D4-7683-4474-B1C4-BAA973E5DF7D}" destId="{A930D567-283B-43E1-AF71-5723B9D3C989}" srcOrd="0" destOrd="0" presId="urn:microsoft.com/office/officeart/2005/8/layout/hierarchy3"/>
    <dgm:cxn modelId="{BA9EF2AA-4AE9-4303-B409-92CED7FF17CC}" type="presOf" srcId="{1FA75A3A-FA7C-466E-A6BB-345C3964DADA}" destId="{246D3AD6-D3D1-494D-AB0D-F4F070983344}" srcOrd="1" destOrd="0" presId="urn:microsoft.com/office/officeart/2005/8/layout/hierarchy3"/>
    <dgm:cxn modelId="{A86204AF-717F-4009-8445-B7477CAB3CD3}" srcId="{1FA75A3A-FA7C-466E-A6BB-345C3964DADA}" destId="{B22323A0-81B2-4BDC-8426-7F16054F12A6}" srcOrd="3" destOrd="0" parTransId="{8D338069-3CAC-4D17-873E-E3D4FBAF3D04}" sibTransId="{FAA12E84-2E9A-47D7-9FF7-7021D2CE8535}"/>
    <dgm:cxn modelId="{E4C348AF-C47F-439A-AD87-C360C98E6F6C}" type="presOf" srcId="{1FA75A3A-FA7C-466E-A6BB-345C3964DADA}" destId="{63970251-56EF-4D84-8E7D-4DD6F02E9A99}" srcOrd="0" destOrd="0" presId="urn:microsoft.com/office/officeart/2005/8/layout/hierarchy3"/>
    <dgm:cxn modelId="{0463D0D1-673D-420D-AEDC-1611B065D30F}" type="presOf" srcId="{4E90379A-DC42-4937-9608-BC75574B0B80}" destId="{4AB5E8DB-B8C9-4918-B0CB-E2DA7C8A3E95}" srcOrd="0" destOrd="0" presId="urn:microsoft.com/office/officeart/2005/8/layout/hierarchy3"/>
    <dgm:cxn modelId="{1CA48ED9-BE4D-423D-B89A-2D8798480193}" type="presOf" srcId="{DBBA0C51-78B4-49DB-92AB-588ED940BFEB}" destId="{AF4BD5E6-59F0-475D-A839-4EE1A4A30647}" srcOrd="0" destOrd="0" presId="urn:microsoft.com/office/officeart/2005/8/layout/hierarchy3"/>
    <dgm:cxn modelId="{B71438EA-FDAD-4105-AAD6-5018B3FF89FF}" type="presOf" srcId="{ADE8A4C4-1DBD-45E1-8292-7949CA341A2E}" destId="{EF794EF1-C6BF-4D5E-BF3A-628F412FA28B}" srcOrd="0" destOrd="0" presId="urn:microsoft.com/office/officeart/2005/8/layout/hierarchy3"/>
    <dgm:cxn modelId="{CC8F5DFA-B437-458F-9290-70B4A789D79E}" type="presOf" srcId="{C706133F-2A8E-4D8F-896B-34C7B65ED6B2}" destId="{22E4C7BC-D3AF-4D89-A529-D49F23DBD9DA}" srcOrd="0" destOrd="0" presId="urn:microsoft.com/office/officeart/2005/8/layout/hierarchy3"/>
    <dgm:cxn modelId="{76BA34FB-9410-422E-A6CD-95FA7DF2CC51}" type="presOf" srcId="{0AD28C63-152F-449A-B469-BA7C38DFAE66}" destId="{E9C57FE2-7C41-4442-86D5-BD1BDA25FFA1}" srcOrd="0" destOrd="0" presId="urn:microsoft.com/office/officeart/2005/8/layout/hierarchy3"/>
    <dgm:cxn modelId="{4F07CCE4-6861-47C3-95E3-9348A7800872}" type="presParOf" srcId="{4739237A-DFD7-45A3-AAC2-C5307485F371}" destId="{32AD2737-8105-4496-9C56-B42268B9C552}" srcOrd="0" destOrd="0" presId="urn:microsoft.com/office/officeart/2005/8/layout/hierarchy3"/>
    <dgm:cxn modelId="{A46C3E7E-A2AE-4C92-B22D-D80A9DBD46C9}" type="presParOf" srcId="{32AD2737-8105-4496-9C56-B42268B9C552}" destId="{CAB46076-AC11-471E-87D9-A7669D832CBC}" srcOrd="0" destOrd="0" presId="urn:microsoft.com/office/officeart/2005/8/layout/hierarchy3"/>
    <dgm:cxn modelId="{2AFEB935-D681-4011-B0E4-7D733C65D6FD}" type="presParOf" srcId="{CAB46076-AC11-471E-87D9-A7669D832CBC}" destId="{63970251-56EF-4D84-8E7D-4DD6F02E9A99}" srcOrd="0" destOrd="0" presId="urn:microsoft.com/office/officeart/2005/8/layout/hierarchy3"/>
    <dgm:cxn modelId="{AF2A31FB-45BF-4D24-99D3-0BA68AF03B4A}" type="presParOf" srcId="{CAB46076-AC11-471E-87D9-A7669D832CBC}" destId="{246D3AD6-D3D1-494D-AB0D-F4F070983344}" srcOrd="1" destOrd="0" presId="urn:microsoft.com/office/officeart/2005/8/layout/hierarchy3"/>
    <dgm:cxn modelId="{886759CD-F685-4A41-8861-16A15CD502F9}" type="presParOf" srcId="{32AD2737-8105-4496-9C56-B42268B9C552}" destId="{A7171687-67B1-42F9-8809-EB0BC2ADC02E}" srcOrd="1" destOrd="0" presId="urn:microsoft.com/office/officeart/2005/8/layout/hierarchy3"/>
    <dgm:cxn modelId="{6B6F8D5D-589C-4118-B2F7-2A2CD91EBE20}" type="presParOf" srcId="{A7171687-67B1-42F9-8809-EB0BC2ADC02E}" destId="{EF794EF1-C6BF-4D5E-BF3A-628F412FA28B}" srcOrd="0" destOrd="0" presId="urn:microsoft.com/office/officeart/2005/8/layout/hierarchy3"/>
    <dgm:cxn modelId="{E9EE3262-72FC-4EAE-8BDD-B37E227FD335}" type="presParOf" srcId="{A7171687-67B1-42F9-8809-EB0BC2ADC02E}" destId="{6EB8BAB1-3D70-4860-9D97-68A82BB7B7BF}" srcOrd="1" destOrd="0" presId="urn:microsoft.com/office/officeart/2005/8/layout/hierarchy3"/>
    <dgm:cxn modelId="{0E587D80-777B-4CA0-A45E-C8F8E7A8C9D0}" type="presParOf" srcId="{A7171687-67B1-42F9-8809-EB0BC2ADC02E}" destId="{53BEA869-2C28-4323-800F-AA3CBA0B43DD}" srcOrd="2" destOrd="0" presId="urn:microsoft.com/office/officeart/2005/8/layout/hierarchy3"/>
    <dgm:cxn modelId="{B775F01B-39CF-4125-876D-D0C3E46B3B41}" type="presParOf" srcId="{A7171687-67B1-42F9-8809-EB0BC2ADC02E}" destId="{E45282FE-2173-414D-9297-283087B6F82F}" srcOrd="3" destOrd="0" presId="urn:microsoft.com/office/officeart/2005/8/layout/hierarchy3"/>
    <dgm:cxn modelId="{75B9FEE1-8EB7-49E2-9F87-53AF6F9F098E}" type="presParOf" srcId="{A7171687-67B1-42F9-8809-EB0BC2ADC02E}" destId="{540BFA0B-11AC-436A-B91B-0968D80F8869}" srcOrd="4" destOrd="0" presId="urn:microsoft.com/office/officeart/2005/8/layout/hierarchy3"/>
    <dgm:cxn modelId="{BF860816-95E1-410D-9816-3C2DCC99D7FF}" type="presParOf" srcId="{A7171687-67B1-42F9-8809-EB0BC2ADC02E}" destId="{A930D567-283B-43E1-AF71-5723B9D3C989}" srcOrd="5" destOrd="0" presId="urn:microsoft.com/office/officeart/2005/8/layout/hierarchy3"/>
    <dgm:cxn modelId="{A6C1F681-C440-4D5B-887A-4F4A814F675C}" type="presParOf" srcId="{A7171687-67B1-42F9-8809-EB0BC2ADC02E}" destId="{31FD5115-9B6F-4557-B02D-EA295FE71E54}" srcOrd="6" destOrd="0" presId="urn:microsoft.com/office/officeart/2005/8/layout/hierarchy3"/>
    <dgm:cxn modelId="{7F90B9D8-B212-4A93-922E-1FC0D0521BBE}" type="presParOf" srcId="{A7171687-67B1-42F9-8809-EB0BC2ADC02E}" destId="{0B760DBB-4A2C-40F2-9A2C-90C5F0427122}" srcOrd="7" destOrd="0" presId="urn:microsoft.com/office/officeart/2005/8/layout/hierarchy3"/>
    <dgm:cxn modelId="{9998BB24-BCAE-4036-87B9-3F0943A35097}" type="presParOf" srcId="{4739237A-DFD7-45A3-AAC2-C5307485F371}" destId="{30BFC2D7-C17A-4FF4-AF78-1DB49EB5217D}" srcOrd="1" destOrd="0" presId="urn:microsoft.com/office/officeart/2005/8/layout/hierarchy3"/>
    <dgm:cxn modelId="{02773222-CE0A-4DC1-B778-4C3BD58B18F7}" type="presParOf" srcId="{30BFC2D7-C17A-4FF4-AF78-1DB49EB5217D}" destId="{A23DE6BA-AEF9-42C3-9C12-FAC5E4F882D0}" srcOrd="0" destOrd="0" presId="urn:microsoft.com/office/officeart/2005/8/layout/hierarchy3"/>
    <dgm:cxn modelId="{43499F20-6DFB-4F85-A4F3-BC5BC1172E74}" type="presParOf" srcId="{A23DE6BA-AEF9-42C3-9C12-FAC5E4F882D0}" destId="{0AC1A8CA-F51F-4943-8D18-DEA05A37D9A8}" srcOrd="0" destOrd="0" presId="urn:microsoft.com/office/officeart/2005/8/layout/hierarchy3"/>
    <dgm:cxn modelId="{86F68BB5-CE1C-4D2D-AD78-E3BE9FF2E3ED}" type="presParOf" srcId="{A23DE6BA-AEF9-42C3-9C12-FAC5E4F882D0}" destId="{642A19FD-7734-4644-8166-5CE4D4BD24A0}" srcOrd="1" destOrd="0" presId="urn:microsoft.com/office/officeart/2005/8/layout/hierarchy3"/>
    <dgm:cxn modelId="{EBE2EA75-167F-4AAF-9495-1C4D27AF360C}" type="presParOf" srcId="{30BFC2D7-C17A-4FF4-AF78-1DB49EB5217D}" destId="{3A308B3D-0CE2-433C-B893-55659E8284E0}" srcOrd="1" destOrd="0" presId="urn:microsoft.com/office/officeart/2005/8/layout/hierarchy3"/>
    <dgm:cxn modelId="{13C53EF8-8CE2-4082-9CEB-474D40FD95C8}" type="presParOf" srcId="{3A308B3D-0CE2-433C-B893-55659E8284E0}" destId="{7A9889DD-FEA4-4EF1-BE9C-BCEBC71C2B48}" srcOrd="0" destOrd="0" presId="urn:microsoft.com/office/officeart/2005/8/layout/hierarchy3"/>
    <dgm:cxn modelId="{4D0F031F-7344-4728-BFF5-4E2AB9A9A828}" type="presParOf" srcId="{3A308B3D-0CE2-433C-B893-55659E8284E0}" destId="{E9C57FE2-7C41-4442-86D5-BD1BDA25FFA1}" srcOrd="1" destOrd="0" presId="urn:microsoft.com/office/officeart/2005/8/layout/hierarchy3"/>
    <dgm:cxn modelId="{C9A586E9-3A84-4038-B94B-FD6EBB548463}" type="presParOf" srcId="{3A308B3D-0CE2-433C-B893-55659E8284E0}" destId="{22E4C7BC-D3AF-4D89-A529-D49F23DBD9DA}" srcOrd="2" destOrd="0" presId="urn:microsoft.com/office/officeart/2005/8/layout/hierarchy3"/>
    <dgm:cxn modelId="{15E93925-ACB4-487B-8E42-69094DD6F671}" type="presParOf" srcId="{3A308B3D-0CE2-433C-B893-55659E8284E0}" destId="{913D4153-85C9-443F-94F1-D7B9195EB5EE}" srcOrd="3" destOrd="0" presId="urn:microsoft.com/office/officeart/2005/8/layout/hierarchy3"/>
    <dgm:cxn modelId="{33177CD1-D94C-42C7-A571-258084795D0A}" type="presParOf" srcId="{3A308B3D-0CE2-433C-B893-55659E8284E0}" destId="{0E6D322F-0779-4011-933F-F5743828E40E}" srcOrd="4" destOrd="0" presId="urn:microsoft.com/office/officeart/2005/8/layout/hierarchy3"/>
    <dgm:cxn modelId="{A9BC6E32-B07B-4427-9D47-D22C3EC2D941}" type="presParOf" srcId="{3A308B3D-0CE2-433C-B893-55659E8284E0}" destId="{AF4BD5E6-59F0-475D-A839-4EE1A4A30647}" srcOrd="5" destOrd="0" presId="urn:microsoft.com/office/officeart/2005/8/layout/hierarchy3"/>
    <dgm:cxn modelId="{4520D37F-F2F3-402F-9B7C-74A5D3FFCA70}" type="presParOf" srcId="{3A308B3D-0CE2-433C-B893-55659E8284E0}" destId="{CC2316DC-82E4-4129-A9F7-1BC7614BBF9A}" srcOrd="6" destOrd="0" presId="urn:microsoft.com/office/officeart/2005/8/layout/hierarchy3"/>
    <dgm:cxn modelId="{6EF9297D-A58A-4ACC-8AE9-FE37DEFFA221}" type="presParOf" srcId="{3A308B3D-0CE2-433C-B893-55659E8284E0}" destId="{4AB5E8DB-B8C9-4918-B0CB-E2DA7C8A3E95}"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70251-56EF-4D84-8E7D-4DD6F02E9A99}">
      <dsp:nvSpPr>
        <dsp:cNvPr id="0" name=""/>
        <dsp:cNvSpPr/>
      </dsp:nvSpPr>
      <dsp:spPr>
        <a:xfrm>
          <a:off x="1928" y="74974"/>
          <a:ext cx="3420676" cy="86659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n-BZ" sz="4800" i="1" kern="1200" dirty="0" err="1">
              <a:latin typeface="Times New Roman" panose="02020603050405020304" pitchFamily="18" charset="0"/>
              <a:cs typeface="Times New Roman" panose="02020603050405020304" pitchFamily="18" charset="0"/>
            </a:rPr>
            <a:t>Súng</a:t>
          </a:r>
          <a:endParaRPr lang="en-BZ" sz="4800" i="1" kern="1200" dirty="0">
            <a:latin typeface="Times New Roman" panose="02020603050405020304" pitchFamily="18" charset="0"/>
            <a:cs typeface="Times New Roman" panose="02020603050405020304" pitchFamily="18" charset="0"/>
          </a:endParaRPr>
        </a:p>
      </dsp:txBody>
      <dsp:txXfrm>
        <a:off x="27310" y="100356"/>
        <a:ext cx="3369912" cy="815827"/>
      </dsp:txXfrm>
    </dsp:sp>
    <dsp:sp modelId="{EF794EF1-C6BF-4D5E-BF3A-628F412FA28B}">
      <dsp:nvSpPr>
        <dsp:cNvPr id="0" name=""/>
        <dsp:cNvSpPr/>
      </dsp:nvSpPr>
      <dsp:spPr>
        <a:xfrm>
          <a:off x="343995" y="941565"/>
          <a:ext cx="342067" cy="653945"/>
        </a:xfrm>
        <a:custGeom>
          <a:avLst/>
          <a:gdLst/>
          <a:ahLst/>
          <a:cxnLst/>
          <a:rect l="0" t="0" r="0" b="0"/>
          <a:pathLst>
            <a:path>
              <a:moveTo>
                <a:pt x="0" y="0"/>
              </a:moveTo>
              <a:lnTo>
                <a:pt x="0" y="653945"/>
              </a:lnTo>
              <a:lnTo>
                <a:pt x="342067" y="65394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8BAB1-3D70-4860-9D97-68A82BB7B7BF}">
      <dsp:nvSpPr>
        <dsp:cNvPr id="0" name=""/>
        <dsp:cNvSpPr/>
      </dsp:nvSpPr>
      <dsp:spPr>
        <a:xfrm>
          <a:off x="686063" y="1159547"/>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Chiến</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sĩ</a:t>
          </a:r>
          <a:endParaRPr lang="en-BZ" sz="2800" i="1" kern="1200" dirty="0">
            <a:latin typeface="Times New Roman" panose="02020603050405020304" pitchFamily="18" charset="0"/>
            <a:cs typeface="Times New Roman" panose="02020603050405020304" pitchFamily="18" charset="0"/>
          </a:endParaRPr>
        </a:p>
      </dsp:txBody>
      <dsp:txXfrm>
        <a:off x="711601" y="1185085"/>
        <a:ext cx="2685464" cy="820851"/>
      </dsp:txXfrm>
    </dsp:sp>
    <dsp:sp modelId="{53BEA869-2C28-4323-800F-AA3CBA0B43DD}">
      <dsp:nvSpPr>
        <dsp:cNvPr id="0" name=""/>
        <dsp:cNvSpPr/>
      </dsp:nvSpPr>
      <dsp:spPr>
        <a:xfrm>
          <a:off x="343995" y="941565"/>
          <a:ext cx="342067" cy="1743854"/>
        </a:xfrm>
        <a:custGeom>
          <a:avLst/>
          <a:gdLst/>
          <a:ahLst/>
          <a:cxnLst/>
          <a:rect l="0" t="0" r="0" b="0"/>
          <a:pathLst>
            <a:path>
              <a:moveTo>
                <a:pt x="0" y="0"/>
              </a:moveTo>
              <a:lnTo>
                <a:pt x="0" y="1743854"/>
              </a:lnTo>
              <a:lnTo>
                <a:pt x="342067" y="17438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5282FE-2173-414D-9297-283087B6F82F}">
      <dsp:nvSpPr>
        <dsp:cNvPr id="0" name=""/>
        <dsp:cNvSpPr/>
      </dsp:nvSpPr>
      <dsp:spPr>
        <a:xfrm>
          <a:off x="686063" y="2249457"/>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965506"/>
              <a:satOff val="-2488"/>
              <a:lumOff val="-16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Gần</a:t>
          </a:r>
          <a:endParaRPr lang="en-BZ" sz="2800" i="1" kern="1200" dirty="0">
            <a:latin typeface="Times New Roman" panose="02020603050405020304" pitchFamily="18" charset="0"/>
            <a:cs typeface="Times New Roman" panose="02020603050405020304" pitchFamily="18" charset="0"/>
          </a:endParaRPr>
        </a:p>
      </dsp:txBody>
      <dsp:txXfrm>
        <a:off x="711601" y="2274995"/>
        <a:ext cx="2685464" cy="820851"/>
      </dsp:txXfrm>
    </dsp:sp>
    <dsp:sp modelId="{540BFA0B-11AC-436A-B91B-0968D80F8869}">
      <dsp:nvSpPr>
        <dsp:cNvPr id="0" name=""/>
        <dsp:cNvSpPr/>
      </dsp:nvSpPr>
      <dsp:spPr>
        <a:xfrm>
          <a:off x="343995" y="941565"/>
          <a:ext cx="342067" cy="2833764"/>
        </a:xfrm>
        <a:custGeom>
          <a:avLst/>
          <a:gdLst/>
          <a:ahLst/>
          <a:cxnLst/>
          <a:rect l="0" t="0" r="0" b="0"/>
          <a:pathLst>
            <a:path>
              <a:moveTo>
                <a:pt x="0" y="0"/>
              </a:moveTo>
              <a:lnTo>
                <a:pt x="0" y="2833764"/>
              </a:lnTo>
              <a:lnTo>
                <a:pt x="342067" y="28337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30D567-283B-43E1-AF71-5723B9D3C989}">
      <dsp:nvSpPr>
        <dsp:cNvPr id="0" name=""/>
        <dsp:cNvSpPr/>
      </dsp:nvSpPr>
      <dsp:spPr>
        <a:xfrm>
          <a:off x="686063" y="3339366"/>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931012"/>
              <a:satOff val="-4977"/>
              <a:lumOff val="-336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a:latin typeface="Times New Roman" panose="02020603050405020304" pitchFamily="18" charset="0"/>
              <a:cs typeface="Times New Roman" panose="02020603050405020304" pitchFamily="18" charset="0"/>
            </a:rPr>
            <a:t>Ý </a:t>
          </a:r>
          <a:r>
            <a:rPr lang="en-BZ" sz="2800" i="1" kern="1200" dirty="0" err="1">
              <a:latin typeface="Times New Roman" panose="02020603050405020304" pitchFamily="18" charset="0"/>
              <a:cs typeface="Times New Roman" panose="02020603050405020304" pitchFamily="18" charset="0"/>
            </a:rPr>
            <a:t>chí</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chiến</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đấu</a:t>
          </a:r>
          <a:endParaRPr lang="en-BZ" sz="2800" i="1" kern="1200" dirty="0">
            <a:latin typeface="Times New Roman" panose="02020603050405020304" pitchFamily="18" charset="0"/>
            <a:cs typeface="Times New Roman" panose="02020603050405020304" pitchFamily="18" charset="0"/>
          </a:endParaRPr>
        </a:p>
      </dsp:txBody>
      <dsp:txXfrm>
        <a:off x="711601" y="3364904"/>
        <a:ext cx="2685464" cy="820851"/>
      </dsp:txXfrm>
    </dsp:sp>
    <dsp:sp modelId="{31FD5115-9B6F-4557-B02D-EA295FE71E54}">
      <dsp:nvSpPr>
        <dsp:cNvPr id="0" name=""/>
        <dsp:cNvSpPr/>
      </dsp:nvSpPr>
      <dsp:spPr>
        <a:xfrm>
          <a:off x="343995" y="941565"/>
          <a:ext cx="342067" cy="3923673"/>
        </a:xfrm>
        <a:custGeom>
          <a:avLst/>
          <a:gdLst/>
          <a:ahLst/>
          <a:cxnLst/>
          <a:rect l="0" t="0" r="0" b="0"/>
          <a:pathLst>
            <a:path>
              <a:moveTo>
                <a:pt x="0" y="0"/>
              </a:moveTo>
              <a:lnTo>
                <a:pt x="0" y="3923673"/>
              </a:lnTo>
              <a:lnTo>
                <a:pt x="342067" y="392367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60DBB-4A2C-40F2-9A2C-90C5F0427122}">
      <dsp:nvSpPr>
        <dsp:cNvPr id="0" name=""/>
        <dsp:cNvSpPr/>
      </dsp:nvSpPr>
      <dsp:spPr>
        <a:xfrm>
          <a:off x="686063" y="4429275"/>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896518"/>
              <a:satOff val="-7465"/>
              <a:lumOff val="-504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Hiện</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thực</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khốc</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liệt</a:t>
          </a:r>
          <a:endParaRPr lang="en-BZ" sz="2800" i="1" kern="1200" dirty="0">
            <a:latin typeface="Times New Roman" panose="02020603050405020304" pitchFamily="18" charset="0"/>
            <a:cs typeface="Times New Roman" panose="02020603050405020304" pitchFamily="18" charset="0"/>
          </a:endParaRPr>
        </a:p>
      </dsp:txBody>
      <dsp:txXfrm>
        <a:off x="711601" y="4454813"/>
        <a:ext cx="2685464" cy="820851"/>
      </dsp:txXfrm>
    </dsp:sp>
    <dsp:sp modelId="{0AC1A8CA-F51F-4943-8D18-DEA05A37D9A8}">
      <dsp:nvSpPr>
        <dsp:cNvPr id="0" name=""/>
        <dsp:cNvSpPr/>
      </dsp:nvSpPr>
      <dsp:spPr>
        <a:xfrm>
          <a:off x="3858567" y="74974"/>
          <a:ext cx="3420676" cy="866591"/>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n-BZ" sz="4800" i="1" kern="1200" dirty="0" err="1">
              <a:latin typeface="Times New Roman" panose="02020603050405020304" pitchFamily="18" charset="0"/>
              <a:cs typeface="Times New Roman" panose="02020603050405020304" pitchFamily="18" charset="0"/>
            </a:rPr>
            <a:t>Trăng</a:t>
          </a:r>
          <a:endParaRPr lang="en-BZ" sz="4800" i="1" kern="1200" dirty="0">
            <a:latin typeface="Times New Roman" panose="02020603050405020304" pitchFamily="18" charset="0"/>
            <a:cs typeface="Times New Roman" panose="02020603050405020304" pitchFamily="18" charset="0"/>
          </a:endParaRPr>
        </a:p>
      </dsp:txBody>
      <dsp:txXfrm>
        <a:off x="3883949" y="100356"/>
        <a:ext cx="3369912" cy="815827"/>
      </dsp:txXfrm>
    </dsp:sp>
    <dsp:sp modelId="{7A9889DD-FEA4-4EF1-BE9C-BCEBC71C2B48}">
      <dsp:nvSpPr>
        <dsp:cNvPr id="0" name=""/>
        <dsp:cNvSpPr/>
      </dsp:nvSpPr>
      <dsp:spPr>
        <a:xfrm>
          <a:off x="4200635" y="941565"/>
          <a:ext cx="342067" cy="653945"/>
        </a:xfrm>
        <a:custGeom>
          <a:avLst/>
          <a:gdLst/>
          <a:ahLst/>
          <a:cxnLst/>
          <a:rect l="0" t="0" r="0" b="0"/>
          <a:pathLst>
            <a:path>
              <a:moveTo>
                <a:pt x="0" y="0"/>
              </a:moveTo>
              <a:lnTo>
                <a:pt x="0" y="653945"/>
              </a:lnTo>
              <a:lnTo>
                <a:pt x="342067" y="65394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57FE2-7C41-4442-86D5-BD1BDA25FFA1}">
      <dsp:nvSpPr>
        <dsp:cNvPr id="0" name=""/>
        <dsp:cNvSpPr/>
      </dsp:nvSpPr>
      <dsp:spPr>
        <a:xfrm>
          <a:off x="4542703" y="1159547"/>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862025"/>
              <a:satOff val="-9954"/>
              <a:lumOff val="-672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Thi</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sĩ</a:t>
          </a:r>
          <a:endParaRPr lang="en-BZ" sz="2800" i="1" kern="1200" dirty="0">
            <a:latin typeface="Times New Roman" panose="02020603050405020304" pitchFamily="18" charset="0"/>
            <a:cs typeface="Times New Roman" panose="02020603050405020304" pitchFamily="18" charset="0"/>
          </a:endParaRPr>
        </a:p>
      </dsp:txBody>
      <dsp:txXfrm>
        <a:off x="4568241" y="1185085"/>
        <a:ext cx="2685464" cy="820851"/>
      </dsp:txXfrm>
    </dsp:sp>
    <dsp:sp modelId="{22E4C7BC-D3AF-4D89-A529-D49F23DBD9DA}">
      <dsp:nvSpPr>
        <dsp:cNvPr id="0" name=""/>
        <dsp:cNvSpPr/>
      </dsp:nvSpPr>
      <dsp:spPr>
        <a:xfrm>
          <a:off x="4200635" y="941565"/>
          <a:ext cx="342067" cy="1743854"/>
        </a:xfrm>
        <a:custGeom>
          <a:avLst/>
          <a:gdLst/>
          <a:ahLst/>
          <a:cxnLst/>
          <a:rect l="0" t="0" r="0" b="0"/>
          <a:pathLst>
            <a:path>
              <a:moveTo>
                <a:pt x="0" y="0"/>
              </a:moveTo>
              <a:lnTo>
                <a:pt x="0" y="1743854"/>
              </a:lnTo>
              <a:lnTo>
                <a:pt x="342067" y="17438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D4153-85C9-443F-94F1-D7B9195EB5EE}">
      <dsp:nvSpPr>
        <dsp:cNvPr id="0" name=""/>
        <dsp:cNvSpPr/>
      </dsp:nvSpPr>
      <dsp:spPr>
        <a:xfrm>
          <a:off x="4542703" y="2249457"/>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Xa</a:t>
          </a:r>
          <a:endParaRPr lang="en-BZ" sz="2800" i="1" kern="1200" dirty="0">
            <a:latin typeface="Times New Roman" panose="02020603050405020304" pitchFamily="18" charset="0"/>
            <a:cs typeface="Times New Roman" panose="02020603050405020304" pitchFamily="18" charset="0"/>
          </a:endParaRPr>
        </a:p>
      </dsp:txBody>
      <dsp:txXfrm>
        <a:off x="4568241" y="2274995"/>
        <a:ext cx="2685464" cy="820851"/>
      </dsp:txXfrm>
    </dsp:sp>
    <dsp:sp modelId="{0E6D322F-0779-4011-933F-F5743828E40E}">
      <dsp:nvSpPr>
        <dsp:cNvPr id="0" name=""/>
        <dsp:cNvSpPr/>
      </dsp:nvSpPr>
      <dsp:spPr>
        <a:xfrm>
          <a:off x="4200635" y="941565"/>
          <a:ext cx="342067" cy="2833764"/>
        </a:xfrm>
        <a:custGeom>
          <a:avLst/>
          <a:gdLst/>
          <a:ahLst/>
          <a:cxnLst/>
          <a:rect l="0" t="0" r="0" b="0"/>
          <a:pathLst>
            <a:path>
              <a:moveTo>
                <a:pt x="0" y="0"/>
              </a:moveTo>
              <a:lnTo>
                <a:pt x="0" y="2833764"/>
              </a:lnTo>
              <a:lnTo>
                <a:pt x="342067" y="28337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4BD5E6-59F0-475D-A839-4EE1A4A30647}">
      <dsp:nvSpPr>
        <dsp:cNvPr id="0" name=""/>
        <dsp:cNvSpPr/>
      </dsp:nvSpPr>
      <dsp:spPr>
        <a:xfrm>
          <a:off x="4542703" y="3339366"/>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Khát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vọng</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hòa</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bình</a:t>
          </a:r>
          <a:endParaRPr lang="en-BZ" sz="2800" i="1" kern="1200" dirty="0">
            <a:latin typeface="Times New Roman" panose="02020603050405020304" pitchFamily="18" charset="0"/>
            <a:cs typeface="Times New Roman" panose="02020603050405020304" pitchFamily="18" charset="0"/>
          </a:endParaRPr>
        </a:p>
      </dsp:txBody>
      <dsp:txXfrm>
        <a:off x="4568241" y="3364904"/>
        <a:ext cx="2685464" cy="820851"/>
      </dsp:txXfrm>
    </dsp:sp>
    <dsp:sp modelId="{CC2316DC-82E4-4129-A9F7-1BC7614BBF9A}">
      <dsp:nvSpPr>
        <dsp:cNvPr id="0" name=""/>
        <dsp:cNvSpPr/>
      </dsp:nvSpPr>
      <dsp:spPr>
        <a:xfrm>
          <a:off x="4200635" y="941565"/>
          <a:ext cx="342067" cy="3923673"/>
        </a:xfrm>
        <a:custGeom>
          <a:avLst/>
          <a:gdLst/>
          <a:ahLst/>
          <a:cxnLst/>
          <a:rect l="0" t="0" r="0" b="0"/>
          <a:pathLst>
            <a:path>
              <a:moveTo>
                <a:pt x="0" y="0"/>
              </a:moveTo>
              <a:lnTo>
                <a:pt x="0" y="3923673"/>
              </a:lnTo>
              <a:lnTo>
                <a:pt x="342067" y="392367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5E8DB-B8C9-4918-B0CB-E2DA7C8A3E95}">
      <dsp:nvSpPr>
        <dsp:cNvPr id="0" name=""/>
        <dsp:cNvSpPr/>
      </dsp:nvSpPr>
      <dsp:spPr>
        <a:xfrm>
          <a:off x="4542703" y="4429275"/>
          <a:ext cx="2736540" cy="87192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i="1" kern="1200" dirty="0" err="1">
              <a:latin typeface="Times New Roman" panose="02020603050405020304" pitchFamily="18" charset="0"/>
              <a:cs typeface="Times New Roman" panose="02020603050405020304" pitchFamily="18" charset="0"/>
            </a:rPr>
            <a:t>Tâm</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hồn</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lãng</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mạn</a:t>
          </a:r>
          <a:endParaRPr lang="en-BZ" sz="2800" i="1" kern="1200" dirty="0">
            <a:latin typeface="Times New Roman" panose="02020603050405020304" pitchFamily="18" charset="0"/>
            <a:cs typeface="Times New Roman" panose="02020603050405020304" pitchFamily="18" charset="0"/>
          </a:endParaRPr>
        </a:p>
      </dsp:txBody>
      <dsp:txXfrm>
        <a:off x="4568241" y="4454813"/>
        <a:ext cx="2685464" cy="8208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95653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0258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0061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1297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8775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7554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3794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12858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1202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40218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6763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8317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t>25</a:t>
            </a:fld>
            <a:endParaRPr lang="vi-VN"/>
          </a:p>
        </p:txBody>
      </p:sp>
    </p:spTree>
    <p:extLst>
      <p:ext uri="{BB962C8B-B14F-4D97-AF65-F5344CB8AC3E}">
        <p14:creationId xmlns:p14="http://schemas.microsoft.com/office/powerpoint/2010/main" val="345568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6570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81559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4065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solidFill>
                  <a:prstClr val="black"/>
                </a:solidFill>
              </a:rPr>
              <a:pPr/>
              <a:t>31</a:t>
            </a:fld>
            <a:endParaRPr lang="vi-VN">
              <a:solidFill>
                <a:prstClr val="black"/>
              </a:solidFill>
            </a:endParaRPr>
          </a:p>
        </p:txBody>
      </p:sp>
    </p:spTree>
    <p:extLst>
      <p:ext uri="{BB962C8B-B14F-4D97-AF65-F5344CB8AC3E}">
        <p14:creationId xmlns:p14="http://schemas.microsoft.com/office/powerpoint/2010/main" val="121986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32</a:t>
            </a:fld>
            <a:endParaRPr lang="en-US"/>
          </a:p>
        </p:txBody>
      </p:sp>
    </p:spTree>
    <p:extLst>
      <p:ext uri="{BB962C8B-B14F-4D97-AF65-F5344CB8AC3E}">
        <p14:creationId xmlns:p14="http://schemas.microsoft.com/office/powerpoint/2010/main" val="2139275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55734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solidFill>
                  <a:prstClr val="black"/>
                </a:solidFill>
              </a:rPr>
              <a:pPr/>
              <a:t>34</a:t>
            </a:fld>
            <a:endParaRPr lang="vi-VN">
              <a:solidFill>
                <a:prstClr val="black"/>
              </a:solidFill>
            </a:endParaRPr>
          </a:p>
        </p:txBody>
      </p:sp>
    </p:spTree>
    <p:extLst>
      <p:ext uri="{BB962C8B-B14F-4D97-AF65-F5344CB8AC3E}">
        <p14:creationId xmlns:p14="http://schemas.microsoft.com/office/powerpoint/2010/main" val="2572880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6118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977649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84272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4524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1446884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solidFill>
                  <a:prstClr val="black"/>
                </a:solidFill>
              </a:rPr>
              <a:pPr/>
              <a:t>9</a:t>
            </a:fld>
            <a:endParaRPr lang="vi-VN">
              <a:solidFill>
                <a:prstClr val="black"/>
              </a:solidFill>
            </a:endParaRPr>
          </a:p>
        </p:txBody>
      </p:sp>
    </p:spTree>
    <p:extLst>
      <p:ext uri="{BB962C8B-B14F-4D97-AF65-F5344CB8AC3E}">
        <p14:creationId xmlns:p14="http://schemas.microsoft.com/office/powerpoint/2010/main" val="251696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61222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0593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49166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11/13/23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11/13/23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11/13/23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B90A-AF0D-4E34-9397-0D56684EF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6A39E0-F782-4A9D-8E1F-DFAD40DE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51C6F-C29E-4733-8578-2861DE30C288}"/>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D50A50-AB16-4465-955F-B1295F9350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213672-FB7B-48CF-9C83-35ACE1B68BB3}"/>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29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DBAC-9413-43DC-BD25-D2113196F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F863C-B6F8-48F0-8A8A-6002C33B8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99D2-56AC-482B-BCD0-B30917442F3F}"/>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F650B3-D0E0-444F-8741-DAB74003C4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72EEC6-110A-4E5C-877E-3DBD1365357D}"/>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61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2F2-6FFE-45F3-9657-156958CB8C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CFD1B2-5B9E-45F7-8C62-7212B73DA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89C629-5700-4554-99CA-720E2CDD2F1D}"/>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03341F-5EF2-4FE1-ADF2-2F0B3B2F51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9D16E03-CE89-452D-BE6A-EC95731BB2D8}"/>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774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EF97-A7B9-47C3-89CD-3AD2CC723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DAFD8-35CF-4D82-8501-3A07149AD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D6426-FD9E-4F84-9255-F0CCE50BB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2CE82-EE8C-41ED-B7AD-5C6A3A12DC46}"/>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66E05D7-33C7-49D2-BEAE-C99735BFCB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77E9C-25CB-4C46-A0AF-EEF5FFBC655C}"/>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74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3760-FBBE-4B3F-ADB6-5B0190A32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16193-C543-44CB-80F2-990C2F39E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07580-5B7D-41C1-B86C-C9FD059C68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66DE1-6881-4BE8-9AD0-48047E91C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63B5B-3328-440C-BF97-8EEDB7D3DA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9BE9C-0827-4C61-A668-0073B5CCC77D}"/>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7847A1-4D33-471B-BEE6-79B005D6972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DFF30D-B53C-43BB-9399-5FDB13374429}"/>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384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87F6-CE4A-4CB6-A863-39F5BFE94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117A0A-372D-4A44-83BD-B369C51C47F7}"/>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C59A83-A19C-45C5-8F85-ED1C58BA6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232653C-D001-4396-8448-1FFD76105AD5}"/>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14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95DD1-5975-406F-AFFF-8F67FF4940A9}"/>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0F56B25-5525-4379-83BC-0A7A6CB09A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B9A96BC-847F-44A1-82B9-B071B17B888D}"/>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8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4EDC-0214-4752-A5EA-21954489F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66A8CA-7927-464A-9169-7F2436CC9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375070-EF6D-4369-B20B-A05367F17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9C013-7A21-4902-8CF0-3F56DCD6CA4A}"/>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2F0A2C-34A4-4BE7-B691-85A48D3EEC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C6738B1-47E4-4CA3-9FDF-D95BCB3313F5}"/>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431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18A1-F7F0-43DE-92D9-F3C09F493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337181-610C-4D2A-94D8-9C2A4F4171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CCA393-2081-48E4-9BB1-2D5E72BE5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EA52D-D071-4075-A271-9D4A1DEB3D16}"/>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C94946A-33B2-4FD8-B6DE-E6A44AFDD2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AB7616A-13B1-4BD3-9E83-FAA4484F6C33}"/>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528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34EF-C82A-44B1-A061-80399B519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D9E22-3CB1-4DAB-A0C9-0240989D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9CAD6-45C2-430B-8A03-98BAB848234A}"/>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AFBF49-8296-4F87-AC79-9193E92493F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2E5373-0499-45C5-B1A0-42DF5AC1C250}"/>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602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07CF4-2263-40CA-95DB-C144F39C70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9F9FF-6816-4647-8938-32D331D02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8C59A-DB39-44C3-A242-AD136370C871}"/>
              </a:ext>
            </a:extLst>
          </p:cNvPr>
          <p:cNvSpPr>
            <a:spLocks noGrp="1"/>
          </p:cNvSpPr>
          <p:nvPr>
            <p:ph type="dt" sz="half" idx="10"/>
          </p:nvPr>
        </p:nvSpPr>
        <p:spPr/>
        <p:txBody>
          <a:body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6F04EB-D7B4-4DF2-A98B-1EB3576ED2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7C4929-501B-499C-9E96-33FFD84285B9}"/>
              </a:ext>
            </a:extLst>
          </p:cNvPr>
          <p:cNvSpPr>
            <a:spLocks noGrp="1"/>
          </p:cNvSpPr>
          <p:nvPr>
            <p:ph type="sldNum" sz="quarter" idx="12"/>
          </p:nvPr>
        </p:nvSpPr>
        <p:spPr/>
        <p:txBody>
          <a:body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7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46B710-B0A4-41A0-9A53-7749A45D88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9798101-E6E1-4F65-BEAE-8C590576A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694FC72-CAC9-44BF-A7E1-23703A8DEE2F}"/>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D0CDA41-C322-4166-87E3-8EBCF8E90BDE}"/>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0D045B3-6C8F-4A6F-A86A-68F6245D726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0186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EB1383-D1A2-4C40-BD61-FBF8B815AFE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90F1D83-78DF-4A55-98D1-F7BA989F760B}"/>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1493B5E-7DC2-426B-BF21-C420907E30B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7E8E49A-B6C9-46C5-B284-3B7A6DBF2B5B}"/>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83EC2972-6533-4793-8126-B7B32D72B3E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0852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73D332-F538-4923-ACBB-873DDF5A260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EA15C92-6648-4DCD-B1A5-6AE7A4202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D25FE43-5A46-4DF2-8695-E9A937DDECE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2986C46B-9819-4F17-8379-67D154444064}"/>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E19C4A9-7F12-4B5F-BB3F-26F450EC35C4}"/>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2967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FD3484-ACBE-442E-992B-5FBF22BEDB7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FFAEF57-9710-4196-BBA4-C6FCBF74CA42}"/>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7656540-15A5-48AF-905D-BE95A7E473A6}"/>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5303036-D6EC-4133-9428-3C473F6DDCF7}"/>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A8947847-90F6-4C34-98E3-D8E321023EB0}"/>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3EF37BF2-D1BF-46F9-8D5A-97C8274D0D3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7994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861C9-27B4-4EA6-BE46-70DD1D2D298B}"/>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8D90972-B3D6-462F-AD70-A3C1D01BE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86BF8A2F-24FA-43A9-8BDC-E72445DA602C}"/>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E4C793B-6B57-4BD6-8CF5-2BCA5638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E936F325-C98C-42B5-9E19-70F84E1FA521}"/>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0131B6A-09C8-42D8-8B90-199814E07EB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8" name="Chỗ dành sẵn cho Chân trang 7">
            <a:extLst>
              <a:ext uri="{FF2B5EF4-FFF2-40B4-BE49-F238E27FC236}">
                <a16:creationId xmlns:a16="http://schemas.microsoft.com/office/drawing/2014/main" id="{9ED9DB26-E72E-43BE-AE09-381FEC233611}"/>
              </a:ext>
            </a:extLst>
          </p:cNvPr>
          <p:cNvSpPr>
            <a:spLocks noGrp="1"/>
          </p:cNvSpPr>
          <p:nvPr>
            <p:ph type="ftr" sz="quarter" idx="11"/>
          </p:nvPr>
        </p:nvSpPr>
        <p:spPr/>
        <p:txBody>
          <a:bodyPr/>
          <a:lstStyle/>
          <a:p>
            <a:endParaRPr lang="vi-VN">
              <a:solidFill>
                <a:prstClr val="black">
                  <a:tint val="75000"/>
                </a:prstClr>
              </a:solidFill>
            </a:endParaRPr>
          </a:p>
        </p:txBody>
      </p:sp>
      <p:sp>
        <p:nvSpPr>
          <p:cNvPr id="9" name="Chỗ dành sẵn cho Số hiệu Bản chiếu 8">
            <a:extLst>
              <a:ext uri="{FF2B5EF4-FFF2-40B4-BE49-F238E27FC236}">
                <a16:creationId xmlns:a16="http://schemas.microsoft.com/office/drawing/2014/main" id="{B51A0BC0-E090-4B6D-BD0D-51CFF77092F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266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BE0C30-2C82-4A20-822A-DF6CE414496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6A37CB2-BDEF-4E4E-A00D-97A7C98C820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4" name="Chỗ dành sẵn cho Chân trang 3">
            <a:extLst>
              <a:ext uri="{FF2B5EF4-FFF2-40B4-BE49-F238E27FC236}">
                <a16:creationId xmlns:a16="http://schemas.microsoft.com/office/drawing/2014/main" id="{6E551423-7363-4189-A160-578E0E364866}"/>
              </a:ext>
            </a:extLst>
          </p:cNvPr>
          <p:cNvSpPr>
            <a:spLocks noGrp="1"/>
          </p:cNvSpPr>
          <p:nvPr>
            <p:ph type="ftr" sz="quarter" idx="11"/>
          </p:nvPr>
        </p:nvSpPr>
        <p:spPr/>
        <p:txBody>
          <a:bodyPr/>
          <a:lstStyle/>
          <a:p>
            <a:endParaRPr lang="vi-VN">
              <a:solidFill>
                <a:prstClr val="black">
                  <a:tint val="75000"/>
                </a:prstClr>
              </a:solidFill>
            </a:endParaRPr>
          </a:p>
        </p:txBody>
      </p:sp>
      <p:sp>
        <p:nvSpPr>
          <p:cNvPr id="5" name="Chỗ dành sẵn cho Số hiệu Bản chiếu 4">
            <a:extLst>
              <a:ext uri="{FF2B5EF4-FFF2-40B4-BE49-F238E27FC236}">
                <a16:creationId xmlns:a16="http://schemas.microsoft.com/office/drawing/2014/main" id="{3A208713-384F-4685-A267-B37339B3DD15}"/>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60245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48C1FE2-241B-4E01-BDA6-67D550F258A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3" name="Chỗ dành sẵn cho Chân trang 2">
            <a:extLst>
              <a:ext uri="{FF2B5EF4-FFF2-40B4-BE49-F238E27FC236}">
                <a16:creationId xmlns:a16="http://schemas.microsoft.com/office/drawing/2014/main" id="{93F06B85-AE9D-4612-976A-56DE7C2D8A0C}"/>
              </a:ext>
            </a:extLst>
          </p:cNvPr>
          <p:cNvSpPr>
            <a:spLocks noGrp="1"/>
          </p:cNvSpPr>
          <p:nvPr>
            <p:ph type="ftr" sz="quarter" idx="11"/>
          </p:nvPr>
        </p:nvSpPr>
        <p:spPr/>
        <p:txBody>
          <a:bodyPr/>
          <a:lstStyle/>
          <a:p>
            <a:endParaRPr lang="vi-VN">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4775FE2-F1E9-4DDC-8022-39D0648DAFC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70150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EBF9F7-DB01-4B8F-8070-F62920E4DF5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74823DE-0855-47E4-9434-D6077A4FD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3532262-84DB-428C-B4BD-AE677CC6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61CC244F-540A-4587-9230-FB24A011742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20571CF7-66BA-48ED-8E01-48081FC81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DE01E77-F3DF-4656-AC6B-5E7323D63967}"/>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790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195E95-3E6B-41A4-9B73-CD77A67FAE3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574432-7C8F-44C1-8183-B94322B15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586662B-1B97-4E87-B718-1A6DF1E7F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75D5F81-2959-4939-B478-F73F63240D8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C99F8D36-2F2C-4F2F-8CCC-6EADCC751951}"/>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75ECEF2B-C460-4E03-9E97-37C9B003F6BA}"/>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1612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6C169A-FC86-458E-9F70-4B42390A05A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FB8B6CE-B4F0-4559-A259-3B53C4476D09}"/>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C9823D8-FC79-4C7C-8D2F-56ECDE5370A2}"/>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B5586F6-DFF0-48A6-B34C-85C4A0583071}"/>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64E2DA6-1195-41E9-A6B3-B8F1A8AE9B88}"/>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72660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A3039D-F6F0-4485-A58D-94ACF51DFA6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60A5581-0E3E-40DF-8277-E19FFC71C87E}"/>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620043-1BF4-4902-9251-FFFE6F5D88D8}"/>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1791E6A3-A4E3-4A0C-8F35-D7485B3CB0DD}"/>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91F39AC-F022-43C3-86EC-8A82B6A3319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08816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3" name="组合 22"/>
          <p:cNvGrpSpPr/>
          <p:nvPr userDrawn="1"/>
        </p:nvGrpSpPr>
        <p:grpSpPr>
          <a:xfrm>
            <a:off x="9410700" y="5930900"/>
            <a:ext cx="2781300"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 name="组合 1"/>
          <p:cNvGrpSpPr/>
          <p:nvPr userDrawn="1"/>
        </p:nvGrpSpPr>
        <p:grpSpPr>
          <a:xfrm rot="10800000">
            <a:off x="0" y="0"/>
            <a:ext cx="3314700"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4952439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40" indent="0" algn="ctr">
              <a:buNone/>
              <a:defRPr>
                <a:solidFill>
                  <a:schemeClr val="tx1">
                    <a:tint val="75000"/>
                  </a:schemeClr>
                </a:solidFill>
              </a:defRPr>
            </a:lvl3pPr>
            <a:lvl4pPr marL="1828256" indent="0" algn="ctr">
              <a:buNone/>
              <a:defRPr>
                <a:solidFill>
                  <a:schemeClr val="tx1">
                    <a:tint val="75000"/>
                  </a:schemeClr>
                </a:solidFill>
              </a:defRPr>
            </a:lvl4pPr>
            <a:lvl5pPr marL="2437678" indent="0" algn="ctr">
              <a:buNone/>
              <a:defRPr>
                <a:solidFill>
                  <a:schemeClr val="tx1">
                    <a:tint val="75000"/>
                  </a:schemeClr>
                </a:solidFill>
              </a:defRPr>
            </a:lvl5pPr>
            <a:lvl6pPr marL="3047088" indent="0" algn="ctr">
              <a:buNone/>
              <a:defRPr>
                <a:solidFill>
                  <a:schemeClr val="tx1">
                    <a:tint val="75000"/>
                  </a:schemeClr>
                </a:solidFill>
              </a:defRPr>
            </a:lvl6pPr>
            <a:lvl7pPr marL="3656499"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15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68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411" indent="0">
              <a:buNone/>
              <a:defRPr sz="2400">
                <a:solidFill>
                  <a:schemeClr val="tx1">
                    <a:tint val="75000"/>
                  </a:schemeClr>
                </a:solidFill>
              </a:defRPr>
            </a:lvl2pPr>
            <a:lvl3pPr marL="1218840" indent="0">
              <a:buNone/>
              <a:defRPr sz="2133">
                <a:solidFill>
                  <a:schemeClr val="tx1">
                    <a:tint val="75000"/>
                  </a:schemeClr>
                </a:solidFill>
              </a:defRPr>
            </a:lvl3pPr>
            <a:lvl4pPr marL="1828256" indent="0">
              <a:buNone/>
              <a:defRPr sz="1867">
                <a:solidFill>
                  <a:schemeClr val="tx1">
                    <a:tint val="75000"/>
                  </a:schemeClr>
                </a:solidFill>
              </a:defRPr>
            </a:lvl4pPr>
            <a:lvl5pPr marL="2437678" indent="0">
              <a:buNone/>
              <a:defRPr sz="1867">
                <a:solidFill>
                  <a:schemeClr val="tx1">
                    <a:tint val="75000"/>
                  </a:schemeClr>
                </a:solidFill>
              </a:defRPr>
            </a:lvl5pPr>
            <a:lvl6pPr marL="3047088" indent="0">
              <a:buNone/>
              <a:defRPr sz="1867">
                <a:solidFill>
                  <a:schemeClr val="tx1">
                    <a:tint val="75000"/>
                  </a:schemeClr>
                </a:solidFill>
              </a:defRPr>
            </a:lvl6pPr>
            <a:lvl7pPr marL="3656499" indent="0">
              <a:buNone/>
              <a:defRPr sz="1867">
                <a:solidFill>
                  <a:schemeClr val="tx1">
                    <a:tint val="75000"/>
                  </a:schemeClr>
                </a:solidFill>
              </a:defRPr>
            </a:lvl7pPr>
            <a:lvl8pPr marL="4265920" indent="0">
              <a:buNone/>
              <a:defRPr sz="1867">
                <a:solidFill>
                  <a:schemeClr val="tx1">
                    <a:tint val="75000"/>
                  </a:schemeClr>
                </a:solidFill>
              </a:defRPr>
            </a:lvl8pPr>
            <a:lvl9pPr marL="487533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94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06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306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074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3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23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11" indent="0">
              <a:buNone/>
              <a:defRPr sz="3733"/>
            </a:lvl2pPr>
            <a:lvl3pPr marL="1218840" indent="0">
              <a:buNone/>
              <a:defRPr sz="3200"/>
            </a:lvl3pPr>
            <a:lvl4pPr marL="1828256" indent="0">
              <a:buNone/>
              <a:defRPr sz="2667"/>
            </a:lvl4pPr>
            <a:lvl5pPr marL="2437678" indent="0">
              <a:buNone/>
              <a:defRPr sz="2667"/>
            </a:lvl5pPr>
            <a:lvl6pPr marL="3047088" indent="0">
              <a:buNone/>
              <a:defRPr sz="2667"/>
            </a:lvl6pPr>
            <a:lvl7pPr marL="3656499" indent="0">
              <a:buNone/>
              <a:defRPr sz="2667"/>
            </a:lvl7pPr>
            <a:lvl8pPr marL="4265920" indent="0">
              <a:buNone/>
              <a:defRPr sz="2667"/>
            </a:lvl8pPr>
            <a:lvl9pPr marL="4875337" indent="0">
              <a:buNone/>
              <a:defRPr sz="2667"/>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6654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807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48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46B710-B0A4-41A0-9A53-7749A45D88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9798101-E6E1-4F65-BEAE-8C590576A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694FC72-CAC9-44BF-A7E1-23703A8DEE2F}"/>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D0CDA41-C322-4166-87E3-8EBCF8E90BDE}"/>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0D045B3-6C8F-4A6F-A86A-68F6245D726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98940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EB1383-D1A2-4C40-BD61-FBF8B815AFE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90F1D83-78DF-4A55-98D1-F7BA989F760B}"/>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1493B5E-7DC2-426B-BF21-C420907E30B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7E8E49A-B6C9-46C5-B284-3B7A6DBF2B5B}"/>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83EC2972-6533-4793-8126-B7B32D72B3E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977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E5BD99E5-3173-47F1-B493-A806A8C402EC}" type="datetimeFigureOut">
              <a:rPr lang="en-US"/>
              <a:pPr>
                <a:defRPr/>
              </a:pPr>
              <a:t>11/13/23</a:t>
            </a:fld>
            <a:endParaRPr lang="en-US"/>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448B7111-C548-4002-9DB7-9D9938088AD3}" type="slidenum">
              <a:rPr lang="en-US" altLang="en-US"/>
              <a:pPr/>
              <a:t>‹#›</a:t>
            </a:fld>
            <a:endParaRPr lang="en-US" altLang="en-US"/>
          </a:p>
        </p:txBody>
      </p:sp>
    </p:spTree>
    <p:extLst>
      <p:ext uri="{BB962C8B-B14F-4D97-AF65-F5344CB8AC3E}">
        <p14:creationId xmlns:p14="http://schemas.microsoft.com/office/powerpoint/2010/main" val="4231087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73D332-F538-4923-ACBB-873DDF5A260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EA15C92-6648-4DCD-B1A5-6AE7A4202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D25FE43-5A46-4DF2-8695-E9A937DDECE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2986C46B-9819-4F17-8379-67D154444064}"/>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E19C4A9-7F12-4B5F-BB3F-26F450EC35C4}"/>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6417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FD3484-ACBE-442E-992B-5FBF22BEDB7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FFAEF57-9710-4196-BBA4-C6FCBF74CA42}"/>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7656540-15A5-48AF-905D-BE95A7E473A6}"/>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5303036-D6EC-4133-9428-3C473F6DDCF7}"/>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A8947847-90F6-4C34-98E3-D8E321023EB0}"/>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3EF37BF2-D1BF-46F9-8D5A-97C8274D0D3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73104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861C9-27B4-4EA6-BE46-70DD1D2D298B}"/>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8D90972-B3D6-462F-AD70-A3C1D01BE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86BF8A2F-24FA-43A9-8BDC-E72445DA602C}"/>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E4C793B-6B57-4BD6-8CF5-2BCA5638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E936F325-C98C-42B5-9E19-70F84E1FA521}"/>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0131B6A-09C8-42D8-8B90-199814E07EB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8" name="Chỗ dành sẵn cho Chân trang 7">
            <a:extLst>
              <a:ext uri="{FF2B5EF4-FFF2-40B4-BE49-F238E27FC236}">
                <a16:creationId xmlns:a16="http://schemas.microsoft.com/office/drawing/2014/main" id="{9ED9DB26-E72E-43BE-AE09-381FEC233611}"/>
              </a:ext>
            </a:extLst>
          </p:cNvPr>
          <p:cNvSpPr>
            <a:spLocks noGrp="1"/>
          </p:cNvSpPr>
          <p:nvPr>
            <p:ph type="ftr" sz="quarter" idx="11"/>
          </p:nvPr>
        </p:nvSpPr>
        <p:spPr/>
        <p:txBody>
          <a:bodyPr/>
          <a:lstStyle/>
          <a:p>
            <a:endParaRPr lang="vi-VN">
              <a:solidFill>
                <a:prstClr val="black">
                  <a:tint val="75000"/>
                </a:prstClr>
              </a:solidFill>
            </a:endParaRPr>
          </a:p>
        </p:txBody>
      </p:sp>
      <p:sp>
        <p:nvSpPr>
          <p:cNvPr id="9" name="Chỗ dành sẵn cho Số hiệu Bản chiếu 8">
            <a:extLst>
              <a:ext uri="{FF2B5EF4-FFF2-40B4-BE49-F238E27FC236}">
                <a16:creationId xmlns:a16="http://schemas.microsoft.com/office/drawing/2014/main" id="{B51A0BC0-E090-4B6D-BD0D-51CFF77092F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37685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BE0C30-2C82-4A20-822A-DF6CE414496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6A37CB2-BDEF-4E4E-A00D-97A7C98C820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4" name="Chỗ dành sẵn cho Chân trang 3">
            <a:extLst>
              <a:ext uri="{FF2B5EF4-FFF2-40B4-BE49-F238E27FC236}">
                <a16:creationId xmlns:a16="http://schemas.microsoft.com/office/drawing/2014/main" id="{6E551423-7363-4189-A160-578E0E364866}"/>
              </a:ext>
            </a:extLst>
          </p:cNvPr>
          <p:cNvSpPr>
            <a:spLocks noGrp="1"/>
          </p:cNvSpPr>
          <p:nvPr>
            <p:ph type="ftr" sz="quarter" idx="11"/>
          </p:nvPr>
        </p:nvSpPr>
        <p:spPr/>
        <p:txBody>
          <a:bodyPr/>
          <a:lstStyle/>
          <a:p>
            <a:endParaRPr lang="vi-VN">
              <a:solidFill>
                <a:prstClr val="black">
                  <a:tint val="75000"/>
                </a:prstClr>
              </a:solidFill>
            </a:endParaRPr>
          </a:p>
        </p:txBody>
      </p:sp>
      <p:sp>
        <p:nvSpPr>
          <p:cNvPr id="5" name="Chỗ dành sẵn cho Số hiệu Bản chiếu 4">
            <a:extLst>
              <a:ext uri="{FF2B5EF4-FFF2-40B4-BE49-F238E27FC236}">
                <a16:creationId xmlns:a16="http://schemas.microsoft.com/office/drawing/2014/main" id="{3A208713-384F-4685-A267-B37339B3DD15}"/>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48804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48C1FE2-241B-4E01-BDA6-67D550F258A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3" name="Chỗ dành sẵn cho Chân trang 2">
            <a:extLst>
              <a:ext uri="{FF2B5EF4-FFF2-40B4-BE49-F238E27FC236}">
                <a16:creationId xmlns:a16="http://schemas.microsoft.com/office/drawing/2014/main" id="{93F06B85-AE9D-4612-976A-56DE7C2D8A0C}"/>
              </a:ext>
            </a:extLst>
          </p:cNvPr>
          <p:cNvSpPr>
            <a:spLocks noGrp="1"/>
          </p:cNvSpPr>
          <p:nvPr>
            <p:ph type="ftr" sz="quarter" idx="11"/>
          </p:nvPr>
        </p:nvSpPr>
        <p:spPr/>
        <p:txBody>
          <a:bodyPr/>
          <a:lstStyle/>
          <a:p>
            <a:endParaRPr lang="vi-VN">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4775FE2-F1E9-4DDC-8022-39D0648DAFC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7333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EBF9F7-DB01-4B8F-8070-F62920E4DF5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74823DE-0855-47E4-9434-D6077A4FD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3532262-84DB-428C-B4BD-AE677CC6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61CC244F-540A-4587-9230-FB24A011742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20571CF7-66BA-48ED-8E01-48081FC81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DE01E77-F3DF-4656-AC6B-5E7323D63967}"/>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4327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195E95-3E6B-41A4-9B73-CD77A67FAE3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574432-7C8F-44C1-8183-B94322B15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586662B-1B97-4E87-B718-1A6DF1E7F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75D5F81-2959-4939-B478-F73F63240D8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C99F8D36-2F2C-4F2F-8CCC-6EADCC751951}"/>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75ECEF2B-C460-4E03-9E97-37C9B003F6BA}"/>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10684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6C169A-FC86-458E-9F70-4B42390A05A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FB8B6CE-B4F0-4559-A259-3B53C4476D09}"/>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C9823D8-FC79-4C7C-8D2F-56ECDE5370A2}"/>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B5586F6-DFF0-48A6-B34C-85C4A0583071}"/>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64E2DA6-1195-41E9-A6B3-B8F1A8AE9B88}"/>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3546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A3039D-F6F0-4485-A58D-94ACF51DFA6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60A5581-0E3E-40DF-8277-E19FFC71C87E}"/>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620043-1BF4-4902-9251-FFFE6F5D88D8}"/>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1791E6A3-A4E3-4A0C-8F35-D7485B3CB0DD}"/>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91F39AC-F022-43C3-86EC-8A82B6A3319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35348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3" name="组合 22"/>
          <p:cNvGrpSpPr/>
          <p:nvPr userDrawn="1"/>
        </p:nvGrpSpPr>
        <p:grpSpPr>
          <a:xfrm>
            <a:off x="9410700" y="5930900"/>
            <a:ext cx="2781300"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 name="组合 1"/>
          <p:cNvGrpSpPr/>
          <p:nvPr userDrawn="1"/>
        </p:nvGrpSpPr>
        <p:grpSpPr>
          <a:xfrm rot="10800000">
            <a:off x="0" y="0"/>
            <a:ext cx="3314700"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620845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46B710-B0A4-41A0-9A53-7749A45D88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9798101-E6E1-4F65-BEAE-8C590576A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694FC72-CAC9-44BF-A7E1-23703A8DEE2F}"/>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D0CDA41-C322-4166-87E3-8EBCF8E90BDE}"/>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0D045B3-6C8F-4A6F-A86A-68F6245D726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2366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EB1383-D1A2-4C40-BD61-FBF8B815AFE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90F1D83-78DF-4A55-98D1-F7BA989F760B}"/>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1493B5E-7DC2-426B-BF21-C420907E30B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7E8E49A-B6C9-46C5-B284-3B7A6DBF2B5B}"/>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83EC2972-6533-4793-8126-B7B32D72B3E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90386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73D332-F538-4923-ACBB-873DDF5A260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EA15C92-6648-4DCD-B1A5-6AE7A4202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D25FE43-5A46-4DF2-8695-E9A937DDECE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2986C46B-9819-4F17-8379-67D154444064}"/>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E19C4A9-7F12-4B5F-BB3F-26F450EC35C4}"/>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59002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FD3484-ACBE-442E-992B-5FBF22BEDB7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FFAEF57-9710-4196-BBA4-C6FCBF74CA42}"/>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7656540-15A5-48AF-905D-BE95A7E473A6}"/>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5303036-D6EC-4133-9428-3C473F6DDCF7}"/>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A8947847-90F6-4C34-98E3-D8E321023EB0}"/>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3EF37BF2-D1BF-46F9-8D5A-97C8274D0D3F}"/>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05823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861C9-27B4-4EA6-BE46-70DD1D2D298B}"/>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8D90972-B3D6-462F-AD70-A3C1D01BE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86BF8A2F-24FA-43A9-8BDC-E72445DA602C}"/>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E4C793B-6B57-4BD6-8CF5-2BCA5638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E936F325-C98C-42B5-9E19-70F84E1FA521}"/>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0131B6A-09C8-42D8-8B90-199814E07EB5}"/>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8" name="Chỗ dành sẵn cho Chân trang 7">
            <a:extLst>
              <a:ext uri="{FF2B5EF4-FFF2-40B4-BE49-F238E27FC236}">
                <a16:creationId xmlns:a16="http://schemas.microsoft.com/office/drawing/2014/main" id="{9ED9DB26-E72E-43BE-AE09-381FEC233611}"/>
              </a:ext>
            </a:extLst>
          </p:cNvPr>
          <p:cNvSpPr>
            <a:spLocks noGrp="1"/>
          </p:cNvSpPr>
          <p:nvPr>
            <p:ph type="ftr" sz="quarter" idx="11"/>
          </p:nvPr>
        </p:nvSpPr>
        <p:spPr/>
        <p:txBody>
          <a:bodyPr/>
          <a:lstStyle/>
          <a:p>
            <a:endParaRPr lang="vi-VN">
              <a:solidFill>
                <a:prstClr val="black">
                  <a:tint val="75000"/>
                </a:prstClr>
              </a:solidFill>
            </a:endParaRPr>
          </a:p>
        </p:txBody>
      </p:sp>
      <p:sp>
        <p:nvSpPr>
          <p:cNvPr id="9" name="Chỗ dành sẵn cho Số hiệu Bản chiếu 8">
            <a:extLst>
              <a:ext uri="{FF2B5EF4-FFF2-40B4-BE49-F238E27FC236}">
                <a16:creationId xmlns:a16="http://schemas.microsoft.com/office/drawing/2014/main" id="{B51A0BC0-E090-4B6D-BD0D-51CFF77092F3}"/>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976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BE0C30-2C82-4A20-822A-DF6CE414496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6A37CB2-BDEF-4E4E-A00D-97A7C98C820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4" name="Chỗ dành sẵn cho Chân trang 3">
            <a:extLst>
              <a:ext uri="{FF2B5EF4-FFF2-40B4-BE49-F238E27FC236}">
                <a16:creationId xmlns:a16="http://schemas.microsoft.com/office/drawing/2014/main" id="{6E551423-7363-4189-A160-578E0E364866}"/>
              </a:ext>
            </a:extLst>
          </p:cNvPr>
          <p:cNvSpPr>
            <a:spLocks noGrp="1"/>
          </p:cNvSpPr>
          <p:nvPr>
            <p:ph type="ftr" sz="quarter" idx="11"/>
          </p:nvPr>
        </p:nvSpPr>
        <p:spPr/>
        <p:txBody>
          <a:bodyPr/>
          <a:lstStyle/>
          <a:p>
            <a:endParaRPr lang="vi-VN">
              <a:solidFill>
                <a:prstClr val="black">
                  <a:tint val="75000"/>
                </a:prstClr>
              </a:solidFill>
            </a:endParaRPr>
          </a:p>
        </p:txBody>
      </p:sp>
      <p:sp>
        <p:nvSpPr>
          <p:cNvPr id="5" name="Chỗ dành sẵn cho Số hiệu Bản chiếu 4">
            <a:extLst>
              <a:ext uri="{FF2B5EF4-FFF2-40B4-BE49-F238E27FC236}">
                <a16:creationId xmlns:a16="http://schemas.microsoft.com/office/drawing/2014/main" id="{3A208713-384F-4685-A267-B37339B3DD15}"/>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596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48C1FE2-241B-4E01-BDA6-67D550F258A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3" name="Chỗ dành sẵn cho Chân trang 2">
            <a:extLst>
              <a:ext uri="{FF2B5EF4-FFF2-40B4-BE49-F238E27FC236}">
                <a16:creationId xmlns:a16="http://schemas.microsoft.com/office/drawing/2014/main" id="{93F06B85-AE9D-4612-976A-56DE7C2D8A0C}"/>
              </a:ext>
            </a:extLst>
          </p:cNvPr>
          <p:cNvSpPr>
            <a:spLocks noGrp="1"/>
          </p:cNvSpPr>
          <p:nvPr>
            <p:ph type="ftr" sz="quarter" idx="11"/>
          </p:nvPr>
        </p:nvSpPr>
        <p:spPr/>
        <p:txBody>
          <a:bodyPr/>
          <a:lstStyle/>
          <a:p>
            <a:endParaRPr lang="vi-VN">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4775FE2-F1E9-4DDC-8022-39D0648DAFC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48066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EBF9F7-DB01-4B8F-8070-F62920E4DF5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74823DE-0855-47E4-9434-D6077A4FD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3532262-84DB-428C-B4BD-AE677CC6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61CC244F-540A-4587-9230-FB24A0117424}"/>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20571CF7-66BA-48ED-8E01-48081FC81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DE01E77-F3DF-4656-AC6B-5E7323D63967}"/>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620567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195E95-3E6B-41A4-9B73-CD77A67FAE3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574432-7C8F-44C1-8183-B94322B15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586662B-1B97-4E87-B718-1A6DF1E7F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75D5F81-2959-4939-B478-F73F63240D8E}"/>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6" name="Chỗ dành sẵn cho Chân trang 5">
            <a:extLst>
              <a:ext uri="{FF2B5EF4-FFF2-40B4-BE49-F238E27FC236}">
                <a16:creationId xmlns:a16="http://schemas.microsoft.com/office/drawing/2014/main" id="{C99F8D36-2F2C-4F2F-8CCC-6EADCC751951}"/>
              </a:ext>
            </a:extLst>
          </p:cNvPr>
          <p:cNvSpPr>
            <a:spLocks noGrp="1"/>
          </p:cNvSpPr>
          <p:nvPr>
            <p:ph type="ftr" sz="quarter" idx="11"/>
          </p:nvPr>
        </p:nvSpPr>
        <p:spPr/>
        <p:txBody>
          <a:bodyPr/>
          <a:lstStyle/>
          <a:p>
            <a:endParaRPr lang="vi-VN">
              <a:solidFill>
                <a:prstClr val="black">
                  <a:tint val="75000"/>
                </a:prstClr>
              </a:solidFill>
            </a:endParaRPr>
          </a:p>
        </p:txBody>
      </p:sp>
      <p:sp>
        <p:nvSpPr>
          <p:cNvPr id="7" name="Chỗ dành sẵn cho Số hiệu Bản chiếu 6">
            <a:extLst>
              <a:ext uri="{FF2B5EF4-FFF2-40B4-BE49-F238E27FC236}">
                <a16:creationId xmlns:a16="http://schemas.microsoft.com/office/drawing/2014/main" id="{75ECEF2B-C460-4E03-9E97-37C9B003F6BA}"/>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56824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6C169A-FC86-458E-9F70-4B42390A05A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FB8B6CE-B4F0-4559-A259-3B53C4476D09}"/>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C9823D8-FC79-4C7C-8D2F-56ECDE5370A2}"/>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7B5586F6-DFF0-48A6-B34C-85C4A0583071}"/>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64E2DA6-1195-41E9-A6B3-B8F1A8AE9B88}"/>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2735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11/13/23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A3039D-F6F0-4485-A58D-94ACF51DFA6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60A5581-0E3E-40DF-8277-E19FFC71C87E}"/>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620043-1BF4-4902-9251-FFFE6F5D88D8}"/>
              </a:ext>
            </a:extLst>
          </p:cNvPr>
          <p:cNvSpPr>
            <a:spLocks noGrp="1"/>
          </p:cNvSpPr>
          <p:nvPr>
            <p:ph type="dt" sz="half" idx="10"/>
          </p:nvPr>
        </p:nvSpPr>
        <p:spPr/>
        <p:txBody>
          <a:body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1791E6A3-A4E3-4A0C-8F35-D7485B3CB0DD}"/>
              </a:ext>
            </a:extLst>
          </p:cNvPr>
          <p:cNvSpPr>
            <a:spLocks noGrp="1"/>
          </p:cNvSpPr>
          <p:nvPr>
            <p:ph type="ftr" sz="quarter" idx="11"/>
          </p:nvPr>
        </p:nvSpPr>
        <p:spPr/>
        <p:txBody>
          <a:body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91F39AC-F022-43C3-86EC-8A82B6A33192}"/>
              </a:ext>
            </a:extLst>
          </p:cNvPr>
          <p:cNvSpPr>
            <a:spLocks noGrp="1"/>
          </p:cNvSpPr>
          <p:nvPr>
            <p:ph type="sldNum" sz="quarter" idx="12"/>
          </p:nvPr>
        </p:nvSpPr>
        <p:spPr/>
        <p:txBody>
          <a:body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62927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3" name="组合 22"/>
          <p:cNvGrpSpPr/>
          <p:nvPr userDrawn="1"/>
        </p:nvGrpSpPr>
        <p:grpSpPr>
          <a:xfrm>
            <a:off x="9410700" y="5930900"/>
            <a:ext cx="2781300"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 name="组合 1"/>
          <p:cNvGrpSpPr/>
          <p:nvPr userDrawn="1"/>
        </p:nvGrpSpPr>
        <p:grpSpPr>
          <a:xfrm rot="10800000">
            <a:off x="0" y="0"/>
            <a:ext cx="3314700"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5411178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10.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 id="2147483859" r:id="rId7"/>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3C059B8-4AC4-4280-B8F6-10C03DA5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7C9B1F05-0C64-4003-9B7D-675A30ED8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7CD6FF6-5009-4540-8857-3595EEDF6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DAE29DDB-98C1-4125-91CF-613F6DE95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4AF84F3-550E-4D13-A477-782A17075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767899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9E183-B4F2-4A4C-B2F2-5167151C1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982F0-7278-4436-A504-FE561DD7F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E9DA3-0713-4897-A6AB-3A241174B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B5CF1-728D-4C62-B73F-09AEF557A4F3}" type="datetimeFigureOut">
              <a:rPr lang="en-US" smtClean="0">
                <a:solidFill>
                  <a:prstClr val="black">
                    <a:tint val="75000"/>
                  </a:prstClr>
                </a:solidFill>
              </a:rPr>
              <a:pPr/>
              <a:t>11/13/23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FADFE5E-ED3E-4048-9CE5-FFC809F5D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A42280-A388-4E7F-BCA5-0FCD41C9B7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E9472-A9A8-4A0B-B804-5249D6D69D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10213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3C059B8-4AC4-4280-B8F6-10C03DA5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7C9B1F05-0C64-4003-9B7D-675A30ED8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7CD6FF6-5009-4540-8857-3595EEDF6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DAE29DDB-98C1-4125-91CF-613F6DE95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4AF84F3-550E-4D13-A477-782A17075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7497454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840"/>
            <a:fld id="{64C211C3-3134-421B-A91F-25D0C2A95CAC}" type="datetimeFigureOut">
              <a:rPr lang="en-US" smtClean="0">
                <a:solidFill>
                  <a:prstClr val="black">
                    <a:tint val="75000"/>
                  </a:prstClr>
                </a:solidFill>
              </a:rPr>
              <a:pPr defTabSz="1218840"/>
              <a:t>11/13/23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8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840"/>
            <a:fld id="{25A76C07-5E24-4101-831E-CFF6FD6B7194}" type="slidenum">
              <a:rPr lang="en-US" smtClean="0">
                <a:solidFill>
                  <a:prstClr val="black">
                    <a:tint val="75000"/>
                  </a:prstClr>
                </a:solidFill>
              </a:rPr>
              <a:pPr defTabSz="1218840"/>
              <a:t>‹#›</a:t>
            </a:fld>
            <a:endParaRPr lang="en-US">
              <a:solidFill>
                <a:prstClr val="black">
                  <a:tint val="75000"/>
                </a:prstClr>
              </a:solidFill>
            </a:endParaRPr>
          </a:p>
        </p:txBody>
      </p:sp>
    </p:spTree>
    <p:extLst>
      <p:ext uri="{BB962C8B-B14F-4D97-AF65-F5344CB8AC3E}">
        <p14:creationId xmlns:p14="http://schemas.microsoft.com/office/powerpoint/2010/main" val="27493083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1218840" rtl="0" eaLnBrk="1" latinLnBrk="0" hangingPunct="1">
        <a:spcBef>
          <a:spcPct val="0"/>
        </a:spcBef>
        <a:buNone/>
        <a:defRPr sz="5867" kern="1200">
          <a:solidFill>
            <a:schemeClr val="tx1"/>
          </a:solidFill>
          <a:latin typeface="+mj-lt"/>
          <a:ea typeface="+mj-ea"/>
          <a:cs typeface="+mj-cs"/>
        </a:defRPr>
      </a:lvl1pPr>
    </p:titleStyle>
    <p:bodyStyle>
      <a:lvl1pPr marL="457059" indent="-457059" algn="l" defTabSz="12188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10" indent="-380888" algn="l" defTabSz="12188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545" indent="-304704" algn="l" defTabSz="12188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960"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38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79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216"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63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048"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40" rtl="0" eaLnBrk="1" latinLnBrk="0" hangingPunct="1">
        <a:defRPr sz="2400" kern="1200">
          <a:solidFill>
            <a:schemeClr val="tx1"/>
          </a:solidFill>
          <a:latin typeface="+mn-lt"/>
          <a:ea typeface="+mn-ea"/>
          <a:cs typeface="+mn-cs"/>
        </a:defRPr>
      </a:lvl1pPr>
      <a:lvl2pPr marL="609411" algn="l" defTabSz="1218840" rtl="0" eaLnBrk="1" latinLnBrk="0" hangingPunct="1">
        <a:defRPr sz="2400" kern="1200">
          <a:solidFill>
            <a:schemeClr val="tx1"/>
          </a:solidFill>
          <a:latin typeface="+mn-lt"/>
          <a:ea typeface="+mn-ea"/>
          <a:cs typeface="+mn-cs"/>
        </a:defRPr>
      </a:lvl2pPr>
      <a:lvl3pPr marL="1218840" algn="l" defTabSz="1218840" rtl="0" eaLnBrk="1" latinLnBrk="0" hangingPunct="1">
        <a:defRPr sz="2400" kern="1200">
          <a:solidFill>
            <a:schemeClr val="tx1"/>
          </a:solidFill>
          <a:latin typeface="+mn-lt"/>
          <a:ea typeface="+mn-ea"/>
          <a:cs typeface="+mn-cs"/>
        </a:defRPr>
      </a:lvl3pPr>
      <a:lvl4pPr marL="1828256" algn="l" defTabSz="1218840" rtl="0" eaLnBrk="1" latinLnBrk="0" hangingPunct="1">
        <a:defRPr sz="2400" kern="1200">
          <a:solidFill>
            <a:schemeClr val="tx1"/>
          </a:solidFill>
          <a:latin typeface="+mn-lt"/>
          <a:ea typeface="+mn-ea"/>
          <a:cs typeface="+mn-cs"/>
        </a:defRPr>
      </a:lvl4pPr>
      <a:lvl5pPr marL="2437678" algn="l" defTabSz="1218840" rtl="0" eaLnBrk="1" latinLnBrk="0" hangingPunct="1">
        <a:defRPr sz="2400" kern="1200">
          <a:solidFill>
            <a:schemeClr val="tx1"/>
          </a:solidFill>
          <a:latin typeface="+mn-lt"/>
          <a:ea typeface="+mn-ea"/>
          <a:cs typeface="+mn-cs"/>
        </a:defRPr>
      </a:lvl5pPr>
      <a:lvl6pPr marL="3047088" algn="l" defTabSz="1218840" rtl="0" eaLnBrk="1" latinLnBrk="0" hangingPunct="1">
        <a:defRPr sz="2400" kern="1200">
          <a:solidFill>
            <a:schemeClr val="tx1"/>
          </a:solidFill>
          <a:latin typeface="+mn-lt"/>
          <a:ea typeface="+mn-ea"/>
          <a:cs typeface="+mn-cs"/>
        </a:defRPr>
      </a:lvl6pPr>
      <a:lvl7pPr marL="3656499" algn="l" defTabSz="1218840" rtl="0" eaLnBrk="1" latinLnBrk="0" hangingPunct="1">
        <a:defRPr sz="2400" kern="1200">
          <a:solidFill>
            <a:schemeClr val="tx1"/>
          </a:solidFill>
          <a:latin typeface="+mn-lt"/>
          <a:ea typeface="+mn-ea"/>
          <a:cs typeface="+mn-cs"/>
        </a:defRPr>
      </a:lvl7pPr>
      <a:lvl8pPr marL="4265920" algn="l" defTabSz="1218840" rtl="0" eaLnBrk="1" latinLnBrk="0" hangingPunct="1">
        <a:defRPr sz="2400" kern="1200">
          <a:solidFill>
            <a:schemeClr val="tx1"/>
          </a:solidFill>
          <a:latin typeface="+mn-lt"/>
          <a:ea typeface="+mn-ea"/>
          <a:cs typeface="+mn-cs"/>
        </a:defRPr>
      </a:lvl8pPr>
      <a:lvl9pPr marL="4875337" algn="l" defTabSz="12188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3C059B8-4AC4-4280-B8F6-10C03DA5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7C9B1F05-0C64-4003-9B7D-675A30ED8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7CD6FF6-5009-4540-8857-3595EEDF6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FEF5-293E-4ABA-BF86-701CB0F7AAF2}" type="datetimeFigureOut">
              <a:rPr lang="vi-VN" smtClean="0">
                <a:solidFill>
                  <a:prstClr val="black">
                    <a:tint val="75000"/>
                  </a:prstClr>
                </a:solidFill>
              </a:rPr>
              <a:pPr/>
              <a:t>13/11/2023</a:t>
            </a:fld>
            <a:endParaRPr lang="vi-VN">
              <a:solidFill>
                <a:prstClr val="black">
                  <a:tint val="75000"/>
                </a:prstClr>
              </a:solidFill>
            </a:endParaRPr>
          </a:p>
        </p:txBody>
      </p:sp>
      <p:sp>
        <p:nvSpPr>
          <p:cNvPr id="5" name="Chỗ dành sẵn cho Chân trang 4">
            <a:extLst>
              <a:ext uri="{FF2B5EF4-FFF2-40B4-BE49-F238E27FC236}">
                <a16:creationId xmlns:a16="http://schemas.microsoft.com/office/drawing/2014/main" id="{DAE29DDB-98C1-4125-91CF-613F6DE95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4AF84F3-550E-4D13-A477-782A17075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D6998-2353-4B49-AC67-127D7C13DDBC}"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4199313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fif"/><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 Target="slide15.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 Target="slide15.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 Target="slide15.xml"/><Relationship Id="rId1" Type="http://schemas.openxmlformats.org/officeDocument/2006/relationships/slideLayout" Target="../slideLayouts/slideLayout3.xml"/><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jp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8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4.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7.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8.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7.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39.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ân tích bài thơ Đồng chí của nhà thơ Chính Hữu hay nhất">
            <a:extLst>
              <a:ext uri="{FF2B5EF4-FFF2-40B4-BE49-F238E27FC236}">
                <a16:creationId xmlns:a16="http://schemas.microsoft.com/office/drawing/2014/main" id="{77F7D41F-6D2B-4F9D-A937-195577F3E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62574" cy="3038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1" y="-276225"/>
            <a:ext cx="7210424" cy="3314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2" y="3171825"/>
            <a:ext cx="5525980" cy="3757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278" y="3376612"/>
            <a:ext cx="6328622" cy="3819525"/>
          </a:xfrm>
          <a:prstGeom prst="rect">
            <a:avLst/>
          </a:prstGeom>
        </p:spPr>
      </p:pic>
    </p:spTree>
    <p:extLst>
      <p:ext uri="{BB962C8B-B14F-4D97-AF65-F5344CB8AC3E}">
        <p14:creationId xmlns:p14="http://schemas.microsoft.com/office/powerpoint/2010/main" val="2929135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881758" y="3286232"/>
            <a:ext cx="3033298" cy="2092824"/>
          </a:xfrm>
          <a:prstGeom prst="rect">
            <a:avLst/>
          </a:prstGeom>
          <a:noFill/>
        </p:spPr>
        <p:txBody>
          <a:bodyPr wrap="square" lIns="121864" tIns="60932" rIns="121864" bIns="60932" rtlCol="0">
            <a:spAutoFit/>
          </a:bodyPr>
          <a:lstStyle/>
          <a:p>
            <a:pPr algn="ctr" defTabSz="1218840"/>
            <a:r>
              <a:rPr lang="en-US" sz="6400" b="1" dirty="0">
                <a:latin typeface="Times New Roman" panose="02020603050405020304" pitchFamily="18" charset="0"/>
                <a:cs typeface="Times New Roman" panose="02020603050405020304" pitchFamily="18" charset="0"/>
              </a:rPr>
              <a:t>ĐỒNG </a:t>
            </a:r>
          </a:p>
          <a:p>
            <a:pPr algn="ctr" defTabSz="1218840"/>
            <a:r>
              <a:rPr lang="en-US" sz="6400" b="1" dirty="0">
                <a:latin typeface="Times New Roman" panose="02020603050405020304" pitchFamily="18" charset="0"/>
                <a:cs typeface="Times New Roman" panose="02020603050405020304" pitchFamily="18" charset="0"/>
              </a:rPr>
              <a:t>CHÍ</a:t>
            </a:r>
          </a:p>
        </p:txBody>
      </p:sp>
      <p:grpSp>
        <p:nvGrpSpPr>
          <p:cNvPr id="25" name="Group 24"/>
          <p:cNvGrpSpPr/>
          <p:nvPr/>
        </p:nvGrpSpPr>
        <p:grpSpPr>
          <a:xfrm>
            <a:off x="-89217" y="197966"/>
            <a:ext cx="5004273" cy="461665"/>
            <a:chOff x="-178462" y="1828800"/>
            <a:chExt cx="10009850" cy="923317"/>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27" name="TextBox 26"/>
            <p:cNvSpPr txBox="1"/>
            <p:nvPr/>
          </p:nvSpPr>
          <p:spPr>
            <a:xfrm>
              <a:off x="802530" y="1828800"/>
              <a:ext cx="914399" cy="923317"/>
            </a:xfrm>
            <a:prstGeom prst="rect">
              <a:avLst/>
            </a:prstGeom>
            <a:noFill/>
          </p:spPr>
          <p:txBody>
            <a:bodyPr wrap="square" rtlCol="0">
              <a:spAutoFit/>
            </a:bodyPr>
            <a:lstStyle/>
            <a:p>
              <a:pPr algn="ctr" defTabSz="1076562"/>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7763653" cy="923317"/>
            </a:xfrm>
            <a:prstGeom prst="rect">
              <a:avLst/>
            </a:prstGeom>
            <a:noFill/>
          </p:spPr>
          <p:txBody>
            <a:bodyPr wrap="square" rtlCol="0">
              <a:spAutoFit/>
            </a:bodyPr>
            <a:lstStyle/>
            <a:p>
              <a:pPr defTabSz="1076562"/>
              <a:r>
                <a:rPr lang="en-US" sz="2400"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319937" y="693325"/>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562"/>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32" name="TextBox 31"/>
            <p:cNvSpPr txBox="1"/>
            <p:nvPr/>
          </p:nvSpPr>
          <p:spPr>
            <a:xfrm>
              <a:off x="957123" y="2795828"/>
              <a:ext cx="783010" cy="964235"/>
            </a:xfrm>
            <a:prstGeom prst="rect">
              <a:avLst/>
            </a:prstGeom>
            <a:noFill/>
          </p:spPr>
          <p:txBody>
            <a:bodyPr wrap="none" rtlCol="0">
              <a:spAutoFit/>
            </a:bodyPr>
            <a:lstStyle/>
            <a:p>
              <a:pPr algn="ctr" defTabSz="1076562"/>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3"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229825" y="3147155"/>
            <a:ext cx="1607819" cy="237097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33431" y="1455381"/>
            <a:ext cx="6087990" cy="861718"/>
          </a:xfrm>
          <a:prstGeom prst="rect">
            <a:avLst/>
          </a:prstGeom>
          <a:solidFill>
            <a:srgbClr val="EBF1DE">
              <a:alpha val="70980"/>
            </a:srgbClr>
          </a:solidFill>
        </p:spPr>
        <p:txBody>
          <a:bodyPr wrap="square" lIns="121864" tIns="60932" rIns="121864" bIns="60932" rtlCol="0">
            <a:spAutoFit/>
          </a:bodyPr>
          <a:lstStyle/>
          <a:p>
            <a:pPr algn="ctr" defTabSz="1218840"/>
            <a:r>
              <a:rPr lang="en-US" sz="4800" dirty="0">
                <a:solidFill>
                  <a:srgbClr val="FF0000"/>
                </a:solidFill>
                <a:latin typeface="Times New Roman" panose="02020603050405020304" pitchFamily="18" charset="0"/>
                <a:cs typeface="Times New Roman" panose="02020603050405020304" pitchFamily="18" charset="0"/>
              </a:rPr>
              <a:t>Ý NGHĨA NHAN ĐỀ</a:t>
            </a:r>
          </a:p>
        </p:txBody>
      </p:sp>
      <p:sp>
        <p:nvSpPr>
          <p:cNvPr id="35" name="TextBox 34"/>
          <p:cNvSpPr txBox="1">
            <a:spLocks noChangeArrowheads="1"/>
          </p:cNvSpPr>
          <p:nvPr/>
        </p:nvSpPr>
        <p:spPr bwMode="auto">
          <a:xfrm>
            <a:off x="5131558" y="2617490"/>
            <a:ext cx="6632812"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2800" b="1" i="1" dirty="0" err="1">
                <a:solidFill>
                  <a:srgbClr val="FF0000"/>
                </a:solidFill>
                <a:latin typeface="Times New Roman" pitchFamily="18" charset="0"/>
                <a:cs typeface="Times New Roman" pitchFamily="18" charset="0"/>
              </a:rPr>
              <a:t>Đồng</a:t>
            </a:r>
            <a:r>
              <a:rPr lang="en-US" sz="2800" i="1" dirty="0">
                <a:solidFill>
                  <a:srgbClr val="FF0000"/>
                </a:solidFill>
                <a:latin typeface="Times New Roman" pitchFamily="18" charset="0"/>
                <a:cs typeface="Times New Roman" pitchFamily="18" charset="0"/>
              </a:rPr>
              <a:t>:</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cùng</a:t>
            </a:r>
            <a:r>
              <a:rPr lang="en-US" sz="2800" i="1" dirty="0">
                <a:solidFill>
                  <a:prstClr val="black"/>
                </a:solidFill>
                <a:latin typeface="Times New Roman" pitchFamily="18" charset="0"/>
                <a:cs typeface="Times New Roman" pitchFamily="18" charset="0"/>
              </a:rPr>
              <a:t>, </a:t>
            </a:r>
          </a:p>
          <a:p>
            <a:pPr algn="just"/>
            <a:r>
              <a:rPr lang="en-US" sz="2800" b="1" i="1" dirty="0" err="1">
                <a:solidFill>
                  <a:srgbClr val="FF0000"/>
                </a:solidFill>
                <a:latin typeface="Times New Roman" pitchFamily="18" charset="0"/>
                <a:cs typeface="Times New Roman" pitchFamily="18" charset="0"/>
              </a:rPr>
              <a:t>Chí</a:t>
            </a:r>
            <a:r>
              <a:rPr lang="en-US" sz="2800" b="1" i="1" dirty="0">
                <a:solidFill>
                  <a:srgbClr val="FF0000"/>
                </a:solidFill>
                <a:latin typeface="Times New Roman" pitchFamily="18" charset="0"/>
                <a:cs typeface="Times New Roman" pitchFamily="18" charset="0"/>
              </a:rPr>
              <a:t>:</a:t>
            </a:r>
            <a:r>
              <a:rPr lang="en-US" sz="2800" b="1"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là</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hướng</a:t>
            </a:r>
            <a:r>
              <a:rPr lang="en-US" sz="2800" i="1" dirty="0">
                <a:solidFill>
                  <a:prstClr val="black"/>
                </a:solidFill>
                <a:latin typeface="Times New Roman" pitchFamily="18" charset="0"/>
                <a:cs typeface="Times New Roman" pitchFamily="18" charset="0"/>
              </a:rPr>
              <a:t> </a:t>
            </a:r>
          </a:p>
          <a:p>
            <a:pPr algn="just"/>
            <a:r>
              <a:rPr lang="en-US" sz="2800" b="1" i="1" dirty="0" err="1">
                <a:solidFill>
                  <a:srgbClr val="FF0000"/>
                </a:solidFill>
                <a:latin typeface="Times New Roman" pitchFamily="18" charset="0"/>
                <a:cs typeface="Times New Roman" pitchFamily="18" charset="0"/>
              </a:rPr>
              <a:t>Đồng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chí</a:t>
            </a:r>
            <a:r>
              <a:rPr lang="en-US" sz="2800" b="1" i="1" dirty="0">
                <a:solidFill>
                  <a:srgbClr val="FF0000"/>
                </a:solidFill>
                <a:latin typeface="Times New Roman" pitchFamily="18" charset="0"/>
                <a:cs typeface="Times New Roman" pitchFamily="18" charset="0"/>
              </a:rPr>
              <a:t>:</a:t>
            </a:r>
            <a:r>
              <a:rPr lang="en-US" sz="2800" b="1"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là</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thuật</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ngữ</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chỉ</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những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người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chung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lý</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tưởng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chung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hướng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Người</a:t>
            </a:r>
            <a:r>
              <a:rPr lang="en-US" sz="2800" i="1" dirty="0">
                <a:solidFill>
                  <a:prstClr val="black"/>
                </a:solidFill>
                <a:latin typeface="Times New Roman" pitchFamily="18" charset="0"/>
                <a:cs typeface="Times New Roman" pitchFamily="18" charset="0"/>
              </a:rPr>
              <a:t> ở </a:t>
            </a:r>
            <a:r>
              <a:rPr lang="en-US" sz="2800" i="1" dirty="0" err="1">
                <a:solidFill>
                  <a:prstClr val="black"/>
                </a:solidFill>
                <a:latin typeface="Times New Roman" pitchFamily="18" charset="0"/>
                <a:cs typeface="Times New Roman" pitchFamily="18" charset="0"/>
              </a:rPr>
              <a:t>trong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cùng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một</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đoàn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thể</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trị</a:t>
            </a:r>
            <a:r>
              <a:rPr lang="en-US" sz="2800" i="1" dirty="0">
                <a:solidFill>
                  <a:prstClr val="black"/>
                </a:solidFill>
                <a:latin typeface="Times New Roman" pitchFamily="18" charset="0"/>
                <a:cs typeface="Times New Roman" pitchFamily="18" charset="0"/>
              </a:rPr>
              <a:t> hay </a:t>
            </a:r>
            <a:r>
              <a:rPr lang="en-US" sz="2800" i="1" dirty="0" err="1">
                <a:solidFill>
                  <a:prstClr val="black"/>
                </a:solidFill>
                <a:latin typeface="Times New Roman" pitchFamily="18" charset="0"/>
                <a:cs typeface="Times New Roman" pitchFamily="18" charset="0"/>
              </a:rPr>
              <a:t>tổ</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chức</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cách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mạng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Từ</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sau</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năm</a:t>
            </a:r>
            <a:r>
              <a:rPr lang="en-US" sz="2800" i="1" dirty="0">
                <a:solidFill>
                  <a:prstClr val="black"/>
                </a:solidFill>
                <a:latin typeface="Times New Roman" pitchFamily="18" charset="0"/>
                <a:cs typeface="Times New Roman" pitchFamily="18" charset="0"/>
              </a:rPr>
              <a:t> 1945, “</a:t>
            </a:r>
            <a:r>
              <a:rPr lang="en-US" sz="2800" i="1" dirty="0" err="1">
                <a:solidFill>
                  <a:prstClr val="black"/>
                </a:solidFill>
                <a:latin typeface="Times New Roman" pitchFamily="18" charset="0"/>
                <a:cs typeface="Times New Roman" pitchFamily="18" charset="0"/>
              </a:rPr>
              <a:t>Đồng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là</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cách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xưng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hô</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quen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thuộc</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trong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các</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cơ</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quan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đoàn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thể</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cách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mạng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đơn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vị</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bộ</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đội</a:t>
            </a:r>
            <a:r>
              <a:rPr lang="en-US" sz="2800" i="1" dirty="0">
                <a:solidFill>
                  <a:prstClr val="black"/>
                </a:solidFill>
                <a:latin typeface="Times New Roman" pitchFamily="18" charset="0"/>
                <a:cs typeface="Times New Roman" pitchFamily="18" charset="0"/>
              </a:rPr>
              <a:t>.</a:t>
            </a:r>
          </a:p>
          <a:p>
            <a:pPr algn="just"/>
            <a:endParaRPr lang="en-US" sz="2000" i="1" dirty="0">
              <a:solidFill>
                <a:prstClr val="black"/>
              </a:solidFill>
            </a:endParaRPr>
          </a:p>
        </p:txBody>
      </p:sp>
      <p:cxnSp>
        <p:nvCxnSpPr>
          <p:cNvPr id="36" name="Straight Connector 35"/>
          <p:cNvCxnSpPr/>
          <p:nvPr/>
        </p:nvCxnSpPr>
        <p:spPr>
          <a:xfrm>
            <a:off x="4915056" y="2844404"/>
            <a:ext cx="0" cy="3092372"/>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80">
                                          <p:stCondLst>
                                            <p:cond delay="0"/>
                                          </p:stCondLst>
                                        </p:cTn>
                                        <p:tgtEl>
                                          <p:spTgt spid="36"/>
                                        </p:tgtEl>
                                      </p:cBhvr>
                                    </p:animEffect>
                                    <p:anim calcmode="lin" valueType="num">
                                      <p:cBhvr>
                                        <p:cTn id="19"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4" dur="26">
                                          <p:stCondLst>
                                            <p:cond delay="650"/>
                                          </p:stCondLst>
                                        </p:cTn>
                                        <p:tgtEl>
                                          <p:spTgt spid="36"/>
                                        </p:tgtEl>
                                      </p:cBhvr>
                                      <p:to x="100000" y="60000"/>
                                    </p:animScale>
                                    <p:animScale>
                                      <p:cBhvr>
                                        <p:cTn id="25" dur="166" decel="50000">
                                          <p:stCondLst>
                                            <p:cond delay="676"/>
                                          </p:stCondLst>
                                        </p:cTn>
                                        <p:tgtEl>
                                          <p:spTgt spid="36"/>
                                        </p:tgtEl>
                                      </p:cBhvr>
                                      <p:to x="100000" y="100000"/>
                                    </p:animScale>
                                    <p:animScale>
                                      <p:cBhvr>
                                        <p:cTn id="26" dur="26">
                                          <p:stCondLst>
                                            <p:cond delay="1312"/>
                                          </p:stCondLst>
                                        </p:cTn>
                                        <p:tgtEl>
                                          <p:spTgt spid="36"/>
                                        </p:tgtEl>
                                      </p:cBhvr>
                                      <p:to x="100000" y="80000"/>
                                    </p:animScale>
                                    <p:animScale>
                                      <p:cBhvr>
                                        <p:cTn id="27" dur="166" decel="50000">
                                          <p:stCondLst>
                                            <p:cond delay="1338"/>
                                          </p:stCondLst>
                                        </p:cTn>
                                        <p:tgtEl>
                                          <p:spTgt spid="36"/>
                                        </p:tgtEl>
                                      </p:cBhvr>
                                      <p:to x="100000" y="100000"/>
                                    </p:animScale>
                                    <p:animScale>
                                      <p:cBhvr>
                                        <p:cTn id="28" dur="26">
                                          <p:stCondLst>
                                            <p:cond delay="1642"/>
                                          </p:stCondLst>
                                        </p:cTn>
                                        <p:tgtEl>
                                          <p:spTgt spid="36"/>
                                        </p:tgtEl>
                                      </p:cBhvr>
                                      <p:to x="100000" y="90000"/>
                                    </p:animScale>
                                    <p:animScale>
                                      <p:cBhvr>
                                        <p:cTn id="29" dur="166" decel="50000">
                                          <p:stCondLst>
                                            <p:cond delay="1668"/>
                                          </p:stCondLst>
                                        </p:cTn>
                                        <p:tgtEl>
                                          <p:spTgt spid="36"/>
                                        </p:tgtEl>
                                      </p:cBhvr>
                                      <p:to x="100000" y="100000"/>
                                    </p:animScale>
                                    <p:animScale>
                                      <p:cBhvr>
                                        <p:cTn id="30" dur="26">
                                          <p:stCondLst>
                                            <p:cond delay="1808"/>
                                          </p:stCondLst>
                                        </p:cTn>
                                        <p:tgtEl>
                                          <p:spTgt spid="36"/>
                                        </p:tgtEl>
                                      </p:cBhvr>
                                      <p:to x="100000" y="95000"/>
                                    </p:animScale>
                                    <p:animScale>
                                      <p:cBhvr>
                                        <p:cTn id="31"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700874" y="1169014"/>
            <a:ext cx="4396212" cy="1107939"/>
          </a:xfrm>
          <a:prstGeom prst="rect">
            <a:avLst/>
          </a:prstGeom>
          <a:noFill/>
        </p:spPr>
        <p:txBody>
          <a:bodyPr wrap="square" lIns="121864" tIns="60932" rIns="121864" bIns="60932" rtlCol="0">
            <a:spAutoFit/>
          </a:bodyPr>
          <a:lstStyle/>
          <a:p>
            <a:pPr algn="ctr" defTabSz="1218840"/>
            <a:r>
              <a:rPr lang="en-US" sz="6400" b="1" dirty="0">
                <a:solidFill>
                  <a:prstClr val="black"/>
                </a:solidFill>
                <a:latin typeface="#9Slide03 Arima Madurai" pitchFamily="2" charset="0"/>
                <a:cs typeface="#9Slide03 Arima Madurai" pitchFamily="2" charset="0"/>
              </a:rPr>
              <a:t>BỐ CỤC</a:t>
            </a:r>
          </a:p>
        </p:txBody>
      </p:sp>
      <p:grpSp>
        <p:nvGrpSpPr>
          <p:cNvPr id="25" name="Group 24"/>
          <p:cNvGrpSpPr/>
          <p:nvPr/>
        </p:nvGrpSpPr>
        <p:grpSpPr>
          <a:xfrm>
            <a:off x="-89217" y="197966"/>
            <a:ext cx="5004273" cy="461665"/>
            <a:chOff x="-178462" y="1828800"/>
            <a:chExt cx="10009850" cy="923317"/>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27" name="TextBox 26"/>
            <p:cNvSpPr txBox="1"/>
            <p:nvPr/>
          </p:nvSpPr>
          <p:spPr>
            <a:xfrm>
              <a:off x="802530" y="1828800"/>
              <a:ext cx="914399" cy="923317"/>
            </a:xfrm>
            <a:prstGeom prst="rect">
              <a:avLst/>
            </a:prstGeom>
            <a:noFill/>
          </p:spPr>
          <p:txBody>
            <a:bodyPr wrap="square" rtlCol="0">
              <a:spAutoFit/>
            </a:bodyPr>
            <a:lstStyle/>
            <a:p>
              <a:pPr algn="ctr" defTabSz="1076562"/>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7763653" cy="923317"/>
            </a:xfrm>
            <a:prstGeom prst="rect">
              <a:avLst/>
            </a:prstGeom>
            <a:noFill/>
          </p:spPr>
          <p:txBody>
            <a:bodyPr wrap="square" rtlCol="0">
              <a:spAutoFit/>
            </a:bodyPr>
            <a:lstStyle/>
            <a:p>
              <a:pPr defTabSz="1076562"/>
              <a:r>
                <a:rPr lang="en-US" sz="2400"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319937" y="693325"/>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562"/>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32" name="TextBox 31"/>
            <p:cNvSpPr txBox="1"/>
            <p:nvPr/>
          </p:nvSpPr>
          <p:spPr>
            <a:xfrm>
              <a:off x="957123" y="2795828"/>
              <a:ext cx="783010" cy="964235"/>
            </a:xfrm>
            <a:prstGeom prst="rect">
              <a:avLst/>
            </a:prstGeom>
            <a:noFill/>
          </p:spPr>
          <p:txBody>
            <a:bodyPr wrap="none" rtlCol="0">
              <a:spAutoFit/>
            </a:bodyPr>
            <a:lstStyle/>
            <a:p>
              <a:pPr algn="ctr" defTabSz="1076562"/>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3"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5157219" y="2462953"/>
            <a:ext cx="1607819" cy="23709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2900287" y="5291275"/>
            <a:ext cx="60021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en-US" sz="2800" b="1" i="1" dirty="0" err="1">
                <a:solidFill>
                  <a:srgbClr val="FF0000"/>
                </a:solidFill>
                <a:latin typeface="Times New Roman" pitchFamily="18" charset="0"/>
                <a:cs typeface="Times New Roman" pitchFamily="18" charset="0"/>
              </a:rPr>
              <a:t>Đoạn</a:t>
            </a:r>
            <a:r>
              <a:rPr lang="en-US" sz="2800" b="1" i="1" dirty="0">
                <a:solidFill>
                  <a:srgbClr val="FF0000"/>
                </a:solidFill>
                <a:latin typeface="Times New Roman" pitchFamily="18" charset="0"/>
                <a:cs typeface="Times New Roman" pitchFamily="18" charset="0"/>
              </a:rPr>
              <a:t> 2: 10 </a:t>
            </a:r>
            <a:r>
              <a:rPr lang="en-US" sz="2800" b="1" i="1" dirty="0" err="1">
                <a:solidFill>
                  <a:srgbClr val="FF0000"/>
                </a:solidFill>
                <a:latin typeface="Times New Roman" pitchFamily="18" charset="0"/>
                <a:cs typeface="Times New Roman" pitchFamily="18" charset="0"/>
              </a:rPr>
              <a:t>câu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tiếp</a:t>
            </a:r>
            <a:r>
              <a:rPr lang="en-US" sz="2800" b="1" i="1" dirty="0">
                <a:solidFill>
                  <a:srgbClr val="FF0000"/>
                </a:solidFill>
                <a:latin typeface="Times New Roman" pitchFamily="18" charset="0"/>
                <a:cs typeface="Times New Roman" pitchFamily="18" charset="0"/>
              </a:rPr>
              <a:t>.</a:t>
            </a:r>
          </a:p>
          <a:p>
            <a:pPr algn="just">
              <a:lnSpc>
                <a:spcPct val="150000"/>
              </a:lnSpc>
            </a:pPr>
            <a:r>
              <a:rPr lang="en-US" sz="2800" i="1" dirty="0">
                <a:solidFill>
                  <a:prstClr val="black"/>
                </a:solidFill>
                <a:latin typeface="Times New Roman" pitchFamily="18" charset="0"/>
                <a:cs typeface="Times New Roman" pitchFamily="18" charset="0"/>
                <a:sym typeface="Wingdings" pitchFamily="2" charset="2"/>
              </a:rPr>
              <a:t> </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Những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biểu</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hiện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của</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tình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đồng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endParaRPr lang="en-US" sz="2800" i="1" dirty="0">
              <a:solidFill>
                <a:prstClr val="black"/>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824398" y="2786653"/>
            <a:ext cx="40619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50000"/>
              </a:lnSpc>
            </a:pPr>
            <a:r>
              <a:rPr lang="en-US" sz="2800" b="1" i="1" dirty="0" err="1">
                <a:solidFill>
                  <a:srgbClr val="FF0000"/>
                </a:solidFill>
                <a:latin typeface="Times New Roman" pitchFamily="18" charset="0"/>
                <a:cs typeface="Times New Roman" pitchFamily="18" charset="0"/>
              </a:rPr>
              <a:t>Đoạn</a:t>
            </a:r>
            <a:r>
              <a:rPr lang="en-US" sz="2800" b="1" i="1" dirty="0">
                <a:solidFill>
                  <a:srgbClr val="FF0000"/>
                </a:solidFill>
                <a:latin typeface="Times New Roman" pitchFamily="18" charset="0"/>
                <a:cs typeface="Times New Roman" pitchFamily="18" charset="0"/>
              </a:rPr>
              <a:t> 1: 7 </a:t>
            </a:r>
            <a:r>
              <a:rPr lang="en-US" sz="2800" b="1" i="1" dirty="0" err="1">
                <a:solidFill>
                  <a:srgbClr val="FF0000"/>
                </a:solidFill>
                <a:latin typeface="Times New Roman" pitchFamily="18" charset="0"/>
                <a:cs typeface="Times New Roman" pitchFamily="18" charset="0"/>
              </a:rPr>
              <a:t>câu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thơ</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đầu</a:t>
            </a:r>
            <a:r>
              <a:rPr lang="en-US" sz="2800" b="1" i="1" dirty="0">
                <a:solidFill>
                  <a:srgbClr val="FF0000"/>
                </a:solidFill>
                <a:latin typeface="Times New Roman" pitchFamily="18" charset="0"/>
                <a:cs typeface="Times New Roman" pitchFamily="18" charset="0"/>
              </a:rPr>
              <a:t>.</a:t>
            </a:r>
            <a:endParaRPr lang="en-US" sz="2800" i="1" dirty="0">
              <a:solidFill>
                <a:prstClr val="black"/>
              </a:solidFill>
              <a:latin typeface="Times New Roman" pitchFamily="18" charset="0"/>
              <a:cs typeface="Times New Roman" pitchFamily="18" charset="0"/>
            </a:endParaRPr>
          </a:p>
          <a:p>
            <a:pPr algn="just">
              <a:lnSpc>
                <a:spcPct val="150000"/>
              </a:lnSpc>
            </a:pPr>
            <a:r>
              <a:rPr lang="en-US" sz="2800" i="1" dirty="0">
                <a:solidFill>
                  <a:prstClr val="black"/>
                </a:solidFill>
                <a:latin typeface="Times New Roman" pitchFamily="18" charset="0"/>
                <a:cs typeface="Times New Roman" pitchFamily="18" charset="0"/>
                <a:sym typeface="Wingdings" pitchFamily="2" charset="2"/>
              </a:rPr>
              <a:t> </a:t>
            </a:r>
            <a:r>
              <a:rPr lang="en-US" sz="2800" i="1" dirty="0" err="1">
                <a:solidFill>
                  <a:prstClr val="black"/>
                </a:solidFill>
                <a:latin typeface="Times New Roman" pitchFamily="18" charset="0"/>
                <a:cs typeface="Times New Roman" pitchFamily="18" charset="0"/>
              </a:rPr>
              <a:t>Cơ</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sở</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hình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thành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tình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đồng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endParaRPr lang="en-US" sz="2800" i="1" dirty="0">
              <a:solidFill>
                <a:prstClr val="black"/>
              </a:solidFill>
              <a:latin typeface="Times New Roman" pitchFamily="18" charset="0"/>
              <a:cs typeface="Times New Roman" pitchFamily="18" charset="0"/>
            </a:endParaRPr>
          </a:p>
        </p:txBody>
      </p:sp>
      <p:sp>
        <p:nvSpPr>
          <p:cNvPr id="17" name="TextBox 16"/>
          <p:cNvSpPr txBox="1">
            <a:spLocks noChangeArrowheads="1"/>
          </p:cNvSpPr>
          <p:nvPr/>
        </p:nvSpPr>
        <p:spPr bwMode="auto">
          <a:xfrm>
            <a:off x="7743125" y="2606690"/>
            <a:ext cx="403347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en-US" sz="2800" b="1" i="1" dirty="0" err="1">
                <a:solidFill>
                  <a:srgbClr val="FF0000"/>
                </a:solidFill>
                <a:latin typeface="Times New Roman" pitchFamily="18" charset="0"/>
                <a:cs typeface="Times New Roman" pitchFamily="18" charset="0"/>
              </a:rPr>
              <a:t>Đoạn</a:t>
            </a:r>
            <a:r>
              <a:rPr lang="en-US" sz="2800" b="1" i="1" dirty="0">
                <a:solidFill>
                  <a:srgbClr val="FF0000"/>
                </a:solidFill>
                <a:latin typeface="Times New Roman" pitchFamily="18" charset="0"/>
                <a:cs typeface="Times New Roman" pitchFamily="18" charset="0"/>
              </a:rPr>
              <a:t> 3: 3 </a:t>
            </a:r>
            <a:r>
              <a:rPr lang="en-US" sz="2800" b="1" i="1" dirty="0" err="1">
                <a:solidFill>
                  <a:srgbClr val="FF0000"/>
                </a:solidFill>
                <a:latin typeface="Times New Roman" pitchFamily="18" charset="0"/>
                <a:cs typeface="Times New Roman" pitchFamily="18" charset="0"/>
              </a:rPr>
              <a:t>câu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kết</a:t>
            </a:r>
            <a:endParaRPr lang="en-US" sz="2800" i="1" dirty="0">
              <a:solidFill>
                <a:prstClr val="black"/>
              </a:solidFill>
              <a:latin typeface="Times New Roman" pitchFamily="18" charset="0"/>
              <a:cs typeface="Times New Roman" pitchFamily="18" charset="0"/>
            </a:endParaRPr>
          </a:p>
          <a:p>
            <a:pPr>
              <a:lnSpc>
                <a:spcPct val="150000"/>
              </a:lnSpc>
            </a:pPr>
            <a:r>
              <a:rPr lang="en-US" sz="2800" i="1" dirty="0">
                <a:solidFill>
                  <a:prstClr val="black"/>
                </a:solidFill>
                <a:latin typeface="Times New Roman" pitchFamily="18" charset="0"/>
                <a:cs typeface="Times New Roman" pitchFamily="18" charset="0"/>
              </a:rPr>
              <a:t> </a:t>
            </a:r>
            <a:r>
              <a:rPr lang="en-US" sz="2800" i="1" dirty="0">
                <a:solidFill>
                  <a:prstClr val="black"/>
                </a:solidFill>
                <a:latin typeface="Times New Roman" pitchFamily="18" charset="0"/>
                <a:cs typeface="Times New Roman" pitchFamily="18" charset="0"/>
                <a:sym typeface="Wingdings" pitchFamily="2" charset="2"/>
              </a:rPr>
              <a:t></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Biểu</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tượng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đẹp</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về</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tình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đồng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chí</a:t>
            </a:r>
            <a:r>
              <a:rPr lang="en-US" sz="2800" i="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4843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 Box 17"/>
          <p:cNvSpPr txBox="1">
            <a:spLocks noChangeArrowheads="1"/>
          </p:cNvSpPr>
          <p:nvPr/>
        </p:nvSpPr>
        <p:spPr bwMode="auto">
          <a:xfrm>
            <a:off x="319937" y="1698171"/>
            <a:ext cx="6030889" cy="4616648"/>
          </a:xfrm>
          <a:prstGeom prst="rect">
            <a:avLst/>
          </a:prstGeom>
          <a:noFill/>
          <a:ln w="28575">
            <a:solidFill>
              <a:schemeClr val="accent5">
                <a:lumMod val="60000"/>
                <a:lumOff val="4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vi-VN" sz="2800" i="1" dirty="0">
                <a:latin typeface="Times New Roman" pitchFamily="18" charset="0"/>
              </a:rPr>
              <a:t>Quê hương anh nước mặn đồng chua</a:t>
            </a:r>
          </a:p>
          <a:p>
            <a:pPr>
              <a:lnSpc>
                <a:spcPct val="150000"/>
              </a:lnSpc>
            </a:pPr>
            <a:r>
              <a:rPr lang="vi-VN" sz="2800" i="1" dirty="0">
                <a:latin typeface="Times New Roman" pitchFamily="18" charset="0"/>
              </a:rPr>
              <a:t>Làng tôi nghèo đất cày lên sỏi đá.</a:t>
            </a:r>
          </a:p>
          <a:p>
            <a:pPr>
              <a:lnSpc>
                <a:spcPct val="150000"/>
              </a:lnSpc>
            </a:pPr>
            <a:r>
              <a:rPr lang="vi-VN" sz="2800" i="1" dirty="0">
                <a:latin typeface="Times New Roman" pitchFamily="18" charset="0"/>
              </a:rPr>
              <a:t>Anh với tôi đôi người xa lạ</a:t>
            </a:r>
          </a:p>
          <a:p>
            <a:pPr>
              <a:lnSpc>
                <a:spcPct val="150000"/>
              </a:lnSpc>
            </a:pPr>
            <a:r>
              <a:rPr lang="vi-VN" sz="2800" i="1" dirty="0">
                <a:latin typeface="Times New Roman" pitchFamily="18" charset="0"/>
              </a:rPr>
              <a:t>Tự </a:t>
            </a:r>
            <a:r>
              <a:rPr lang="en-US" sz="2800" i="1" dirty="0">
                <a:latin typeface="Times New Roman" pitchFamily="18" charset="0"/>
              </a:rPr>
              <a:t> </a:t>
            </a:r>
            <a:r>
              <a:rPr lang="vi-VN" sz="2800" i="1" dirty="0">
                <a:latin typeface="Times New Roman" pitchFamily="18" charset="0"/>
              </a:rPr>
              <a:t>phương trời chẳng hẹn quen nhau,</a:t>
            </a:r>
          </a:p>
          <a:p>
            <a:pPr>
              <a:lnSpc>
                <a:spcPct val="150000"/>
              </a:lnSpc>
            </a:pPr>
            <a:r>
              <a:rPr lang="vi-VN" sz="2800" i="1" dirty="0">
                <a:latin typeface="Times New Roman" pitchFamily="18" charset="0"/>
              </a:rPr>
              <a:t>Súng bên súng đầu sát bên đầu</a:t>
            </a:r>
            <a:r>
              <a:rPr lang="en-US" sz="2800" i="1" dirty="0">
                <a:latin typeface="Times New Roman" pitchFamily="18" charset="0"/>
              </a:rPr>
              <a:t>,</a:t>
            </a:r>
            <a:endParaRPr lang="vi-VN" sz="2800" i="1" dirty="0">
              <a:latin typeface="Times New Roman" pitchFamily="18" charset="0"/>
            </a:endParaRPr>
          </a:p>
          <a:p>
            <a:pPr>
              <a:lnSpc>
                <a:spcPct val="150000"/>
              </a:lnSpc>
            </a:pPr>
            <a:r>
              <a:rPr lang="vi-VN" sz="2800" i="1" dirty="0">
                <a:latin typeface="Times New Roman" pitchFamily="18" charset="0"/>
              </a:rPr>
              <a:t>Đêm rét chung chăn thành đôi tri kỉ.</a:t>
            </a:r>
          </a:p>
          <a:p>
            <a:pPr>
              <a:lnSpc>
                <a:spcPct val="150000"/>
              </a:lnSpc>
            </a:pPr>
            <a:r>
              <a:rPr lang="vi-VN" sz="2800" i="1" dirty="0">
                <a:latin typeface="Times New Roman" pitchFamily="18" charset="0"/>
              </a:rPr>
              <a:t>Đồng chí</a:t>
            </a:r>
            <a:r>
              <a:rPr lang="en-US" sz="2800" i="1" dirty="0">
                <a:latin typeface="Times New Roman" pitchFamily="18" charset="0"/>
              </a:rPr>
              <a:t> !</a:t>
            </a:r>
            <a:endParaRPr lang="vi-VN" sz="2800" i="1" dirty="0">
              <a:latin typeface="Times New Roman"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9375" b="99554" l="6250" r="100000"/>
                    </a14:imgEffect>
                  </a14:imgLayer>
                </a14:imgProps>
              </a:ext>
              <a:ext uri="{28A0092B-C50C-407E-A947-70E740481C1C}">
                <a14:useLocalDpi xmlns:a14="http://schemas.microsoft.com/office/drawing/2010/main" val="0"/>
              </a:ext>
            </a:extLst>
          </a:blip>
          <a:stretch>
            <a:fillRect/>
          </a:stretch>
        </p:blipFill>
        <p:spPr>
          <a:xfrm>
            <a:off x="5122927" y="-436127"/>
            <a:ext cx="7294127" cy="7294127"/>
          </a:xfrm>
          <a:prstGeom prst="rect">
            <a:avLst/>
          </a:prstGeom>
        </p:spPr>
      </p:pic>
    </p:spTree>
    <p:extLst>
      <p:ext uri="{BB962C8B-B14F-4D97-AF65-F5344CB8AC3E}">
        <p14:creationId xmlns:p14="http://schemas.microsoft.com/office/powerpoint/2010/main" val="28714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 Box 17"/>
          <p:cNvSpPr txBox="1">
            <a:spLocks noChangeArrowheads="1"/>
          </p:cNvSpPr>
          <p:nvPr/>
        </p:nvSpPr>
        <p:spPr bwMode="auto">
          <a:xfrm>
            <a:off x="1806785" y="1535269"/>
            <a:ext cx="6030889" cy="1384995"/>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vi-VN" sz="2800" i="1" dirty="0">
                <a:latin typeface="Times New Roman" pitchFamily="18" charset="0"/>
              </a:rPr>
              <a:t>Quê hương anh nước mặn đồng chua</a:t>
            </a:r>
          </a:p>
          <a:p>
            <a:pPr>
              <a:lnSpc>
                <a:spcPct val="150000"/>
              </a:lnSpc>
            </a:pPr>
            <a:r>
              <a:rPr lang="vi-VN" sz="2800" i="1" dirty="0">
                <a:latin typeface="Times New Roman" pitchFamily="18" charset="0"/>
              </a:rPr>
              <a:t>Làng tôi nghèo đất cày lên sỏi đá.</a:t>
            </a:r>
          </a:p>
        </p:txBody>
      </p:sp>
      <p:sp>
        <p:nvSpPr>
          <p:cNvPr id="16" name="Rectangle 15"/>
          <p:cNvSpPr/>
          <p:nvPr/>
        </p:nvSpPr>
        <p:spPr>
          <a:xfrm>
            <a:off x="4058976" y="2318357"/>
            <a:ext cx="2729096" cy="507785"/>
          </a:xfrm>
          <a:prstGeom prst="rect">
            <a:avLst/>
          </a:prstGeom>
          <a:no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7" name="Oval 16"/>
          <p:cNvSpPr/>
          <p:nvPr/>
        </p:nvSpPr>
        <p:spPr>
          <a:xfrm>
            <a:off x="3441408" y="1683460"/>
            <a:ext cx="728802" cy="538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8" name="Oval 17"/>
          <p:cNvSpPr/>
          <p:nvPr/>
        </p:nvSpPr>
        <p:spPr>
          <a:xfrm>
            <a:off x="2590254" y="2292904"/>
            <a:ext cx="579120" cy="538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9" name="Rectangle 18"/>
          <p:cNvSpPr/>
          <p:nvPr/>
        </p:nvSpPr>
        <p:spPr>
          <a:xfrm>
            <a:off x="4152376" y="1722256"/>
            <a:ext cx="3055407" cy="507785"/>
          </a:xfrm>
          <a:prstGeom prst="rect">
            <a:avLst/>
          </a:prstGeom>
          <a:no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20" name="Tiêu đề 1">
            <a:extLst>
              <a:ext uri="{FF2B5EF4-FFF2-40B4-BE49-F238E27FC236}">
                <a16:creationId xmlns:a16="http://schemas.microsoft.com/office/drawing/2014/main" id="{B0EC9EB3-45AF-41BC-AEBB-E53F4CCC1018}"/>
              </a:ext>
            </a:extLst>
          </p:cNvPr>
          <p:cNvSpPr txBox="1">
            <a:spLocks/>
          </p:cNvSpPr>
          <p:nvPr/>
        </p:nvSpPr>
        <p:spPr>
          <a:xfrm>
            <a:off x="256049" y="3635868"/>
            <a:ext cx="6088480" cy="7152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mặn</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chua</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cày</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sỏi</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đá</a:t>
            </a:r>
            <a:endParaRPr lang="en-BZ" sz="2800" i="1" dirty="0">
              <a:latin typeface="Times New Roman" panose="02020603050405020304" pitchFamily="18" charset="0"/>
              <a:cs typeface="Times New Roman" panose="02020603050405020304" pitchFamily="18" charset="0"/>
            </a:endParaRPr>
          </a:p>
        </p:txBody>
      </p:sp>
      <p:sp>
        <p:nvSpPr>
          <p:cNvPr id="21" name="Tiêu đề 1">
            <a:extLst>
              <a:ext uri="{FF2B5EF4-FFF2-40B4-BE49-F238E27FC236}">
                <a16:creationId xmlns:a16="http://schemas.microsoft.com/office/drawing/2014/main" id="{B0EC9EB3-45AF-41BC-AEBB-E53F4CCC1018}"/>
              </a:ext>
            </a:extLst>
          </p:cNvPr>
          <p:cNvSpPr txBox="1">
            <a:spLocks/>
          </p:cNvSpPr>
          <p:nvPr/>
        </p:nvSpPr>
        <p:spPr>
          <a:xfrm>
            <a:off x="239354" y="5285852"/>
            <a:ext cx="6088481" cy="7152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altLang="vi-VN"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thơ</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sóng</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đôi</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sử</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i="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vi-VN" sz="2800" i="1" dirty="0">
                <a:latin typeface="Times New Roman" panose="02020603050405020304" pitchFamily="18" charset="0"/>
                <a:cs typeface="Times New Roman" panose="02020603050405020304" pitchFamily="18" charset="0"/>
                <a:sym typeface="Wingdings" panose="05000000000000000000" pitchFamily="2" charset="2"/>
              </a:rPr>
              <a:t>, </a:t>
            </a:r>
            <a:r>
              <a:rPr lang="vi-VN" altLang="vi-VN" sz="2800" i="1" dirty="0">
                <a:latin typeface="Times New Roman" panose="02020603050405020304" pitchFamily="18" charset="0"/>
                <a:cs typeface="Times New Roman" panose="02020603050405020304" pitchFamily="18" charset="0"/>
                <a:sym typeface="Wingdings" panose="05000000000000000000" pitchFamily="2" charset="2"/>
              </a:rPr>
              <a:t>lời thơ bình dị, hình ảnh mang tính hình tượng</a:t>
            </a:r>
            <a:endParaRPr lang="en-BZ" sz="2800" i="1" dirty="0">
              <a:latin typeface="Times New Roman" panose="02020603050405020304" pitchFamily="18" charset="0"/>
              <a:cs typeface="Times New Roman" panose="02020603050405020304" pitchFamily="18" charset="0"/>
            </a:endParaRPr>
          </a:p>
        </p:txBody>
      </p:sp>
      <p:sp>
        <p:nvSpPr>
          <p:cNvPr id="11" name="Right Brace 10"/>
          <p:cNvSpPr/>
          <p:nvPr/>
        </p:nvSpPr>
        <p:spPr>
          <a:xfrm>
            <a:off x="6386760" y="3568898"/>
            <a:ext cx="647095" cy="29056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7203072" y="3795903"/>
            <a:ext cx="4473526" cy="2600199"/>
          </a:xfrm>
          <a:prstGeom prst="rect">
            <a:avLst/>
          </a:prstGeom>
          <a:solidFill>
            <a:srgbClr val="DBEEF4"/>
          </a:solidFill>
        </p:spPr>
        <p:txBody>
          <a:bodyPr wrap="square">
            <a:spAutoFit/>
          </a:bodyPr>
          <a:lstStyle/>
          <a:p>
            <a:pPr algn="ctr">
              <a:lnSpc>
                <a:spcPct val="150000"/>
              </a:lnSpc>
            </a:pPr>
            <a:r>
              <a:rPr lang="en-US" alt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latin typeface="Times New Roman" panose="02020603050405020304" pitchFamily="18" charset="0"/>
                <a:cs typeface="Times New Roman" panose="02020603050405020304" pitchFamily="18" charset="0"/>
              </a:rPr>
              <a:t>Tương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đồng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về</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cảnh</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ngộ</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xuất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thân</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Những người lính nông dân ra đi từ  những miền quê nghèo khó</a:t>
            </a:r>
          </a:p>
        </p:txBody>
      </p:sp>
      <p:pic>
        <p:nvPicPr>
          <p:cNvPr id="23" name="Picture 19" descr="lang%20che%20tao%20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7" y="-1024498"/>
            <a:ext cx="4532179" cy="44289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9228825" flipV="1">
            <a:off x="792700" y="2483136"/>
            <a:ext cx="1049079" cy="803649"/>
          </a:xfrm>
          <a:prstGeom prst="rect">
            <a:avLst/>
          </a:prstGeom>
          <a:effectLst>
            <a:softEdge rad="127000"/>
          </a:effectLst>
        </p:spPr>
      </p:pic>
    </p:spTree>
    <p:extLst>
      <p:ext uri="{BB962C8B-B14F-4D97-AF65-F5344CB8AC3E}">
        <p14:creationId xmlns:p14="http://schemas.microsoft.com/office/powerpoint/2010/main" val="35013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circle(in)">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1000"/>
                                        <p:tgtEl>
                                          <p:spTgt spid="20">
                                            <p:txEl>
                                              <p:pRg st="0" end="0"/>
                                            </p:txEl>
                                          </p:spTgt>
                                        </p:tgtEl>
                                      </p:cBhvr>
                                    </p:animEffect>
                                    <p:anim calcmode="lin" valueType="num">
                                      <p:cBhvr>
                                        <p:cTn id="3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barn(inVertical)">
                                      <p:cBhvr>
                                        <p:cTn id="47" dur="500"/>
                                        <p:tgtEl>
                                          <p:spTgt spid="2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animBg="1"/>
      <p:bldP spid="19" grpId="0" animBg="1"/>
      <p:bldP spid="1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3"/>
          <p:cNvSpPr txBox="1">
            <a:spLocks noChangeArrowheads="1"/>
          </p:cNvSpPr>
          <p:nvPr/>
        </p:nvSpPr>
        <p:spPr bwMode="auto">
          <a:xfrm>
            <a:off x="7488036" y="6029204"/>
            <a:ext cx="2443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en-US" altLang="en-US" b="1" i="1" dirty="0" err="1"/>
              <a:t>Quen</a:t>
            </a:r>
            <a:r>
              <a:rPr lang="en-US" altLang="en-US" b="1" i="1" dirty="0"/>
              <a:t> </a:t>
            </a:r>
            <a:r>
              <a:rPr lang="en-US" altLang="en-US" b="1" i="1" dirty="0" err="1"/>
              <a:t>nhau</a:t>
            </a:r>
            <a:endParaRPr lang="en-US" altLang="en-US" b="1" i="1" dirty="0"/>
          </a:p>
        </p:txBody>
      </p:sp>
      <p:sp>
        <p:nvSpPr>
          <p:cNvPr id="25" name="Text Box 14"/>
          <p:cNvSpPr txBox="1">
            <a:spLocks noChangeArrowheads="1"/>
          </p:cNvSpPr>
          <p:nvPr/>
        </p:nvSpPr>
        <p:spPr bwMode="auto">
          <a:xfrm>
            <a:off x="1928001" y="6069095"/>
            <a:ext cx="1879641"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en-US" altLang="en-US" b="1" i="1" dirty="0" err="1"/>
              <a:t>Xa</a:t>
            </a:r>
            <a:r>
              <a:rPr lang="en-US" altLang="en-US" b="1" i="1" dirty="0"/>
              <a:t> </a:t>
            </a:r>
            <a:r>
              <a:rPr lang="en-US" altLang="en-US" b="1" i="1" dirty="0" err="1"/>
              <a:t>lạ</a:t>
            </a:r>
            <a:endParaRPr lang="en-US" altLang="en-US" b="1" i="1" dirty="0"/>
          </a:p>
        </p:txBody>
      </p:sp>
      <p:sp>
        <p:nvSpPr>
          <p:cNvPr id="26" name="Text Box 15"/>
          <p:cNvSpPr txBox="1">
            <a:spLocks noChangeArrowheads="1"/>
          </p:cNvSpPr>
          <p:nvPr/>
        </p:nvSpPr>
        <p:spPr bwMode="auto">
          <a:xfrm>
            <a:off x="3348395" y="5742761"/>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en-US" altLang="en-US" sz="2800" b="1" i="1" dirty="0">
                <a:solidFill>
                  <a:srgbClr val="FF0000"/>
                </a:solidFill>
              </a:rPr>
              <a:t>Chung </a:t>
            </a:r>
            <a:r>
              <a:rPr lang="en-US" altLang="en-US" sz="2800" b="1" i="1" dirty="0" err="1">
                <a:solidFill>
                  <a:srgbClr val="FF0000"/>
                </a:solidFill>
              </a:rPr>
              <a:t>cảnh</a:t>
            </a:r>
            <a:r>
              <a:rPr lang="en-US" altLang="en-US" sz="2800" b="1" i="1" dirty="0">
                <a:solidFill>
                  <a:srgbClr val="FF0000"/>
                </a:solidFill>
              </a:rPr>
              <a:t> </a:t>
            </a:r>
            <a:r>
              <a:rPr lang="en-US" altLang="en-US" sz="2800" b="1" i="1" dirty="0" err="1">
                <a:solidFill>
                  <a:srgbClr val="FF0000"/>
                </a:solidFill>
              </a:rPr>
              <a:t>ngộ</a:t>
            </a:r>
            <a:r>
              <a:rPr lang="en-US" altLang="en-US" sz="2800" b="1" i="1" dirty="0">
                <a:solidFill>
                  <a:srgbClr val="FF0000"/>
                </a:solidFill>
              </a:rPr>
              <a:t> </a:t>
            </a:r>
            <a:r>
              <a:rPr lang="en-US" altLang="en-US" sz="2800" b="1" i="1" dirty="0" err="1">
                <a:solidFill>
                  <a:srgbClr val="FF0000"/>
                </a:solidFill>
              </a:rPr>
              <a:t>giai</a:t>
            </a:r>
            <a:r>
              <a:rPr lang="en-US" altLang="en-US" sz="2800" b="1" i="1" dirty="0">
                <a:solidFill>
                  <a:srgbClr val="FF0000"/>
                </a:solidFill>
              </a:rPr>
              <a:t> </a:t>
            </a:r>
            <a:r>
              <a:rPr lang="en-US" altLang="en-US" sz="2800" b="1" i="1" dirty="0" err="1">
                <a:solidFill>
                  <a:srgbClr val="FF0000"/>
                </a:solidFill>
              </a:rPr>
              <a:t>cấp</a:t>
            </a:r>
            <a:endParaRPr lang="en-US" altLang="en-US" sz="2800" b="1" i="1" dirty="0">
              <a:solidFill>
                <a:srgbClr val="FF0000"/>
              </a:solidFill>
            </a:endParaRPr>
          </a:p>
        </p:txBody>
      </p:sp>
      <p:sp>
        <p:nvSpPr>
          <p:cNvPr id="27" name="Line 16"/>
          <p:cNvSpPr>
            <a:spLocks noChangeShapeType="1"/>
          </p:cNvSpPr>
          <p:nvPr/>
        </p:nvSpPr>
        <p:spPr bwMode="auto">
          <a:xfrm>
            <a:off x="3452002" y="6406647"/>
            <a:ext cx="3733800" cy="0"/>
          </a:xfrm>
          <a:prstGeom prst="line">
            <a:avLst/>
          </a:prstGeom>
          <a:ln>
            <a:headEnd type="none" w="sm" len="sm"/>
            <a:tailEnd type="triangle" w="sm" len="sm"/>
          </a:ln>
        </p:spPr>
        <p:style>
          <a:lnRef idx="3">
            <a:schemeClr val="accent4"/>
          </a:lnRef>
          <a:fillRef idx="0">
            <a:schemeClr val="accent4"/>
          </a:fillRef>
          <a:effectRef idx="2">
            <a:schemeClr val="accent4"/>
          </a:effectRef>
          <a:fontRef idx="minor">
            <a:schemeClr val="tx1"/>
          </a:fontRef>
        </p:style>
        <p:txBody>
          <a:bodyPr wrap="none"/>
          <a:lstStyle/>
          <a:p>
            <a:pPr eaLnBrk="0" fontAlgn="base" hangingPunct="0">
              <a:spcBef>
                <a:spcPct val="0"/>
              </a:spcBef>
              <a:spcAft>
                <a:spcPct val="0"/>
              </a:spcAft>
              <a:defRPr/>
            </a:pPr>
            <a:endParaRPr lang="en-US" sz="3200">
              <a:solidFill>
                <a:srgbClr val="40458C"/>
              </a:solidFill>
            </a:endParaRPr>
          </a:p>
        </p:txBody>
      </p:sp>
      <p:pic>
        <p:nvPicPr>
          <p:cNvPr id="28" name="Picture 17" descr="DSC027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20" y="267723"/>
            <a:ext cx="557695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lang%20che%20tao%20gi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081" y="267723"/>
            <a:ext cx="529810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3242032" y="713433"/>
            <a:ext cx="6030889" cy="1384995"/>
          </a:xfrm>
          <a:prstGeom prst="rect">
            <a:avLst/>
          </a:prstGeom>
          <a:solidFill>
            <a:schemeClr val="bg1"/>
          </a:solidFill>
          <a:ln w="28575">
            <a:solidFill>
              <a:schemeClr val="accent5">
                <a:lumMod val="60000"/>
                <a:lumOff val="40000"/>
              </a:schemeClr>
            </a:solidFill>
            <a:prstDash val="lgDash"/>
            <a:miter lim="800000"/>
            <a:headEnd/>
            <a:tailEnd/>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vi-VN" sz="2800" i="1" dirty="0">
                <a:latin typeface="Times New Roman" pitchFamily="18" charset="0"/>
              </a:rPr>
              <a:t>Anh với tôi đôi người xa lạ</a:t>
            </a:r>
          </a:p>
          <a:p>
            <a:pPr>
              <a:lnSpc>
                <a:spcPct val="150000"/>
              </a:lnSpc>
            </a:pPr>
            <a:r>
              <a:rPr lang="vi-VN" sz="2800" i="1" dirty="0">
                <a:latin typeface="Times New Roman" pitchFamily="18" charset="0"/>
              </a:rPr>
              <a:t>Tự </a:t>
            </a:r>
            <a:r>
              <a:rPr lang="en-US" sz="2800" i="1" dirty="0">
                <a:latin typeface="Times New Roman" pitchFamily="18" charset="0"/>
              </a:rPr>
              <a:t> </a:t>
            </a:r>
            <a:r>
              <a:rPr lang="vi-VN" sz="2800" i="1" dirty="0">
                <a:latin typeface="Times New Roman" pitchFamily="18" charset="0"/>
              </a:rPr>
              <a:t>phương trời chẳng hẹn quen nhau,</a:t>
            </a:r>
          </a:p>
        </p:txBody>
      </p:sp>
    </p:spTree>
    <p:extLst>
      <p:ext uri="{BB962C8B-B14F-4D97-AF65-F5344CB8AC3E}">
        <p14:creationId xmlns:p14="http://schemas.microsoft.com/office/powerpoint/2010/main" val="34918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4" name="Rectangle 3" descr="Rectangle: Click to edit Master text styles&#10;Second level&#10;Third level&#10;Fourth level&#10;Fifth level"/>
          <p:cNvSpPr txBox="1">
            <a:spLocks noChangeArrowheads="1"/>
          </p:cNvSpPr>
          <p:nvPr/>
        </p:nvSpPr>
        <p:spPr>
          <a:xfrm>
            <a:off x="841570" y="1956184"/>
            <a:ext cx="8153400" cy="5334000"/>
          </a:xfrm>
          <a:prstGeom prst="rect">
            <a:avLst/>
          </a:prstGeom>
        </p:spPr>
        <p:txBody>
          <a:bodyPr lIns="34247" tIns="17120" rIns="34247" bIns="17120"/>
          <a:lst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buFont typeface="Wingdings" panose="05000000000000000000" pitchFamily="2" charset="2"/>
              <a:buNone/>
            </a:pP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Súng</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bên</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súng</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đầu</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sát</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bên</a:t>
            </a:r>
            <a:r>
              <a:rPr lang="en-US" altLang="en-US" sz="2800" b="1" i="1" dirty="0">
                <a:solidFill>
                  <a:srgbClr val="292929"/>
                </a:solidFill>
                <a:latin typeface="Times New Roman" panose="02020603050405020304" pitchFamily="18" charset="0"/>
              </a:rPr>
              <a:t> </a:t>
            </a:r>
            <a:r>
              <a:rPr lang="en-US" altLang="en-US" sz="2800" b="1" i="1" dirty="0" err="1">
                <a:solidFill>
                  <a:srgbClr val="292929"/>
                </a:solidFill>
                <a:latin typeface="Times New Roman" panose="02020603050405020304" pitchFamily="18" charset="0"/>
              </a:rPr>
              <a:t>đầu</a:t>
            </a:r>
            <a:endParaRPr lang="en-US" altLang="en-US" sz="2800" b="1" i="1" dirty="0">
              <a:solidFill>
                <a:srgbClr val="292929"/>
              </a:solidFill>
              <a:latin typeface="Times New Roman" panose="02020603050405020304" pitchFamily="18" charset="0"/>
            </a:endParaRPr>
          </a:p>
        </p:txBody>
      </p:sp>
      <p:sp>
        <p:nvSpPr>
          <p:cNvPr id="25" name="AutoShape 22"/>
          <p:cNvSpPr>
            <a:spLocks/>
          </p:cNvSpPr>
          <p:nvPr/>
        </p:nvSpPr>
        <p:spPr bwMode="auto">
          <a:xfrm rot="16200000">
            <a:off x="2149145" y="1761714"/>
            <a:ext cx="457200" cy="1912938"/>
          </a:xfrm>
          <a:prstGeom prst="leftBrace">
            <a:avLst>
              <a:gd name="adj1" fmla="val 34867"/>
              <a:gd name="adj2"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rot="10800000"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altLang="en-US" sz="2400">
              <a:solidFill>
                <a:srgbClr val="07A116"/>
              </a:solidFill>
              <a:latin typeface="VNI-Times" pitchFamily="2" charset="0"/>
            </a:endParaRPr>
          </a:p>
        </p:txBody>
      </p:sp>
      <p:sp>
        <p:nvSpPr>
          <p:cNvPr id="26" name="AutoShape 22"/>
          <p:cNvSpPr>
            <a:spLocks/>
          </p:cNvSpPr>
          <p:nvPr/>
        </p:nvSpPr>
        <p:spPr bwMode="auto">
          <a:xfrm rot="16200000">
            <a:off x="4425973" y="1694824"/>
            <a:ext cx="361950" cy="1912938"/>
          </a:xfrm>
          <a:prstGeom prst="leftBrace">
            <a:avLst>
              <a:gd name="adj1" fmla="val 44042"/>
              <a:gd name="adj2"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rot="10800000"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altLang="en-US" sz="2400">
              <a:solidFill>
                <a:srgbClr val="07A116"/>
              </a:solidFill>
              <a:latin typeface="VNI-Times" pitchFamily="2" charset="0"/>
            </a:endParaRPr>
          </a:p>
        </p:txBody>
      </p:sp>
      <p:sp>
        <p:nvSpPr>
          <p:cNvPr id="27" name="Text Box 11"/>
          <p:cNvSpPr txBox="1">
            <a:spLocks noChangeArrowheads="1"/>
          </p:cNvSpPr>
          <p:nvPr/>
        </p:nvSpPr>
        <p:spPr bwMode="auto">
          <a:xfrm>
            <a:off x="1169588" y="3310379"/>
            <a:ext cx="2971800" cy="523220"/>
          </a:xfrm>
          <a:prstGeom prst="rect">
            <a:avLst/>
          </a:prstGeom>
          <a:noFill/>
          <a:ln w="12700" cap="sq">
            <a:noFill/>
            <a:miter lim="800000"/>
            <a:headEnd type="none" w="sm" len="sm"/>
            <a:tailEnd type="none" w="sm" len="sm"/>
          </a:ln>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i="1" dirty="0" err="1">
                <a:solidFill>
                  <a:srgbClr val="000000"/>
                </a:solidFill>
                <a:cs typeface="Times New Roman" panose="02020603050405020304" pitchFamily="18" charset="0"/>
              </a:rPr>
              <a:t>Cùng</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chiến</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đấu</a:t>
            </a:r>
            <a:endParaRPr lang="en-US" altLang="en-US" sz="2800" i="1" dirty="0">
              <a:solidFill>
                <a:srgbClr val="000000"/>
              </a:solidFill>
              <a:cs typeface="Times New Roman" panose="02020603050405020304" pitchFamily="18" charset="0"/>
            </a:endParaRPr>
          </a:p>
        </p:txBody>
      </p:sp>
      <p:sp>
        <p:nvSpPr>
          <p:cNvPr id="28" name="Text Box 12"/>
          <p:cNvSpPr txBox="1">
            <a:spLocks noChangeArrowheads="1"/>
          </p:cNvSpPr>
          <p:nvPr/>
        </p:nvSpPr>
        <p:spPr bwMode="auto">
          <a:xfrm>
            <a:off x="3919976" y="3311460"/>
            <a:ext cx="1996587" cy="523220"/>
          </a:xfrm>
          <a:prstGeom prst="rect">
            <a:avLst/>
          </a:prstGeom>
          <a:noFill/>
          <a:ln w="12700" cap="sq">
            <a:noFill/>
            <a:miter lim="800000"/>
            <a:headEnd type="none" w="sm" len="sm"/>
            <a:tailEnd type="none" w="sm" len="sm"/>
          </a:ln>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en-US" altLang="en-US" sz="2800" i="1" dirty="0" err="1">
                <a:solidFill>
                  <a:srgbClr val="000000"/>
                </a:solidFill>
              </a:rPr>
              <a:t>Cùng</a:t>
            </a:r>
            <a:r>
              <a:rPr lang="en-US" altLang="en-US" sz="2800" i="1" dirty="0">
                <a:solidFill>
                  <a:srgbClr val="000000"/>
                </a:solidFill>
              </a:rPr>
              <a:t> ý </a:t>
            </a:r>
            <a:r>
              <a:rPr lang="en-US" altLang="en-US" sz="2800" i="1" dirty="0" err="1">
                <a:solidFill>
                  <a:srgbClr val="000000"/>
                </a:solidFill>
              </a:rPr>
              <a:t>chí</a:t>
            </a:r>
            <a:endParaRPr lang="en-US" altLang="en-US" sz="2800" i="1" dirty="0">
              <a:solidFill>
                <a:srgbClr val="000000"/>
              </a:solidFill>
            </a:endParaRPr>
          </a:p>
        </p:txBody>
      </p:sp>
      <p:sp>
        <p:nvSpPr>
          <p:cNvPr id="30" name="Text Box 16"/>
          <p:cNvSpPr txBox="1">
            <a:spLocks noChangeArrowheads="1"/>
          </p:cNvSpPr>
          <p:nvPr/>
        </p:nvSpPr>
        <p:spPr bwMode="auto">
          <a:xfrm>
            <a:off x="511794" y="4311709"/>
            <a:ext cx="5245226" cy="1200329"/>
          </a:xfrm>
          <a:prstGeom prst="rect">
            <a:avLst/>
          </a:prstGeom>
          <a:solidFill>
            <a:schemeClr val="accent5">
              <a:lumMod val="20000"/>
              <a:lumOff val="80000"/>
            </a:schemeClr>
          </a:solidFill>
          <a:ln>
            <a:noFill/>
          </a:ln>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r>
              <a:rPr lang="vi-VN" altLang="en-US" sz="3600" b="1" i="1" dirty="0">
                <a:cs typeface="Times New Roman" panose="02020603050405020304" pitchFamily="18" charset="0"/>
              </a:rPr>
              <a:t>- Hoán dụ, điệp từ -&gt;</a:t>
            </a:r>
            <a:r>
              <a:rPr lang="en-US" altLang="en-US" sz="3600" b="1" i="1" dirty="0" err="1">
                <a:cs typeface="Times New Roman" panose="02020603050405020304" pitchFamily="18" charset="0"/>
              </a:rPr>
              <a:t>Cùng</a:t>
            </a:r>
            <a:r>
              <a:rPr lang="en-US" altLang="en-US" sz="3600" b="1" i="1" dirty="0">
                <a:cs typeface="Times New Roman" panose="02020603050405020304" pitchFamily="18" charset="0"/>
              </a:rPr>
              <a:t> </a:t>
            </a:r>
            <a:r>
              <a:rPr lang="en-US" altLang="en-US" sz="3600" b="1" i="1" dirty="0" err="1">
                <a:cs typeface="Times New Roman" panose="02020603050405020304" pitchFamily="18" charset="0"/>
              </a:rPr>
              <a:t>chung</a:t>
            </a:r>
            <a:r>
              <a:rPr lang="en-US" altLang="en-US" sz="3600" b="1" i="1" dirty="0">
                <a:cs typeface="Times New Roman" panose="02020603050405020304" pitchFamily="18" charset="0"/>
              </a:rPr>
              <a:t> </a:t>
            </a:r>
            <a:r>
              <a:rPr lang="en-US" altLang="en-US" sz="3600" b="1" i="1" dirty="0" err="1">
                <a:cs typeface="Times New Roman" panose="02020603050405020304" pitchFamily="18" charset="0"/>
              </a:rPr>
              <a:t>lý</a:t>
            </a:r>
            <a:r>
              <a:rPr lang="en-US" altLang="en-US" sz="3600" b="1" i="1" dirty="0">
                <a:cs typeface="Times New Roman" panose="02020603050405020304" pitchFamily="18" charset="0"/>
              </a:rPr>
              <a:t> </a:t>
            </a:r>
            <a:r>
              <a:rPr lang="en-US" altLang="en-US" sz="3600" b="1" i="1" dirty="0" err="1">
                <a:cs typeface="Times New Roman" panose="02020603050405020304" pitchFamily="18" charset="0"/>
              </a:rPr>
              <a:t>tưởng</a:t>
            </a:r>
            <a:r>
              <a:rPr lang="en-US" altLang="en-US" sz="3600" b="1" i="1" dirty="0">
                <a:cs typeface="Times New Roman" panose="02020603050405020304" pitchFamily="18" charset="0"/>
              </a:rPr>
              <a:t> </a:t>
            </a:r>
            <a:r>
              <a:rPr lang="en-US" altLang="en-US" sz="3600" b="1" i="1" dirty="0" err="1">
                <a:cs typeface="Times New Roman" panose="02020603050405020304" pitchFamily="18" charset="0"/>
              </a:rPr>
              <a:t>chiến</a:t>
            </a:r>
            <a:r>
              <a:rPr lang="en-US" altLang="en-US" sz="3600" b="1" i="1" dirty="0">
                <a:cs typeface="Times New Roman" panose="02020603050405020304" pitchFamily="18" charset="0"/>
              </a:rPr>
              <a:t> </a:t>
            </a:r>
            <a:r>
              <a:rPr lang="en-US" altLang="en-US" sz="3600" b="1" i="1" dirty="0" err="1">
                <a:cs typeface="Times New Roman" panose="02020603050405020304" pitchFamily="18" charset="0"/>
              </a:rPr>
              <a:t>đấu</a:t>
            </a:r>
            <a:endParaRPr lang="en-US" altLang="en-US" sz="3600" b="1" i="1" dirty="0">
              <a:cs typeface="Times New Roman" panose="02020603050405020304" pitchFamily="18" charset="0"/>
            </a:endParaRPr>
          </a:p>
        </p:txBody>
      </p:sp>
      <p:pic>
        <p:nvPicPr>
          <p:cNvPr id="62" name="Picture 61"/>
          <p:cNvPicPr>
            <a:picLocks noChangeAspect="1"/>
          </p:cNvPicPr>
          <p:nvPr/>
        </p:nvPicPr>
        <p:blipFill>
          <a:blip r:embed="rId3">
            <a:extLst>
              <a:ext uri="{BEBA8EAE-BF5A-486C-A8C5-ECC9F3942E4B}">
                <a14:imgProps xmlns:a14="http://schemas.microsoft.com/office/drawing/2010/main">
                  <a14:imgLayer r:embed="rId4">
                    <a14:imgEffect>
                      <a14:backgroundRemoval t="9375" b="99554" l="6250" r="100000"/>
                    </a14:imgEffect>
                  </a14:imgLayer>
                </a14:imgProps>
              </a:ext>
              <a:ext uri="{28A0092B-C50C-407E-A947-70E740481C1C}">
                <a14:useLocalDpi xmlns:a14="http://schemas.microsoft.com/office/drawing/2010/main" val="0"/>
              </a:ext>
            </a:extLst>
          </a:blip>
          <a:stretch>
            <a:fillRect/>
          </a:stretch>
        </p:blipFill>
        <p:spPr>
          <a:xfrm>
            <a:off x="5757020" y="197966"/>
            <a:ext cx="6660034" cy="6660034"/>
          </a:xfrm>
          <a:prstGeom prst="rect">
            <a:avLst/>
          </a:prstGeom>
        </p:spPr>
      </p:pic>
    </p:spTree>
    <p:extLst>
      <p:ext uri="{BB962C8B-B14F-4D97-AF65-F5344CB8AC3E}">
        <p14:creationId xmlns:p14="http://schemas.microsoft.com/office/powerpoint/2010/main" val="20271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ox(i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amond(in)">
                                      <p:cBhvr>
                                        <p:cTn id="2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9" name="Text Box 15"/>
          <p:cNvSpPr txBox="1">
            <a:spLocks noChangeArrowheads="1"/>
          </p:cNvSpPr>
          <p:nvPr/>
        </p:nvSpPr>
        <p:spPr bwMode="auto">
          <a:xfrm>
            <a:off x="1167511" y="1859800"/>
            <a:ext cx="541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Đêm</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rét</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chung</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chăn</a:t>
            </a:r>
            <a:r>
              <a:rPr lang="en-US" altLang="en-US" sz="2800" b="1" i="1" dirty="0">
                <a:solidFill>
                  <a:srgbClr val="000000"/>
                </a:solidFill>
                <a:cs typeface="Times New Roman" panose="02020603050405020304" pitchFamily="18" charset="0"/>
              </a:rPr>
              <a:t>…”</a:t>
            </a:r>
          </a:p>
        </p:txBody>
      </p:sp>
      <p:sp>
        <p:nvSpPr>
          <p:cNvPr id="50" name="AutoShape 22"/>
          <p:cNvSpPr>
            <a:spLocks/>
          </p:cNvSpPr>
          <p:nvPr/>
        </p:nvSpPr>
        <p:spPr bwMode="auto">
          <a:xfrm rot="16200000">
            <a:off x="1960441" y="2064832"/>
            <a:ext cx="457200" cy="1142512"/>
          </a:xfrm>
          <a:prstGeom prst="leftBrace">
            <a:avLst>
              <a:gd name="adj1" fmla="val 23611"/>
              <a:gd name="adj2"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rot="10800000"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altLang="en-US" sz="2800" i="1">
              <a:solidFill>
                <a:srgbClr val="07A116"/>
              </a:solidFill>
              <a:cs typeface="Times New Roman" panose="02020603050405020304" pitchFamily="18" charset="0"/>
            </a:endParaRPr>
          </a:p>
        </p:txBody>
      </p:sp>
      <p:sp>
        <p:nvSpPr>
          <p:cNvPr id="51" name="AutoShape 22"/>
          <p:cNvSpPr>
            <a:spLocks/>
          </p:cNvSpPr>
          <p:nvPr/>
        </p:nvSpPr>
        <p:spPr bwMode="auto">
          <a:xfrm rot="16200000">
            <a:off x="3644011" y="1976614"/>
            <a:ext cx="457200" cy="1295400"/>
          </a:xfrm>
          <a:prstGeom prst="leftBrace">
            <a:avLst>
              <a:gd name="adj1" fmla="val 23611"/>
              <a:gd name="adj2"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rot="10800000"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altLang="en-US" sz="2800" i="1">
              <a:solidFill>
                <a:srgbClr val="07A116"/>
              </a:solidFill>
              <a:cs typeface="Times New Roman" panose="02020603050405020304" pitchFamily="18" charset="0"/>
            </a:endParaRPr>
          </a:p>
        </p:txBody>
      </p:sp>
      <p:sp>
        <p:nvSpPr>
          <p:cNvPr id="52" name="Text Box 3"/>
          <p:cNvSpPr txBox="1">
            <a:spLocks noChangeArrowheads="1"/>
          </p:cNvSpPr>
          <p:nvPr/>
        </p:nvSpPr>
        <p:spPr bwMode="auto">
          <a:xfrm>
            <a:off x="1353641" y="3074082"/>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i="1" dirty="0" err="1">
                <a:cs typeface="Times New Roman" panose="02020603050405020304" pitchFamily="18" charset="0"/>
              </a:rPr>
              <a:t>Thời</a:t>
            </a:r>
            <a:r>
              <a:rPr lang="en-US" altLang="en-US" sz="2800" i="1" dirty="0">
                <a:cs typeface="Times New Roman" panose="02020603050405020304" pitchFamily="18" charset="0"/>
              </a:rPr>
              <a:t> </a:t>
            </a:r>
            <a:r>
              <a:rPr lang="en-US" altLang="en-US" sz="2800" i="1" dirty="0" err="1">
                <a:cs typeface="Times New Roman" panose="02020603050405020304" pitchFamily="18" charset="0"/>
              </a:rPr>
              <a:t>tiết</a:t>
            </a:r>
            <a:r>
              <a:rPr lang="en-US" altLang="en-US" sz="2800" i="1" dirty="0">
                <a:cs typeface="Times New Roman" panose="02020603050405020304" pitchFamily="18" charset="0"/>
              </a:rPr>
              <a:t> </a:t>
            </a:r>
            <a:r>
              <a:rPr lang="en-US" altLang="en-US" sz="2800" i="1" dirty="0" err="1">
                <a:cs typeface="Times New Roman" panose="02020603050405020304" pitchFamily="18" charset="0"/>
              </a:rPr>
              <a:t>khắc</a:t>
            </a:r>
            <a:r>
              <a:rPr lang="en-US" altLang="en-US" sz="2800" i="1" dirty="0">
                <a:cs typeface="Times New Roman" panose="02020603050405020304" pitchFamily="18" charset="0"/>
              </a:rPr>
              <a:t> </a:t>
            </a:r>
            <a:r>
              <a:rPr lang="en-US" altLang="en-US" sz="2800" i="1" dirty="0" err="1">
                <a:cs typeface="Times New Roman" panose="02020603050405020304" pitchFamily="18" charset="0"/>
              </a:rPr>
              <a:t>nghiệt</a:t>
            </a:r>
            <a:endParaRPr lang="en-US" altLang="en-US" sz="2800" i="1" dirty="0">
              <a:cs typeface="Times New Roman" panose="02020603050405020304" pitchFamily="18" charset="0"/>
            </a:endParaRPr>
          </a:p>
        </p:txBody>
      </p:sp>
      <p:sp>
        <p:nvSpPr>
          <p:cNvPr id="53" name="Text Box 9"/>
          <p:cNvSpPr txBox="1">
            <a:spLocks noChangeArrowheads="1"/>
          </p:cNvSpPr>
          <p:nvPr/>
        </p:nvSpPr>
        <p:spPr bwMode="auto">
          <a:xfrm>
            <a:off x="3415411" y="3192455"/>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i="1" dirty="0" err="1">
                <a:solidFill>
                  <a:srgbClr val="000000"/>
                </a:solidFill>
                <a:cs typeface="Times New Roman" panose="02020603050405020304" pitchFamily="18" charset="0"/>
              </a:rPr>
              <a:t>thiếu</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thốn</a:t>
            </a:r>
            <a:endParaRPr lang="en-US" altLang="en-US" sz="2800" i="1" dirty="0">
              <a:solidFill>
                <a:srgbClr val="000000"/>
              </a:solidFill>
              <a:cs typeface="Times New Roman" panose="02020603050405020304" pitchFamily="18" charset="0"/>
            </a:endParaRPr>
          </a:p>
        </p:txBody>
      </p:sp>
      <p:sp>
        <p:nvSpPr>
          <p:cNvPr id="55" name="Text Box 28"/>
          <p:cNvSpPr txBox="1">
            <a:spLocks noChangeArrowheads="1"/>
          </p:cNvSpPr>
          <p:nvPr/>
        </p:nvSpPr>
        <p:spPr bwMode="auto">
          <a:xfrm>
            <a:off x="1617785" y="4259851"/>
            <a:ext cx="5373858" cy="523220"/>
          </a:xfrm>
          <a:prstGeom prst="rect">
            <a:avLst/>
          </a:prstGeom>
          <a:solidFill>
            <a:schemeClr val="accent5">
              <a:lumMod val="20000"/>
              <a:lumOff val="80000"/>
            </a:schemeClr>
          </a:solidFill>
          <a:ln>
            <a:noFill/>
          </a:ln>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50000"/>
              </a:spcBef>
              <a:spcAft>
                <a:spcPct val="0"/>
              </a:spcAft>
            </a:pPr>
            <a:r>
              <a:rPr lang="vi-VN" altLang="en-US" sz="2800" b="1" i="1" dirty="0">
                <a:cs typeface="Times New Roman" panose="02020603050405020304" pitchFamily="18" charset="0"/>
              </a:rPr>
              <a:t>-</a:t>
            </a:r>
            <a:r>
              <a:rPr lang="en-US" altLang="en-US" sz="2800" b="1" i="1" dirty="0" err="1">
                <a:cs typeface="Times New Roman" panose="02020603050405020304" pitchFamily="18" charset="0"/>
              </a:rPr>
              <a:t>Cùng</a:t>
            </a:r>
            <a:r>
              <a:rPr lang="en-US" altLang="en-US" sz="2800" b="1" i="1" dirty="0">
                <a:cs typeface="Times New Roman" panose="02020603050405020304" pitchFamily="18" charset="0"/>
              </a:rPr>
              <a:t> chia </a:t>
            </a:r>
            <a:r>
              <a:rPr lang="en-US" altLang="en-US" sz="2800" b="1" i="1" dirty="0" err="1">
                <a:cs typeface="Times New Roman" panose="02020603050405020304" pitchFamily="18" charset="0"/>
              </a:rPr>
              <a:t>sẻ</a:t>
            </a:r>
            <a:r>
              <a:rPr lang="en-US" altLang="en-US" sz="2800" b="1" i="1" dirty="0">
                <a:cs typeface="Times New Roman" panose="02020603050405020304" pitchFamily="18" charset="0"/>
              </a:rPr>
              <a:t> </a:t>
            </a:r>
            <a:r>
              <a:rPr lang="en-US" altLang="en-US" sz="2800" b="1" i="1" dirty="0" err="1">
                <a:cs typeface="Times New Roman" panose="02020603050405020304" pitchFamily="18" charset="0"/>
              </a:rPr>
              <a:t>gian</a:t>
            </a:r>
            <a:r>
              <a:rPr lang="en-US" altLang="en-US" sz="2800" b="1" i="1" dirty="0">
                <a:cs typeface="Times New Roman" panose="02020603050405020304" pitchFamily="18" charset="0"/>
              </a:rPr>
              <a:t> </a:t>
            </a:r>
            <a:r>
              <a:rPr lang="en-US" altLang="en-US" sz="2800" b="1" i="1" dirty="0" err="1">
                <a:cs typeface="Times New Roman" panose="02020603050405020304" pitchFamily="18" charset="0"/>
              </a:rPr>
              <a:t>khổ</a:t>
            </a:r>
            <a:r>
              <a:rPr lang="en-US" altLang="en-US" sz="2800" b="1" i="1" dirty="0">
                <a:cs typeface="Times New Roman" panose="02020603050405020304" pitchFamily="18" charset="0"/>
              </a:rPr>
              <a:t>, </a:t>
            </a:r>
            <a:r>
              <a:rPr lang="en-US" altLang="en-US" sz="2800" b="1" i="1" dirty="0" err="1">
                <a:cs typeface="Times New Roman" panose="02020603050405020304" pitchFamily="18" charset="0"/>
              </a:rPr>
              <a:t>thiếu</a:t>
            </a:r>
            <a:r>
              <a:rPr lang="en-US" altLang="en-US" sz="2800" b="1" i="1" dirty="0">
                <a:cs typeface="Times New Roman" panose="02020603050405020304" pitchFamily="18" charset="0"/>
              </a:rPr>
              <a:t> </a:t>
            </a:r>
            <a:r>
              <a:rPr lang="en-US" altLang="en-US" sz="2800" b="1" i="1" dirty="0" err="1">
                <a:cs typeface="Times New Roman" panose="02020603050405020304" pitchFamily="18" charset="0"/>
              </a:rPr>
              <a:t>thốn</a:t>
            </a:r>
            <a:endParaRPr lang="en-US" altLang="en-US" sz="2800" b="1" i="1" dirty="0">
              <a:cs typeface="Times New Roman" panose="02020603050405020304" pitchFamily="18" charset="0"/>
            </a:endParaRPr>
          </a:p>
        </p:txBody>
      </p:sp>
      <p:sp>
        <p:nvSpPr>
          <p:cNvPr id="56" name="Text Box 33"/>
          <p:cNvSpPr txBox="1">
            <a:spLocks noChangeArrowheads="1"/>
          </p:cNvSpPr>
          <p:nvPr/>
        </p:nvSpPr>
        <p:spPr bwMode="auto">
          <a:xfrm>
            <a:off x="922750" y="6043415"/>
            <a:ext cx="800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b="1" i="1" dirty="0">
                <a:solidFill>
                  <a:srgbClr val="FF0000"/>
                </a:solidFill>
                <a:cs typeface="Times New Roman" panose="02020603050405020304" pitchFamily="18" charset="0"/>
              </a:rPr>
              <a:t>  </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rPr>
              <a:t>Keo</a:t>
            </a:r>
            <a:r>
              <a:rPr lang="en-US" altLang="en-US" sz="2800" b="1" i="1" dirty="0">
                <a:solidFill>
                  <a:srgbClr val="FF0000"/>
                </a:solidFill>
                <a:cs typeface="Times New Roman" panose="02020603050405020304" pitchFamily="18" charset="0"/>
              </a:rPr>
              <a:t> </a:t>
            </a:r>
            <a:r>
              <a:rPr lang="en-US" altLang="en-US" sz="2800" b="1" i="1" dirty="0" err="1">
                <a:solidFill>
                  <a:srgbClr val="FF0000"/>
                </a:solidFill>
                <a:cs typeface="Times New Roman" panose="02020603050405020304" pitchFamily="18" charset="0"/>
              </a:rPr>
              <a:t>sơn</a:t>
            </a:r>
            <a:r>
              <a:rPr lang="en-US" altLang="en-US" sz="2800" b="1" i="1" dirty="0">
                <a:solidFill>
                  <a:srgbClr val="FF0000"/>
                </a:solidFill>
                <a:cs typeface="Times New Roman" panose="02020603050405020304" pitchFamily="18" charset="0"/>
              </a:rPr>
              <a:t>, </a:t>
            </a:r>
            <a:r>
              <a:rPr lang="en-US" altLang="en-US" sz="2800" b="1" i="1" dirty="0" err="1">
                <a:solidFill>
                  <a:srgbClr val="FF0000"/>
                </a:solidFill>
                <a:cs typeface="Times New Roman" panose="02020603050405020304" pitchFamily="18" charset="0"/>
              </a:rPr>
              <a:t>gắn</a:t>
            </a:r>
            <a:r>
              <a:rPr lang="en-US" altLang="en-US" sz="2800" b="1" i="1" dirty="0">
                <a:solidFill>
                  <a:srgbClr val="FF0000"/>
                </a:solidFill>
                <a:cs typeface="Times New Roman" panose="02020603050405020304" pitchFamily="18" charset="0"/>
              </a:rPr>
              <a:t> </a:t>
            </a:r>
            <a:r>
              <a:rPr lang="en-US" altLang="en-US" sz="2800" b="1" i="1" dirty="0" err="1">
                <a:solidFill>
                  <a:srgbClr val="FF0000"/>
                </a:solidFill>
                <a:cs typeface="Times New Roman" panose="02020603050405020304" pitchFamily="18" charset="0"/>
              </a:rPr>
              <a:t>bó</a:t>
            </a:r>
            <a:r>
              <a:rPr lang="en-US" altLang="en-US" sz="2800" i="1" dirty="0">
                <a:solidFill>
                  <a:srgbClr val="FF0000"/>
                </a:solidFill>
                <a:cs typeface="Times New Roman" panose="02020603050405020304" pitchFamily="18" charset="0"/>
              </a:rPr>
              <a:t> </a:t>
            </a:r>
            <a:r>
              <a:rPr lang="en-US" altLang="en-US" sz="2800" i="1" dirty="0">
                <a:solidFill>
                  <a:srgbClr val="FF0000"/>
                </a:solidFill>
                <a:cs typeface="Times New Roman" panose="02020603050405020304" pitchFamily="18" charset="0"/>
                <a:sym typeface="Wingdings" panose="05000000000000000000" pitchFamily="2" charset="2"/>
              </a:rPr>
              <a:t></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trở</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thành</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đồng</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chí</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của</a:t>
            </a:r>
            <a:r>
              <a:rPr lang="en-US" altLang="en-US" sz="2800" i="1" dirty="0">
                <a:solidFill>
                  <a:srgbClr val="FF0000"/>
                </a:solidFill>
                <a:cs typeface="Times New Roman" panose="02020603050405020304" pitchFamily="18" charset="0"/>
              </a:rPr>
              <a:t> </a:t>
            </a:r>
            <a:r>
              <a:rPr lang="en-US" altLang="en-US" sz="2800" i="1" dirty="0" err="1">
                <a:solidFill>
                  <a:srgbClr val="FF0000"/>
                </a:solidFill>
                <a:cs typeface="Times New Roman" panose="02020603050405020304" pitchFamily="18" charset="0"/>
              </a:rPr>
              <a:t>nhau</a:t>
            </a:r>
            <a:endParaRPr lang="en-US" altLang="en-US" sz="2800" i="1" dirty="0">
              <a:solidFill>
                <a:srgbClr val="FF0000"/>
              </a:solidFill>
              <a:cs typeface="Times New Roman" panose="02020603050405020304" pitchFamily="18" charset="0"/>
            </a:endParaRPr>
          </a:p>
        </p:txBody>
      </p:sp>
      <p:sp>
        <p:nvSpPr>
          <p:cNvPr id="57" name="Text Box 6"/>
          <p:cNvSpPr txBox="1">
            <a:spLocks noChangeArrowheads="1"/>
          </p:cNvSpPr>
          <p:nvPr/>
        </p:nvSpPr>
        <p:spPr bwMode="auto">
          <a:xfrm>
            <a:off x="858357" y="5293692"/>
            <a:ext cx="2598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b="1" i="1" dirty="0">
                <a:solidFill>
                  <a:srgbClr val="292929"/>
                </a:solidFill>
                <a:cs typeface="Times New Roman" panose="02020603050405020304" pitchFamily="18" charset="0"/>
              </a:rPr>
              <a:t>   </a:t>
            </a:r>
            <a:r>
              <a:rPr lang="en-US" altLang="en-US" sz="2800" b="1" i="1" dirty="0">
                <a:solidFill>
                  <a:srgbClr val="000000"/>
                </a:solidFill>
                <a:cs typeface="Times New Roman" panose="02020603050405020304" pitchFamily="18" charset="0"/>
              </a:rPr>
              <a:t>“…</a:t>
            </a:r>
            <a:r>
              <a:rPr lang="en-US" altLang="en-US" sz="2800" b="1" i="1" dirty="0" err="1">
                <a:solidFill>
                  <a:srgbClr val="000000"/>
                </a:solidFill>
                <a:cs typeface="Times New Roman" panose="02020603050405020304" pitchFamily="18" charset="0"/>
              </a:rPr>
              <a:t>đôi</a:t>
            </a:r>
            <a:r>
              <a:rPr lang="en-US" altLang="en-US" sz="2800" b="1" i="1" dirty="0">
                <a:solidFill>
                  <a:srgbClr val="000000"/>
                </a:solidFill>
                <a:cs typeface="Times New Roman" panose="02020603050405020304" pitchFamily="18" charset="0"/>
              </a:rPr>
              <a:t> </a:t>
            </a:r>
            <a:r>
              <a:rPr lang="en-US" altLang="en-US" sz="2800" b="1" i="1" u="sng" dirty="0">
                <a:solidFill>
                  <a:srgbClr val="000000"/>
                </a:solidFill>
                <a:cs typeface="Times New Roman" panose="02020603050405020304" pitchFamily="18" charset="0"/>
              </a:rPr>
              <a:t>tri </a:t>
            </a:r>
            <a:r>
              <a:rPr lang="en-US" altLang="en-US" sz="2800" b="1" i="1" u="sng" dirty="0" err="1">
                <a:solidFill>
                  <a:srgbClr val="000000"/>
                </a:solidFill>
                <a:cs typeface="Times New Roman" panose="02020603050405020304" pitchFamily="18" charset="0"/>
              </a:rPr>
              <a:t>kỉ</a:t>
            </a:r>
            <a:r>
              <a:rPr lang="en-US" altLang="en-US" sz="2800" b="1" i="1" dirty="0">
                <a:solidFill>
                  <a:srgbClr val="000000"/>
                </a:solidFill>
                <a:cs typeface="Times New Roman" panose="02020603050405020304" pitchFamily="18" charset="0"/>
              </a:rPr>
              <a:t>”</a:t>
            </a:r>
            <a:r>
              <a:rPr lang="en-US" altLang="en-US" sz="2800" i="1" dirty="0">
                <a:solidFill>
                  <a:srgbClr val="000000"/>
                </a:solidFill>
                <a:cs typeface="Times New Roman" panose="02020603050405020304" pitchFamily="18" charset="0"/>
              </a:rPr>
              <a:t> </a:t>
            </a:r>
          </a:p>
        </p:txBody>
      </p:sp>
      <p:sp>
        <p:nvSpPr>
          <p:cNvPr id="58" name="Text Box 7"/>
          <p:cNvSpPr txBox="1">
            <a:spLocks noChangeArrowheads="1"/>
          </p:cNvSpPr>
          <p:nvPr/>
        </p:nvSpPr>
        <p:spPr bwMode="auto">
          <a:xfrm>
            <a:off x="4820757" y="5369891"/>
            <a:ext cx="5521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i="1" dirty="0" err="1">
                <a:solidFill>
                  <a:srgbClr val="000000"/>
                </a:solidFill>
                <a:cs typeface="Times New Roman" panose="02020603050405020304" pitchFamily="18" charset="0"/>
              </a:rPr>
              <a:t>Hiểu</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bạn</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như</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hiểu</a:t>
            </a:r>
            <a:r>
              <a:rPr lang="en-US" altLang="en-US" sz="2800" i="1" dirty="0">
                <a:solidFill>
                  <a:srgbClr val="000000"/>
                </a:solidFill>
                <a:cs typeface="Times New Roman" panose="02020603050405020304" pitchFamily="18" charset="0"/>
              </a:rPr>
              <a:t> </a:t>
            </a:r>
            <a:r>
              <a:rPr lang="en-US" altLang="en-US" sz="2800" i="1" dirty="0" err="1">
                <a:solidFill>
                  <a:srgbClr val="000000"/>
                </a:solidFill>
                <a:cs typeface="Times New Roman" panose="02020603050405020304" pitchFamily="18" charset="0"/>
              </a:rPr>
              <a:t>mình</a:t>
            </a:r>
            <a:r>
              <a:rPr lang="en-US" altLang="en-US" sz="2800" i="1" dirty="0">
                <a:solidFill>
                  <a:srgbClr val="000000"/>
                </a:solidFill>
                <a:cs typeface="Times New Roman" panose="02020603050405020304" pitchFamily="18" charset="0"/>
              </a:rPr>
              <a:t> </a:t>
            </a:r>
          </a:p>
        </p:txBody>
      </p:sp>
      <p:sp>
        <p:nvSpPr>
          <p:cNvPr id="59" name="AutoShape 12"/>
          <p:cNvSpPr>
            <a:spLocks noChangeArrowheads="1"/>
          </p:cNvSpPr>
          <p:nvPr/>
        </p:nvSpPr>
        <p:spPr bwMode="auto">
          <a:xfrm>
            <a:off x="3601557" y="5522291"/>
            <a:ext cx="976313" cy="228600"/>
          </a:xfrm>
          <a:prstGeom prst="rightArrow">
            <a:avLst>
              <a:gd name="adj1" fmla="val 50000"/>
              <a:gd name="adj2" fmla="val 106771"/>
            </a:avLst>
          </a:prstGeom>
          <a:solidFill>
            <a:schemeClr val="accent5">
              <a:lumMod val="75000"/>
            </a:schemeClr>
          </a:solidFill>
          <a:ln w="12700" cap="sq">
            <a:solidFill>
              <a:schemeClr val="tx1"/>
            </a:solidFill>
            <a:miter lim="800000"/>
            <a:headEnd type="none" w="sm" len="sm"/>
            <a:tailEnd type="none" w="sm" len="sm"/>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endParaRPr lang="en-US" altLang="en-US" sz="2800" i="1">
              <a:solidFill>
                <a:srgbClr val="40458C"/>
              </a:solidFill>
              <a:cs typeface="Times New Roman" panose="02020603050405020304" pitchFamily="18" charset="0"/>
            </a:endParaRPr>
          </a:p>
        </p:txBody>
      </p:sp>
      <p:pic>
        <p:nvPicPr>
          <p:cNvPr id="31" name="Picture 30"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573150" flipV="1">
            <a:off x="566050" y="3991465"/>
            <a:ext cx="1049079" cy="803649"/>
          </a:xfrm>
          <a:prstGeom prst="rect">
            <a:avLst/>
          </a:prstGeom>
          <a:effectLst>
            <a:softEdge rad="1270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543" y="-103245"/>
            <a:ext cx="4892233" cy="3623876"/>
          </a:xfrm>
          <a:prstGeom prst="rect">
            <a:avLst/>
          </a:prstGeom>
          <a:ln>
            <a:noFill/>
          </a:ln>
          <a:effectLst>
            <a:softEdge rad="112500"/>
          </a:effectLst>
        </p:spPr>
      </p:pic>
    </p:spTree>
    <p:extLst>
      <p:ext uri="{BB962C8B-B14F-4D97-AF65-F5344CB8AC3E}">
        <p14:creationId xmlns:p14="http://schemas.microsoft.com/office/powerpoint/2010/main" val="313685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ox(in)">
                                      <p:cBhvr>
                                        <p:cTn id="19" dur="500"/>
                                        <p:tgtEl>
                                          <p:spTgt spid="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ox(i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ox(in)">
                                      <p:cBhvr>
                                        <p:cTn id="27" dur="500"/>
                                        <p:tgtEl>
                                          <p:spTgt spid="51"/>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ox(in)">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inVertic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down)">
                                      <p:cBhvr>
                                        <p:cTn id="50" dur="500"/>
                                        <p:tgtEl>
                                          <p:spTgt spid="5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down)">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 calcmode="lin" valueType="num">
                                      <p:cBhvr additive="base">
                                        <p:cTn id="58" dur="500" fill="hold"/>
                                        <p:tgtEl>
                                          <p:spTgt spid="56"/>
                                        </p:tgtEl>
                                        <p:attrNameLst>
                                          <p:attrName>ppt_x</p:attrName>
                                        </p:attrNameLst>
                                      </p:cBhvr>
                                      <p:tavLst>
                                        <p:tav tm="0">
                                          <p:val>
                                            <p:strVal val="#ppt_x"/>
                                          </p:val>
                                        </p:tav>
                                        <p:tav tm="100000">
                                          <p:val>
                                            <p:strVal val="#ppt_x"/>
                                          </p:val>
                                        </p:tav>
                                      </p:tavLst>
                                    </p:anim>
                                    <p:anim calcmode="lin" valueType="num">
                                      <p:cBhvr additive="base">
                                        <p:cTn id="5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p:bldP spid="53" grpId="0"/>
      <p:bldP spid="55" grpId="0" animBg="1"/>
      <p:bldP spid="56" grpId="0"/>
      <p:bldP spid="57" grpId="0"/>
      <p:bldP spid="58" grpId="0"/>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2" name="Rectangle 21"/>
          <p:cNvSpPr/>
          <p:nvPr/>
        </p:nvSpPr>
        <p:spPr>
          <a:xfrm>
            <a:off x="740583" y="4047020"/>
            <a:ext cx="2975992" cy="1815882"/>
          </a:xfrm>
          <a:prstGeom prst="rect">
            <a:avLst/>
          </a:prstGeom>
          <a:ln w="38100">
            <a:solidFill>
              <a:schemeClr val="accent5">
                <a:lumMod val="60000"/>
                <a:lumOff val="40000"/>
              </a:schemeClr>
            </a:solidFill>
          </a:ln>
        </p:spPr>
        <p:txBody>
          <a:bodyPr wrap="square">
            <a:spAutoFit/>
          </a:bodyPr>
          <a:lstStyle/>
          <a:p>
            <a:pPr algn="just"/>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800" dirty="0">
              <a:latin typeface="Times New Roman" panose="02020603050405020304" pitchFamily="18" charset="0"/>
              <a:cs typeface="Times New Roman" panose="02020603050405020304" pitchFamily="18" charset="0"/>
            </a:endParaRPr>
          </a:p>
        </p:txBody>
      </p:sp>
      <p:sp>
        <p:nvSpPr>
          <p:cNvPr id="23" name="Rectangle 22"/>
          <p:cNvSpPr/>
          <p:nvPr/>
        </p:nvSpPr>
        <p:spPr>
          <a:xfrm>
            <a:off x="4629015" y="4047020"/>
            <a:ext cx="2975992" cy="1815882"/>
          </a:xfrm>
          <a:prstGeom prst="rect">
            <a:avLst/>
          </a:prstGeom>
          <a:ln w="38100">
            <a:solidFill>
              <a:schemeClr val="accent5">
                <a:lumMod val="60000"/>
                <a:lumOff val="40000"/>
              </a:schemeClr>
            </a:solidFill>
          </a:ln>
        </p:spPr>
        <p:txBody>
          <a:bodyPr wrap="square">
            <a:spAutoFit/>
          </a:bodyPr>
          <a:lstStyle/>
          <a:p>
            <a:pPr algn="just"/>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đẹp</a:t>
            </a:r>
            <a:endParaRPr lang="en-US"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8517447" y="4047020"/>
            <a:ext cx="2975992" cy="1815882"/>
          </a:xfrm>
          <a:prstGeom prst="rect">
            <a:avLst/>
          </a:prstGeom>
          <a:ln w="38100">
            <a:solidFill>
              <a:schemeClr val="accent5">
                <a:lumMod val="60000"/>
                <a:lumOff val="40000"/>
              </a:schemeClr>
            </a:solidFill>
          </a:ln>
        </p:spPr>
        <p:txBody>
          <a:bodyPr wrap="square">
            <a:spAutoFit/>
          </a:bodyPr>
          <a:lstStyle/>
          <a:p>
            <a:pPr algn="just"/>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Cùng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trải</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kho</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thiếu</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thốn</a:t>
            </a:r>
            <a:endParaRPr lang="en-US" sz="2800"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
        <p:nvSpPr>
          <p:cNvPr id="25" name="Right Arrow 24"/>
          <p:cNvSpPr/>
          <p:nvPr/>
        </p:nvSpPr>
        <p:spPr>
          <a:xfrm>
            <a:off x="3909777" y="4695092"/>
            <a:ext cx="526878" cy="432048"/>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latin typeface="Times New Roman" panose="02020603050405020304" pitchFamily="18" charset="0"/>
              <a:cs typeface="Times New Roman" panose="02020603050405020304" pitchFamily="18" charset="0"/>
            </a:endParaRPr>
          </a:p>
        </p:txBody>
      </p:sp>
      <p:sp>
        <p:nvSpPr>
          <p:cNvPr id="26" name="Right Arrow 25"/>
          <p:cNvSpPr/>
          <p:nvPr/>
        </p:nvSpPr>
        <p:spPr>
          <a:xfrm>
            <a:off x="7798209" y="4695092"/>
            <a:ext cx="526878" cy="432048"/>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76215" y="3918686"/>
            <a:ext cx="480392" cy="2003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88311" y="3903004"/>
            <a:ext cx="480392" cy="2003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276743" y="3903004"/>
            <a:ext cx="480392" cy="2003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a:off x="476215" y="4018857"/>
            <a:ext cx="0" cy="211639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6215" y="6135252"/>
            <a:ext cx="2016224"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364647" y="4018857"/>
            <a:ext cx="0" cy="211639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64647" y="6135252"/>
            <a:ext cx="2016224"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53079" y="4018857"/>
            <a:ext cx="0" cy="211639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53079" y="6135252"/>
            <a:ext cx="2016224"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Tiêu đề 1">
            <a:extLst>
              <a:ext uri="{FF2B5EF4-FFF2-40B4-BE49-F238E27FC236}">
                <a16:creationId xmlns:a16="http://schemas.microsoft.com/office/drawing/2014/main" id="{5157B9D4-3C61-462F-A246-47A135DCC975}"/>
              </a:ext>
            </a:extLst>
          </p:cNvPr>
          <p:cNvSpPr txBox="1">
            <a:spLocks/>
          </p:cNvSpPr>
          <p:nvPr/>
        </p:nvSpPr>
        <p:spPr>
          <a:xfrm>
            <a:off x="1821408" y="2445555"/>
            <a:ext cx="6830754" cy="882992"/>
          </a:xfrm>
          <a:prstGeom prst="rect">
            <a:avLst/>
          </a:prstGeom>
          <a:solidFill>
            <a:schemeClr val="accent5">
              <a:lumMod val="60000"/>
              <a:lumOff val="40000"/>
            </a:schemeClr>
          </a:solidFill>
        </p:spPr>
        <p:txBody>
          <a:bodyPr>
            <a:normAutofit lnSpcReduction="10000"/>
          </a:bodyPr>
          <a:lstStyle>
            <a:lvl1pPr algn="ctr" defTabSz="1086632" rtl="0" eaLnBrk="1" latinLnBrk="0" hangingPunct="1">
              <a:spcBef>
                <a:spcPct val="0"/>
              </a:spcBef>
              <a:buNone/>
              <a:defRPr sz="5200" kern="1200">
                <a:solidFill>
                  <a:schemeClr val="tx1"/>
                </a:solidFill>
                <a:latin typeface="+mj-lt"/>
                <a:ea typeface="+mj-ea"/>
                <a:cs typeface="+mj-cs"/>
              </a:defRPr>
            </a:lvl1pPr>
          </a:lstStyle>
          <a:p>
            <a:r>
              <a:rPr lang="en-BZ" b="1" i="1" dirty="0">
                <a:solidFill>
                  <a:schemeClr val="bg1"/>
                </a:solidFill>
                <a:latin typeface="Times New Roman" panose="02020603050405020304" pitchFamily="18" charset="0"/>
                <a:cs typeface="Times New Roman" panose="02020603050405020304" pitchFamily="18" charset="0"/>
              </a:rPr>
              <a:t>C</a:t>
            </a:r>
            <a:r>
              <a:rPr lang="vi-VN" b="1" i="1" dirty="0">
                <a:solidFill>
                  <a:schemeClr val="bg1"/>
                </a:solidFill>
                <a:latin typeface="Times New Roman" panose="02020603050405020304" pitchFamily="18" charset="0"/>
                <a:cs typeface="Times New Roman" panose="02020603050405020304" pitchFamily="18" charset="0"/>
              </a:rPr>
              <a:t>ơ</a:t>
            </a:r>
            <a:r>
              <a:rPr lang="en-BZ" b="1" i="1" dirty="0">
                <a:solidFill>
                  <a:schemeClr val="bg1"/>
                </a:solidFill>
                <a:latin typeface="Times New Roman" panose="02020603050405020304" pitchFamily="18" charset="0"/>
                <a:cs typeface="Times New Roman" panose="02020603050405020304" pitchFamily="18" charset="0"/>
              </a:rPr>
              <a:t> </a:t>
            </a:r>
            <a:r>
              <a:rPr lang="en-BZ" b="1" i="1" dirty="0" err="1">
                <a:solidFill>
                  <a:schemeClr val="bg1"/>
                </a:solidFill>
                <a:latin typeface="Times New Roman" panose="02020603050405020304" pitchFamily="18" charset="0"/>
                <a:cs typeface="Times New Roman" panose="02020603050405020304" pitchFamily="18" charset="0"/>
              </a:rPr>
              <a:t>sở</a:t>
            </a:r>
            <a:r>
              <a:rPr lang="en-BZ" b="1" i="1" dirty="0">
                <a:solidFill>
                  <a:schemeClr val="bg1"/>
                </a:solidFill>
                <a:latin typeface="Times New Roman" panose="02020603050405020304" pitchFamily="18" charset="0"/>
                <a:cs typeface="Times New Roman" panose="02020603050405020304" pitchFamily="18" charset="0"/>
              </a:rPr>
              <a:t> </a:t>
            </a:r>
            <a:r>
              <a:rPr lang="en-BZ" b="1" i="1" dirty="0" err="1">
                <a:solidFill>
                  <a:schemeClr val="bg1"/>
                </a:solidFill>
                <a:latin typeface="Times New Roman" panose="02020603050405020304" pitchFamily="18" charset="0"/>
                <a:cs typeface="Times New Roman" panose="02020603050405020304" pitchFamily="18" charset="0"/>
              </a:rPr>
              <a:t>tình</a:t>
            </a:r>
            <a:r>
              <a:rPr lang="en-BZ" b="1" i="1" dirty="0">
                <a:solidFill>
                  <a:schemeClr val="bg1"/>
                </a:solidFill>
                <a:latin typeface="Times New Roman" panose="02020603050405020304" pitchFamily="18" charset="0"/>
                <a:cs typeface="Times New Roman" panose="02020603050405020304" pitchFamily="18" charset="0"/>
              </a:rPr>
              <a:t> </a:t>
            </a:r>
            <a:r>
              <a:rPr lang="en-BZ" b="1" i="1" dirty="0" err="1">
                <a:solidFill>
                  <a:schemeClr val="bg1"/>
                </a:solidFill>
                <a:latin typeface="Times New Roman" panose="02020603050405020304" pitchFamily="18" charset="0"/>
                <a:cs typeface="Times New Roman" panose="02020603050405020304" pitchFamily="18" charset="0"/>
              </a:rPr>
              <a:t>đồng</a:t>
            </a:r>
            <a:r>
              <a:rPr lang="en-BZ" b="1" i="1" dirty="0">
                <a:solidFill>
                  <a:schemeClr val="bg1"/>
                </a:solidFill>
                <a:latin typeface="Times New Roman" panose="02020603050405020304" pitchFamily="18" charset="0"/>
                <a:cs typeface="Times New Roman" panose="02020603050405020304" pitchFamily="18" charset="0"/>
              </a:rPr>
              <a:t> </a:t>
            </a:r>
            <a:r>
              <a:rPr lang="en-BZ" b="1" i="1" dirty="0" err="1">
                <a:solidFill>
                  <a:schemeClr val="bg1"/>
                </a:solidFill>
                <a:latin typeface="Times New Roman" panose="02020603050405020304" pitchFamily="18" charset="0"/>
                <a:cs typeface="Times New Roman" panose="02020603050405020304" pitchFamily="18" charset="0"/>
              </a:rPr>
              <a:t>chí</a:t>
            </a:r>
            <a:r>
              <a:rPr lang="en-BZ" b="1" i="1" dirty="0">
                <a:solidFill>
                  <a:schemeClr val="bg1"/>
                </a:solidFill>
                <a:latin typeface="Times New Roman" panose="02020603050405020304" pitchFamily="18" charset="0"/>
                <a:cs typeface="Times New Roman" panose="02020603050405020304" pitchFamily="18" charset="0"/>
              </a:rPr>
              <a:t>:</a:t>
            </a:r>
          </a:p>
        </p:txBody>
      </p:sp>
      <p:pic>
        <p:nvPicPr>
          <p:cNvPr id="38"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8652162" y="693325"/>
            <a:ext cx="2074988" cy="305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0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31" name="TextBox 30"/>
          <p:cNvSpPr txBox="1"/>
          <p:nvPr/>
        </p:nvSpPr>
        <p:spPr>
          <a:xfrm>
            <a:off x="3730994" y="1442318"/>
            <a:ext cx="4955140" cy="1107939"/>
          </a:xfrm>
          <a:prstGeom prst="rect">
            <a:avLst/>
          </a:prstGeom>
          <a:noFill/>
        </p:spPr>
        <p:txBody>
          <a:bodyPr wrap="square" lIns="121864" tIns="60932" rIns="121864" bIns="60932" rtlCol="0">
            <a:spAutoFit/>
          </a:bodyPr>
          <a:lstStyle/>
          <a:p>
            <a:pPr algn="ctr" defTabSz="1218840"/>
            <a:r>
              <a:rPr lang="en-US" sz="6400" b="1" dirty="0">
                <a:latin typeface="Times New Roman" panose="02020603050405020304" pitchFamily="18" charset="0"/>
                <a:cs typeface="Times New Roman" panose="02020603050405020304" pitchFamily="18" charset="0"/>
              </a:rPr>
              <a:t>ĐỒNG CHÍ!</a:t>
            </a:r>
          </a:p>
        </p:txBody>
      </p:sp>
      <p:pic>
        <p:nvPicPr>
          <p:cNvPr id="39"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89217" y="1900306"/>
            <a:ext cx="3227277" cy="47591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573150" flipV="1">
            <a:off x="3280874" y="2712648"/>
            <a:ext cx="926213" cy="709527"/>
          </a:xfrm>
          <a:prstGeom prst="rect">
            <a:avLst/>
          </a:prstGeom>
          <a:effectLst>
            <a:softEdge rad="127000"/>
          </a:effectLst>
        </p:spPr>
      </p:pic>
      <p:sp>
        <p:nvSpPr>
          <p:cNvPr id="41" name="TextBox 40">
            <a:extLst>
              <a:ext uri="{FF2B5EF4-FFF2-40B4-BE49-F238E27FC236}">
                <a16:creationId xmlns:a16="http://schemas.microsoft.com/office/drawing/2014/main" id="{80FCA0C9-2902-40F8-B05F-76A23AAF1BEF}"/>
              </a:ext>
            </a:extLst>
          </p:cNvPr>
          <p:cNvSpPr txBox="1">
            <a:spLocks noChangeArrowheads="1"/>
          </p:cNvSpPr>
          <p:nvPr/>
        </p:nvSpPr>
        <p:spPr bwMode="auto">
          <a:xfrm>
            <a:off x="4408604" y="2915974"/>
            <a:ext cx="4990094" cy="584775"/>
          </a:xfrm>
          <a:prstGeom prst="rect">
            <a:avLst/>
          </a:prstGeom>
          <a:noFill/>
          <a:ln w="9525">
            <a:noFill/>
            <a:miter lim="800000"/>
            <a:headEnd/>
            <a:tailEnd/>
          </a:ln>
        </p:spPr>
        <p:txBody>
          <a:bodyPr wrap="square">
            <a:spAutoFit/>
          </a:bodyPr>
          <a:lstStyle/>
          <a:p>
            <a:r>
              <a:rPr lang="en-US" sz="3200" i="1" dirty="0" err="1">
                <a:solidFill>
                  <a:prstClr val="black"/>
                </a:solidFill>
                <a:latin typeface="Times New Roman" panose="02020603050405020304" pitchFamily="18" charset="0"/>
                <a:cs typeface="Times New Roman" panose="02020603050405020304" pitchFamily="18" charset="0"/>
              </a:rPr>
              <a:t>Chủ</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đề</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bài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thơ</a:t>
            </a:r>
            <a:endParaRPr lang="en-US" sz="3200" i="1"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A266C18F-A1B6-470B-9C85-DF1391CDAD73}"/>
              </a:ext>
            </a:extLst>
          </p:cNvPr>
          <p:cNvSpPr txBox="1">
            <a:spLocks noChangeArrowheads="1"/>
          </p:cNvSpPr>
          <p:nvPr/>
        </p:nvSpPr>
        <p:spPr bwMode="auto">
          <a:xfrm>
            <a:off x="4427897" y="4058714"/>
            <a:ext cx="4970801" cy="1077218"/>
          </a:xfrm>
          <a:prstGeom prst="rect">
            <a:avLst/>
          </a:prstGeom>
          <a:noFill/>
          <a:ln w="9525">
            <a:noFill/>
            <a:miter lim="800000"/>
            <a:headEnd/>
            <a:tailEnd/>
          </a:ln>
        </p:spPr>
        <p:txBody>
          <a:bodyPr wrap="square">
            <a:spAutoFit/>
          </a:bodyPr>
          <a:lstStyle/>
          <a:p>
            <a:pPr algn="just"/>
            <a:r>
              <a:rPr lang="en-US" sz="3200" i="1" dirty="0" err="1">
                <a:solidFill>
                  <a:prstClr val="black"/>
                </a:solidFill>
                <a:latin typeface="Times New Roman" panose="02020603050405020304" pitchFamily="18" charset="0"/>
                <a:cs typeface="Times New Roman" panose="02020603050405020304" pitchFamily="18" charset="0"/>
              </a:rPr>
              <a:t>Khẳng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định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tình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đồng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chí</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đồng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đội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giữa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hai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lính</a:t>
            </a:r>
            <a:endParaRPr lang="en-US" sz="3200" i="1" dirty="0">
              <a:solidFill>
                <a:prstClr val="black"/>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3EC4C14-B50F-4EBE-8FC7-78409A611F35}"/>
              </a:ext>
            </a:extLst>
          </p:cNvPr>
          <p:cNvSpPr txBox="1">
            <a:spLocks noChangeArrowheads="1"/>
          </p:cNvSpPr>
          <p:nvPr/>
        </p:nvSpPr>
        <p:spPr bwMode="auto">
          <a:xfrm>
            <a:off x="4388788" y="5693898"/>
            <a:ext cx="5949911" cy="584775"/>
          </a:xfrm>
          <a:prstGeom prst="rect">
            <a:avLst/>
          </a:prstGeom>
          <a:noFill/>
          <a:ln w="9525">
            <a:noFill/>
            <a:miter lim="800000"/>
            <a:headEnd/>
            <a:tailEnd/>
          </a:ln>
        </p:spPr>
        <p:txBody>
          <a:bodyPr wrap="square">
            <a:spAutoFit/>
          </a:bodyPr>
          <a:lstStyle/>
          <a:p>
            <a:r>
              <a:rPr lang="en-US" sz="3200" i="1" dirty="0" err="1">
                <a:solidFill>
                  <a:prstClr val="black"/>
                </a:solidFill>
                <a:latin typeface="Times New Roman" panose="02020603050405020304" pitchFamily="18" charset="0"/>
                <a:cs typeface="Times New Roman" panose="02020603050405020304" pitchFamily="18" charset="0"/>
              </a:rPr>
              <a:t>Nhịp</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cầu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nối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đoạn</a:t>
            </a:r>
            <a:r>
              <a:rPr lang="en-US" sz="3200" i="1" dirty="0">
                <a:solidFill>
                  <a:prstClr val="black"/>
                </a:solidFill>
                <a:latin typeface="Times New Roman" panose="02020603050405020304" pitchFamily="18" charset="0"/>
                <a:cs typeface="Times New Roman" panose="02020603050405020304" pitchFamily="18" charset="0"/>
              </a:rPr>
              <a:t> 1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đoạn</a:t>
            </a:r>
            <a:r>
              <a:rPr lang="en-US" sz="3200" i="1" dirty="0">
                <a:solidFill>
                  <a:prstClr val="black"/>
                </a:solidFill>
                <a:latin typeface="Times New Roman" panose="02020603050405020304" pitchFamily="18" charset="0"/>
                <a:cs typeface="Times New Roman" panose="02020603050405020304" pitchFamily="18" charset="0"/>
              </a:rPr>
              <a:t> 2</a:t>
            </a:r>
          </a:p>
        </p:txBody>
      </p:sp>
      <p:pic>
        <p:nvPicPr>
          <p:cNvPr id="44" name="Picture 4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573150" flipV="1">
            <a:off x="3196122" y="4001392"/>
            <a:ext cx="926213" cy="709527"/>
          </a:xfrm>
          <a:prstGeom prst="rect">
            <a:avLst/>
          </a:prstGeom>
          <a:effectLst>
            <a:softEdge rad="127000"/>
          </a:effectLst>
        </p:spPr>
      </p:pic>
      <p:pic>
        <p:nvPicPr>
          <p:cNvPr id="45" name="Picture 4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573150" flipV="1">
            <a:off x="3196121" y="5290136"/>
            <a:ext cx="926213" cy="709527"/>
          </a:xfrm>
          <a:prstGeom prst="rect">
            <a:avLst/>
          </a:prstGeom>
          <a:effectLst>
            <a:softEdge rad="127000"/>
          </a:effectLst>
        </p:spPr>
      </p:pic>
      <p:sp>
        <p:nvSpPr>
          <p:cNvPr id="2" name="Rectangle 1"/>
          <p:cNvSpPr/>
          <p:nvPr/>
        </p:nvSpPr>
        <p:spPr>
          <a:xfrm>
            <a:off x="8686134" y="1739858"/>
            <a:ext cx="3267241" cy="646331"/>
          </a:xfrm>
          <a:prstGeom prst="rect">
            <a:avLst/>
          </a:prstGeom>
        </p:spPr>
        <p:txBody>
          <a:bodyPr wrap="none">
            <a:spAutoFit/>
          </a:bodyPr>
          <a:lstStyle/>
          <a:p>
            <a:r>
              <a:rPr lang="en-SG"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i="1" dirty="0" err="1">
                <a:solidFill>
                  <a:srgbClr val="FF0000"/>
                </a:solidFill>
                <a:latin typeface="Times New Roman" panose="02020603050405020304" pitchFamily="18" charset="0"/>
                <a:cs typeface="Times New Roman" panose="02020603050405020304" pitchFamily="18" charset="0"/>
              </a:rPr>
              <a:t>Câu</a:t>
            </a:r>
            <a:r>
              <a:rPr lang="en-SG" sz="3600" i="1" dirty="0">
                <a:solidFill>
                  <a:srgbClr val="FF0000"/>
                </a:solidFill>
                <a:latin typeface="Times New Roman" panose="02020603050405020304" pitchFamily="18" charset="0"/>
                <a:cs typeface="Times New Roman" panose="02020603050405020304" pitchFamily="18" charset="0"/>
              </a:rPr>
              <a:t> </a:t>
            </a:r>
            <a:r>
              <a:rPr lang="en-SG" sz="3600" i="1" dirty="0" err="1">
                <a:solidFill>
                  <a:srgbClr val="FF0000"/>
                </a:solidFill>
                <a:latin typeface="Times New Roman" panose="02020603050405020304" pitchFamily="18" charset="0"/>
                <a:cs typeface="Times New Roman" panose="02020603050405020304" pitchFamily="18" charset="0"/>
              </a:rPr>
              <a:t>đặc</a:t>
            </a:r>
            <a:r>
              <a:rPr lang="en-SG" sz="3600" i="1" dirty="0">
                <a:solidFill>
                  <a:srgbClr val="FF0000"/>
                </a:solidFill>
                <a:latin typeface="Times New Roman" panose="02020603050405020304" pitchFamily="18" charset="0"/>
                <a:cs typeface="Times New Roman" panose="02020603050405020304" pitchFamily="18" charset="0"/>
              </a:rPr>
              <a:t> </a:t>
            </a:r>
            <a:r>
              <a:rPr lang="en-SG" sz="3600" i="1" dirty="0" err="1">
                <a:solidFill>
                  <a:srgbClr val="FF0000"/>
                </a:solidFill>
                <a:latin typeface="Times New Roman" panose="02020603050405020304" pitchFamily="18" charset="0"/>
                <a:cs typeface="Times New Roman" panose="02020603050405020304" pitchFamily="18" charset="0"/>
              </a:rPr>
              <a:t>biệt</a:t>
            </a:r>
            <a:r>
              <a:rPr lang="en-SG" sz="3600" i="1" dirty="0">
                <a:solidFill>
                  <a:srgbClr val="FF0000"/>
                </a:solidFill>
                <a:latin typeface="Times New Roman" panose="02020603050405020304" pitchFamily="18" charset="0"/>
                <a:cs typeface="Times New Roman" panose="02020603050405020304" pitchFamily="18" charset="0"/>
              </a:rPr>
              <a:t> </a:t>
            </a:r>
            <a:endParaRPr lang="en-US" sz="3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39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anim calcmode="lin" valueType="num">
                                      <p:cBhvr>
                                        <p:cTn id="51" dur="1000" fill="hold"/>
                                        <p:tgtEl>
                                          <p:spTgt spid="45"/>
                                        </p:tgtEl>
                                        <p:attrNameLst>
                                          <p:attrName>ppt_x</p:attrName>
                                        </p:attrNameLst>
                                      </p:cBhvr>
                                      <p:tavLst>
                                        <p:tav tm="0">
                                          <p:val>
                                            <p:strVal val="#ppt_x"/>
                                          </p:val>
                                        </p:tav>
                                        <p:tav tm="100000">
                                          <p:val>
                                            <p:strVal val="#ppt_x"/>
                                          </p:val>
                                        </p:tav>
                                      </p:tavLst>
                                    </p:anim>
                                    <p:anim calcmode="lin" valueType="num">
                                      <p:cBhvr>
                                        <p:cTn id="52" dur="1000" fill="hold"/>
                                        <p:tgtEl>
                                          <p:spTgt spid="4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42" grpId="0"/>
      <p:bldP spid="4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4" y="2013175"/>
            <a:ext cx="4825218" cy="6317324"/>
          </a:xfrm>
          <a:prstGeom prst="rect">
            <a:avLst/>
          </a:prstGeom>
        </p:spPr>
      </p:pic>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sở</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30" name="Text Box 21"/>
          <p:cNvSpPr txBox="1">
            <a:spLocks noChangeArrowheads="1"/>
          </p:cNvSpPr>
          <p:nvPr/>
        </p:nvSpPr>
        <p:spPr bwMode="auto">
          <a:xfrm>
            <a:off x="6079111" y="3645838"/>
            <a:ext cx="4225281" cy="1754326"/>
          </a:xfrm>
          <a:prstGeom prst="rect">
            <a:avLst/>
          </a:prstGeom>
          <a:solidFill>
            <a:srgbClr val="DFF0F5"/>
          </a:solidFill>
          <a:ln>
            <a:noFill/>
          </a:ln>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lnSpc>
                <a:spcPct val="150000"/>
              </a:lnSpc>
              <a:spcBef>
                <a:spcPct val="50000"/>
              </a:spcBef>
            </a:pPr>
            <a:r>
              <a:rPr lang="en-US" altLang="en-US" sz="3600" i="1" dirty="0">
                <a:solidFill>
                  <a:srgbClr val="FF0000"/>
                </a:solidFill>
                <a:latin typeface="Times New Roman" pitchFamily="18" charset="0"/>
                <a:sym typeface="Wingdings" panose="05000000000000000000" pitchFamily="2" charset="2"/>
              </a:rPr>
              <a:t> </a:t>
            </a:r>
            <a:r>
              <a:rPr lang="en-US" altLang="en-US" sz="3600" i="1" dirty="0" err="1">
                <a:solidFill>
                  <a:srgbClr val="FF0000"/>
                </a:solidFill>
                <a:latin typeface="Times New Roman" pitchFamily="18" charset="0"/>
              </a:rPr>
              <a:t>Cơ</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sở</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vững</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chắc</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thiêng</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liêng</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cao</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đẹp</a:t>
            </a:r>
            <a:r>
              <a:rPr lang="en-US" altLang="en-US" sz="3600" i="1" dirty="0">
                <a:solidFill>
                  <a:srgbClr val="FF0000"/>
                </a:solidFill>
                <a:latin typeface="Times New Roman" pitchFamily="18" charset="0"/>
              </a:rPr>
              <a:t> </a:t>
            </a:r>
          </a:p>
        </p:txBody>
      </p:sp>
      <p:sp>
        <p:nvSpPr>
          <p:cNvPr id="12" name="Rectangle 11"/>
          <p:cNvSpPr/>
          <p:nvPr/>
        </p:nvSpPr>
        <p:spPr>
          <a:xfrm>
            <a:off x="1371600" y="2021577"/>
            <a:ext cx="10084812" cy="646331"/>
          </a:xfrm>
          <a:prstGeom prst="rect">
            <a:avLst/>
          </a:prstGeom>
        </p:spPr>
        <p:txBody>
          <a:bodyPr wrap="none">
            <a:spAutoFit/>
          </a:bodyPr>
          <a:lstStyle/>
          <a:p>
            <a:r>
              <a:rPr lang="en-US" altLang="en-US" sz="3600" b="1" i="1" dirty="0" err="1">
                <a:latin typeface="Times New Roman" pitchFamily="18" charset="0"/>
              </a:rPr>
              <a:t>Xa</a:t>
            </a:r>
            <a:r>
              <a:rPr lang="en-US" altLang="en-US" sz="3600" b="1" i="1" dirty="0">
                <a:latin typeface="Times New Roman" pitchFamily="18" charset="0"/>
              </a:rPr>
              <a:t> </a:t>
            </a:r>
            <a:r>
              <a:rPr lang="en-US" altLang="en-US" sz="3600" b="1" i="1" dirty="0" err="1">
                <a:latin typeface="Times New Roman" pitchFamily="18" charset="0"/>
              </a:rPr>
              <a:t>lạ</a:t>
            </a:r>
            <a:r>
              <a:rPr lang="en-US" altLang="en-US" sz="3600" b="1" i="1" dirty="0">
                <a:latin typeface="Times New Roman" pitchFamily="18" charset="0"/>
              </a:rPr>
              <a:t>             </a:t>
            </a:r>
            <a:r>
              <a:rPr lang="en-US" altLang="en-US" sz="3600" b="1" i="1" dirty="0" err="1">
                <a:latin typeface="Times New Roman" pitchFamily="18" charset="0"/>
              </a:rPr>
              <a:t>quen</a:t>
            </a:r>
            <a:r>
              <a:rPr lang="en-US" altLang="en-US" sz="3600" b="1" i="1" dirty="0">
                <a:latin typeface="Times New Roman" pitchFamily="18" charset="0"/>
              </a:rPr>
              <a:t> </a:t>
            </a:r>
            <a:r>
              <a:rPr lang="en-US" altLang="en-US" sz="3600" b="1" i="1" dirty="0" err="1">
                <a:latin typeface="Times New Roman" pitchFamily="18" charset="0"/>
              </a:rPr>
              <a:t>nhau</a:t>
            </a:r>
            <a:r>
              <a:rPr lang="en-US" altLang="en-US" sz="3600" b="1" i="1" dirty="0">
                <a:latin typeface="Times New Roman" pitchFamily="18" charset="0"/>
              </a:rPr>
              <a:t>          tri </a:t>
            </a:r>
            <a:r>
              <a:rPr lang="en-US" altLang="en-US" sz="3600" b="1" i="1" dirty="0" err="1">
                <a:latin typeface="Times New Roman" pitchFamily="18" charset="0"/>
              </a:rPr>
              <a:t>kỉ</a:t>
            </a:r>
            <a:r>
              <a:rPr lang="en-US" altLang="en-US" sz="3600" b="1" i="1" dirty="0">
                <a:latin typeface="Times New Roman" pitchFamily="18" charset="0"/>
              </a:rPr>
              <a:t>             </a:t>
            </a:r>
            <a:r>
              <a:rPr lang="en-US" altLang="en-US" sz="3600" b="1" i="1" dirty="0" err="1">
                <a:solidFill>
                  <a:srgbClr val="FF0000"/>
                </a:solidFill>
                <a:latin typeface="Times New Roman" pitchFamily="18" charset="0"/>
              </a:rPr>
              <a:t>Đồng</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chí</a:t>
            </a:r>
            <a:endParaRPr lang="en-US" sz="3600" i="1" dirty="0">
              <a:solidFill>
                <a:srgbClr val="FF0000"/>
              </a:solidFill>
            </a:endParaRPr>
          </a:p>
        </p:txBody>
      </p:sp>
      <p:pic>
        <p:nvPicPr>
          <p:cNvPr id="32" name="Picture 3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8072">
            <a:off x="2734147" y="2047663"/>
            <a:ext cx="926213" cy="701744"/>
          </a:xfrm>
          <a:prstGeom prst="rect">
            <a:avLst/>
          </a:prstGeom>
          <a:effectLst>
            <a:softEdge rad="127000"/>
          </a:effectLst>
        </p:spPr>
      </p:pic>
      <p:pic>
        <p:nvPicPr>
          <p:cNvPr id="33" name="Picture 32"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8072">
            <a:off x="6098548" y="2039261"/>
            <a:ext cx="926213" cy="701744"/>
          </a:xfrm>
          <a:prstGeom prst="rect">
            <a:avLst/>
          </a:prstGeom>
          <a:effectLst>
            <a:softEdge rad="127000"/>
          </a:effectLst>
        </p:spPr>
      </p:pic>
      <p:pic>
        <p:nvPicPr>
          <p:cNvPr id="34" name="Picture 3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8072">
            <a:off x="8304656" y="2039261"/>
            <a:ext cx="926213" cy="701744"/>
          </a:xfrm>
          <a:prstGeom prst="rect">
            <a:avLst/>
          </a:prstGeom>
          <a:effectLst>
            <a:softEdge rad="127000"/>
          </a:effectLst>
        </p:spPr>
      </p:pic>
    </p:spTree>
    <p:extLst>
      <p:ext uri="{BB962C8B-B14F-4D97-AF65-F5344CB8AC3E}">
        <p14:creationId xmlns:p14="http://schemas.microsoft.com/office/powerpoint/2010/main" val="212461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80">
                                          <p:stCondLst>
                                            <p:cond delay="0"/>
                                          </p:stCondLst>
                                        </p:cTn>
                                        <p:tgtEl>
                                          <p:spTgt spid="32"/>
                                        </p:tgtEl>
                                      </p:cBhvr>
                                    </p:animEffect>
                                    <p:anim calcmode="lin" valueType="num">
                                      <p:cBhvr>
                                        <p:cTn id="3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6" dur="26">
                                          <p:stCondLst>
                                            <p:cond delay="650"/>
                                          </p:stCondLst>
                                        </p:cTn>
                                        <p:tgtEl>
                                          <p:spTgt spid="32"/>
                                        </p:tgtEl>
                                      </p:cBhvr>
                                      <p:to x="100000" y="60000"/>
                                    </p:animScale>
                                    <p:animScale>
                                      <p:cBhvr>
                                        <p:cTn id="37" dur="166" decel="50000">
                                          <p:stCondLst>
                                            <p:cond delay="676"/>
                                          </p:stCondLst>
                                        </p:cTn>
                                        <p:tgtEl>
                                          <p:spTgt spid="32"/>
                                        </p:tgtEl>
                                      </p:cBhvr>
                                      <p:to x="100000" y="100000"/>
                                    </p:animScale>
                                    <p:animScale>
                                      <p:cBhvr>
                                        <p:cTn id="38" dur="26">
                                          <p:stCondLst>
                                            <p:cond delay="1312"/>
                                          </p:stCondLst>
                                        </p:cTn>
                                        <p:tgtEl>
                                          <p:spTgt spid="32"/>
                                        </p:tgtEl>
                                      </p:cBhvr>
                                      <p:to x="100000" y="80000"/>
                                    </p:animScale>
                                    <p:animScale>
                                      <p:cBhvr>
                                        <p:cTn id="39" dur="166" decel="50000">
                                          <p:stCondLst>
                                            <p:cond delay="1338"/>
                                          </p:stCondLst>
                                        </p:cTn>
                                        <p:tgtEl>
                                          <p:spTgt spid="32"/>
                                        </p:tgtEl>
                                      </p:cBhvr>
                                      <p:to x="100000" y="100000"/>
                                    </p:animScale>
                                    <p:animScale>
                                      <p:cBhvr>
                                        <p:cTn id="40" dur="26">
                                          <p:stCondLst>
                                            <p:cond delay="1642"/>
                                          </p:stCondLst>
                                        </p:cTn>
                                        <p:tgtEl>
                                          <p:spTgt spid="32"/>
                                        </p:tgtEl>
                                      </p:cBhvr>
                                      <p:to x="100000" y="90000"/>
                                    </p:animScale>
                                    <p:animScale>
                                      <p:cBhvr>
                                        <p:cTn id="41" dur="166" decel="50000">
                                          <p:stCondLst>
                                            <p:cond delay="1668"/>
                                          </p:stCondLst>
                                        </p:cTn>
                                        <p:tgtEl>
                                          <p:spTgt spid="32"/>
                                        </p:tgtEl>
                                      </p:cBhvr>
                                      <p:to x="100000" y="100000"/>
                                    </p:animScale>
                                    <p:animScale>
                                      <p:cBhvr>
                                        <p:cTn id="42" dur="26">
                                          <p:stCondLst>
                                            <p:cond delay="1808"/>
                                          </p:stCondLst>
                                        </p:cTn>
                                        <p:tgtEl>
                                          <p:spTgt spid="32"/>
                                        </p:tgtEl>
                                      </p:cBhvr>
                                      <p:to x="100000" y="95000"/>
                                    </p:animScale>
                                    <p:animScale>
                                      <p:cBhvr>
                                        <p:cTn id="43" dur="166" decel="50000">
                                          <p:stCondLst>
                                            <p:cond delay="1834"/>
                                          </p:stCondLst>
                                        </p:cTn>
                                        <p:tgtEl>
                                          <p:spTgt spid="32"/>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80">
                                          <p:stCondLst>
                                            <p:cond delay="0"/>
                                          </p:stCondLst>
                                        </p:cTn>
                                        <p:tgtEl>
                                          <p:spTgt spid="33"/>
                                        </p:tgtEl>
                                      </p:cBhvr>
                                    </p:animEffect>
                                    <p:anim calcmode="lin" valueType="num">
                                      <p:cBhvr>
                                        <p:cTn id="4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2" dur="26">
                                          <p:stCondLst>
                                            <p:cond delay="650"/>
                                          </p:stCondLst>
                                        </p:cTn>
                                        <p:tgtEl>
                                          <p:spTgt spid="33"/>
                                        </p:tgtEl>
                                      </p:cBhvr>
                                      <p:to x="100000" y="60000"/>
                                    </p:animScale>
                                    <p:animScale>
                                      <p:cBhvr>
                                        <p:cTn id="53" dur="166" decel="50000">
                                          <p:stCondLst>
                                            <p:cond delay="676"/>
                                          </p:stCondLst>
                                        </p:cTn>
                                        <p:tgtEl>
                                          <p:spTgt spid="33"/>
                                        </p:tgtEl>
                                      </p:cBhvr>
                                      <p:to x="100000" y="100000"/>
                                    </p:animScale>
                                    <p:animScale>
                                      <p:cBhvr>
                                        <p:cTn id="54" dur="26">
                                          <p:stCondLst>
                                            <p:cond delay="1312"/>
                                          </p:stCondLst>
                                        </p:cTn>
                                        <p:tgtEl>
                                          <p:spTgt spid="33"/>
                                        </p:tgtEl>
                                      </p:cBhvr>
                                      <p:to x="100000" y="80000"/>
                                    </p:animScale>
                                    <p:animScale>
                                      <p:cBhvr>
                                        <p:cTn id="55" dur="166" decel="50000">
                                          <p:stCondLst>
                                            <p:cond delay="1338"/>
                                          </p:stCondLst>
                                        </p:cTn>
                                        <p:tgtEl>
                                          <p:spTgt spid="33"/>
                                        </p:tgtEl>
                                      </p:cBhvr>
                                      <p:to x="100000" y="100000"/>
                                    </p:animScale>
                                    <p:animScale>
                                      <p:cBhvr>
                                        <p:cTn id="56" dur="26">
                                          <p:stCondLst>
                                            <p:cond delay="1642"/>
                                          </p:stCondLst>
                                        </p:cTn>
                                        <p:tgtEl>
                                          <p:spTgt spid="33"/>
                                        </p:tgtEl>
                                      </p:cBhvr>
                                      <p:to x="100000" y="90000"/>
                                    </p:animScale>
                                    <p:animScale>
                                      <p:cBhvr>
                                        <p:cTn id="57" dur="166" decel="50000">
                                          <p:stCondLst>
                                            <p:cond delay="1668"/>
                                          </p:stCondLst>
                                        </p:cTn>
                                        <p:tgtEl>
                                          <p:spTgt spid="33"/>
                                        </p:tgtEl>
                                      </p:cBhvr>
                                      <p:to x="100000" y="100000"/>
                                    </p:animScale>
                                    <p:animScale>
                                      <p:cBhvr>
                                        <p:cTn id="58" dur="26">
                                          <p:stCondLst>
                                            <p:cond delay="1808"/>
                                          </p:stCondLst>
                                        </p:cTn>
                                        <p:tgtEl>
                                          <p:spTgt spid="33"/>
                                        </p:tgtEl>
                                      </p:cBhvr>
                                      <p:to x="100000" y="95000"/>
                                    </p:animScale>
                                    <p:animScale>
                                      <p:cBhvr>
                                        <p:cTn id="59" dur="166" decel="50000">
                                          <p:stCondLst>
                                            <p:cond delay="1834"/>
                                          </p:stCondLst>
                                        </p:cTn>
                                        <p:tgtEl>
                                          <p:spTgt spid="33"/>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down)">
                                      <p:cBhvr>
                                        <p:cTn id="62" dur="580">
                                          <p:stCondLst>
                                            <p:cond delay="0"/>
                                          </p:stCondLst>
                                        </p:cTn>
                                        <p:tgtEl>
                                          <p:spTgt spid="34"/>
                                        </p:tgtEl>
                                      </p:cBhvr>
                                    </p:animEffect>
                                    <p:anim calcmode="lin" valueType="num">
                                      <p:cBhvr>
                                        <p:cTn id="6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68" dur="26">
                                          <p:stCondLst>
                                            <p:cond delay="650"/>
                                          </p:stCondLst>
                                        </p:cTn>
                                        <p:tgtEl>
                                          <p:spTgt spid="34"/>
                                        </p:tgtEl>
                                      </p:cBhvr>
                                      <p:to x="100000" y="60000"/>
                                    </p:animScale>
                                    <p:animScale>
                                      <p:cBhvr>
                                        <p:cTn id="69" dur="166" decel="50000">
                                          <p:stCondLst>
                                            <p:cond delay="676"/>
                                          </p:stCondLst>
                                        </p:cTn>
                                        <p:tgtEl>
                                          <p:spTgt spid="34"/>
                                        </p:tgtEl>
                                      </p:cBhvr>
                                      <p:to x="100000" y="100000"/>
                                    </p:animScale>
                                    <p:animScale>
                                      <p:cBhvr>
                                        <p:cTn id="70" dur="26">
                                          <p:stCondLst>
                                            <p:cond delay="1312"/>
                                          </p:stCondLst>
                                        </p:cTn>
                                        <p:tgtEl>
                                          <p:spTgt spid="34"/>
                                        </p:tgtEl>
                                      </p:cBhvr>
                                      <p:to x="100000" y="80000"/>
                                    </p:animScale>
                                    <p:animScale>
                                      <p:cBhvr>
                                        <p:cTn id="71" dur="166" decel="50000">
                                          <p:stCondLst>
                                            <p:cond delay="1338"/>
                                          </p:stCondLst>
                                        </p:cTn>
                                        <p:tgtEl>
                                          <p:spTgt spid="34"/>
                                        </p:tgtEl>
                                      </p:cBhvr>
                                      <p:to x="100000" y="100000"/>
                                    </p:animScale>
                                    <p:animScale>
                                      <p:cBhvr>
                                        <p:cTn id="72" dur="26">
                                          <p:stCondLst>
                                            <p:cond delay="1642"/>
                                          </p:stCondLst>
                                        </p:cTn>
                                        <p:tgtEl>
                                          <p:spTgt spid="34"/>
                                        </p:tgtEl>
                                      </p:cBhvr>
                                      <p:to x="100000" y="90000"/>
                                    </p:animScale>
                                    <p:animScale>
                                      <p:cBhvr>
                                        <p:cTn id="73" dur="166" decel="50000">
                                          <p:stCondLst>
                                            <p:cond delay="1668"/>
                                          </p:stCondLst>
                                        </p:cTn>
                                        <p:tgtEl>
                                          <p:spTgt spid="34"/>
                                        </p:tgtEl>
                                      </p:cBhvr>
                                      <p:to x="100000" y="100000"/>
                                    </p:animScale>
                                    <p:animScale>
                                      <p:cBhvr>
                                        <p:cTn id="74" dur="26">
                                          <p:stCondLst>
                                            <p:cond delay="1808"/>
                                          </p:stCondLst>
                                        </p:cTn>
                                        <p:tgtEl>
                                          <p:spTgt spid="34"/>
                                        </p:tgtEl>
                                      </p:cBhvr>
                                      <p:to x="100000" y="95000"/>
                                    </p:animScale>
                                    <p:animScale>
                                      <p:cBhvr>
                                        <p:cTn id="75" dur="166" decel="50000">
                                          <p:stCondLst>
                                            <p:cond delay="1834"/>
                                          </p:stCondLst>
                                        </p:cTn>
                                        <p:tgtEl>
                                          <p:spTgt spid="34"/>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33975" cy="359092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099" y="0"/>
            <a:ext cx="5715001" cy="30384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38188"/>
            <a:ext cx="5781675" cy="32198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450" y="3171825"/>
            <a:ext cx="5524500" cy="3348037"/>
          </a:xfrm>
          <a:prstGeom prst="rect">
            <a:avLst/>
          </a:prstGeom>
        </p:spPr>
      </p:pic>
    </p:spTree>
    <p:extLst>
      <p:ext uri="{BB962C8B-B14F-4D97-AF65-F5344CB8AC3E}">
        <p14:creationId xmlns:p14="http://schemas.microsoft.com/office/powerpoint/2010/main" val="239522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 Box 16"/>
          <p:cNvSpPr txBox="1">
            <a:spLocks noChangeArrowheads="1"/>
          </p:cNvSpPr>
          <p:nvPr/>
        </p:nvSpPr>
        <p:spPr bwMode="auto">
          <a:xfrm>
            <a:off x="548855" y="1189972"/>
            <a:ext cx="6318480" cy="5565947"/>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2400" b="1" i="1" dirty="0" err="1">
                <a:latin typeface="Times New Roman" pitchFamily="18" charset="0"/>
              </a:rPr>
              <a:t>Ru</a:t>
            </a:r>
            <a:r>
              <a:rPr lang="vi-VN" sz="2400" b="1" i="1" dirty="0">
                <a:latin typeface="Times New Roman" pitchFamily="18" charset="0"/>
              </a:rPr>
              <a:t>ộng nương anh gửi bạn thân cày</a:t>
            </a:r>
          </a:p>
          <a:p>
            <a:pPr>
              <a:lnSpc>
                <a:spcPct val="150000"/>
              </a:lnSpc>
            </a:pPr>
            <a:r>
              <a:rPr lang="vi-VN" sz="2400" b="1" i="1" dirty="0">
                <a:latin typeface="Times New Roman" pitchFamily="18" charset="0"/>
              </a:rPr>
              <a:t>Gian nhà không mặc kệ gió lung lay</a:t>
            </a:r>
          </a:p>
          <a:p>
            <a:pPr>
              <a:lnSpc>
                <a:spcPct val="150000"/>
              </a:lnSpc>
            </a:pPr>
            <a:r>
              <a:rPr lang="vi-VN" sz="2400" b="1" i="1" dirty="0">
                <a:latin typeface="Times New Roman" pitchFamily="18" charset="0"/>
              </a:rPr>
              <a:t>Giếng nước gốc đa nhớ người ra lính.</a:t>
            </a:r>
          </a:p>
          <a:p>
            <a:pPr>
              <a:lnSpc>
                <a:spcPct val="150000"/>
              </a:lnSpc>
            </a:pPr>
            <a:r>
              <a:rPr lang="vi-VN" sz="2400" b="1" i="1" dirty="0">
                <a:latin typeface="Times New Roman" pitchFamily="18" charset="0"/>
                <a:cs typeface="Arial" pitchFamily="34" charset="0"/>
              </a:rPr>
              <a:t>Anh với tôi biết từng cơn ớn lạnh</a:t>
            </a:r>
          </a:p>
          <a:p>
            <a:pPr>
              <a:lnSpc>
                <a:spcPct val="150000"/>
              </a:lnSpc>
            </a:pPr>
            <a:r>
              <a:rPr lang="vi-VN" sz="2400" b="1" i="1" dirty="0">
                <a:latin typeface="Times New Roman" pitchFamily="18" charset="0"/>
                <a:cs typeface="Arial" pitchFamily="34" charset="0"/>
              </a:rPr>
              <a:t>Sốt run người v</a:t>
            </a:r>
            <a:r>
              <a:rPr lang="en-US" sz="2400" b="1" i="1" dirty="0" err="1">
                <a:latin typeface="Times New Roman" pitchFamily="18" charset="0"/>
                <a:cs typeface="Arial" pitchFamily="34" charset="0"/>
              </a:rPr>
              <a:t>ừng</a:t>
            </a:r>
            <a:r>
              <a:rPr lang="vi-VN" sz="2400" b="1" i="1" dirty="0">
                <a:latin typeface="Times New Roman" pitchFamily="18" charset="0"/>
                <a:cs typeface="Arial" pitchFamily="34" charset="0"/>
              </a:rPr>
              <a:t> trán ướt mồ hôi.</a:t>
            </a:r>
          </a:p>
          <a:p>
            <a:pPr>
              <a:lnSpc>
                <a:spcPct val="150000"/>
              </a:lnSpc>
            </a:pPr>
            <a:r>
              <a:rPr lang="vi-VN" sz="2400" b="1" i="1" dirty="0">
                <a:latin typeface="Times New Roman" pitchFamily="18" charset="0"/>
                <a:cs typeface="Arial" pitchFamily="34" charset="0"/>
              </a:rPr>
              <a:t>Áo anh rách vai</a:t>
            </a:r>
          </a:p>
          <a:p>
            <a:pPr>
              <a:lnSpc>
                <a:spcPct val="150000"/>
              </a:lnSpc>
            </a:pPr>
            <a:r>
              <a:rPr lang="vi-VN" sz="2400" b="1" i="1" dirty="0">
                <a:latin typeface="Times New Roman" pitchFamily="18" charset="0"/>
                <a:cs typeface="Arial" pitchFamily="34" charset="0"/>
              </a:rPr>
              <a:t>Quần tôi có vài mảnh vá</a:t>
            </a:r>
          </a:p>
          <a:p>
            <a:pPr>
              <a:lnSpc>
                <a:spcPct val="150000"/>
              </a:lnSpc>
            </a:pPr>
            <a:r>
              <a:rPr lang="vi-VN" sz="2400" b="1" i="1" dirty="0">
                <a:latin typeface="Times New Roman" pitchFamily="18" charset="0"/>
                <a:cs typeface="Arial" pitchFamily="34" charset="0"/>
              </a:rPr>
              <a:t>Miệng cười buốt giá </a:t>
            </a:r>
          </a:p>
          <a:p>
            <a:pPr>
              <a:lnSpc>
                <a:spcPct val="150000"/>
              </a:lnSpc>
            </a:pPr>
            <a:r>
              <a:rPr lang="vi-VN" sz="2400" b="1" i="1" dirty="0">
                <a:latin typeface="Times New Roman" pitchFamily="18" charset="0"/>
                <a:cs typeface="Arial" pitchFamily="34" charset="0"/>
              </a:rPr>
              <a:t>Chân không giày</a:t>
            </a:r>
          </a:p>
          <a:p>
            <a:pPr>
              <a:lnSpc>
                <a:spcPct val="150000"/>
              </a:lnSpc>
            </a:pPr>
            <a:r>
              <a:rPr lang="vi-VN" sz="2400" b="1" i="1" dirty="0">
                <a:latin typeface="Times New Roman" pitchFamily="18" charset="0"/>
                <a:cs typeface="Arial" pitchFamily="34" charset="0"/>
              </a:rPr>
              <a:t>Thương nhau tay nắm lấy bàn tay.</a:t>
            </a:r>
          </a:p>
        </p:txBody>
      </p:sp>
      <p:pic>
        <p:nvPicPr>
          <p:cNvPr id="17" name="Picture 16">
            <a:extLst>
              <a:ext uri="{FF2B5EF4-FFF2-40B4-BE49-F238E27FC236}">
                <a16:creationId xmlns:a16="http://schemas.microsoft.com/office/drawing/2014/main" id="{EE374D7F-4362-4505-A38A-2092F0A6D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25" y="0"/>
            <a:ext cx="6095976" cy="6858000"/>
          </a:xfrm>
          <a:prstGeom prst="rect">
            <a:avLst/>
          </a:prstGeom>
        </p:spPr>
      </p:pic>
    </p:spTree>
    <p:extLst>
      <p:ext uri="{BB962C8B-B14F-4D97-AF65-F5344CB8AC3E}">
        <p14:creationId xmlns:p14="http://schemas.microsoft.com/office/powerpoint/2010/main" val="14702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 Box 16"/>
          <p:cNvSpPr txBox="1">
            <a:spLocks noChangeArrowheads="1"/>
          </p:cNvSpPr>
          <p:nvPr/>
        </p:nvSpPr>
        <p:spPr bwMode="auto">
          <a:xfrm>
            <a:off x="1787465" y="1442870"/>
            <a:ext cx="6318480" cy="1384995"/>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i="1" dirty="0" err="1">
                <a:solidFill>
                  <a:prstClr val="black"/>
                </a:solidFill>
                <a:latin typeface="Times New Roman" pitchFamily="18" charset="0"/>
              </a:rPr>
              <a:t>Ru</a:t>
            </a:r>
            <a:r>
              <a:rPr lang="vi-VN" sz="2800" i="1" dirty="0">
                <a:solidFill>
                  <a:prstClr val="black"/>
                </a:solidFill>
                <a:latin typeface="Times New Roman" pitchFamily="18" charset="0"/>
              </a:rPr>
              <a:t>ộng nương anh gửi bạn thân cày</a:t>
            </a:r>
          </a:p>
          <a:p>
            <a:r>
              <a:rPr lang="vi-VN" sz="2800" i="1" dirty="0">
                <a:solidFill>
                  <a:prstClr val="black"/>
                </a:solidFill>
                <a:latin typeface="Times New Roman" pitchFamily="18" charset="0"/>
              </a:rPr>
              <a:t>Gian nhà không mặc kệ gió lung lay</a:t>
            </a:r>
          </a:p>
          <a:p>
            <a:r>
              <a:rPr lang="vi-VN" sz="2800" i="1" dirty="0">
                <a:solidFill>
                  <a:prstClr val="black"/>
                </a:solidFill>
                <a:latin typeface="Times New Roman" pitchFamily="18" charset="0"/>
              </a:rPr>
              <a:t>Giếng nước gốc đa nhớ người ra lính.</a:t>
            </a:r>
          </a:p>
        </p:txBody>
      </p:sp>
      <p:pic>
        <p:nvPicPr>
          <p:cNvPr id="14" name="Hình ảnh 5">
            <a:extLst>
              <a:ext uri="{FF2B5EF4-FFF2-40B4-BE49-F238E27FC236}">
                <a16:creationId xmlns:a16="http://schemas.microsoft.com/office/drawing/2014/main" id="{2152D1F8-67B1-4740-95BD-8C964FCF0E6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0433" r="11670" b="-3"/>
          <a:stretch/>
        </p:blipFill>
        <p:spPr>
          <a:xfrm>
            <a:off x="8738478" y="3943685"/>
            <a:ext cx="3453522" cy="2950205"/>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solidFill>
            <a:srgbClr val="FFFFFF">
              <a:shade val="85000"/>
            </a:srgbClr>
          </a:solidFill>
          <a:effectLst>
            <a:softEdge rad="0"/>
          </a:effectLst>
        </p:spPr>
      </p:pic>
      <p:pic>
        <p:nvPicPr>
          <p:cNvPr id="18" name="Picture 8" descr="vtc_29542_Nha_T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034803" y="-568152"/>
            <a:ext cx="3811855" cy="3776391"/>
          </a:xfrm>
          <a:prstGeom prst="ellipse">
            <a:avLst/>
          </a:prstGeom>
          <a:ln w="38100">
            <a:solidFill>
              <a:srgbClr val="949255"/>
            </a:solidFill>
          </a:ln>
          <a:effectLst>
            <a:softEdge rad="112500"/>
          </a:effectLst>
        </p:spPr>
      </p:pic>
      <p:sp>
        <p:nvSpPr>
          <p:cNvPr id="19" name="TextBox 13"/>
          <p:cNvSpPr txBox="1">
            <a:spLocks noChangeArrowheads="1"/>
          </p:cNvSpPr>
          <p:nvPr/>
        </p:nvSpPr>
        <p:spPr bwMode="auto">
          <a:xfrm>
            <a:off x="141885" y="4196253"/>
            <a:ext cx="1180478" cy="954107"/>
          </a:xfrm>
          <a:prstGeom prst="rect">
            <a:avLst/>
          </a:prstGeom>
          <a:solidFill>
            <a:srgbClr val="DFF0F5"/>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b="1" dirty="0" err="1">
                <a:solidFill>
                  <a:prstClr val="black"/>
                </a:solidFill>
                <a:latin typeface="Times New Roman" pitchFamily="18" charset="0"/>
                <a:cs typeface="Times New Roman" pitchFamily="18" charset="0"/>
              </a:rPr>
              <a:t>Thấu</a:t>
            </a:r>
            <a:r>
              <a:rPr lang="en-US" altLang="en-US" sz="2800" b="1" dirty="0">
                <a:solidFill>
                  <a:prstClr val="black"/>
                </a:solidFill>
                <a:latin typeface="Times New Roman" pitchFamily="18" charset="0"/>
                <a:cs typeface="Times New Roman" pitchFamily="18" charset="0"/>
              </a:rPr>
              <a:t> </a:t>
            </a:r>
            <a:r>
              <a:rPr lang="en-US" altLang="en-US" sz="2800" b="1" dirty="0" err="1">
                <a:solidFill>
                  <a:prstClr val="black"/>
                </a:solidFill>
                <a:latin typeface="Times New Roman" pitchFamily="18" charset="0"/>
                <a:cs typeface="Times New Roman" pitchFamily="18" charset="0"/>
              </a:rPr>
              <a:t>hiểu</a:t>
            </a:r>
            <a:endParaRPr lang="en-US" altLang="en-US" sz="2800" b="1" dirty="0">
              <a:solidFill>
                <a:prstClr val="black"/>
              </a:solidFill>
              <a:latin typeface="Times New Roman" pitchFamily="18" charset="0"/>
              <a:cs typeface="Times New Roman" pitchFamily="18" charset="0"/>
            </a:endParaRPr>
          </a:p>
        </p:txBody>
      </p:sp>
      <p:sp>
        <p:nvSpPr>
          <p:cNvPr id="26" name="TextBox 20"/>
          <p:cNvSpPr txBox="1">
            <a:spLocks noChangeArrowheads="1"/>
          </p:cNvSpPr>
          <p:nvPr/>
        </p:nvSpPr>
        <p:spPr bwMode="auto">
          <a:xfrm>
            <a:off x="2092860" y="3260321"/>
            <a:ext cx="741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Cảnh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ngộ</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nỗi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lòng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nhau</a:t>
            </a:r>
            <a:endParaRPr lang="en-US" altLang="en-US" sz="2800" dirty="0">
              <a:solidFill>
                <a:prstClr val="black"/>
              </a:solidFill>
              <a:latin typeface="Times New Roman" pitchFamily="18" charset="0"/>
              <a:cs typeface="Times New Roman" pitchFamily="18" charset="0"/>
            </a:endParaRPr>
          </a:p>
        </p:txBody>
      </p:sp>
      <p:sp>
        <p:nvSpPr>
          <p:cNvPr id="27" name="TextBox 21"/>
          <p:cNvSpPr txBox="1">
            <a:spLocks noChangeArrowheads="1"/>
          </p:cNvSpPr>
          <p:nvPr/>
        </p:nvSpPr>
        <p:spPr bwMode="auto">
          <a:xfrm>
            <a:off x="2092860" y="4196253"/>
            <a:ext cx="65860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Tô</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đậm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sự</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lựa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chọn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dứt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khoát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họ</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về</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lòng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yêu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nước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tình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cách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mạng</a:t>
            </a:r>
            <a:r>
              <a:rPr lang="en-US" altLang="en-US" sz="2800" dirty="0">
                <a:solidFill>
                  <a:prstClr val="black"/>
                </a:solidFill>
                <a:latin typeface="Times New Roman" pitchFamily="18" charset="0"/>
                <a:cs typeface="Times New Roman" pitchFamily="18" charset="0"/>
              </a:rPr>
              <a:t>: </a:t>
            </a:r>
          </a:p>
        </p:txBody>
      </p:sp>
      <p:sp>
        <p:nvSpPr>
          <p:cNvPr id="28" name="TextBox 23"/>
          <p:cNvSpPr txBox="1">
            <a:spLocks noChangeArrowheads="1"/>
          </p:cNvSpPr>
          <p:nvPr/>
        </p:nvSpPr>
        <p:spPr bwMode="auto">
          <a:xfrm>
            <a:off x="2092860" y="5496267"/>
            <a:ext cx="19688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Nỗi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nhớ</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quê</a:t>
            </a:r>
            <a:endParaRPr lang="en-US" altLang="en-US" sz="2800" dirty="0">
              <a:solidFill>
                <a:prstClr val="black"/>
              </a:solidFill>
              <a:latin typeface="Times New Roman" pitchFamily="18" charset="0"/>
              <a:cs typeface="Times New Roman" pitchFamily="18" charset="0"/>
            </a:endParaRPr>
          </a:p>
        </p:txBody>
      </p:sp>
      <p:sp>
        <p:nvSpPr>
          <p:cNvPr id="29" name="TextBox 22"/>
          <p:cNvSpPr txBox="1">
            <a:spLocks noChangeArrowheads="1"/>
          </p:cNvSpPr>
          <p:nvPr/>
        </p:nvSpPr>
        <p:spPr bwMode="auto">
          <a:xfrm>
            <a:off x="7409203" y="4627140"/>
            <a:ext cx="162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srgbClr val="FF0000"/>
                </a:solidFill>
                <a:latin typeface="Times New Roman" pitchFamily="18" charset="0"/>
                <a:cs typeface="Times New Roman" pitchFamily="18" charset="0"/>
              </a:rPr>
              <a:t>mặc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kệ</a:t>
            </a:r>
            <a:endParaRPr lang="en-US" altLang="en-US" sz="2800" dirty="0">
              <a:solidFill>
                <a:srgbClr val="FF0000"/>
              </a:solidFill>
              <a:latin typeface="Times New Roman" pitchFamily="18" charset="0"/>
              <a:cs typeface="Times New Roman" pitchFamily="18" charset="0"/>
            </a:endParaRPr>
          </a:p>
        </p:txBody>
      </p:sp>
      <p:cxnSp>
        <p:nvCxnSpPr>
          <p:cNvPr id="11" name="Straight Arrow Connector 10"/>
          <p:cNvCxnSpPr>
            <a:stCxn id="19" idx="3"/>
            <a:endCxn id="26" idx="1"/>
          </p:cNvCxnSpPr>
          <p:nvPr/>
        </p:nvCxnSpPr>
        <p:spPr>
          <a:xfrm flipV="1">
            <a:off x="1322363" y="3521931"/>
            <a:ext cx="770497" cy="1151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27" idx="1"/>
          </p:cNvCxnSpPr>
          <p:nvPr/>
        </p:nvCxnSpPr>
        <p:spPr>
          <a:xfrm>
            <a:off x="1322363" y="4673307"/>
            <a:ext cx="770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9" idx="3"/>
            <a:endCxn id="28" idx="1"/>
          </p:cNvCxnSpPr>
          <p:nvPr/>
        </p:nvCxnSpPr>
        <p:spPr>
          <a:xfrm>
            <a:off x="1322363" y="4673307"/>
            <a:ext cx="770497" cy="1084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787465" y="1473093"/>
            <a:ext cx="2067083" cy="423192"/>
          </a:xfrm>
          <a:prstGeom prst="rect">
            <a:avLst/>
          </a:prstGeom>
          <a:no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t>V</a:t>
            </a:r>
          </a:p>
        </p:txBody>
      </p:sp>
      <p:sp>
        <p:nvSpPr>
          <p:cNvPr id="41" name="Rectangle 40"/>
          <p:cNvSpPr/>
          <p:nvPr/>
        </p:nvSpPr>
        <p:spPr>
          <a:xfrm>
            <a:off x="5108229" y="1510743"/>
            <a:ext cx="2038159" cy="423192"/>
          </a:xfrm>
          <a:prstGeom prst="rect">
            <a:avLst/>
          </a:prstGeom>
          <a:no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t>V</a:t>
            </a:r>
          </a:p>
        </p:txBody>
      </p:sp>
      <p:sp>
        <p:nvSpPr>
          <p:cNvPr id="42" name="Oval 41"/>
          <p:cNvSpPr/>
          <p:nvPr/>
        </p:nvSpPr>
        <p:spPr>
          <a:xfrm>
            <a:off x="4207507" y="1904978"/>
            <a:ext cx="1166352" cy="538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cxnSp>
        <p:nvCxnSpPr>
          <p:cNvPr id="44" name="Straight Connector 43"/>
          <p:cNvCxnSpPr/>
          <p:nvPr/>
        </p:nvCxnSpPr>
        <p:spPr>
          <a:xfrm>
            <a:off x="4790683" y="2757269"/>
            <a:ext cx="2355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3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6" grpId="0"/>
      <p:bldP spid="27" grpId="0"/>
      <p:bldP spid="28" grpId="0"/>
      <p:bldP spid="29" grpId="0"/>
      <p:bldP spid="40"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0"/>
            <a:ext cx="3149600" cy="369888"/>
          </a:xfrm>
          <a:prstGeom prst="rect">
            <a:avLst/>
          </a:prstGeom>
          <a:noFill/>
        </p:spPr>
        <p:txBody>
          <a:bodyPr>
            <a:spAutoFit/>
          </a:bodyPr>
          <a:lstStyle/>
          <a:p>
            <a:pPr eaLnBrk="1" hangingPunct="1">
              <a:defRPr/>
            </a:pPr>
            <a:r>
              <a:rPr lang="en-US" b="1" dirty="0" err="1">
                <a:solidFill>
                  <a:schemeClr val="accent6">
                    <a:lumMod val="50000"/>
                  </a:schemeClr>
                </a:solidFill>
                <a:latin typeface="Times New Roman" pitchFamily="18" charset="0"/>
                <a:cs typeface="Times New Roman" pitchFamily="18" charset="0"/>
              </a:rPr>
              <a:t>Tuần</a:t>
            </a:r>
            <a:r>
              <a:rPr lang="en-US" b="1" dirty="0">
                <a:solidFill>
                  <a:schemeClr val="accent6">
                    <a:lumMod val="50000"/>
                  </a:schemeClr>
                </a:solidFill>
                <a:latin typeface="Times New Roman" pitchFamily="18" charset="0"/>
                <a:cs typeface="Times New Roman" pitchFamily="18" charset="0"/>
              </a:rPr>
              <a:t> 10  – </a:t>
            </a:r>
            <a:r>
              <a:rPr lang="en-US" b="1" dirty="0" err="1">
                <a:solidFill>
                  <a:schemeClr val="accent6">
                    <a:lumMod val="50000"/>
                  </a:schemeClr>
                </a:solidFill>
                <a:latin typeface="Times New Roman" pitchFamily="18" charset="0"/>
                <a:cs typeface="Times New Roman" pitchFamily="18" charset="0"/>
              </a:rPr>
              <a:t>Tiết</a:t>
            </a:r>
            <a:r>
              <a:rPr lang="en-US" b="1" dirty="0">
                <a:solidFill>
                  <a:schemeClr val="accent6">
                    <a:lumMod val="50000"/>
                  </a:schemeClr>
                </a:solidFill>
                <a:latin typeface="Times New Roman" pitchFamily="18" charset="0"/>
                <a:cs typeface="Times New Roman" pitchFamily="18" charset="0"/>
              </a:rPr>
              <a:t> 47</a:t>
            </a:r>
          </a:p>
        </p:txBody>
      </p:sp>
      <p:sp>
        <p:nvSpPr>
          <p:cNvPr id="5" name="Rectangle 4"/>
          <p:cNvSpPr/>
          <p:nvPr/>
        </p:nvSpPr>
        <p:spPr>
          <a:xfrm>
            <a:off x="3048001" y="1"/>
            <a:ext cx="5079999" cy="584775"/>
          </a:xfrm>
          <a:prstGeom prst="rect">
            <a:avLst/>
          </a:prstGeom>
          <a:noFill/>
        </p:spPr>
        <p:txBody>
          <a:bodyPr>
            <a:spAutoFit/>
          </a:bodyPr>
          <a:lstStyle/>
          <a:p>
            <a:pPr algn="ctr" eaLnBrk="1" hangingPunct="1">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ĐỒNG CHÍ</a:t>
            </a:r>
          </a:p>
        </p:txBody>
      </p:sp>
      <p:sp>
        <p:nvSpPr>
          <p:cNvPr id="16388" name="TextBox 5"/>
          <p:cNvSpPr txBox="1">
            <a:spLocks noChangeArrowheads="1"/>
          </p:cNvSpPr>
          <p:nvPr/>
        </p:nvSpPr>
        <p:spPr bwMode="auto">
          <a:xfrm>
            <a:off x="474133" y="3048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i="1">
                <a:latin typeface="Times New Roman" pitchFamily="18" charset="0"/>
                <a:cs typeface="Times New Roman" pitchFamily="18" charset="0"/>
              </a:rPr>
              <a:t>Văn bản</a:t>
            </a:r>
          </a:p>
        </p:txBody>
      </p:sp>
      <p:sp>
        <p:nvSpPr>
          <p:cNvPr id="16389" name="TextBox 6"/>
          <p:cNvSpPr txBox="1">
            <a:spLocks noChangeArrowheads="1"/>
          </p:cNvSpPr>
          <p:nvPr/>
        </p:nvSpPr>
        <p:spPr bwMode="auto">
          <a:xfrm>
            <a:off x="7010400" y="457201"/>
            <a:ext cx="2743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600" b="1">
                <a:solidFill>
                  <a:srgbClr val="006600"/>
                </a:solidFill>
                <a:latin typeface="Times New Roman" pitchFamily="18" charset="0"/>
                <a:cs typeface="Times New Roman" pitchFamily="18" charset="0"/>
              </a:rPr>
              <a:t>Chính Hữu</a:t>
            </a:r>
          </a:p>
        </p:txBody>
      </p:sp>
      <p:sp>
        <p:nvSpPr>
          <p:cNvPr id="59399" name="TextBox 11"/>
          <p:cNvSpPr txBox="1">
            <a:spLocks noChangeArrowheads="1"/>
          </p:cNvSpPr>
          <p:nvPr/>
        </p:nvSpPr>
        <p:spPr bwMode="auto">
          <a:xfrm>
            <a:off x="340784" y="3092451"/>
            <a:ext cx="1127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Cảm thông sâu xa những tâm tư, nỗi lòng của nhau.</a:t>
            </a:r>
          </a:p>
        </p:txBody>
      </p:sp>
      <p:sp>
        <p:nvSpPr>
          <p:cNvPr id="16391" name="TextBox 5"/>
          <p:cNvSpPr txBox="1">
            <a:spLocks noChangeArrowheads="1"/>
          </p:cNvSpPr>
          <p:nvPr/>
        </p:nvSpPr>
        <p:spPr bwMode="auto">
          <a:xfrm>
            <a:off x="0" y="914401"/>
            <a:ext cx="558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0000"/>
                </a:solidFill>
                <a:latin typeface="Times New Roman" pitchFamily="18" charset="0"/>
                <a:cs typeface="Times New Roman" pitchFamily="18" charset="0"/>
              </a:rPr>
              <a:t>I. Tìm hiểu chung</a:t>
            </a:r>
          </a:p>
        </p:txBody>
      </p:sp>
      <p:sp>
        <p:nvSpPr>
          <p:cNvPr id="16392" name="TextBox 6"/>
          <p:cNvSpPr txBox="1">
            <a:spLocks noChangeArrowheads="1"/>
          </p:cNvSpPr>
          <p:nvPr/>
        </p:nvSpPr>
        <p:spPr bwMode="auto">
          <a:xfrm>
            <a:off x="-6350" y="1343026"/>
            <a:ext cx="5588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dirty="0">
                <a:solidFill>
                  <a:srgbClr val="FF0000"/>
                </a:solidFill>
                <a:latin typeface="Times New Roman" pitchFamily="18" charset="0"/>
                <a:cs typeface="Times New Roman" pitchFamily="18" charset="0"/>
              </a:rPr>
              <a:t>II. </a:t>
            </a:r>
            <a:r>
              <a:rPr lang="en-US" altLang="en-US" sz="2800" b="1" dirty="0" err="1">
                <a:solidFill>
                  <a:srgbClr val="FF0000"/>
                </a:solidFill>
                <a:latin typeface="Times New Roman" pitchFamily="18" charset="0"/>
                <a:cs typeface="Times New Roman" pitchFamily="18" charset="0"/>
              </a:rPr>
              <a:t>Tìm</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hiểu</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bản</a:t>
            </a:r>
            <a:r>
              <a:rPr lang="en-US" altLang="en-US" sz="2800" b="1" dirty="0">
                <a:solidFill>
                  <a:srgbClr val="FF0000"/>
                </a:solidFill>
                <a:latin typeface="Times New Roman" pitchFamily="18" charset="0"/>
                <a:cs typeface="Times New Roman" pitchFamily="18" charset="0"/>
              </a:rPr>
              <a:t>:</a:t>
            </a:r>
          </a:p>
        </p:txBody>
      </p:sp>
      <p:sp>
        <p:nvSpPr>
          <p:cNvPr id="16393" name="TextBox 7"/>
          <p:cNvSpPr txBox="1">
            <a:spLocks noChangeArrowheads="1"/>
          </p:cNvSpPr>
          <p:nvPr/>
        </p:nvSpPr>
        <p:spPr bwMode="auto">
          <a:xfrm>
            <a:off x="88900" y="1739900"/>
            <a:ext cx="325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130BB5"/>
                </a:solidFill>
                <a:latin typeface="Times New Roman" pitchFamily="18" charset="0"/>
                <a:cs typeface="Times New Roman" pitchFamily="18" charset="0"/>
              </a:rPr>
              <a:t>1. Nội dung:</a:t>
            </a:r>
          </a:p>
        </p:txBody>
      </p:sp>
      <p:sp>
        <p:nvSpPr>
          <p:cNvPr id="16394" name="TextBox 8"/>
          <p:cNvSpPr txBox="1">
            <a:spLocks noChangeArrowheads="1"/>
          </p:cNvSpPr>
          <p:nvPr/>
        </p:nvSpPr>
        <p:spPr bwMode="auto">
          <a:xfrm>
            <a:off x="228600" y="2111376"/>
            <a:ext cx="952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a. Cơ sở hình thành tình đồng chí: </a:t>
            </a:r>
          </a:p>
        </p:txBody>
      </p:sp>
      <p:sp>
        <p:nvSpPr>
          <p:cNvPr id="16395" name="TextBox 9"/>
          <p:cNvSpPr txBox="1">
            <a:spLocks noChangeArrowheads="1"/>
          </p:cNvSpPr>
          <p:nvPr/>
        </p:nvSpPr>
        <p:spPr bwMode="auto">
          <a:xfrm>
            <a:off x="237067" y="2565401"/>
            <a:ext cx="1198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b. Những biểu hiện của tình đồng chí và sức mạnh của nó:</a:t>
            </a:r>
          </a:p>
        </p:txBody>
      </p:sp>
      <p:pic>
        <p:nvPicPr>
          <p:cNvPr id="16396" name="Picture 18" descr="Vietnam-240-animated-flag-gifs">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71200" y="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9" descr="Vietnam-240-animated-flag-gifs">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50400" y="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965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9399">
                                            <p:txEl>
                                              <p:pRg st="0" end="0"/>
                                            </p:txEl>
                                          </p:spTgt>
                                        </p:tgtEl>
                                        <p:attrNameLst>
                                          <p:attrName>style.visibility</p:attrName>
                                        </p:attrNameLst>
                                      </p:cBhvr>
                                      <p:to>
                                        <p:strVal val="visible"/>
                                      </p:to>
                                    </p:set>
                                    <p:anim calcmode="lin" valueType="num">
                                      <p:cBhvr>
                                        <p:cTn id="7" dur="1000" fill="hold"/>
                                        <p:tgtEl>
                                          <p:spTgt spid="593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939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93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93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 Box 16"/>
          <p:cNvSpPr txBox="1">
            <a:spLocks noChangeArrowheads="1"/>
          </p:cNvSpPr>
          <p:nvPr/>
        </p:nvSpPr>
        <p:spPr bwMode="auto">
          <a:xfrm>
            <a:off x="671942" y="1643942"/>
            <a:ext cx="7351831" cy="584775"/>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vi-VN" sz="3200" b="1" i="1" dirty="0">
                <a:solidFill>
                  <a:prstClr val="black"/>
                </a:solidFill>
                <a:latin typeface="Times New Roman" pitchFamily="18" charset="0"/>
              </a:rPr>
              <a:t>Giếng nước gốc đa nhớ người ra lính.</a:t>
            </a:r>
          </a:p>
        </p:txBody>
      </p:sp>
      <p:pic>
        <p:nvPicPr>
          <p:cNvPr id="30" name="Picture 26" descr="Cong l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48600" y="2969069"/>
            <a:ext cx="4343400" cy="3894137"/>
          </a:xfrm>
          <a:prstGeom prst="rect">
            <a:avLst/>
          </a:prstGeom>
          <a:ln>
            <a:noFill/>
          </a:ln>
          <a:effectLst>
            <a:softEdge rad="112500"/>
          </a:effectLst>
        </p:spPr>
      </p:pic>
      <p:pic>
        <p:nvPicPr>
          <p:cNvPr id="33" name="Hình ảnh 4" descr="Ảnh có chứa mặt đất, ngoài trời, tòa nhà, đá sỏi&#10;&#10;Mô tả được tạo với mức tin cậy rất cao">
            <a:extLst>
              <a:ext uri="{FF2B5EF4-FFF2-40B4-BE49-F238E27FC236}">
                <a16:creationId xmlns:a16="http://schemas.microsoft.com/office/drawing/2014/main" id="{74A43E98-064B-43CF-B10E-38235602B29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4970" r="15529" b="-2"/>
          <a:stretch/>
        </p:blipFill>
        <p:spPr>
          <a:xfrm>
            <a:off x="9841392" y="850950"/>
            <a:ext cx="2275744" cy="2275744"/>
          </a:xfrm>
          <a:prstGeom prst="rect">
            <a:avLst/>
          </a:prstGeom>
          <a:ln>
            <a:noFill/>
          </a:ln>
          <a:effectLst>
            <a:softEdge rad="112500"/>
          </a:effectLst>
        </p:spPr>
      </p:pic>
      <p:sp>
        <p:nvSpPr>
          <p:cNvPr id="34" name="AutoShape 11"/>
          <p:cNvSpPr>
            <a:spLocks/>
          </p:cNvSpPr>
          <p:nvPr/>
        </p:nvSpPr>
        <p:spPr bwMode="auto">
          <a:xfrm rot="5319492">
            <a:off x="2027759" y="1460851"/>
            <a:ext cx="479425" cy="2133600"/>
          </a:xfrm>
          <a:prstGeom prst="rightBrace">
            <a:avLst>
              <a:gd name="adj1" fmla="val 111258"/>
              <a:gd name="adj2"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rot="10800000" vert="eaVert"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endParaRPr lang="en-US" altLang="en-US" sz="2400">
              <a:solidFill>
                <a:srgbClr val="40458C"/>
              </a:solidFill>
              <a:latin typeface=".VnTime" panose="020B7200000000000000" pitchFamily="34" charset="0"/>
            </a:endParaRPr>
          </a:p>
        </p:txBody>
      </p:sp>
      <p:sp>
        <p:nvSpPr>
          <p:cNvPr id="35" name="Text Box 4"/>
          <p:cNvSpPr txBox="1">
            <a:spLocks noChangeArrowheads="1"/>
          </p:cNvSpPr>
          <p:nvPr/>
        </p:nvSpPr>
        <p:spPr bwMode="auto">
          <a:xfrm>
            <a:off x="972071" y="2894613"/>
            <a:ext cx="2590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1" dirty="0" err="1">
                <a:solidFill>
                  <a:srgbClr val="000000"/>
                </a:solidFill>
                <a:cs typeface="Times New Roman" panose="02020603050405020304" pitchFamily="18" charset="0"/>
              </a:rPr>
              <a:t>Nhân</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hóa</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hoán</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dụ</a:t>
            </a:r>
            <a:r>
              <a:rPr lang="en-US" altLang="en-US" sz="2800" b="1" i="1" dirty="0">
                <a:solidFill>
                  <a:srgbClr val="000000"/>
                </a:solidFill>
                <a:cs typeface="Times New Roman" panose="02020603050405020304" pitchFamily="18" charset="0"/>
              </a:rPr>
              <a:t> </a:t>
            </a:r>
          </a:p>
        </p:txBody>
      </p:sp>
      <p:sp>
        <p:nvSpPr>
          <p:cNvPr id="36" name="Text Box 32"/>
          <p:cNvSpPr txBox="1">
            <a:spLocks noChangeArrowheads="1"/>
          </p:cNvSpPr>
          <p:nvPr/>
        </p:nvSpPr>
        <p:spPr bwMode="auto">
          <a:xfrm>
            <a:off x="4020624" y="2953885"/>
            <a:ext cx="32881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fontAlgn="base">
              <a:spcBef>
                <a:spcPct val="0"/>
              </a:spcBef>
              <a:spcAft>
                <a:spcPct val="0"/>
              </a:spcAft>
            </a:pP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Biết</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nhớ</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thương</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chỉ</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quê</a:t>
            </a:r>
            <a:r>
              <a:rPr lang="en-US" altLang="en-US" sz="2800" b="1" i="1" dirty="0">
                <a:solidFill>
                  <a:srgbClr val="FF0000"/>
                </a:solidFill>
                <a:cs typeface="Times New Roman" panose="02020603050405020304" pitchFamily="18" charset="0"/>
                <a:sym typeface="Wingdings" panose="05000000000000000000" pitchFamily="2" charset="2"/>
              </a:rPr>
              <a:t> </a:t>
            </a:r>
            <a:r>
              <a:rPr lang="en-US" altLang="en-US" sz="2800" b="1" i="1" dirty="0" err="1">
                <a:solidFill>
                  <a:srgbClr val="FF0000"/>
                </a:solidFill>
                <a:cs typeface="Times New Roman" panose="02020603050405020304" pitchFamily="18" charset="0"/>
                <a:sym typeface="Wingdings" panose="05000000000000000000" pitchFamily="2" charset="2"/>
              </a:rPr>
              <a:t>hương</a:t>
            </a:r>
            <a:endParaRPr lang="en-US" altLang="en-US" sz="2800" b="1" i="1" dirty="0">
              <a:solidFill>
                <a:srgbClr val="FF0000"/>
              </a:solidFill>
              <a:cs typeface="Times New Roman" panose="02020603050405020304" pitchFamily="18" charset="0"/>
            </a:endParaRPr>
          </a:p>
        </p:txBody>
      </p:sp>
      <p:sp>
        <p:nvSpPr>
          <p:cNvPr id="37" name="Text Box 7"/>
          <p:cNvSpPr txBox="1">
            <a:spLocks noChangeArrowheads="1"/>
          </p:cNvSpPr>
          <p:nvPr/>
        </p:nvSpPr>
        <p:spPr bwMode="auto">
          <a:xfrm>
            <a:off x="806799" y="4910691"/>
            <a:ext cx="6402887" cy="954107"/>
          </a:xfrm>
          <a:prstGeom prst="rect">
            <a:avLst/>
          </a:prstGeom>
          <a:solidFill>
            <a:srgbClr val="DFF0F5">
              <a:alpha val="81176"/>
            </a:srgbClr>
          </a:solidFill>
          <a:ln>
            <a:noFill/>
          </a:ln>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1" dirty="0">
                <a:solidFill>
                  <a:srgbClr val="000000"/>
                </a:solidFill>
                <a:cs typeface="Times New Roman" panose="02020603050405020304" pitchFamily="18" charset="0"/>
                <a:sym typeface="Wingdings" panose="05000000000000000000" pitchFamily="2" charset="2"/>
              </a:rPr>
              <a:t> </a:t>
            </a:r>
            <a:r>
              <a:rPr lang="en-US" altLang="en-US" sz="2800" b="1" i="1" dirty="0" err="1">
                <a:solidFill>
                  <a:srgbClr val="000000"/>
                </a:solidFill>
                <a:cs typeface="Times New Roman" panose="02020603050405020304" pitchFamily="18" charset="0"/>
              </a:rPr>
              <a:t>Tình</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yêu</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quê</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hương</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của</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người</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lính</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trong</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thời</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kì</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kháng</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chiến</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chống</a:t>
            </a:r>
            <a:r>
              <a:rPr lang="en-US" altLang="en-US" sz="2800" b="1" i="1" dirty="0">
                <a:solidFill>
                  <a:srgbClr val="000000"/>
                </a:solidFill>
                <a:cs typeface="Times New Roman" panose="02020603050405020304" pitchFamily="18" charset="0"/>
              </a:rPr>
              <a:t> </a:t>
            </a:r>
            <a:r>
              <a:rPr lang="en-US" altLang="en-US" sz="2800" b="1" i="1" dirty="0" err="1">
                <a:solidFill>
                  <a:srgbClr val="000000"/>
                </a:solidFill>
                <a:cs typeface="Times New Roman" panose="02020603050405020304" pitchFamily="18" charset="0"/>
              </a:rPr>
              <a:t>Pháp</a:t>
            </a:r>
            <a:r>
              <a:rPr lang="en-US" altLang="en-US" sz="2800" b="1" i="1" dirty="0">
                <a:solidFill>
                  <a:srgbClr val="000000"/>
                </a:solidFill>
                <a:cs typeface="Times New Roman" panose="02020603050405020304" pitchFamily="18" charset="0"/>
              </a:rPr>
              <a:t>.</a:t>
            </a:r>
          </a:p>
        </p:txBody>
      </p:sp>
      <p:pic>
        <p:nvPicPr>
          <p:cNvPr id="39" name="Picture 3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498022" flipV="1">
            <a:off x="695312" y="3791954"/>
            <a:ext cx="926213" cy="709527"/>
          </a:xfrm>
          <a:prstGeom prst="rect">
            <a:avLst/>
          </a:prstGeom>
          <a:effectLst>
            <a:softEdge rad="127000"/>
          </a:effectLst>
        </p:spPr>
      </p:pic>
    </p:spTree>
    <p:extLst>
      <p:ext uri="{BB962C8B-B14F-4D97-AF65-F5344CB8AC3E}">
        <p14:creationId xmlns:p14="http://schemas.microsoft.com/office/powerpoint/2010/main" val="31770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4" grpId="0" animBg="1"/>
      <p:bldP spid="35" grpId="0"/>
      <p:bldP spid="36"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Rectangle 17"/>
          <p:cNvSpPr/>
          <p:nvPr/>
        </p:nvSpPr>
        <p:spPr>
          <a:xfrm>
            <a:off x="914841" y="1273763"/>
            <a:ext cx="6604000" cy="2400300"/>
          </a:xfrm>
          <a:prstGeom prst="rect">
            <a:avLst/>
          </a:prstGeom>
        </p:spPr>
        <p:txBody>
          <a:bodyPr>
            <a:spAutoFit/>
          </a:bodyPr>
          <a:lstStyle/>
          <a:p>
            <a:pPr>
              <a:defRPr/>
            </a:pPr>
            <a:r>
              <a:rPr lang="vi-VN" sz="2500" b="1" i="1" dirty="0">
                <a:solidFill>
                  <a:srgbClr val="FF0000"/>
                </a:solidFill>
                <a:latin typeface="Times New Roman" panose="02020603050405020304" pitchFamily="18" charset="0"/>
              </a:rPr>
              <a:t>Anh với tôi biết từng cơn ớn lạnh</a:t>
            </a:r>
          </a:p>
          <a:p>
            <a:pPr>
              <a:defRPr/>
            </a:pPr>
            <a:r>
              <a:rPr lang="vi-VN" sz="2500" b="1" i="1" dirty="0">
                <a:solidFill>
                  <a:srgbClr val="FF0000"/>
                </a:solidFill>
                <a:latin typeface="Times New Roman" panose="02020603050405020304" pitchFamily="18" charset="0"/>
              </a:rPr>
              <a:t>Sốt run người vừng trán ướt mồ hôi.</a:t>
            </a:r>
          </a:p>
          <a:p>
            <a:pPr>
              <a:defRPr/>
            </a:pPr>
            <a:r>
              <a:rPr lang="vi-VN" sz="2500" b="1" i="1" dirty="0">
                <a:solidFill>
                  <a:srgbClr val="FF0000"/>
                </a:solidFill>
                <a:latin typeface="Times New Roman" panose="02020603050405020304" pitchFamily="18" charset="0"/>
              </a:rPr>
              <a:t>Áo anh rách vai</a:t>
            </a:r>
          </a:p>
          <a:p>
            <a:pPr>
              <a:defRPr/>
            </a:pPr>
            <a:r>
              <a:rPr lang="vi-VN" sz="2500" b="1" i="1" dirty="0">
                <a:solidFill>
                  <a:srgbClr val="FF0000"/>
                </a:solidFill>
                <a:latin typeface="Times New Roman" panose="02020603050405020304" pitchFamily="18" charset="0"/>
              </a:rPr>
              <a:t>Quần tôi có vài mảnh vá</a:t>
            </a:r>
          </a:p>
          <a:p>
            <a:pPr>
              <a:defRPr/>
            </a:pPr>
            <a:r>
              <a:rPr lang="vi-VN" sz="2500" b="1" i="1" dirty="0">
                <a:solidFill>
                  <a:srgbClr val="FF0000"/>
                </a:solidFill>
                <a:latin typeface="Times New Roman" panose="02020603050405020304" pitchFamily="18" charset="0"/>
              </a:rPr>
              <a:t>Miệng cười buốt giá </a:t>
            </a:r>
          </a:p>
          <a:p>
            <a:pPr>
              <a:defRPr/>
            </a:pPr>
            <a:r>
              <a:rPr lang="vi-VN" sz="2500" b="1" i="1" dirty="0">
                <a:solidFill>
                  <a:srgbClr val="FF0000"/>
                </a:solidFill>
                <a:latin typeface="Times New Roman" panose="02020603050405020304" pitchFamily="18" charset="0"/>
              </a:rPr>
              <a:t>Chân không giày</a:t>
            </a:r>
          </a:p>
        </p:txBody>
      </p:sp>
      <p:sp>
        <p:nvSpPr>
          <p:cNvPr id="19" name="TextBox 12"/>
          <p:cNvSpPr txBox="1">
            <a:spLocks noChangeArrowheads="1"/>
          </p:cNvSpPr>
          <p:nvPr/>
        </p:nvSpPr>
        <p:spPr bwMode="auto">
          <a:xfrm>
            <a:off x="314185" y="4765104"/>
            <a:ext cx="1870433" cy="954107"/>
          </a:xfrm>
          <a:prstGeom prst="rect">
            <a:avLst/>
          </a:prstGeom>
          <a:solidFill>
            <a:schemeClr val="accent5">
              <a:lumMod val="75000"/>
            </a:schemeClr>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b="1" i="1" dirty="0" err="1">
                <a:solidFill>
                  <a:schemeClr val="bg1"/>
                </a:solidFill>
                <a:latin typeface="Times New Roman" pitchFamily="18" charset="0"/>
                <a:cs typeface="Times New Roman" pitchFamily="18" charset="0"/>
              </a:rPr>
              <a:t>Đồng</a:t>
            </a:r>
            <a:r>
              <a:rPr lang="en-US" altLang="en-US" sz="2800" b="1" i="1" dirty="0">
                <a:solidFill>
                  <a:schemeClr val="bg1"/>
                </a:solidFill>
                <a:latin typeface="Times New Roman" pitchFamily="18" charset="0"/>
                <a:cs typeface="Times New Roman" pitchFamily="18" charset="0"/>
              </a:rPr>
              <a:t> cam </a:t>
            </a:r>
            <a:r>
              <a:rPr lang="en-US" altLang="en-US" sz="2800" b="1" i="1" dirty="0" err="1">
                <a:solidFill>
                  <a:schemeClr val="bg1"/>
                </a:solidFill>
                <a:latin typeface="Times New Roman" pitchFamily="18" charset="0"/>
                <a:cs typeface="Times New Roman" pitchFamily="18" charset="0"/>
              </a:rPr>
              <a:t>cộng</a:t>
            </a:r>
            <a:r>
              <a:rPr lang="en-US" altLang="en-US" sz="2800" b="1" i="1" dirty="0">
                <a:solidFill>
                  <a:schemeClr val="bg1"/>
                </a:solidFill>
                <a:latin typeface="Times New Roman" pitchFamily="18" charset="0"/>
                <a:cs typeface="Times New Roman" pitchFamily="18" charset="0"/>
              </a:rPr>
              <a:t> </a:t>
            </a:r>
            <a:r>
              <a:rPr lang="en-US" altLang="en-US" sz="2800" b="1" i="1" dirty="0" err="1">
                <a:solidFill>
                  <a:schemeClr val="bg1"/>
                </a:solidFill>
                <a:latin typeface="Times New Roman" pitchFamily="18" charset="0"/>
                <a:cs typeface="Times New Roman" pitchFamily="18" charset="0"/>
              </a:rPr>
              <a:t>khổ</a:t>
            </a:r>
            <a:endParaRPr lang="en-US" altLang="en-US" sz="2800" b="1" i="1" dirty="0">
              <a:solidFill>
                <a:schemeClr val="bg1"/>
              </a:solidFill>
              <a:latin typeface="Times New Roman" pitchFamily="18" charset="0"/>
              <a:cs typeface="Times New Roman" pitchFamily="18" charset="0"/>
            </a:endParaRPr>
          </a:p>
        </p:txBody>
      </p:sp>
      <p:sp>
        <p:nvSpPr>
          <p:cNvPr id="20" name="TextBox 13"/>
          <p:cNvSpPr txBox="1">
            <a:spLocks noChangeArrowheads="1"/>
          </p:cNvSpPr>
          <p:nvPr/>
        </p:nvSpPr>
        <p:spPr bwMode="auto">
          <a:xfrm>
            <a:off x="2642563" y="4270284"/>
            <a:ext cx="1930400" cy="523220"/>
          </a:xfrm>
          <a:prstGeom prst="rect">
            <a:avLst/>
          </a:prstGeom>
          <a:solidFill>
            <a:srgbClr val="DFF0F5"/>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i="1" dirty="0" err="1">
                <a:solidFill>
                  <a:prstClr val="black"/>
                </a:solidFill>
                <a:latin typeface="Times New Roman" pitchFamily="18" charset="0"/>
                <a:cs typeface="Times New Roman" pitchFamily="18" charset="0"/>
              </a:rPr>
              <a:t>Sốt</a:t>
            </a:r>
            <a:r>
              <a:rPr lang="en-US" altLang="en-US" sz="2800" i="1" dirty="0">
                <a:solidFill>
                  <a:prstClr val="black"/>
                </a:solidFill>
                <a:latin typeface="Times New Roman" pitchFamily="18" charset="0"/>
                <a:cs typeface="Times New Roman" pitchFamily="18" charset="0"/>
              </a:rPr>
              <a:t> </a:t>
            </a:r>
            <a:r>
              <a:rPr lang="en-US" altLang="en-US" sz="2800" i="1" dirty="0" err="1">
                <a:solidFill>
                  <a:prstClr val="black"/>
                </a:solidFill>
                <a:latin typeface="Times New Roman" pitchFamily="18" charset="0"/>
                <a:cs typeface="Times New Roman" pitchFamily="18" charset="0"/>
              </a:rPr>
              <a:t>rét</a:t>
            </a:r>
            <a:r>
              <a:rPr lang="en-US" altLang="en-US" sz="2800" i="1" dirty="0">
                <a:solidFill>
                  <a:prstClr val="black"/>
                </a:solidFill>
                <a:latin typeface="Times New Roman" pitchFamily="18" charset="0"/>
                <a:cs typeface="Times New Roman" pitchFamily="18" charset="0"/>
              </a:rPr>
              <a:t> </a:t>
            </a:r>
            <a:r>
              <a:rPr lang="en-US" altLang="en-US" sz="2800" i="1" dirty="0" err="1">
                <a:solidFill>
                  <a:prstClr val="black"/>
                </a:solidFill>
                <a:latin typeface="Times New Roman" pitchFamily="18" charset="0"/>
                <a:cs typeface="Times New Roman" pitchFamily="18" charset="0"/>
              </a:rPr>
              <a:t>rừng</a:t>
            </a:r>
            <a:endParaRPr lang="en-US" altLang="en-US" sz="2800" i="1" dirty="0">
              <a:solidFill>
                <a:prstClr val="black"/>
              </a:solidFill>
              <a:latin typeface="Times New Roman" pitchFamily="18" charset="0"/>
              <a:cs typeface="Times New Roman" pitchFamily="18" charset="0"/>
            </a:endParaRPr>
          </a:p>
        </p:txBody>
      </p:sp>
      <p:sp>
        <p:nvSpPr>
          <p:cNvPr id="21" name="TextBox 14"/>
          <p:cNvSpPr txBox="1">
            <a:spLocks noChangeArrowheads="1"/>
          </p:cNvSpPr>
          <p:nvPr/>
        </p:nvSpPr>
        <p:spPr bwMode="auto">
          <a:xfrm>
            <a:off x="2642563" y="5791087"/>
            <a:ext cx="1930400" cy="523220"/>
          </a:xfrm>
          <a:prstGeom prst="rect">
            <a:avLst/>
          </a:prstGeom>
          <a:solidFill>
            <a:srgbClr val="DFF0F5"/>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i="1" dirty="0" err="1">
                <a:solidFill>
                  <a:prstClr val="black"/>
                </a:solidFill>
                <a:latin typeface="Times New Roman" pitchFamily="18" charset="0"/>
                <a:cs typeface="Times New Roman" pitchFamily="18" charset="0"/>
              </a:rPr>
              <a:t>Thiếu</a:t>
            </a:r>
            <a:r>
              <a:rPr lang="en-US" altLang="en-US" sz="2800" i="1" dirty="0">
                <a:solidFill>
                  <a:prstClr val="black"/>
                </a:solidFill>
                <a:latin typeface="Times New Roman" pitchFamily="18" charset="0"/>
                <a:cs typeface="Times New Roman" pitchFamily="18" charset="0"/>
              </a:rPr>
              <a:t> </a:t>
            </a:r>
            <a:r>
              <a:rPr lang="en-US" altLang="en-US" sz="2800" i="1" dirty="0" err="1">
                <a:solidFill>
                  <a:prstClr val="black"/>
                </a:solidFill>
                <a:latin typeface="Times New Roman" pitchFamily="18" charset="0"/>
                <a:cs typeface="Times New Roman" pitchFamily="18" charset="0"/>
              </a:rPr>
              <a:t>thốn</a:t>
            </a:r>
            <a:endParaRPr lang="en-US" altLang="en-US" sz="2800" i="1" dirty="0">
              <a:solidFill>
                <a:prstClr val="black"/>
              </a:solidFill>
              <a:latin typeface="Times New Roman" pitchFamily="18" charset="0"/>
              <a:cs typeface="Times New Roman" pitchFamily="18" charset="0"/>
            </a:endParaRPr>
          </a:p>
        </p:txBody>
      </p:sp>
      <p:sp>
        <p:nvSpPr>
          <p:cNvPr id="45" name="TextBox 35"/>
          <p:cNvSpPr txBox="1">
            <a:spLocks noChangeArrowheads="1"/>
          </p:cNvSpPr>
          <p:nvPr/>
        </p:nvSpPr>
        <p:spPr bwMode="auto">
          <a:xfrm>
            <a:off x="5263891" y="6199676"/>
            <a:ext cx="627161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500" b="1" i="1" dirty="0" err="1">
                <a:latin typeface="Times New Roman" pitchFamily="18" charset="0"/>
                <a:cs typeface="Times New Roman" pitchFamily="18" charset="0"/>
              </a:rPr>
              <a:t>Gợi</a:t>
            </a:r>
            <a:r>
              <a:rPr lang="en-US" altLang="en-US" sz="2500" b="1"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Khắc</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nghiệt</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của</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núi</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rừng</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Buốt</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giá</a:t>
            </a:r>
            <a:r>
              <a:rPr lang="en-US" altLang="en-US" sz="2500" i="1" dirty="0">
                <a:latin typeface="Times New Roman" pitchFamily="18" charset="0"/>
                <a:cs typeface="Times New Roman" pitchFamily="18" charset="0"/>
              </a:rPr>
              <a:t>”</a:t>
            </a:r>
          </a:p>
        </p:txBody>
      </p:sp>
      <p:sp>
        <p:nvSpPr>
          <p:cNvPr id="47" name="TextBox 37"/>
          <p:cNvSpPr txBox="1">
            <a:spLocks noChangeArrowheads="1"/>
          </p:cNvSpPr>
          <p:nvPr/>
        </p:nvSpPr>
        <p:spPr bwMode="auto">
          <a:xfrm>
            <a:off x="5263891" y="4712976"/>
            <a:ext cx="49657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500" b="1" i="1" dirty="0" err="1">
                <a:latin typeface="Times New Roman" pitchFamily="18" charset="0"/>
                <a:cs typeface="Times New Roman" pitchFamily="18" charset="0"/>
              </a:rPr>
              <a:t>Gợi</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quan</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tâm</a:t>
            </a:r>
            <a:r>
              <a:rPr lang="en-US" altLang="en-US" sz="2500" i="1" dirty="0">
                <a:latin typeface="Times New Roman" pitchFamily="18" charset="0"/>
                <a:cs typeface="Times New Roman" pitchFamily="18" charset="0"/>
              </a:rPr>
              <a:t>, lo </a:t>
            </a:r>
            <a:r>
              <a:rPr lang="en-US" altLang="en-US" sz="2500" i="1" dirty="0" err="1">
                <a:latin typeface="Times New Roman" pitchFamily="18" charset="0"/>
                <a:cs typeface="Times New Roman" pitchFamily="18" charset="0"/>
              </a:rPr>
              <a:t>lắng</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nhau</a:t>
            </a:r>
            <a:endParaRPr lang="en-US" altLang="en-US" sz="2500" i="1" dirty="0">
              <a:latin typeface="Times New Roman" pitchFamily="18" charset="0"/>
              <a:cs typeface="Times New Roman" pitchFamily="18" charset="0"/>
            </a:endParaRPr>
          </a:p>
        </p:txBody>
      </p:sp>
      <p:sp>
        <p:nvSpPr>
          <p:cNvPr id="49" name="TextBox 39"/>
          <p:cNvSpPr txBox="1">
            <a:spLocks noChangeArrowheads="1"/>
          </p:cNvSpPr>
          <p:nvPr/>
        </p:nvSpPr>
        <p:spPr bwMode="auto">
          <a:xfrm>
            <a:off x="5263891" y="3917342"/>
            <a:ext cx="51816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500" b="1" i="1" dirty="0" err="1">
                <a:latin typeface="Times New Roman" pitchFamily="18" charset="0"/>
                <a:cs typeface="Times New Roman" pitchFamily="18" charset="0"/>
              </a:rPr>
              <a:t>Tả</a:t>
            </a:r>
            <a:r>
              <a:rPr lang="en-US" altLang="en-US" sz="2500" b="1" i="1" dirty="0">
                <a:latin typeface="Times New Roman" pitchFamily="18" charset="0"/>
                <a:cs typeface="Times New Roman" pitchFamily="18" charset="0"/>
              </a:rPr>
              <a:t> </a:t>
            </a:r>
            <a:r>
              <a:rPr lang="en-US" altLang="en-US" sz="2500" b="1" i="1" dirty="0" err="1">
                <a:latin typeface="Times New Roman" pitchFamily="18" charset="0"/>
                <a:cs typeface="Times New Roman" pitchFamily="18" charset="0"/>
              </a:rPr>
              <a:t>thực</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sự</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hành</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hạ</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của</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sốt</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rét</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rừng</a:t>
            </a:r>
            <a:endParaRPr lang="en-US" altLang="en-US" sz="2500" i="1" dirty="0">
              <a:latin typeface="Times New Roman" pitchFamily="18" charset="0"/>
              <a:cs typeface="Times New Roman" pitchFamily="18" charset="0"/>
            </a:endParaRPr>
          </a:p>
        </p:txBody>
      </p:sp>
      <p:sp>
        <p:nvSpPr>
          <p:cNvPr id="50" name="TextBox 44"/>
          <p:cNvSpPr txBox="1">
            <a:spLocks noChangeArrowheads="1"/>
          </p:cNvSpPr>
          <p:nvPr/>
        </p:nvSpPr>
        <p:spPr bwMode="auto">
          <a:xfrm>
            <a:off x="5254537" y="5448933"/>
            <a:ext cx="661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500" b="1" i="1" dirty="0" err="1">
                <a:latin typeface="Times New Roman" pitchFamily="18" charset="0"/>
                <a:cs typeface="Times New Roman" pitchFamily="18" charset="0"/>
              </a:rPr>
              <a:t>Liệt</a:t>
            </a:r>
            <a:r>
              <a:rPr lang="en-US" altLang="en-US" sz="2500" b="1" i="1" dirty="0">
                <a:latin typeface="Times New Roman" pitchFamily="18" charset="0"/>
                <a:cs typeface="Times New Roman" pitchFamily="18" charset="0"/>
              </a:rPr>
              <a:t> </a:t>
            </a:r>
            <a:r>
              <a:rPr lang="en-US" altLang="en-US" sz="2500" b="1" i="1" dirty="0" err="1">
                <a:latin typeface="Times New Roman" pitchFamily="18" charset="0"/>
                <a:cs typeface="Times New Roman" pitchFamily="18" charset="0"/>
              </a:rPr>
              <a:t>kê</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áo</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rách</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quần</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vá</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chân</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không</a:t>
            </a:r>
            <a:r>
              <a:rPr lang="en-US" altLang="en-US" sz="2500" i="1" dirty="0">
                <a:latin typeface="Times New Roman" pitchFamily="18" charset="0"/>
                <a:cs typeface="Times New Roman" pitchFamily="18" charset="0"/>
              </a:rPr>
              <a:t> </a:t>
            </a:r>
            <a:r>
              <a:rPr lang="en-US" altLang="en-US" sz="2500" i="1" dirty="0" err="1">
                <a:latin typeface="Times New Roman" pitchFamily="18" charset="0"/>
                <a:cs typeface="Times New Roman" pitchFamily="18" charset="0"/>
              </a:rPr>
              <a:t>giày</a:t>
            </a:r>
            <a:r>
              <a:rPr lang="en-US" altLang="en-US" sz="2500" i="1" dirty="0">
                <a:latin typeface="Times New Roman" pitchFamily="18" charset="0"/>
                <a:cs typeface="Times New Roman" pitchFamily="18" charset="0"/>
              </a:rPr>
              <a:t>.</a:t>
            </a:r>
          </a:p>
        </p:txBody>
      </p:sp>
      <p:pic>
        <p:nvPicPr>
          <p:cNvPr id="54" name="Picture 2" descr="HÃ¬nh áº£nh cÃ³ liÃªn quan">
            <a:extLst>
              <a:ext uri="{FF2B5EF4-FFF2-40B4-BE49-F238E27FC236}">
                <a16:creationId xmlns:a16="http://schemas.microsoft.com/office/drawing/2014/main" id="{4F34E340-7204-4183-B037-646CB8D72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5" r="-1" b="-1"/>
          <a:stretch/>
        </p:blipFill>
        <p:spPr bwMode="auto">
          <a:xfrm>
            <a:off x="6973450" y="-21143"/>
            <a:ext cx="4913250" cy="334427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stCxn id="19" idx="3"/>
            <a:endCxn id="20" idx="1"/>
          </p:cNvCxnSpPr>
          <p:nvPr/>
        </p:nvCxnSpPr>
        <p:spPr>
          <a:xfrm flipV="1">
            <a:off x="2184618" y="4531894"/>
            <a:ext cx="457945" cy="710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9" idx="3"/>
            <a:endCxn id="21" idx="1"/>
          </p:cNvCxnSpPr>
          <p:nvPr/>
        </p:nvCxnSpPr>
        <p:spPr>
          <a:xfrm>
            <a:off x="2184618" y="5242158"/>
            <a:ext cx="457945" cy="810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0" idx="3"/>
            <a:endCxn id="49" idx="1"/>
          </p:cNvCxnSpPr>
          <p:nvPr/>
        </p:nvCxnSpPr>
        <p:spPr>
          <a:xfrm flipV="1">
            <a:off x="4572963" y="4156261"/>
            <a:ext cx="690928" cy="375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0" idx="3"/>
            <a:endCxn id="47" idx="1"/>
          </p:cNvCxnSpPr>
          <p:nvPr/>
        </p:nvCxnSpPr>
        <p:spPr>
          <a:xfrm>
            <a:off x="4572963" y="4531894"/>
            <a:ext cx="690928" cy="420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1" idx="3"/>
            <a:endCxn id="50" idx="1"/>
          </p:cNvCxnSpPr>
          <p:nvPr/>
        </p:nvCxnSpPr>
        <p:spPr>
          <a:xfrm flipV="1">
            <a:off x="4572963" y="5687460"/>
            <a:ext cx="681574" cy="36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1" idx="3"/>
            <a:endCxn id="45" idx="1"/>
          </p:cNvCxnSpPr>
          <p:nvPr/>
        </p:nvCxnSpPr>
        <p:spPr>
          <a:xfrm>
            <a:off x="4572963" y="6052697"/>
            <a:ext cx="690928" cy="385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circle(in)">
                                      <p:cBhvr>
                                        <p:cTn id="14" dur="20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anim calcmode="lin" valueType="num">
                                      <p:cBhvr>
                                        <p:cTn id="48" dur="1000" fill="hold"/>
                                        <p:tgtEl>
                                          <p:spTgt spid="57"/>
                                        </p:tgtEl>
                                        <p:attrNameLst>
                                          <p:attrName>ppt_x</p:attrName>
                                        </p:attrNameLst>
                                      </p:cBhvr>
                                      <p:tavLst>
                                        <p:tav tm="0">
                                          <p:val>
                                            <p:strVal val="#ppt_x"/>
                                          </p:val>
                                        </p:tav>
                                        <p:tav tm="100000">
                                          <p:val>
                                            <p:strVal val="#ppt_x"/>
                                          </p:val>
                                        </p:tav>
                                      </p:tavLst>
                                    </p:anim>
                                    <p:anim calcmode="lin" valueType="num">
                                      <p:cBhvr>
                                        <p:cTn id="49" dur="1000" fill="hold"/>
                                        <p:tgtEl>
                                          <p:spTgt spid="5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1000"/>
                                        <p:tgtEl>
                                          <p:spTgt spid="59"/>
                                        </p:tgtEl>
                                      </p:cBhvr>
                                    </p:animEffect>
                                    <p:anim calcmode="lin" valueType="num">
                                      <p:cBhvr>
                                        <p:cTn id="72" dur="1000" fill="hold"/>
                                        <p:tgtEl>
                                          <p:spTgt spid="59"/>
                                        </p:tgtEl>
                                        <p:attrNameLst>
                                          <p:attrName>ppt_x</p:attrName>
                                        </p:attrNameLst>
                                      </p:cBhvr>
                                      <p:tavLst>
                                        <p:tav tm="0">
                                          <p:val>
                                            <p:strVal val="#ppt_x"/>
                                          </p:val>
                                        </p:tav>
                                        <p:tav tm="100000">
                                          <p:val>
                                            <p:strVal val="#ppt_x"/>
                                          </p:val>
                                        </p:tav>
                                      </p:tavLst>
                                    </p:anim>
                                    <p:anim calcmode="lin" valueType="num">
                                      <p:cBhvr>
                                        <p:cTn id="73" dur="1000" fill="hold"/>
                                        <p:tgtEl>
                                          <p:spTgt spid="59"/>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1000"/>
                                        <p:tgtEl>
                                          <p:spTgt spid="50"/>
                                        </p:tgtEl>
                                      </p:cBhvr>
                                    </p:animEffect>
                                    <p:anim calcmode="lin" valueType="num">
                                      <p:cBhvr>
                                        <p:cTn id="77" dur="1000" fill="hold"/>
                                        <p:tgtEl>
                                          <p:spTgt spid="50"/>
                                        </p:tgtEl>
                                        <p:attrNameLst>
                                          <p:attrName>ppt_x</p:attrName>
                                        </p:attrNameLst>
                                      </p:cBhvr>
                                      <p:tavLst>
                                        <p:tav tm="0">
                                          <p:val>
                                            <p:strVal val="#ppt_x"/>
                                          </p:val>
                                        </p:tav>
                                        <p:tav tm="100000">
                                          <p:val>
                                            <p:strVal val="#ppt_x"/>
                                          </p:val>
                                        </p:tav>
                                      </p:tavLst>
                                    </p:anim>
                                    <p:anim calcmode="lin" valueType="num">
                                      <p:cBhvr>
                                        <p:cTn id="78" dur="1000" fill="hold"/>
                                        <p:tgtEl>
                                          <p:spTgt spid="50"/>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1000"/>
                                        <p:tgtEl>
                                          <p:spTgt spid="61"/>
                                        </p:tgtEl>
                                      </p:cBhvr>
                                    </p:animEffect>
                                    <p:anim calcmode="lin" valueType="num">
                                      <p:cBhvr>
                                        <p:cTn id="82" dur="1000" fill="hold"/>
                                        <p:tgtEl>
                                          <p:spTgt spid="61"/>
                                        </p:tgtEl>
                                        <p:attrNameLst>
                                          <p:attrName>ppt_x</p:attrName>
                                        </p:attrNameLst>
                                      </p:cBhvr>
                                      <p:tavLst>
                                        <p:tav tm="0">
                                          <p:val>
                                            <p:strVal val="#ppt_x"/>
                                          </p:val>
                                        </p:tav>
                                        <p:tav tm="100000">
                                          <p:val>
                                            <p:strVal val="#ppt_x"/>
                                          </p:val>
                                        </p:tav>
                                      </p:tavLst>
                                    </p:anim>
                                    <p:anim calcmode="lin" valueType="num">
                                      <p:cBhvr>
                                        <p:cTn id="83" dur="1000" fill="hold"/>
                                        <p:tgtEl>
                                          <p:spTgt spid="61"/>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45" grpId="0"/>
      <p:bldP spid="47" grpId="0"/>
      <p:bldP spid="49"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Ã¬nh áº£nh cÃ³ liÃªn quan">
            <a:extLst>
              <a:ext uri="{FF2B5EF4-FFF2-40B4-BE49-F238E27FC236}">
                <a16:creationId xmlns:a16="http://schemas.microsoft.com/office/drawing/2014/main" id="{4F34E340-7204-4183-B037-646CB8D72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5" r="-1"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CC94062D-F2D3-41FF-BE4B-16B621D29881}"/>
              </a:ext>
            </a:extLst>
          </p:cNvPr>
          <p:cNvSpPr>
            <a:spLocks noGrp="1"/>
          </p:cNvSpPr>
          <p:nvPr>
            <p:ph idx="1"/>
          </p:nvPr>
        </p:nvSpPr>
        <p:spPr>
          <a:xfrm>
            <a:off x="-172802" y="2736373"/>
            <a:ext cx="6017172" cy="2619839"/>
          </a:xfrm>
        </p:spPr>
        <p:txBody>
          <a:bodyPr anchor="ctr">
            <a:noAutofit/>
          </a:bodyPr>
          <a:lstStyle/>
          <a:p>
            <a:pPr algn="ctr"/>
            <a:r>
              <a:rPr lang="en-BZ" sz="2400" b="1" dirty="0" err="1">
                <a:solidFill>
                  <a:srgbClr val="0070C0"/>
                </a:solidFill>
                <a:latin typeface="Time new roman"/>
              </a:rPr>
              <a:t>Tây</a:t>
            </a:r>
            <a:r>
              <a:rPr lang="en-BZ" sz="2400" b="1" dirty="0">
                <a:solidFill>
                  <a:srgbClr val="0070C0"/>
                </a:solidFill>
                <a:latin typeface="Time new roman"/>
              </a:rPr>
              <a:t> </a:t>
            </a:r>
            <a:r>
              <a:rPr lang="en-BZ" sz="2400" b="1" dirty="0" err="1">
                <a:solidFill>
                  <a:srgbClr val="0070C0"/>
                </a:solidFill>
                <a:latin typeface="Time new roman"/>
              </a:rPr>
              <a:t>Tiến</a:t>
            </a:r>
            <a:r>
              <a:rPr lang="en-BZ" sz="2400" b="1" dirty="0">
                <a:solidFill>
                  <a:srgbClr val="0070C0"/>
                </a:solidFill>
                <a:latin typeface="Time new roman"/>
              </a:rPr>
              <a:t> </a:t>
            </a:r>
            <a:r>
              <a:rPr lang="en-BZ" sz="2400" b="1" dirty="0" err="1">
                <a:solidFill>
                  <a:srgbClr val="0070C0"/>
                </a:solidFill>
                <a:latin typeface="Time new roman"/>
              </a:rPr>
              <a:t>đoàn</a:t>
            </a:r>
            <a:r>
              <a:rPr lang="en-BZ" sz="2400" b="1" dirty="0">
                <a:solidFill>
                  <a:srgbClr val="0070C0"/>
                </a:solidFill>
                <a:latin typeface="Time new roman"/>
              </a:rPr>
              <a:t> </a:t>
            </a:r>
            <a:r>
              <a:rPr lang="en-BZ" sz="2400" b="1" dirty="0" err="1">
                <a:solidFill>
                  <a:srgbClr val="0070C0"/>
                </a:solidFill>
                <a:latin typeface="Time new roman"/>
              </a:rPr>
              <a:t>binh</a:t>
            </a:r>
            <a:r>
              <a:rPr lang="en-BZ" sz="2400" b="1" dirty="0">
                <a:solidFill>
                  <a:srgbClr val="0070C0"/>
                </a:solidFill>
                <a:latin typeface="Time new roman"/>
              </a:rPr>
              <a:t> </a:t>
            </a:r>
            <a:r>
              <a:rPr lang="en-BZ" sz="2400" b="1" dirty="0" err="1">
                <a:solidFill>
                  <a:srgbClr val="0070C0"/>
                </a:solidFill>
                <a:latin typeface="Time new roman"/>
              </a:rPr>
              <a:t>không</a:t>
            </a:r>
            <a:r>
              <a:rPr lang="en-BZ" sz="2400" b="1" dirty="0">
                <a:solidFill>
                  <a:srgbClr val="0070C0"/>
                </a:solidFill>
                <a:latin typeface="Time new roman"/>
              </a:rPr>
              <a:t> </a:t>
            </a:r>
            <a:r>
              <a:rPr lang="en-BZ" sz="2400" b="1" dirty="0" err="1">
                <a:solidFill>
                  <a:srgbClr val="0070C0"/>
                </a:solidFill>
                <a:latin typeface="Time new roman"/>
              </a:rPr>
              <a:t>mọc</a:t>
            </a:r>
            <a:r>
              <a:rPr lang="en-BZ" sz="2400" b="1" dirty="0">
                <a:solidFill>
                  <a:srgbClr val="0070C0"/>
                </a:solidFill>
                <a:latin typeface="Time new roman"/>
              </a:rPr>
              <a:t> </a:t>
            </a:r>
            <a:r>
              <a:rPr lang="en-BZ" sz="2400" b="1" dirty="0" err="1">
                <a:solidFill>
                  <a:srgbClr val="0070C0"/>
                </a:solidFill>
                <a:latin typeface="Time new roman"/>
              </a:rPr>
              <a:t>tóc</a:t>
            </a:r>
            <a:endParaRPr lang="en-BZ" sz="2400" b="1" dirty="0">
              <a:solidFill>
                <a:srgbClr val="0070C0"/>
              </a:solidFill>
              <a:latin typeface="Time new roman"/>
            </a:endParaRPr>
          </a:p>
          <a:p>
            <a:pPr marL="0" indent="0" algn="ctr">
              <a:buNone/>
            </a:pPr>
            <a:r>
              <a:rPr lang="en-BZ" sz="2400" b="1" dirty="0" err="1">
                <a:solidFill>
                  <a:srgbClr val="0070C0"/>
                </a:solidFill>
                <a:latin typeface="Time new roman"/>
              </a:rPr>
              <a:t>Quân</a:t>
            </a:r>
            <a:r>
              <a:rPr lang="en-BZ" sz="2400" b="1" dirty="0">
                <a:solidFill>
                  <a:srgbClr val="0070C0"/>
                </a:solidFill>
                <a:latin typeface="Time new roman"/>
              </a:rPr>
              <a:t> </a:t>
            </a:r>
            <a:r>
              <a:rPr lang="en-BZ" sz="2400" b="1" dirty="0" err="1">
                <a:solidFill>
                  <a:srgbClr val="0070C0"/>
                </a:solidFill>
                <a:latin typeface="Time new roman"/>
              </a:rPr>
              <a:t>xanh</a:t>
            </a:r>
            <a:r>
              <a:rPr lang="en-BZ" sz="2400" b="1" dirty="0">
                <a:solidFill>
                  <a:srgbClr val="0070C0"/>
                </a:solidFill>
                <a:latin typeface="Time new roman"/>
              </a:rPr>
              <a:t> </a:t>
            </a:r>
            <a:r>
              <a:rPr lang="en-BZ" sz="2400" b="1" dirty="0" err="1">
                <a:solidFill>
                  <a:srgbClr val="0070C0"/>
                </a:solidFill>
                <a:latin typeface="Time new roman"/>
              </a:rPr>
              <a:t>màu</a:t>
            </a:r>
            <a:r>
              <a:rPr lang="en-BZ" sz="2400" b="1" dirty="0">
                <a:solidFill>
                  <a:srgbClr val="0070C0"/>
                </a:solidFill>
                <a:latin typeface="Time new roman"/>
              </a:rPr>
              <a:t> </a:t>
            </a:r>
            <a:r>
              <a:rPr lang="en-BZ" sz="2400" b="1" dirty="0" err="1">
                <a:solidFill>
                  <a:srgbClr val="0070C0"/>
                </a:solidFill>
                <a:latin typeface="Time new roman"/>
              </a:rPr>
              <a:t>lá</a:t>
            </a:r>
            <a:r>
              <a:rPr lang="en-BZ" sz="2400" b="1" dirty="0">
                <a:solidFill>
                  <a:srgbClr val="0070C0"/>
                </a:solidFill>
                <a:latin typeface="Time new roman"/>
              </a:rPr>
              <a:t> </a:t>
            </a:r>
            <a:r>
              <a:rPr lang="en-BZ" sz="2400" b="1" dirty="0" err="1">
                <a:solidFill>
                  <a:srgbClr val="0070C0"/>
                </a:solidFill>
                <a:latin typeface="Time new roman"/>
              </a:rPr>
              <a:t>dữ</a:t>
            </a:r>
            <a:r>
              <a:rPr lang="en-BZ" sz="2400" b="1" dirty="0">
                <a:solidFill>
                  <a:srgbClr val="0070C0"/>
                </a:solidFill>
                <a:latin typeface="Time new roman"/>
              </a:rPr>
              <a:t> </a:t>
            </a:r>
            <a:r>
              <a:rPr lang="en-BZ" sz="2400" b="1" dirty="0" err="1">
                <a:solidFill>
                  <a:srgbClr val="0070C0"/>
                </a:solidFill>
                <a:latin typeface="Time new roman"/>
              </a:rPr>
              <a:t>oai</a:t>
            </a:r>
            <a:r>
              <a:rPr lang="en-BZ" sz="2400" b="1" dirty="0">
                <a:solidFill>
                  <a:srgbClr val="0070C0"/>
                </a:solidFill>
                <a:latin typeface="Time new roman"/>
              </a:rPr>
              <a:t> </a:t>
            </a:r>
            <a:r>
              <a:rPr lang="en-BZ" sz="2400" b="1" dirty="0" err="1">
                <a:solidFill>
                  <a:srgbClr val="0070C0"/>
                </a:solidFill>
                <a:latin typeface="Time new roman"/>
              </a:rPr>
              <a:t>hùng</a:t>
            </a:r>
            <a:endParaRPr lang="en-BZ" sz="2400" b="1" dirty="0">
              <a:solidFill>
                <a:srgbClr val="0070C0"/>
              </a:solidFill>
              <a:latin typeface="Time new roman"/>
            </a:endParaRPr>
          </a:p>
          <a:p>
            <a:pPr marL="0" indent="0" algn="ctr">
              <a:buNone/>
            </a:pPr>
            <a:r>
              <a:rPr lang="vi-VN" sz="2400" b="1" dirty="0">
                <a:solidFill>
                  <a:srgbClr val="0070C0"/>
                </a:solidFill>
                <a:latin typeface="Time new roman"/>
              </a:rPr>
              <a:t>           </a:t>
            </a:r>
            <a:r>
              <a:rPr lang="en-BZ" sz="2400" b="1" dirty="0">
                <a:solidFill>
                  <a:srgbClr val="0070C0"/>
                </a:solidFill>
                <a:latin typeface="Time new roman"/>
              </a:rPr>
              <a:t>(Quang </a:t>
            </a:r>
            <a:r>
              <a:rPr lang="en-BZ" sz="2400" b="1" dirty="0" err="1">
                <a:solidFill>
                  <a:srgbClr val="0070C0"/>
                </a:solidFill>
                <a:latin typeface="Time new roman"/>
              </a:rPr>
              <a:t>Dũng</a:t>
            </a:r>
            <a:r>
              <a:rPr lang="en-BZ" sz="2400" b="1" dirty="0">
                <a:solidFill>
                  <a:srgbClr val="0070C0"/>
                </a:solidFill>
                <a:latin typeface="Time new roman"/>
              </a:rPr>
              <a:t>)</a:t>
            </a:r>
          </a:p>
          <a:p>
            <a:pPr marL="0" indent="0" algn="ctr">
              <a:buNone/>
            </a:pPr>
            <a:endParaRPr lang="en-BZ" sz="2400" b="1" dirty="0">
              <a:solidFill>
                <a:srgbClr val="7030A0"/>
              </a:solidFill>
              <a:latin typeface="Time new roman"/>
            </a:endParaRPr>
          </a:p>
          <a:p>
            <a:pPr algn="ctr"/>
            <a:r>
              <a:rPr lang="en-BZ" sz="2400" b="1" dirty="0" err="1">
                <a:latin typeface="Time new roman"/>
              </a:rPr>
              <a:t>Giọt</a:t>
            </a:r>
            <a:r>
              <a:rPr lang="en-BZ" sz="2400" b="1" dirty="0">
                <a:latin typeface="Time new roman"/>
              </a:rPr>
              <a:t> </a:t>
            </a:r>
            <a:r>
              <a:rPr lang="en-BZ" sz="2400" b="1" dirty="0" err="1">
                <a:latin typeface="Time new roman"/>
              </a:rPr>
              <a:t>giọt</a:t>
            </a:r>
            <a:r>
              <a:rPr lang="en-BZ" sz="2400" b="1" dirty="0">
                <a:latin typeface="Time new roman"/>
              </a:rPr>
              <a:t> </a:t>
            </a:r>
            <a:r>
              <a:rPr lang="en-BZ" sz="2400" b="1" dirty="0" err="1">
                <a:latin typeface="Time new roman"/>
              </a:rPr>
              <a:t>mồ</a:t>
            </a:r>
            <a:r>
              <a:rPr lang="en-BZ" sz="2400" b="1" dirty="0">
                <a:latin typeface="Time new roman"/>
              </a:rPr>
              <a:t> </a:t>
            </a:r>
            <a:r>
              <a:rPr lang="en-BZ" sz="2400" b="1" dirty="0" err="1">
                <a:latin typeface="Time new roman"/>
              </a:rPr>
              <a:t>hôi</a:t>
            </a:r>
            <a:r>
              <a:rPr lang="en-BZ" sz="2400" b="1" dirty="0">
                <a:latin typeface="Time new roman"/>
              </a:rPr>
              <a:t> </a:t>
            </a:r>
            <a:r>
              <a:rPr lang="en-BZ" sz="2400" b="1" dirty="0" err="1">
                <a:latin typeface="Time new roman"/>
              </a:rPr>
              <a:t>rơi</a:t>
            </a:r>
            <a:endParaRPr lang="en-BZ" sz="2400" b="1" dirty="0">
              <a:latin typeface="Time new roman"/>
            </a:endParaRPr>
          </a:p>
          <a:p>
            <a:pPr marL="0" indent="0" algn="ctr">
              <a:buNone/>
            </a:pPr>
            <a:r>
              <a:rPr lang="en-BZ" sz="2400" b="1" dirty="0" err="1">
                <a:latin typeface="Time new roman"/>
              </a:rPr>
              <a:t>Trên</a:t>
            </a:r>
            <a:r>
              <a:rPr lang="en-BZ" sz="2400" b="1" dirty="0">
                <a:latin typeface="Time new roman"/>
              </a:rPr>
              <a:t> </a:t>
            </a:r>
            <a:r>
              <a:rPr lang="en-BZ" sz="2400" b="1" dirty="0" err="1">
                <a:latin typeface="Time new roman"/>
              </a:rPr>
              <a:t>má</a:t>
            </a:r>
            <a:r>
              <a:rPr lang="en-BZ" sz="2400" b="1" dirty="0">
                <a:latin typeface="Time new roman"/>
              </a:rPr>
              <a:t> </a:t>
            </a:r>
            <a:r>
              <a:rPr lang="en-BZ" sz="2400" b="1" dirty="0" err="1">
                <a:latin typeface="Time new roman"/>
              </a:rPr>
              <a:t>anh</a:t>
            </a:r>
            <a:r>
              <a:rPr lang="en-BZ" sz="2400" b="1" dirty="0">
                <a:latin typeface="Time new roman"/>
              </a:rPr>
              <a:t> </a:t>
            </a:r>
            <a:r>
              <a:rPr lang="en-BZ" sz="2400" b="1" dirty="0" err="1">
                <a:latin typeface="Time new roman"/>
              </a:rPr>
              <a:t>vàng</a:t>
            </a:r>
            <a:r>
              <a:rPr lang="en-BZ" sz="2400" b="1" dirty="0">
                <a:latin typeface="Time new roman"/>
              </a:rPr>
              <a:t> </a:t>
            </a:r>
            <a:r>
              <a:rPr lang="en-BZ" sz="2400" b="1" dirty="0" err="1">
                <a:latin typeface="Time new roman"/>
              </a:rPr>
              <a:t>nghệ</a:t>
            </a:r>
            <a:endParaRPr lang="en-BZ" sz="2400" b="1" dirty="0">
              <a:latin typeface="Time new roman"/>
            </a:endParaRPr>
          </a:p>
          <a:p>
            <a:pPr marL="0" indent="0" algn="ctr">
              <a:buNone/>
            </a:pPr>
            <a:r>
              <a:rPr lang="en-BZ" sz="2400" b="1" dirty="0">
                <a:latin typeface="Time new roman"/>
              </a:rPr>
              <a:t>(</a:t>
            </a:r>
            <a:r>
              <a:rPr lang="en-BZ" sz="2400" b="1" dirty="0" err="1">
                <a:latin typeface="Time new roman"/>
              </a:rPr>
              <a:t>Tố</a:t>
            </a:r>
            <a:r>
              <a:rPr lang="en-BZ" sz="2400" b="1" dirty="0">
                <a:latin typeface="Time new roman"/>
              </a:rPr>
              <a:t> </a:t>
            </a:r>
            <a:r>
              <a:rPr lang="en-BZ" sz="2400" b="1" dirty="0" err="1">
                <a:latin typeface="Time new roman"/>
              </a:rPr>
              <a:t>Hữu</a:t>
            </a:r>
            <a:r>
              <a:rPr lang="en-BZ" sz="2400" b="1" dirty="0">
                <a:latin typeface="Time new roman"/>
              </a:rPr>
              <a:t>)</a:t>
            </a:r>
          </a:p>
        </p:txBody>
      </p:sp>
    </p:spTree>
    <p:extLst>
      <p:ext uri="{BB962C8B-B14F-4D97-AF65-F5344CB8AC3E}">
        <p14:creationId xmlns:p14="http://schemas.microsoft.com/office/powerpoint/2010/main" val="37284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0"/>
            <a:ext cx="3149600" cy="369888"/>
          </a:xfrm>
          <a:prstGeom prst="rect">
            <a:avLst/>
          </a:prstGeom>
          <a:noFill/>
        </p:spPr>
        <p:txBody>
          <a:bodyPr>
            <a:spAutoFit/>
          </a:bodyPr>
          <a:lstStyle/>
          <a:p>
            <a:pPr eaLnBrk="1" hangingPunct="1">
              <a:defRPr/>
            </a:pPr>
            <a:r>
              <a:rPr lang="en-US" b="1" dirty="0" err="1">
                <a:solidFill>
                  <a:schemeClr val="accent6">
                    <a:lumMod val="50000"/>
                  </a:schemeClr>
                </a:solidFill>
                <a:latin typeface="Times New Roman" pitchFamily="18" charset="0"/>
                <a:cs typeface="Times New Roman" pitchFamily="18" charset="0"/>
              </a:rPr>
              <a:t>Tuần</a:t>
            </a:r>
            <a:r>
              <a:rPr lang="en-US" b="1" dirty="0">
                <a:solidFill>
                  <a:schemeClr val="accent6">
                    <a:lumMod val="50000"/>
                  </a:schemeClr>
                </a:solidFill>
                <a:latin typeface="Times New Roman" pitchFamily="18" charset="0"/>
                <a:cs typeface="Times New Roman" pitchFamily="18" charset="0"/>
              </a:rPr>
              <a:t> 10  – </a:t>
            </a:r>
            <a:r>
              <a:rPr lang="en-US" b="1" dirty="0" err="1">
                <a:solidFill>
                  <a:schemeClr val="accent6">
                    <a:lumMod val="50000"/>
                  </a:schemeClr>
                </a:solidFill>
                <a:latin typeface="Times New Roman" pitchFamily="18" charset="0"/>
                <a:cs typeface="Times New Roman" pitchFamily="18" charset="0"/>
              </a:rPr>
              <a:t>Tiết</a:t>
            </a:r>
            <a:r>
              <a:rPr lang="en-US" b="1" dirty="0">
                <a:solidFill>
                  <a:schemeClr val="accent6">
                    <a:lumMod val="50000"/>
                  </a:schemeClr>
                </a:solidFill>
                <a:latin typeface="Times New Roman" pitchFamily="18" charset="0"/>
                <a:cs typeface="Times New Roman" pitchFamily="18" charset="0"/>
              </a:rPr>
              <a:t> 47</a:t>
            </a:r>
          </a:p>
        </p:txBody>
      </p:sp>
      <p:sp>
        <p:nvSpPr>
          <p:cNvPr id="5" name="Rectangle 4"/>
          <p:cNvSpPr/>
          <p:nvPr/>
        </p:nvSpPr>
        <p:spPr>
          <a:xfrm>
            <a:off x="3048001" y="1"/>
            <a:ext cx="5079999" cy="584775"/>
          </a:xfrm>
          <a:prstGeom prst="rect">
            <a:avLst/>
          </a:prstGeom>
          <a:noFill/>
        </p:spPr>
        <p:txBody>
          <a:bodyPr>
            <a:spAutoFit/>
          </a:bodyPr>
          <a:lstStyle/>
          <a:p>
            <a:pPr algn="ctr" eaLnBrk="1" hangingPunct="1">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ĐỒNG CHÍ</a:t>
            </a:r>
          </a:p>
        </p:txBody>
      </p:sp>
      <p:sp>
        <p:nvSpPr>
          <p:cNvPr id="18436" name="TextBox 5"/>
          <p:cNvSpPr txBox="1">
            <a:spLocks noChangeArrowheads="1"/>
          </p:cNvSpPr>
          <p:nvPr/>
        </p:nvSpPr>
        <p:spPr bwMode="auto">
          <a:xfrm>
            <a:off x="474133" y="3048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i="1">
                <a:latin typeface="Times New Roman" pitchFamily="18" charset="0"/>
                <a:cs typeface="Times New Roman" pitchFamily="18" charset="0"/>
              </a:rPr>
              <a:t>Văn bản</a:t>
            </a:r>
          </a:p>
        </p:txBody>
      </p:sp>
      <p:sp>
        <p:nvSpPr>
          <p:cNvPr id="18437" name="TextBox 6"/>
          <p:cNvSpPr txBox="1">
            <a:spLocks noChangeArrowheads="1"/>
          </p:cNvSpPr>
          <p:nvPr/>
        </p:nvSpPr>
        <p:spPr bwMode="auto">
          <a:xfrm>
            <a:off x="7010400" y="457201"/>
            <a:ext cx="2743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600" b="1">
                <a:solidFill>
                  <a:srgbClr val="006600"/>
                </a:solidFill>
                <a:latin typeface="Times New Roman" pitchFamily="18" charset="0"/>
                <a:cs typeface="Times New Roman" pitchFamily="18" charset="0"/>
              </a:rPr>
              <a:t>Chính Hữu</a:t>
            </a:r>
          </a:p>
        </p:txBody>
      </p:sp>
      <p:sp>
        <p:nvSpPr>
          <p:cNvPr id="60422" name="TextBox 10"/>
          <p:cNvSpPr txBox="1">
            <a:spLocks noChangeArrowheads="1"/>
          </p:cNvSpPr>
          <p:nvPr/>
        </p:nvSpPr>
        <p:spPr bwMode="auto">
          <a:xfrm>
            <a:off x="353484" y="3602038"/>
            <a:ext cx="123592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Cùng chia sẻ gian lao, thiếu thốn của cuộc đời người lính.</a:t>
            </a:r>
          </a:p>
        </p:txBody>
      </p:sp>
      <p:sp>
        <p:nvSpPr>
          <p:cNvPr id="60423" name="TextBox 11"/>
          <p:cNvSpPr txBox="1">
            <a:spLocks noChangeArrowheads="1"/>
          </p:cNvSpPr>
          <p:nvPr/>
        </p:nvSpPr>
        <p:spPr bwMode="auto">
          <a:xfrm>
            <a:off x="340784" y="3092451"/>
            <a:ext cx="1127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Cảm thông sâu xa những tâm tư, nỗi lòng của nhau.</a:t>
            </a:r>
          </a:p>
        </p:txBody>
      </p:sp>
      <p:sp>
        <p:nvSpPr>
          <p:cNvPr id="60424" name="TextBox 12"/>
          <p:cNvSpPr txBox="1">
            <a:spLocks noChangeArrowheads="1"/>
          </p:cNvSpPr>
          <p:nvPr/>
        </p:nvSpPr>
        <p:spPr bwMode="auto">
          <a:xfrm>
            <a:off x="355600" y="4067175"/>
            <a:ext cx="1183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Cùng trải qua những cơn </a:t>
            </a:r>
            <a:r>
              <a:rPr lang="en-US" altLang="en-US" sz="2800" i="1">
                <a:latin typeface="Times New Roman" pitchFamily="18" charset="0"/>
                <a:cs typeface="Times New Roman" pitchFamily="18" charset="0"/>
              </a:rPr>
              <a:t>“sốt run người vừng trán ướt mồ hôi”.</a:t>
            </a:r>
          </a:p>
        </p:txBody>
      </p:sp>
      <p:sp>
        <p:nvSpPr>
          <p:cNvPr id="18441" name="TextBox 5"/>
          <p:cNvSpPr txBox="1">
            <a:spLocks noChangeArrowheads="1"/>
          </p:cNvSpPr>
          <p:nvPr/>
        </p:nvSpPr>
        <p:spPr bwMode="auto">
          <a:xfrm>
            <a:off x="0" y="914401"/>
            <a:ext cx="558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0000"/>
                </a:solidFill>
                <a:latin typeface="Times New Roman" pitchFamily="18" charset="0"/>
                <a:cs typeface="Times New Roman" pitchFamily="18" charset="0"/>
              </a:rPr>
              <a:t>I. Tìm hiểu chung</a:t>
            </a:r>
          </a:p>
        </p:txBody>
      </p:sp>
      <p:sp>
        <p:nvSpPr>
          <p:cNvPr id="18442" name="TextBox 6"/>
          <p:cNvSpPr txBox="1">
            <a:spLocks noChangeArrowheads="1"/>
          </p:cNvSpPr>
          <p:nvPr/>
        </p:nvSpPr>
        <p:spPr bwMode="auto">
          <a:xfrm>
            <a:off x="-6350" y="1343026"/>
            <a:ext cx="5588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dirty="0">
                <a:solidFill>
                  <a:srgbClr val="FF0000"/>
                </a:solidFill>
                <a:latin typeface="Times New Roman" pitchFamily="18" charset="0"/>
                <a:cs typeface="Times New Roman" pitchFamily="18" charset="0"/>
              </a:rPr>
              <a:t>II. </a:t>
            </a:r>
            <a:r>
              <a:rPr lang="en-US" altLang="en-US" sz="2800" b="1" dirty="0" err="1">
                <a:solidFill>
                  <a:srgbClr val="FF0000"/>
                </a:solidFill>
                <a:latin typeface="Times New Roman" pitchFamily="18" charset="0"/>
                <a:cs typeface="Times New Roman" pitchFamily="18" charset="0"/>
              </a:rPr>
              <a:t>Tìm</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hiểu</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bản</a:t>
            </a:r>
            <a:r>
              <a:rPr lang="en-US" altLang="en-US" sz="2800" b="1" dirty="0">
                <a:solidFill>
                  <a:srgbClr val="FF0000"/>
                </a:solidFill>
                <a:latin typeface="Times New Roman" pitchFamily="18" charset="0"/>
                <a:cs typeface="Times New Roman" pitchFamily="18" charset="0"/>
              </a:rPr>
              <a:t>:</a:t>
            </a:r>
          </a:p>
        </p:txBody>
      </p:sp>
      <p:sp>
        <p:nvSpPr>
          <p:cNvPr id="18443" name="TextBox 7"/>
          <p:cNvSpPr txBox="1">
            <a:spLocks noChangeArrowheads="1"/>
          </p:cNvSpPr>
          <p:nvPr/>
        </p:nvSpPr>
        <p:spPr bwMode="auto">
          <a:xfrm>
            <a:off x="88900" y="1739900"/>
            <a:ext cx="325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130BB5"/>
                </a:solidFill>
                <a:latin typeface="Times New Roman" pitchFamily="18" charset="0"/>
                <a:cs typeface="Times New Roman" pitchFamily="18" charset="0"/>
              </a:rPr>
              <a:t>1. Nội dung:</a:t>
            </a:r>
          </a:p>
        </p:txBody>
      </p:sp>
      <p:sp>
        <p:nvSpPr>
          <p:cNvPr id="18444" name="TextBox 8"/>
          <p:cNvSpPr txBox="1">
            <a:spLocks noChangeArrowheads="1"/>
          </p:cNvSpPr>
          <p:nvPr/>
        </p:nvSpPr>
        <p:spPr bwMode="auto">
          <a:xfrm>
            <a:off x="228600" y="2111376"/>
            <a:ext cx="952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a. Cơ sở hình thành tình đồng chí: </a:t>
            </a:r>
          </a:p>
        </p:txBody>
      </p:sp>
      <p:sp>
        <p:nvSpPr>
          <p:cNvPr id="18445" name="TextBox 9"/>
          <p:cNvSpPr txBox="1">
            <a:spLocks noChangeArrowheads="1"/>
          </p:cNvSpPr>
          <p:nvPr/>
        </p:nvSpPr>
        <p:spPr bwMode="auto">
          <a:xfrm>
            <a:off x="237067" y="2565401"/>
            <a:ext cx="1198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b. Những biểu hiện của tình đồng chí và sức mạnh của nó:</a:t>
            </a:r>
          </a:p>
        </p:txBody>
      </p:sp>
      <p:pic>
        <p:nvPicPr>
          <p:cNvPr id="18446" name="Picture 18" descr="Vietnam-240-animated-flag-gifs">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71200" y="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9" descr="Vietnam-240-animated-flag-gifs">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50400" y="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91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1000" fill="hold"/>
                                        <p:tgtEl>
                                          <p:spTgt spid="604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04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04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04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60422"/>
                                        </p:tgtEl>
                                        <p:attrNameLst>
                                          <p:attrName>style.visibility</p:attrName>
                                        </p:attrNameLst>
                                      </p:cBhvr>
                                      <p:to>
                                        <p:strVal val="visible"/>
                                      </p:to>
                                    </p:set>
                                    <p:animEffect transition="in" filter="slide(fromBottom)">
                                      <p:cBhvr>
                                        <p:cTn id="15" dur="500"/>
                                        <p:tgtEl>
                                          <p:spTgt spid="604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60424"/>
                                        </p:tgtEl>
                                        <p:attrNameLst>
                                          <p:attrName>style.visibility</p:attrName>
                                        </p:attrNameLst>
                                      </p:cBhvr>
                                      <p:to>
                                        <p:strVal val="visible"/>
                                      </p:to>
                                    </p:set>
                                    <p:animEffect transition="in" filter="slide(fromBottom)">
                                      <p:cBhvr>
                                        <p:cTn id="20"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P spid="604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5" name="Picture 24" descr="images693779_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683" y="197966"/>
            <a:ext cx="4613988" cy="24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179240" y="-174461"/>
            <a:ext cx="2152153" cy="3432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2800" y="2003872"/>
            <a:ext cx="7449497" cy="646331"/>
          </a:xfrm>
          <a:prstGeom prst="rect">
            <a:avLst/>
          </a:prstGeom>
        </p:spPr>
        <p:txBody>
          <a:bodyPr wrap="square">
            <a:spAutoFit/>
          </a:bodyPr>
          <a:lstStyle/>
          <a:p>
            <a:pPr>
              <a:defRPr/>
            </a:pPr>
            <a:r>
              <a:rPr lang="en-US" sz="3600" b="1" i="1" dirty="0">
                <a:solidFill>
                  <a:srgbClr val="FF0000"/>
                </a:solidFill>
                <a:latin typeface="Times New Roman"/>
              </a:rPr>
              <a:t>“</a:t>
            </a:r>
            <a:r>
              <a:rPr lang="vi-VN" sz="3600" b="1" i="1" dirty="0">
                <a:solidFill>
                  <a:srgbClr val="FF0000"/>
                </a:solidFill>
                <a:latin typeface="Times New Roman"/>
              </a:rPr>
              <a:t>Thương nhau tay nắm lấy bàn tay</a:t>
            </a:r>
            <a:r>
              <a:rPr lang="en-US" sz="3600" b="1" i="1" dirty="0">
                <a:solidFill>
                  <a:srgbClr val="FF0000"/>
                </a:solidFill>
                <a:latin typeface="Times New Roman"/>
              </a:rPr>
              <a:t>”</a:t>
            </a:r>
            <a:endParaRPr lang="en-US" sz="3600" b="1" i="1" dirty="0">
              <a:solidFill>
                <a:srgbClr val="FF0000"/>
              </a:solidFill>
            </a:endParaRPr>
          </a:p>
        </p:txBody>
      </p:sp>
      <p:sp>
        <p:nvSpPr>
          <p:cNvPr id="29" name="TextBox 15"/>
          <p:cNvSpPr txBox="1">
            <a:spLocks noChangeArrowheads="1"/>
          </p:cNvSpPr>
          <p:nvPr/>
        </p:nvSpPr>
        <p:spPr bwMode="auto">
          <a:xfrm>
            <a:off x="590145" y="3542516"/>
            <a:ext cx="2386444" cy="1077218"/>
          </a:xfrm>
          <a:prstGeom prst="rect">
            <a:avLst/>
          </a:prstGeom>
          <a:solidFill>
            <a:schemeClr val="accent5">
              <a:lumMod val="75000"/>
            </a:schemeClr>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200" b="1" dirty="0" err="1">
                <a:solidFill>
                  <a:schemeClr val="bg1"/>
                </a:solidFill>
                <a:latin typeface="Times New Roman" pitchFamily="18" charset="0"/>
                <a:cs typeface="Times New Roman" pitchFamily="18" charset="0"/>
              </a:rPr>
              <a:t>Yêu</a:t>
            </a:r>
            <a:r>
              <a:rPr lang="en-US" altLang="en-US" sz="3200" b="1" dirty="0">
                <a:solidFill>
                  <a:schemeClr val="bg1"/>
                </a:solidFill>
                <a:latin typeface="Times New Roman" pitchFamily="18" charset="0"/>
                <a:cs typeface="Times New Roman" pitchFamily="18" charset="0"/>
              </a:rPr>
              <a:t> </a:t>
            </a:r>
            <a:r>
              <a:rPr lang="en-US" altLang="en-US" sz="3200" b="1" dirty="0" err="1">
                <a:solidFill>
                  <a:schemeClr val="bg1"/>
                </a:solidFill>
                <a:latin typeface="Times New Roman" pitchFamily="18" charset="0"/>
                <a:cs typeface="Times New Roman" pitchFamily="18" charset="0"/>
              </a:rPr>
              <a:t>thương</a:t>
            </a:r>
            <a:r>
              <a:rPr lang="en-US" altLang="en-US" sz="3200" b="1" dirty="0">
                <a:solidFill>
                  <a:schemeClr val="bg1"/>
                </a:solidFill>
                <a:latin typeface="Times New Roman" pitchFamily="18" charset="0"/>
                <a:cs typeface="Times New Roman" pitchFamily="18" charset="0"/>
              </a:rPr>
              <a:t>, </a:t>
            </a:r>
            <a:r>
              <a:rPr lang="en-US" altLang="en-US" sz="3200" b="1" dirty="0" err="1">
                <a:solidFill>
                  <a:schemeClr val="bg1"/>
                </a:solidFill>
                <a:latin typeface="Times New Roman" pitchFamily="18" charset="0"/>
                <a:cs typeface="Times New Roman" pitchFamily="18" charset="0"/>
              </a:rPr>
              <a:t>gắn</a:t>
            </a:r>
            <a:r>
              <a:rPr lang="en-US" altLang="en-US" sz="3200" b="1" dirty="0">
                <a:solidFill>
                  <a:schemeClr val="bg1"/>
                </a:solidFill>
                <a:latin typeface="Times New Roman" pitchFamily="18" charset="0"/>
                <a:cs typeface="Times New Roman" pitchFamily="18" charset="0"/>
              </a:rPr>
              <a:t> </a:t>
            </a:r>
            <a:r>
              <a:rPr lang="en-US" altLang="en-US" sz="3200" b="1" dirty="0" err="1">
                <a:solidFill>
                  <a:schemeClr val="bg1"/>
                </a:solidFill>
                <a:latin typeface="Times New Roman" pitchFamily="18" charset="0"/>
                <a:cs typeface="Times New Roman" pitchFamily="18" charset="0"/>
              </a:rPr>
              <a:t>bó</a:t>
            </a:r>
            <a:endParaRPr lang="en-US" altLang="en-US" sz="3200" b="1" dirty="0">
              <a:solidFill>
                <a:schemeClr val="bg1"/>
              </a:solidFill>
              <a:latin typeface="Times New Roman" pitchFamily="18" charset="0"/>
              <a:cs typeface="Times New Roman" pitchFamily="18" charset="0"/>
            </a:endParaRPr>
          </a:p>
        </p:txBody>
      </p:sp>
      <p:sp>
        <p:nvSpPr>
          <p:cNvPr id="35" name="TextBox 21"/>
          <p:cNvSpPr txBox="1">
            <a:spLocks noChangeArrowheads="1"/>
          </p:cNvSpPr>
          <p:nvPr/>
        </p:nvSpPr>
        <p:spPr bwMode="auto">
          <a:xfrm>
            <a:off x="3793069" y="3280906"/>
            <a:ext cx="6075702" cy="523220"/>
          </a:xfrm>
          <a:prstGeom prst="rect">
            <a:avLst/>
          </a:prstGeom>
          <a:solidFill>
            <a:schemeClr val="accent5">
              <a:lumMod val="20000"/>
              <a:lumOff val="80000"/>
            </a:schemeClr>
          </a:solidFill>
          <a:ln>
            <a:noFill/>
          </a:ln>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i="1" dirty="0" err="1">
                <a:solidFill>
                  <a:prstClr val="black"/>
                </a:solidFill>
                <a:latin typeface="Times New Roman" pitchFamily="18" charset="0"/>
                <a:cs typeface="Times New Roman" pitchFamily="18" charset="0"/>
              </a:rPr>
              <a:t>Cử</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chỉ</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đơn</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giản</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tay</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nắm</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lấy</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bàn</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tay</a:t>
            </a:r>
            <a:r>
              <a:rPr lang="en-US" altLang="en-US" sz="2800" b="1" i="1" dirty="0">
                <a:solidFill>
                  <a:prstClr val="black"/>
                </a:solidFill>
                <a:latin typeface="Times New Roman" pitchFamily="18" charset="0"/>
                <a:cs typeface="Times New Roman" pitchFamily="18" charset="0"/>
              </a:rPr>
              <a:t>”</a:t>
            </a:r>
          </a:p>
        </p:txBody>
      </p:sp>
      <p:sp>
        <p:nvSpPr>
          <p:cNvPr id="36" name="TextBox 22"/>
          <p:cNvSpPr txBox="1">
            <a:spLocks noChangeArrowheads="1"/>
          </p:cNvSpPr>
          <p:nvPr/>
        </p:nvSpPr>
        <p:spPr bwMode="auto">
          <a:xfrm>
            <a:off x="3793069" y="4449013"/>
            <a:ext cx="1451038" cy="523220"/>
          </a:xfrm>
          <a:prstGeom prst="rect">
            <a:avLst/>
          </a:prstGeom>
          <a:solidFill>
            <a:schemeClr val="accent5">
              <a:lumMod val="20000"/>
              <a:lumOff val="80000"/>
            </a:schemeClr>
          </a:solidFill>
          <a:ln>
            <a:noFill/>
          </a:ln>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i="1" dirty="0" err="1">
                <a:solidFill>
                  <a:prstClr val="black"/>
                </a:solidFill>
                <a:latin typeface="Times New Roman" pitchFamily="18" charset="0"/>
                <a:cs typeface="Times New Roman" pitchFamily="18" charset="0"/>
              </a:rPr>
              <a:t>Ấm</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lòng</a:t>
            </a:r>
            <a:endParaRPr lang="en-US" altLang="en-US" sz="2800" b="1" i="1" dirty="0">
              <a:solidFill>
                <a:prstClr val="black"/>
              </a:solidFill>
              <a:latin typeface="Times New Roman" pitchFamily="18" charset="0"/>
              <a:cs typeface="Times New Roman" pitchFamily="18" charset="0"/>
            </a:endParaRPr>
          </a:p>
        </p:txBody>
      </p:sp>
      <p:sp>
        <p:nvSpPr>
          <p:cNvPr id="44" name="TextBox 33"/>
          <p:cNvSpPr txBox="1">
            <a:spLocks noChangeArrowheads="1"/>
          </p:cNvSpPr>
          <p:nvPr/>
        </p:nvSpPr>
        <p:spPr bwMode="auto">
          <a:xfrm>
            <a:off x="5933555" y="4340687"/>
            <a:ext cx="3278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Yêu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thương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trìu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mến</a:t>
            </a:r>
            <a:endParaRPr lang="en-US" altLang="en-US" sz="2800" dirty="0">
              <a:solidFill>
                <a:prstClr val="black"/>
              </a:solidFill>
              <a:latin typeface="Times New Roman" pitchFamily="18" charset="0"/>
              <a:cs typeface="Times New Roman" pitchFamily="18" charset="0"/>
            </a:endParaRPr>
          </a:p>
        </p:txBody>
      </p:sp>
      <p:sp>
        <p:nvSpPr>
          <p:cNvPr id="46" name="TextBox 34"/>
          <p:cNvSpPr txBox="1">
            <a:spLocks noChangeArrowheads="1"/>
          </p:cNvSpPr>
          <p:nvPr/>
        </p:nvSpPr>
        <p:spPr bwMode="auto">
          <a:xfrm>
            <a:off x="5933555" y="5138858"/>
            <a:ext cx="25442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Sẵn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sàng</a:t>
            </a:r>
            <a:r>
              <a:rPr lang="en-US" altLang="en-US" sz="2800" dirty="0">
                <a:solidFill>
                  <a:prstClr val="black"/>
                </a:solidFill>
                <a:latin typeface="Times New Roman" pitchFamily="18" charset="0"/>
                <a:cs typeface="Times New Roman" pitchFamily="18" charset="0"/>
              </a:rPr>
              <a:t> chia </a:t>
            </a:r>
            <a:r>
              <a:rPr lang="en-US" altLang="en-US" sz="2800" dirty="0" err="1">
                <a:solidFill>
                  <a:prstClr val="black"/>
                </a:solidFill>
                <a:latin typeface="Times New Roman" pitchFamily="18" charset="0"/>
                <a:cs typeface="Times New Roman" pitchFamily="18" charset="0"/>
              </a:rPr>
              <a:t>sẻ</a:t>
            </a:r>
            <a:endParaRPr lang="en-US" altLang="en-US" sz="2800" dirty="0">
              <a:solidFill>
                <a:prstClr val="black"/>
              </a:solidFill>
              <a:latin typeface="Times New Roman" pitchFamily="18" charset="0"/>
              <a:cs typeface="Times New Roman" pitchFamily="18" charset="0"/>
            </a:endParaRPr>
          </a:p>
        </p:txBody>
      </p:sp>
      <p:sp>
        <p:nvSpPr>
          <p:cNvPr id="48" name="TextBox 35"/>
          <p:cNvSpPr txBox="1">
            <a:spLocks noChangeArrowheads="1"/>
          </p:cNvSpPr>
          <p:nvPr/>
        </p:nvSpPr>
        <p:spPr bwMode="auto">
          <a:xfrm>
            <a:off x="5933555" y="5937029"/>
            <a:ext cx="62584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dirty="0" err="1">
                <a:solidFill>
                  <a:prstClr val="black"/>
                </a:solidFill>
                <a:latin typeface="Times New Roman" pitchFamily="18" charset="0"/>
                <a:cs typeface="Times New Roman" pitchFamily="18" charset="0"/>
              </a:rPr>
              <a:t>Động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lực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giúp</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các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anh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vượt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cảnh</a:t>
            </a:r>
            <a:endParaRPr lang="en-US" altLang="en-US" sz="2800" dirty="0">
              <a:solidFill>
                <a:prstClr val="black"/>
              </a:solidFill>
              <a:latin typeface="Times New Roman" pitchFamily="18" charset="0"/>
              <a:cs typeface="Times New Roman" pitchFamily="18" charset="0"/>
            </a:endParaRPr>
          </a:p>
        </p:txBody>
      </p:sp>
      <p:cxnSp>
        <p:nvCxnSpPr>
          <p:cNvPr id="14" name="Straight Arrow Connector 13"/>
          <p:cNvCxnSpPr>
            <a:stCxn id="29" idx="3"/>
            <a:endCxn id="35" idx="1"/>
          </p:cNvCxnSpPr>
          <p:nvPr/>
        </p:nvCxnSpPr>
        <p:spPr>
          <a:xfrm flipV="1">
            <a:off x="2976589" y="3542516"/>
            <a:ext cx="816480" cy="538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9" idx="3"/>
            <a:endCxn id="36" idx="1"/>
          </p:cNvCxnSpPr>
          <p:nvPr/>
        </p:nvCxnSpPr>
        <p:spPr>
          <a:xfrm>
            <a:off x="2976589" y="4081125"/>
            <a:ext cx="816480" cy="629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6" idx="3"/>
            <a:endCxn id="44" idx="1"/>
          </p:cNvCxnSpPr>
          <p:nvPr/>
        </p:nvCxnSpPr>
        <p:spPr>
          <a:xfrm flipV="1">
            <a:off x="5244107" y="4602297"/>
            <a:ext cx="689448" cy="108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6" idx="3"/>
            <a:endCxn id="46" idx="1"/>
          </p:cNvCxnSpPr>
          <p:nvPr/>
        </p:nvCxnSpPr>
        <p:spPr>
          <a:xfrm>
            <a:off x="5244107" y="4710623"/>
            <a:ext cx="689448" cy="689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6" idx="3"/>
            <a:endCxn id="48" idx="1"/>
          </p:cNvCxnSpPr>
          <p:nvPr/>
        </p:nvCxnSpPr>
        <p:spPr>
          <a:xfrm>
            <a:off x="5244107" y="4710623"/>
            <a:ext cx="689448" cy="1488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4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5" grpId="0" animBg="1"/>
      <p:bldP spid="36" grpId="0" animBg="1"/>
      <p:bldP spid="44" grpId="0"/>
      <p:bldP spid="46"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0"/>
            <a:ext cx="3149600" cy="369888"/>
          </a:xfrm>
          <a:prstGeom prst="rect">
            <a:avLst/>
          </a:prstGeom>
          <a:noFill/>
        </p:spPr>
        <p:txBody>
          <a:bodyPr>
            <a:spAutoFit/>
          </a:bodyPr>
          <a:lstStyle/>
          <a:p>
            <a:pPr eaLnBrk="1" hangingPunct="1">
              <a:defRPr/>
            </a:pPr>
            <a:r>
              <a:rPr lang="en-US" b="1" dirty="0" err="1">
                <a:solidFill>
                  <a:schemeClr val="accent6">
                    <a:lumMod val="50000"/>
                  </a:schemeClr>
                </a:solidFill>
                <a:latin typeface="Times New Roman" pitchFamily="18" charset="0"/>
                <a:cs typeface="Times New Roman" pitchFamily="18" charset="0"/>
              </a:rPr>
              <a:t>Tuần</a:t>
            </a:r>
            <a:r>
              <a:rPr lang="en-US" b="1" dirty="0">
                <a:solidFill>
                  <a:schemeClr val="accent6">
                    <a:lumMod val="50000"/>
                  </a:schemeClr>
                </a:solidFill>
                <a:latin typeface="Times New Roman" pitchFamily="18" charset="0"/>
                <a:cs typeface="Times New Roman" pitchFamily="18" charset="0"/>
              </a:rPr>
              <a:t> 10  – </a:t>
            </a:r>
            <a:r>
              <a:rPr lang="en-US" b="1" dirty="0" err="1">
                <a:solidFill>
                  <a:schemeClr val="accent6">
                    <a:lumMod val="50000"/>
                  </a:schemeClr>
                </a:solidFill>
                <a:latin typeface="Times New Roman" pitchFamily="18" charset="0"/>
                <a:cs typeface="Times New Roman" pitchFamily="18" charset="0"/>
              </a:rPr>
              <a:t>Tiết</a:t>
            </a:r>
            <a:r>
              <a:rPr lang="en-US" b="1" dirty="0">
                <a:solidFill>
                  <a:schemeClr val="accent6">
                    <a:lumMod val="50000"/>
                  </a:schemeClr>
                </a:solidFill>
                <a:latin typeface="Times New Roman" pitchFamily="18" charset="0"/>
                <a:cs typeface="Times New Roman" pitchFamily="18" charset="0"/>
              </a:rPr>
              <a:t> 47</a:t>
            </a:r>
          </a:p>
        </p:txBody>
      </p:sp>
      <p:sp>
        <p:nvSpPr>
          <p:cNvPr id="5" name="Rectangle 4"/>
          <p:cNvSpPr/>
          <p:nvPr/>
        </p:nvSpPr>
        <p:spPr>
          <a:xfrm>
            <a:off x="3048001" y="1"/>
            <a:ext cx="5079999" cy="584775"/>
          </a:xfrm>
          <a:prstGeom prst="rect">
            <a:avLst/>
          </a:prstGeom>
          <a:noFill/>
        </p:spPr>
        <p:txBody>
          <a:bodyPr>
            <a:spAutoFit/>
          </a:bodyPr>
          <a:lstStyle/>
          <a:p>
            <a:pPr algn="ctr" eaLnBrk="1" hangingPunct="1">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ĐỒNG CHÍ</a:t>
            </a:r>
          </a:p>
        </p:txBody>
      </p:sp>
      <p:sp>
        <p:nvSpPr>
          <p:cNvPr id="23556" name="TextBox 5"/>
          <p:cNvSpPr txBox="1">
            <a:spLocks noChangeArrowheads="1"/>
          </p:cNvSpPr>
          <p:nvPr/>
        </p:nvSpPr>
        <p:spPr bwMode="auto">
          <a:xfrm>
            <a:off x="474133" y="3048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i="1">
                <a:latin typeface="Times New Roman" pitchFamily="18" charset="0"/>
                <a:cs typeface="Times New Roman" pitchFamily="18" charset="0"/>
              </a:rPr>
              <a:t>Văn bản</a:t>
            </a:r>
          </a:p>
        </p:txBody>
      </p:sp>
      <p:sp>
        <p:nvSpPr>
          <p:cNvPr id="23557" name="TextBox 6"/>
          <p:cNvSpPr txBox="1">
            <a:spLocks noChangeArrowheads="1"/>
          </p:cNvSpPr>
          <p:nvPr/>
        </p:nvSpPr>
        <p:spPr bwMode="auto">
          <a:xfrm>
            <a:off x="7010400" y="457201"/>
            <a:ext cx="2743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600" b="1">
                <a:solidFill>
                  <a:srgbClr val="006600"/>
                </a:solidFill>
                <a:latin typeface="Times New Roman" pitchFamily="18" charset="0"/>
                <a:cs typeface="Times New Roman" pitchFamily="18" charset="0"/>
              </a:rPr>
              <a:t>Chính Hữu</a:t>
            </a:r>
          </a:p>
        </p:txBody>
      </p:sp>
      <p:sp>
        <p:nvSpPr>
          <p:cNvPr id="16390" name="TextBox 10"/>
          <p:cNvSpPr txBox="1">
            <a:spLocks noChangeArrowheads="1"/>
          </p:cNvSpPr>
          <p:nvPr/>
        </p:nvSpPr>
        <p:spPr bwMode="auto">
          <a:xfrm>
            <a:off x="353484" y="3602038"/>
            <a:ext cx="123592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Cùng chia sẻ gian lao, thiếu thốn của cuộc đời người lính.</a:t>
            </a:r>
          </a:p>
        </p:txBody>
      </p:sp>
      <p:sp>
        <p:nvSpPr>
          <p:cNvPr id="16391" name="TextBox 11"/>
          <p:cNvSpPr txBox="1">
            <a:spLocks noChangeArrowheads="1"/>
          </p:cNvSpPr>
          <p:nvPr/>
        </p:nvSpPr>
        <p:spPr bwMode="auto">
          <a:xfrm>
            <a:off x="340784" y="3092451"/>
            <a:ext cx="1127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Cảm thông sâu xa những tâm tư, nỗi lòng của nhau.</a:t>
            </a:r>
          </a:p>
        </p:txBody>
      </p:sp>
      <p:sp>
        <p:nvSpPr>
          <p:cNvPr id="16392" name="TextBox 12"/>
          <p:cNvSpPr txBox="1">
            <a:spLocks noChangeArrowheads="1"/>
          </p:cNvSpPr>
          <p:nvPr/>
        </p:nvSpPr>
        <p:spPr bwMode="auto">
          <a:xfrm>
            <a:off x="355600" y="4067175"/>
            <a:ext cx="1183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Cùng trải qua những cơn </a:t>
            </a:r>
            <a:r>
              <a:rPr lang="en-US" altLang="en-US" sz="2800" i="1">
                <a:latin typeface="Times New Roman" pitchFamily="18" charset="0"/>
                <a:cs typeface="Times New Roman" pitchFamily="18" charset="0"/>
              </a:rPr>
              <a:t>“sốt run người vừng trán ướt mồ hôi”.</a:t>
            </a:r>
          </a:p>
        </p:txBody>
      </p:sp>
      <p:sp>
        <p:nvSpPr>
          <p:cNvPr id="16393" name="TextBox 13"/>
          <p:cNvSpPr txBox="1">
            <a:spLocks noChangeArrowheads="1"/>
          </p:cNvSpPr>
          <p:nvPr/>
        </p:nvSpPr>
        <p:spPr bwMode="auto">
          <a:xfrm>
            <a:off x="368301" y="4621203"/>
            <a:ext cx="11823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Yêu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thương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gắn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đoàn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kết</a:t>
            </a:r>
            <a:r>
              <a:rPr lang="en-US" altLang="en-US" sz="2800" dirty="0">
                <a:latin typeface="Times New Roman" pitchFamily="18" charset="0"/>
                <a:cs typeface="Times New Roman" pitchFamily="18" charset="0"/>
              </a:rPr>
              <a:t> </a:t>
            </a:r>
            <a:r>
              <a:rPr lang="en-US" altLang="en-US" sz="2800" i="1" dirty="0">
                <a:latin typeface="Times New Roman" pitchFamily="18" charset="0"/>
                <a:cs typeface="Times New Roman" pitchFamily="18" charset="0"/>
              </a:rPr>
              <a:t>“</a:t>
            </a:r>
            <a:r>
              <a:rPr lang="en-US" altLang="en-US" sz="2800" i="1" dirty="0" err="1">
                <a:latin typeface="Times New Roman" pitchFamily="18" charset="0"/>
                <a:cs typeface="Times New Roman" pitchFamily="18" charset="0"/>
              </a:rPr>
              <a:t>Thương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nhau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tay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nắm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lấy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bàn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tay</a:t>
            </a:r>
            <a:r>
              <a:rPr lang="en-US" altLang="en-US" sz="2800" i="1" dirty="0">
                <a:latin typeface="Times New Roman" pitchFamily="18" charset="0"/>
                <a:cs typeface="Times New Roman" pitchFamily="18" charset="0"/>
              </a:rPr>
              <a:t>” </a:t>
            </a:r>
          </a:p>
        </p:txBody>
      </p:sp>
      <p:sp>
        <p:nvSpPr>
          <p:cNvPr id="23562" name="TextBox 5"/>
          <p:cNvSpPr txBox="1">
            <a:spLocks noChangeArrowheads="1"/>
          </p:cNvSpPr>
          <p:nvPr/>
        </p:nvSpPr>
        <p:spPr bwMode="auto">
          <a:xfrm>
            <a:off x="0" y="914401"/>
            <a:ext cx="558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0000"/>
                </a:solidFill>
                <a:latin typeface="Times New Roman" pitchFamily="18" charset="0"/>
                <a:cs typeface="Times New Roman" pitchFamily="18" charset="0"/>
              </a:rPr>
              <a:t>I. Tìm hiểu chung</a:t>
            </a:r>
          </a:p>
        </p:txBody>
      </p:sp>
      <p:sp>
        <p:nvSpPr>
          <p:cNvPr id="23563" name="TextBox 6"/>
          <p:cNvSpPr txBox="1">
            <a:spLocks noChangeArrowheads="1"/>
          </p:cNvSpPr>
          <p:nvPr/>
        </p:nvSpPr>
        <p:spPr bwMode="auto">
          <a:xfrm>
            <a:off x="-6350" y="1343026"/>
            <a:ext cx="5588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0000"/>
                </a:solidFill>
                <a:latin typeface="Times New Roman" pitchFamily="18" charset="0"/>
                <a:cs typeface="Times New Roman" pitchFamily="18" charset="0"/>
              </a:rPr>
              <a:t>II.Đọc hiểu văn bản:</a:t>
            </a:r>
          </a:p>
        </p:txBody>
      </p:sp>
      <p:sp>
        <p:nvSpPr>
          <p:cNvPr id="23564" name="TextBox 7"/>
          <p:cNvSpPr txBox="1">
            <a:spLocks noChangeArrowheads="1"/>
          </p:cNvSpPr>
          <p:nvPr/>
        </p:nvSpPr>
        <p:spPr bwMode="auto">
          <a:xfrm>
            <a:off x="88900" y="1739900"/>
            <a:ext cx="325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130BB5"/>
                </a:solidFill>
                <a:latin typeface="Times New Roman" pitchFamily="18" charset="0"/>
                <a:cs typeface="Times New Roman" pitchFamily="18" charset="0"/>
              </a:rPr>
              <a:t>1. Nội dung:</a:t>
            </a:r>
          </a:p>
        </p:txBody>
      </p:sp>
      <p:sp>
        <p:nvSpPr>
          <p:cNvPr id="23565" name="TextBox 8"/>
          <p:cNvSpPr txBox="1">
            <a:spLocks noChangeArrowheads="1"/>
          </p:cNvSpPr>
          <p:nvPr/>
        </p:nvSpPr>
        <p:spPr bwMode="auto">
          <a:xfrm>
            <a:off x="228600" y="2111376"/>
            <a:ext cx="952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a. Cơ sở hình thành tình đồng chí: </a:t>
            </a:r>
          </a:p>
        </p:txBody>
      </p:sp>
      <p:sp>
        <p:nvSpPr>
          <p:cNvPr id="23566" name="TextBox 9"/>
          <p:cNvSpPr txBox="1">
            <a:spLocks noChangeArrowheads="1"/>
          </p:cNvSpPr>
          <p:nvPr/>
        </p:nvSpPr>
        <p:spPr bwMode="auto">
          <a:xfrm>
            <a:off x="237067" y="2565401"/>
            <a:ext cx="1198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6600"/>
                </a:solidFill>
                <a:latin typeface="Times New Roman" pitchFamily="18" charset="0"/>
                <a:cs typeface="Times New Roman" pitchFamily="18" charset="0"/>
              </a:rPr>
              <a:t>b. Những biểu hiện của tình đồng chí và sức mạnh của nó:</a:t>
            </a:r>
          </a:p>
        </p:txBody>
      </p:sp>
      <p:grpSp>
        <p:nvGrpSpPr>
          <p:cNvPr id="16399" name="Group 7"/>
          <p:cNvGrpSpPr>
            <a:grpSpLocks/>
          </p:cNvGrpSpPr>
          <p:nvPr/>
        </p:nvGrpSpPr>
        <p:grpSpPr bwMode="auto">
          <a:xfrm>
            <a:off x="203200" y="5534013"/>
            <a:ext cx="11988800" cy="954088"/>
            <a:chOff x="304800" y="1382564"/>
            <a:chExt cx="8458200" cy="954107"/>
          </a:xfrm>
        </p:grpSpPr>
        <p:sp>
          <p:nvSpPr>
            <p:cNvPr id="20" name="Right Arrow 19"/>
            <p:cNvSpPr/>
            <p:nvPr/>
          </p:nvSpPr>
          <p:spPr>
            <a:xfrm>
              <a:off x="304800" y="1752462"/>
              <a:ext cx="304639" cy="152403"/>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571" name="TextBox 6"/>
            <p:cNvSpPr txBox="1">
              <a:spLocks noChangeArrowheads="1"/>
            </p:cNvSpPr>
            <p:nvPr/>
          </p:nvSpPr>
          <p:spPr bwMode="auto">
            <a:xfrm>
              <a:off x="350980" y="1382564"/>
              <a:ext cx="84120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sóng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đôi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ảnh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thực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đã</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thể</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hiện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sự</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gắn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sức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mạnh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tình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đồng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chí</a:t>
              </a:r>
              <a:r>
                <a:rPr lang="en-US" altLang="en-US" sz="2800" dirty="0">
                  <a:latin typeface="Times New Roman" pitchFamily="18" charset="0"/>
                  <a:cs typeface="Times New Roman" pitchFamily="18" charset="0"/>
                </a:rPr>
                <a:t>.</a:t>
              </a:r>
            </a:p>
          </p:txBody>
        </p:sp>
      </p:grpSp>
      <p:pic>
        <p:nvPicPr>
          <p:cNvPr id="23568" name="Picture 22" descr="Vietnam-240-animated-flag-gifs">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71200" y="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3" descr="Vietnam-240-animated-flag-gifs">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50400" y="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432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p:cTn id="7" dur="1000" fill="hold"/>
                                        <p:tgtEl>
                                          <p:spTgt spid="163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3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slide(fromBottom)">
                                      <p:cBhvr>
                                        <p:cTn id="15" dur="500"/>
                                        <p:tgtEl>
                                          <p:spTgt spid="1639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16392"/>
                                        </p:tgtEl>
                                        <p:attrNameLst>
                                          <p:attrName>style.visibility</p:attrName>
                                        </p:attrNameLst>
                                      </p:cBhvr>
                                      <p:to>
                                        <p:strVal val="visible"/>
                                      </p:to>
                                    </p:set>
                                    <p:animEffect transition="in" filter="slide(fromBottom)">
                                      <p:cBhvr>
                                        <p:cTn id="20" dur="500"/>
                                        <p:tgtEl>
                                          <p:spTgt spid="163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nodeType="clickEffect">
                                  <p:stCondLst>
                                    <p:cond delay="0"/>
                                  </p:stCondLst>
                                  <p:childTnLst>
                                    <p:set>
                                      <p:cBhvr>
                                        <p:cTn id="24" dur="1" fill="hold">
                                          <p:stCondLst>
                                            <p:cond delay="0"/>
                                          </p:stCondLst>
                                        </p:cTn>
                                        <p:tgtEl>
                                          <p:spTgt spid="16393"/>
                                        </p:tgtEl>
                                        <p:attrNameLst>
                                          <p:attrName>style.visibility</p:attrName>
                                        </p:attrNameLst>
                                      </p:cBhvr>
                                      <p:to>
                                        <p:strVal val="visible"/>
                                      </p:to>
                                    </p:set>
                                    <p:animEffect transition="in" filter="barn(inHorizontal)">
                                      <p:cBhvr>
                                        <p:cTn id="25" dur="500"/>
                                        <p:tgtEl>
                                          <p:spTgt spid="1639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6399"/>
                                        </p:tgtEl>
                                        <p:attrNameLst>
                                          <p:attrName>style.visibility</p:attrName>
                                        </p:attrNameLst>
                                      </p:cBhvr>
                                      <p:to>
                                        <p:strVal val="visible"/>
                                      </p:to>
                                    </p:set>
                                    <p:anim calcmode="lin" valueType="num">
                                      <p:cBhvr>
                                        <p:cTn id="30" dur="1000" fill="hold"/>
                                        <p:tgtEl>
                                          <p:spTgt spid="16399"/>
                                        </p:tgtEl>
                                        <p:attrNameLst>
                                          <p:attrName>ppt_w</p:attrName>
                                        </p:attrNameLst>
                                      </p:cBhvr>
                                      <p:tavLst>
                                        <p:tav tm="0">
                                          <p:val>
                                            <p:fltVal val="0"/>
                                          </p:val>
                                        </p:tav>
                                        <p:tav tm="100000">
                                          <p:val>
                                            <p:strVal val="#ppt_w"/>
                                          </p:val>
                                        </p:tav>
                                      </p:tavLst>
                                    </p:anim>
                                    <p:anim calcmode="lin" valueType="num">
                                      <p:cBhvr>
                                        <p:cTn id="31" dur="1000" fill="hold"/>
                                        <p:tgtEl>
                                          <p:spTgt spid="16399"/>
                                        </p:tgtEl>
                                        <p:attrNameLst>
                                          <p:attrName>ppt_h</p:attrName>
                                        </p:attrNameLst>
                                      </p:cBhvr>
                                      <p:tavLst>
                                        <p:tav tm="0">
                                          <p:val>
                                            <p:fltVal val="0"/>
                                          </p:val>
                                        </p:tav>
                                        <p:tav tm="100000">
                                          <p:val>
                                            <p:strVal val="#ppt_h"/>
                                          </p:val>
                                        </p:tav>
                                      </p:tavLst>
                                    </p:anim>
                                    <p:anim calcmode="lin" valueType="num">
                                      <p:cBhvr>
                                        <p:cTn id="32" dur="1000" fill="hold"/>
                                        <p:tgtEl>
                                          <p:spTgt spid="16399"/>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63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2" grpId="0"/>
      <p:bldP spid="1639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2181C30-0E70-4785-A09E-46E244AD5102}"/>
              </a:ext>
            </a:extLst>
          </p:cNvPr>
          <p:cNvSpPr/>
          <p:nvPr/>
        </p:nvSpPr>
        <p:spPr>
          <a:xfrm>
            <a:off x="340004" y="345973"/>
            <a:ext cx="11506676" cy="1015663"/>
          </a:xfrm>
          <a:prstGeom prst="rect">
            <a:avLst/>
          </a:prstGeom>
          <a:solidFill>
            <a:schemeClr val="accent5">
              <a:lumMod val="75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SG" altLang="vi-VN" sz="6000" b="1" i="1" dirty="0" err="1">
                <a:solidFill>
                  <a:schemeClr val="bg1"/>
                </a:solidFill>
                <a:latin typeface="Times New Roman" panose="02020603050405020304" pitchFamily="18" charset="0"/>
                <a:cs typeface="Times New Roman" panose="02020603050405020304" pitchFamily="18" charset="0"/>
              </a:rPr>
              <a:t>Những</a:t>
            </a:r>
            <a:r>
              <a:rPr lang="en-SG" altLang="vi-VN" sz="6000" b="1" i="1" dirty="0">
                <a:solidFill>
                  <a:schemeClr val="bg1"/>
                </a:solidFill>
                <a:latin typeface="Times New Roman" panose="02020603050405020304" pitchFamily="18" charset="0"/>
                <a:cs typeface="Times New Roman" panose="02020603050405020304" pitchFamily="18" charset="0"/>
              </a:rPr>
              <a:t> </a:t>
            </a:r>
            <a:r>
              <a:rPr lang="en-SG" altLang="vi-VN" sz="6000" b="1" i="1" dirty="0" err="1">
                <a:solidFill>
                  <a:schemeClr val="bg1"/>
                </a:solidFill>
                <a:latin typeface="Times New Roman" panose="02020603050405020304" pitchFamily="18" charset="0"/>
                <a:cs typeface="Times New Roman" panose="02020603050405020304" pitchFamily="18" charset="0"/>
              </a:rPr>
              <a:t>biểu</a:t>
            </a:r>
            <a:r>
              <a:rPr lang="en-SG" altLang="vi-VN" sz="6000" b="1" i="1" dirty="0">
                <a:solidFill>
                  <a:schemeClr val="bg1"/>
                </a:solidFill>
                <a:latin typeface="Times New Roman" panose="02020603050405020304" pitchFamily="18" charset="0"/>
                <a:cs typeface="Times New Roman" panose="02020603050405020304" pitchFamily="18" charset="0"/>
              </a:rPr>
              <a:t> </a:t>
            </a:r>
            <a:r>
              <a:rPr lang="en-SG" altLang="vi-VN" sz="6000" b="1" i="1" dirty="0" err="1">
                <a:solidFill>
                  <a:schemeClr val="bg1"/>
                </a:solidFill>
                <a:latin typeface="Times New Roman" panose="02020603050405020304" pitchFamily="18" charset="0"/>
                <a:cs typeface="Times New Roman" panose="02020603050405020304" pitchFamily="18" charset="0"/>
              </a:rPr>
              <a:t>hiện</a:t>
            </a:r>
            <a:r>
              <a:rPr lang="en-SG" altLang="vi-VN" sz="6000" b="1" i="1" dirty="0">
                <a:solidFill>
                  <a:schemeClr val="bg1"/>
                </a:solidFill>
                <a:latin typeface="Times New Roman" panose="02020603050405020304" pitchFamily="18" charset="0"/>
                <a:cs typeface="Times New Roman" panose="02020603050405020304" pitchFamily="18" charset="0"/>
              </a:rPr>
              <a:t> </a:t>
            </a:r>
            <a:r>
              <a:rPr lang="vi-VN" altLang="vi-VN" sz="6000" b="1" i="1" dirty="0">
                <a:solidFill>
                  <a:schemeClr val="bg1"/>
                </a:solidFill>
                <a:latin typeface="Times New Roman" panose="02020603050405020304" pitchFamily="18" charset="0"/>
                <a:cs typeface="Times New Roman" panose="02020603050405020304" pitchFamily="18" charset="0"/>
              </a:rPr>
              <a:t>của tình đồng chí</a:t>
            </a:r>
            <a:endParaRPr lang="en-SG" sz="6000" i="1" dirty="0">
              <a:solidFill>
                <a:schemeClr val="bg1"/>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BEB1F972-B319-4E47-B481-EC3F086C847C}"/>
              </a:ext>
            </a:extLst>
          </p:cNvPr>
          <p:cNvSpPr/>
          <p:nvPr/>
        </p:nvSpPr>
        <p:spPr>
          <a:xfrm>
            <a:off x="512000" y="2503760"/>
            <a:ext cx="2044149" cy="646331"/>
          </a:xfrm>
          <a:prstGeom prst="rect">
            <a:avLst/>
          </a:prstGeom>
          <a:solidFill>
            <a:srgbClr val="DFF0F5"/>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SG" altLang="vi-VN" sz="3600" i="1" dirty="0" err="1">
                <a:solidFill>
                  <a:schemeClr val="tx1"/>
                </a:solidFill>
                <a:latin typeface="Times New Roman" panose="02020603050405020304" pitchFamily="18" charset="0"/>
                <a:cs typeface="Times New Roman" panose="02020603050405020304" pitchFamily="18" charset="0"/>
              </a:rPr>
              <a:t>Thấu</a:t>
            </a:r>
            <a:r>
              <a:rPr lang="en-SG" altLang="vi-VN" sz="3600" i="1" dirty="0">
                <a:solidFill>
                  <a:schemeClr val="tx1"/>
                </a:solidFill>
                <a:latin typeface="Times New Roman" panose="02020603050405020304" pitchFamily="18" charset="0"/>
                <a:cs typeface="Times New Roman" panose="02020603050405020304" pitchFamily="18" charset="0"/>
              </a:rPr>
              <a:t> </a:t>
            </a:r>
            <a:r>
              <a:rPr lang="en-SG" altLang="vi-VN" sz="3600" i="1" dirty="0" err="1">
                <a:solidFill>
                  <a:schemeClr val="tx1"/>
                </a:solidFill>
                <a:latin typeface="Times New Roman" panose="02020603050405020304" pitchFamily="18" charset="0"/>
                <a:cs typeface="Times New Roman" panose="02020603050405020304" pitchFamily="18" charset="0"/>
              </a:rPr>
              <a:t>hiểu</a:t>
            </a:r>
            <a:endParaRPr lang="en-SG" sz="3600" i="1" dirty="0">
              <a:solidFill>
                <a:schemeClr val="tx1"/>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4F042CC2-20E7-44A8-9B4D-9B438F38A981}"/>
              </a:ext>
            </a:extLst>
          </p:cNvPr>
          <p:cNvSpPr/>
          <p:nvPr/>
        </p:nvSpPr>
        <p:spPr>
          <a:xfrm>
            <a:off x="4513329" y="2219401"/>
            <a:ext cx="3022449" cy="1200329"/>
          </a:xfrm>
          <a:prstGeom prst="rect">
            <a:avLst/>
          </a:prstGeom>
          <a:solidFill>
            <a:srgbClr val="DFF0F5"/>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SG" sz="3600" i="1" dirty="0" err="1">
                <a:solidFill>
                  <a:schemeClr val="tx1"/>
                </a:solidFill>
                <a:latin typeface="Times New Roman" panose="02020603050405020304" pitchFamily="18" charset="0"/>
                <a:cs typeface="Times New Roman" panose="02020603050405020304" pitchFamily="18" charset="0"/>
              </a:rPr>
              <a:t>Đồng</a:t>
            </a:r>
            <a:r>
              <a:rPr lang="en-SG" sz="3600" i="1" dirty="0">
                <a:solidFill>
                  <a:schemeClr val="tx1"/>
                </a:solidFill>
                <a:latin typeface="Times New Roman" panose="02020603050405020304" pitchFamily="18" charset="0"/>
                <a:cs typeface="Times New Roman" panose="02020603050405020304" pitchFamily="18" charset="0"/>
              </a:rPr>
              <a:t> cam </a:t>
            </a:r>
            <a:r>
              <a:rPr lang="en-SG" sz="3600" i="1" dirty="0" err="1">
                <a:solidFill>
                  <a:schemeClr val="tx1"/>
                </a:solidFill>
                <a:latin typeface="Times New Roman" panose="02020603050405020304" pitchFamily="18" charset="0"/>
                <a:cs typeface="Times New Roman" panose="02020603050405020304" pitchFamily="18" charset="0"/>
              </a:rPr>
              <a:t>cộng</a:t>
            </a:r>
            <a:r>
              <a:rPr lang="en-SG" sz="3600" i="1" dirty="0">
                <a:solidFill>
                  <a:schemeClr val="tx1"/>
                </a:solidFill>
                <a:latin typeface="Times New Roman" panose="02020603050405020304" pitchFamily="18" charset="0"/>
                <a:cs typeface="Times New Roman" panose="02020603050405020304" pitchFamily="18" charset="0"/>
              </a:rPr>
              <a:t> </a:t>
            </a:r>
            <a:r>
              <a:rPr lang="en-SG" sz="3600" i="1" dirty="0" err="1">
                <a:solidFill>
                  <a:schemeClr val="tx1"/>
                </a:solidFill>
                <a:latin typeface="Times New Roman" panose="02020603050405020304" pitchFamily="18" charset="0"/>
                <a:cs typeface="Times New Roman" panose="02020603050405020304" pitchFamily="18" charset="0"/>
              </a:rPr>
              <a:t>khổ</a:t>
            </a:r>
            <a:endParaRPr lang="en-SG" sz="3600" i="1" dirty="0">
              <a:solidFill>
                <a:schemeClr val="tx1"/>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CEE9357C-8D5B-42C1-958F-B570A04604E8}"/>
              </a:ext>
            </a:extLst>
          </p:cNvPr>
          <p:cNvSpPr/>
          <p:nvPr/>
        </p:nvSpPr>
        <p:spPr>
          <a:xfrm>
            <a:off x="8917185" y="2226762"/>
            <a:ext cx="2762815" cy="1200329"/>
          </a:xfrm>
          <a:prstGeom prst="rect">
            <a:avLst/>
          </a:prstGeom>
          <a:solidFill>
            <a:srgbClr val="DFF0F5"/>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SG" sz="3600" i="1" dirty="0" err="1">
                <a:solidFill>
                  <a:schemeClr val="tx1"/>
                </a:solidFill>
                <a:latin typeface="Times New Roman" panose="02020603050405020304" pitchFamily="18" charset="0"/>
                <a:cs typeface="Times New Roman" panose="02020603050405020304" pitchFamily="18" charset="0"/>
              </a:rPr>
              <a:t>Yêu</a:t>
            </a:r>
            <a:r>
              <a:rPr lang="en-SG" sz="3600" i="1" dirty="0">
                <a:solidFill>
                  <a:schemeClr val="tx1"/>
                </a:solidFill>
                <a:latin typeface="Times New Roman" panose="02020603050405020304" pitchFamily="18" charset="0"/>
                <a:cs typeface="Times New Roman" panose="02020603050405020304" pitchFamily="18" charset="0"/>
              </a:rPr>
              <a:t> </a:t>
            </a:r>
            <a:r>
              <a:rPr lang="en-SG" sz="3600" i="1" dirty="0" err="1">
                <a:solidFill>
                  <a:schemeClr val="tx1"/>
                </a:solidFill>
                <a:latin typeface="Times New Roman" panose="02020603050405020304" pitchFamily="18" charset="0"/>
                <a:cs typeface="Times New Roman" panose="02020603050405020304" pitchFamily="18" charset="0"/>
              </a:rPr>
              <a:t>th</a:t>
            </a:r>
            <a:r>
              <a:rPr lang="vi-VN" sz="3600" i="1" dirty="0">
                <a:solidFill>
                  <a:schemeClr val="tx1"/>
                </a:solidFill>
                <a:latin typeface="Times New Roman" panose="02020603050405020304" pitchFamily="18" charset="0"/>
                <a:cs typeface="Times New Roman" panose="02020603050405020304" pitchFamily="18" charset="0"/>
              </a:rPr>
              <a:t>ư</a:t>
            </a:r>
            <a:r>
              <a:rPr lang="en-SG" sz="3600" i="1" dirty="0" err="1">
                <a:solidFill>
                  <a:schemeClr val="tx1"/>
                </a:solidFill>
                <a:latin typeface="Times New Roman" panose="02020603050405020304" pitchFamily="18" charset="0"/>
                <a:cs typeface="Times New Roman" panose="02020603050405020304" pitchFamily="18" charset="0"/>
              </a:rPr>
              <a:t>ơng</a:t>
            </a:r>
            <a:r>
              <a:rPr lang="en-SG" sz="3600" i="1" dirty="0">
                <a:solidFill>
                  <a:schemeClr val="tx1"/>
                </a:solidFill>
                <a:latin typeface="Times New Roman" panose="02020603050405020304" pitchFamily="18" charset="0"/>
                <a:cs typeface="Times New Roman" panose="02020603050405020304" pitchFamily="18" charset="0"/>
              </a:rPr>
              <a:t> </a:t>
            </a:r>
            <a:r>
              <a:rPr lang="en-SG" sz="3600" i="1" dirty="0" err="1">
                <a:solidFill>
                  <a:schemeClr val="tx1"/>
                </a:solidFill>
                <a:latin typeface="Times New Roman" panose="02020603050405020304" pitchFamily="18" charset="0"/>
                <a:cs typeface="Times New Roman" panose="02020603050405020304" pitchFamily="18" charset="0"/>
              </a:rPr>
              <a:t>gắn</a:t>
            </a:r>
            <a:r>
              <a:rPr lang="en-SG" sz="3600" i="1" dirty="0">
                <a:solidFill>
                  <a:schemeClr val="tx1"/>
                </a:solidFill>
                <a:latin typeface="Times New Roman" panose="02020603050405020304" pitchFamily="18" charset="0"/>
                <a:cs typeface="Times New Roman" panose="02020603050405020304" pitchFamily="18" charset="0"/>
              </a:rPr>
              <a:t> </a:t>
            </a:r>
            <a:r>
              <a:rPr lang="en-SG" sz="3600" i="1" dirty="0" err="1">
                <a:solidFill>
                  <a:schemeClr val="tx1"/>
                </a:solidFill>
                <a:latin typeface="Times New Roman" panose="02020603050405020304" pitchFamily="18" charset="0"/>
                <a:cs typeface="Times New Roman" panose="02020603050405020304" pitchFamily="18" charset="0"/>
              </a:rPr>
              <a:t>bó</a:t>
            </a:r>
            <a:endParaRPr lang="en-SG" sz="3600" i="1" dirty="0">
              <a:solidFill>
                <a:schemeClr val="tx1"/>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8ACE4900-F7A0-4266-BAC2-DFE2D344456E}"/>
              </a:ext>
            </a:extLst>
          </p:cNvPr>
          <p:cNvCxnSpPr>
            <a:stCxn id="26" idx="2"/>
            <a:endCxn id="30" idx="0"/>
          </p:cNvCxnSpPr>
          <p:nvPr/>
        </p:nvCxnSpPr>
        <p:spPr>
          <a:xfrm flipH="1">
            <a:off x="1534075" y="1361636"/>
            <a:ext cx="4559267" cy="1142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590AAB8-8BFE-4A46-9A83-A8BCC9C246E8}"/>
              </a:ext>
            </a:extLst>
          </p:cNvPr>
          <p:cNvCxnSpPr>
            <a:cxnSpLocks/>
            <a:stCxn id="26" idx="2"/>
            <a:endCxn id="31" idx="0"/>
          </p:cNvCxnSpPr>
          <p:nvPr/>
        </p:nvCxnSpPr>
        <p:spPr>
          <a:xfrm flipH="1">
            <a:off x="6024554" y="1361636"/>
            <a:ext cx="68788" cy="85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DF399AF-4522-4450-B45E-0156E5BA8B15}"/>
              </a:ext>
            </a:extLst>
          </p:cNvPr>
          <p:cNvCxnSpPr>
            <a:cxnSpLocks/>
            <a:stCxn id="26" idx="2"/>
            <a:endCxn id="32" idx="0"/>
          </p:cNvCxnSpPr>
          <p:nvPr/>
        </p:nvCxnSpPr>
        <p:spPr>
          <a:xfrm>
            <a:off x="6093342" y="1361636"/>
            <a:ext cx="4205251" cy="865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6947A39-A212-42DF-A78B-089870BD33FA}"/>
              </a:ext>
            </a:extLst>
          </p:cNvPr>
          <p:cNvSpPr txBox="1"/>
          <p:nvPr/>
        </p:nvSpPr>
        <p:spPr>
          <a:xfrm flipH="1">
            <a:off x="511999" y="3680748"/>
            <a:ext cx="2798359" cy="584775"/>
          </a:xfrm>
          <a:prstGeom prst="rect">
            <a:avLst/>
          </a:prstGeom>
          <a:noFill/>
        </p:spPr>
        <p:txBody>
          <a:bodyPr wrap="square" rtlCol="0">
            <a:spAutoFit/>
          </a:bodyPr>
          <a:lstStyle/>
          <a:p>
            <a:pPr marL="285750" indent="-285750" algn="just">
              <a:buFontTx/>
              <a:buChar char="-"/>
            </a:pPr>
            <a:r>
              <a:rPr lang="en-SG" sz="3200" dirty="0" err="1">
                <a:solidFill>
                  <a:prstClr val="black"/>
                </a:solidFill>
                <a:latin typeface="Times New Roman" panose="02020603050405020304" pitchFamily="18" charset="0"/>
                <a:cs typeface="Times New Roman" panose="02020603050405020304" pitchFamily="18" charset="0"/>
              </a:rPr>
              <a:t>Hoàn</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cảnh</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A3F55772-034F-4D49-81D3-0E6F20FDBC95}"/>
              </a:ext>
            </a:extLst>
          </p:cNvPr>
          <p:cNvSpPr txBox="1"/>
          <p:nvPr/>
        </p:nvSpPr>
        <p:spPr>
          <a:xfrm flipH="1">
            <a:off x="511999" y="4408043"/>
            <a:ext cx="2798359" cy="584775"/>
          </a:xfrm>
          <a:prstGeom prst="rect">
            <a:avLst/>
          </a:prstGeom>
          <a:noFill/>
        </p:spPr>
        <p:txBody>
          <a:bodyPr wrap="square" rtlCol="0">
            <a:spAutoFit/>
          </a:bodyPr>
          <a:lstStyle/>
          <a:p>
            <a:pPr marL="285750" indent="-285750" algn="just">
              <a:buFontTx/>
              <a:buChar char="-"/>
            </a:pPr>
            <a:r>
              <a:rPr lang="en-SG" sz="3200" dirty="0" err="1">
                <a:solidFill>
                  <a:prstClr val="black"/>
                </a:solidFill>
                <a:latin typeface="Times New Roman" panose="02020603050405020304" pitchFamily="18" charset="0"/>
                <a:cs typeface="Times New Roman" panose="02020603050405020304" pitchFamily="18" charset="0"/>
              </a:rPr>
              <a:t>Nỗi</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lòng</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44E8CC1-5461-4830-AC98-5DE8F8E6B0E4}"/>
              </a:ext>
            </a:extLst>
          </p:cNvPr>
          <p:cNvSpPr txBox="1"/>
          <p:nvPr/>
        </p:nvSpPr>
        <p:spPr>
          <a:xfrm flipH="1">
            <a:off x="4582118" y="3702752"/>
            <a:ext cx="2798359" cy="584775"/>
          </a:xfrm>
          <a:prstGeom prst="rect">
            <a:avLst/>
          </a:prstGeom>
          <a:noFill/>
        </p:spPr>
        <p:txBody>
          <a:bodyPr wrap="square" rtlCol="0">
            <a:spAutoFit/>
          </a:bodyPr>
          <a:lstStyle/>
          <a:p>
            <a:pPr marL="285750" indent="-285750" algn="just">
              <a:buFontTx/>
              <a:buChar char="-"/>
            </a:pPr>
            <a:r>
              <a:rPr lang="en-SG" sz="3200" dirty="0" err="1">
                <a:solidFill>
                  <a:prstClr val="black"/>
                </a:solidFill>
                <a:latin typeface="Times New Roman" panose="02020603050405020304" pitchFamily="18" charset="0"/>
                <a:cs typeface="Times New Roman" panose="02020603050405020304" pitchFamily="18" charset="0"/>
              </a:rPr>
              <a:t>Sốt</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rét</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rừng</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631AF61-F029-4830-8DFE-339C38971F14}"/>
              </a:ext>
            </a:extLst>
          </p:cNvPr>
          <p:cNvSpPr txBox="1"/>
          <p:nvPr/>
        </p:nvSpPr>
        <p:spPr>
          <a:xfrm flipH="1">
            <a:off x="4582118" y="4430047"/>
            <a:ext cx="2798359" cy="584775"/>
          </a:xfrm>
          <a:prstGeom prst="rect">
            <a:avLst/>
          </a:prstGeom>
          <a:noFill/>
        </p:spPr>
        <p:txBody>
          <a:bodyPr wrap="square" rtlCol="0">
            <a:spAutoFit/>
          </a:bodyPr>
          <a:lstStyle/>
          <a:p>
            <a:pPr marL="285750" indent="-285750" algn="just">
              <a:buFontTx/>
              <a:buChar char="-"/>
            </a:pPr>
            <a:r>
              <a:rPr lang="en-SG" sz="3200" dirty="0" err="1">
                <a:solidFill>
                  <a:prstClr val="black"/>
                </a:solidFill>
                <a:latin typeface="Times New Roman" panose="02020603050405020304" pitchFamily="18" charset="0"/>
                <a:cs typeface="Times New Roman" panose="02020603050405020304" pitchFamily="18" charset="0"/>
              </a:rPr>
              <a:t>Thiếu</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thốn</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459A282E-C96E-4307-AF5D-07B606F9250D}"/>
              </a:ext>
            </a:extLst>
          </p:cNvPr>
          <p:cNvSpPr txBox="1"/>
          <p:nvPr/>
        </p:nvSpPr>
        <p:spPr>
          <a:xfrm flipH="1">
            <a:off x="4582116" y="5157342"/>
            <a:ext cx="5001721" cy="584775"/>
          </a:xfrm>
          <a:prstGeom prst="rect">
            <a:avLst/>
          </a:prstGeom>
          <a:noFill/>
        </p:spPr>
        <p:txBody>
          <a:bodyPr wrap="square" rtlCol="0">
            <a:spAutoFit/>
          </a:bodyPr>
          <a:lstStyle/>
          <a:p>
            <a:pPr marL="285750" indent="-285750" algn="just">
              <a:buFontTx/>
              <a:buChar char="-"/>
            </a:pPr>
            <a:r>
              <a:rPr lang="en-SG" sz="3200" dirty="0" err="1">
                <a:solidFill>
                  <a:prstClr val="black"/>
                </a:solidFill>
                <a:latin typeface="Times New Roman" panose="02020603050405020304" pitchFamily="18" charset="0"/>
                <a:cs typeface="Times New Roman" panose="02020603050405020304" pitchFamily="18" charset="0"/>
              </a:rPr>
              <a:t>Thiên</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nhiên</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khắc</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nghiệt</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A8A7120A-441B-4983-B54C-1DE7E5CEB086}"/>
              </a:ext>
            </a:extLst>
          </p:cNvPr>
          <p:cNvSpPr txBox="1"/>
          <p:nvPr/>
        </p:nvSpPr>
        <p:spPr>
          <a:xfrm flipH="1">
            <a:off x="8899413" y="3740677"/>
            <a:ext cx="2798359" cy="1077218"/>
          </a:xfrm>
          <a:prstGeom prst="rect">
            <a:avLst/>
          </a:prstGeom>
          <a:noFill/>
        </p:spPr>
        <p:txBody>
          <a:bodyPr wrap="square" rtlCol="0">
            <a:spAutoFit/>
          </a:bodyPr>
          <a:lstStyle/>
          <a:p>
            <a:pPr marL="285750" indent="-285750" algn="just">
              <a:buFontTx/>
              <a:buChar char="-"/>
            </a:pPr>
            <a:r>
              <a:rPr lang="en-SG" sz="3200" dirty="0">
                <a:solidFill>
                  <a:prstClr val="black"/>
                </a:solidFill>
                <a:latin typeface="Times New Roman" panose="02020603050405020304" pitchFamily="18" charset="0"/>
                <a:cs typeface="Times New Roman" panose="02020603050405020304" pitchFamily="18" charset="0"/>
              </a:rPr>
              <a:t>Tay </a:t>
            </a:r>
            <a:r>
              <a:rPr lang="en-SG" sz="3200" dirty="0" err="1">
                <a:solidFill>
                  <a:prstClr val="black"/>
                </a:solidFill>
                <a:latin typeface="Times New Roman" panose="02020603050405020304" pitchFamily="18" charset="0"/>
                <a:cs typeface="Times New Roman" panose="02020603050405020304" pitchFamily="18" charset="0"/>
              </a:rPr>
              <a:t>nắm</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lấy</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bàn</a:t>
            </a:r>
            <a:r>
              <a:rPr lang="en-SG" sz="3200" dirty="0">
                <a:solidFill>
                  <a:prstClr val="black"/>
                </a:solidFill>
                <a:latin typeface="Times New Roman" panose="02020603050405020304" pitchFamily="18" charset="0"/>
                <a:cs typeface="Times New Roman" panose="02020603050405020304" pitchFamily="18" charset="0"/>
              </a:rPr>
              <a:t> </a:t>
            </a:r>
            <a:r>
              <a:rPr lang="en-SG" sz="3200" dirty="0" err="1">
                <a:solidFill>
                  <a:prstClr val="black"/>
                </a:solidFill>
                <a:latin typeface="Times New Roman" panose="02020603050405020304" pitchFamily="18" charset="0"/>
                <a:cs typeface="Times New Roman" panose="02020603050405020304" pitchFamily="18" charset="0"/>
              </a:rPr>
              <a:t>tay</a:t>
            </a: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A871F99-48EA-4F0B-A2ED-7B56A614186D}"/>
              </a:ext>
            </a:extLst>
          </p:cNvPr>
          <p:cNvSpPr txBox="1"/>
          <p:nvPr/>
        </p:nvSpPr>
        <p:spPr>
          <a:xfrm flipH="1">
            <a:off x="-1" y="6012046"/>
            <a:ext cx="12191999" cy="523220"/>
          </a:xfrm>
          <a:prstGeom prst="rect">
            <a:avLst/>
          </a:prstGeom>
          <a:noFill/>
        </p:spPr>
        <p:txBody>
          <a:bodyPr wrap="square" rtlCol="0">
            <a:spAutoFit/>
          </a:bodyPr>
          <a:lstStyle/>
          <a:p>
            <a:pPr algn="ct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chân</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sâu</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sắc</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nâng</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đỡ</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mọi</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nẻo</a:t>
            </a:r>
            <a:r>
              <a:rPr lang="en-SG"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endParaRPr lang="en-SG"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1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arn(inVertical)">
                                      <p:cBhvr>
                                        <p:cTn id="6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1" grpId="0" animBg="1"/>
      <p:bldP spid="32" grpId="0" animBg="1"/>
      <p:bldP spid="38" grpId="0"/>
      <p:bldP spid="39" grpId="0"/>
      <p:bldP spid="40" grpId="0"/>
      <p:bldP spid="41" grpId="0"/>
      <p:bldP spid="42" grpId="0"/>
      <p:bldP spid="43"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 name="TextBox 5">
            <a:extLst>
              <a:ext uri="{FF2B5EF4-FFF2-40B4-BE49-F238E27FC236}">
                <a16:creationId xmlns:a16="http://schemas.microsoft.com/office/drawing/2014/main" id="{19F64D18-DE24-45A3-B21F-D9B650AB2832}"/>
              </a:ext>
            </a:extLst>
          </p:cNvPr>
          <p:cNvSpPr txBox="1"/>
          <p:nvPr/>
        </p:nvSpPr>
        <p:spPr>
          <a:xfrm>
            <a:off x="727587" y="1435510"/>
            <a:ext cx="10982633" cy="3084688"/>
          </a:xfrm>
          <a:prstGeom prst="rect">
            <a:avLst/>
          </a:prstGeom>
        </p:spPr>
        <p:txBody>
          <a:bodyPr vert="horz" lIns="91440" tIns="45720" rIns="91440" bIns="45720" rtlCol="0">
            <a:noAutofit/>
          </a:bodyPr>
          <a:lstStyle/>
          <a:p>
            <a:pPr algn="just">
              <a:lnSpc>
                <a:spcPct val="150000"/>
              </a:lnSpc>
              <a:spcAft>
                <a:spcPts val="600"/>
              </a:spcAft>
            </a:pPr>
            <a:r>
              <a:rPr lang="en-US" sz="4000" i="1" dirty="0">
                <a:latin typeface="Times New Roman" panose="02020603050405020304" pitchFamily="18" charset="0"/>
                <a:cs typeface="Times New Roman" panose="02020603050405020304" pitchFamily="18" charset="0"/>
              </a:rPr>
              <a:t>Chia </a:t>
            </a:r>
            <a:r>
              <a:rPr lang="en-US" sz="4000" i="1" dirty="0" err="1">
                <a:latin typeface="Times New Roman" panose="02020603050405020304" pitchFamily="18" charset="0"/>
                <a:cs typeface="Times New Roman" panose="02020603050405020304" pitchFamily="18" charset="0"/>
              </a:rPr>
              <a:t>sẻ</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suy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về</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lính</a:t>
            </a:r>
            <a:r>
              <a:rPr lang="en-US" sz="4000" i="1" dirty="0">
                <a:latin typeface="Times New Roman" panose="02020603050405020304" pitchFamily="18" charset="0"/>
                <a:cs typeface="Times New Roman" panose="02020603050405020304" pitchFamily="18" charset="0"/>
              </a:rPr>
              <a:t>: </a:t>
            </a:r>
          </a:p>
          <a:p>
            <a:pPr algn="just">
              <a:lnSpc>
                <a:spcPct val="150000"/>
              </a:lnSpc>
              <a:spcAft>
                <a:spcPts val="600"/>
              </a:spcAft>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thế</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nào</a:t>
            </a:r>
            <a:r>
              <a:rPr lang="en-US" sz="4000" i="1" dirty="0">
                <a:latin typeface="Times New Roman" panose="02020603050405020304" pitchFamily="18" charset="0"/>
                <a:cs typeface="Times New Roman" panose="02020603050405020304" pitchFamily="18" charset="0"/>
              </a:rPr>
              <a:t>?</a:t>
            </a:r>
          </a:p>
          <a:p>
            <a:pPr algn="just">
              <a:lnSpc>
                <a:spcPct val="150000"/>
              </a:lnSpc>
              <a:spcAft>
                <a:spcPts val="600"/>
              </a:spcAft>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gì</a:t>
            </a:r>
            <a:r>
              <a:rPr lang="en-US" sz="4000" i="1" dirty="0">
                <a:latin typeface="Times New Roman" panose="02020603050405020304" pitchFamily="18" charset="0"/>
                <a:cs typeface="Times New Roman" panose="02020603050405020304" pitchFamily="18" charset="0"/>
              </a:rPr>
              <a:t>?</a:t>
            </a:r>
          </a:p>
          <a:p>
            <a:pPr algn="just">
              <a:lnSpc>
                <a:spcPct val="150000"/>
              </a:lnSpc>
              <a:spcAft>
                <a:spcPts val="600"/>
              </a:spcAft>
            </a:pPr>
            <a:r>
              <a:rPr lang="en-US" sz="4000" i="1" dirty="0">
                <a:latin typeface="Times New Roman" panose="02020603050405020304" pitchFamily="18" charset="0"/>
                <a:cs typeface="Times New Roman" panose="02020603050405020304" pitchFamily="18" charset="0"/>
              </a:rPr>
              <a:t>……………</a:t>
            </a:r>
          </a:p>
          <a:p>
            <a:pPr algn="just">
              <a:lnSpc>
                <a:spcPct val="150000"/>
              </a:lnSpc>
              <a:spcAft>
                <a:spcPts val="600"/>
              </a:spcAft>
            </a:pP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501603"/>
      </p:ext>
    </p:extLst>
  </p:cSld>
  <p:clrMapOvr>
    <a:masterClrMapping/>
  </p:clrMapOvr>
  <p:transition spd="slow" advTm="312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217" y="197966"/>
            <a:ext cx="9529052" cy="461665"/>
            <a:chOff x="-178462" y="1828800"/>
            <a:chExt cx="19060588" cy="923316"/>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9" name="TextBox 18"/>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0" name="TextBox 19"/>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a:t>
              </a:r>
              <a:r>
                <a:rPr lang="en-US" sz="2400" b="1" dirty="0">
                  <a:solidFill>
                    <a:srgbClr val="31859C"/>
                  </a:solidFill>
                  <a:latin typeface="Tahoma" panose="020B0604030504040204" pitchFamily="34" charset="0"/>
                  <a:cs typeface="Tahoma" panose="020B0604030504040204" pitchFamily="34" charset="0"/>
                </a:rPr>
                <a:t>CHI TIẾT</a:t>
              </a:r>
            </a:p>
          </p:txBody>
        </p:sp>
      </p:grpSp>
      <p:grpSp>
        <p:nvGrpSpPr>
          <p:cNvPr id="21" name="Group 20"/>
          <p:cNvGrpSpPr/>
          <p:nvPr/>
        </p:nvGrpSpPr>
        <p:grpSpPr>
          <a:xfrm>
            <a:off x="319937" y="693325"/>
            <a:ext cx="6232203" cy="496647"/>
            <a:chOff x="644526" y="2766774"/>
            <a:chExt cx="12466028" cy="993289"/>
          </a:xfrm>
        </p:grpSpPr>
        <p:sp>
          <p:nvSpPr>
            <p:cNvPr id="22" name="TextBox 21"/>
            <p:cNvSpPr txBox="1"/>
            <p:nvPr/>
          </p:nvSpPr>
          <p:spPr>
            <a:xfrm>
              <a:off x="1906586" y="2766774"/>
              <a:ext cx="11203968"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tượng đẹp</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chí</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4" name="TextBox 23"/>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27" name="Table 26"/>
          <p:cNvGraphicFramePr>
            <a:graphicFrameLocks noGrp="1"/>
          </p:cNvGraphicFramePr>
          <p:nvPr>
            <p:extLst>
              <p:ext uri="{D42A27DB-BD31-4B8C-83A1-F6EECF244321}">
                <p14:modId xmlns:p14="http://schemas.microsoft.com/office/powerpoint/2010/main" val="1254044044"/>
              </p:ext>
            </p:extLst>
          </p:nvPr>
        </p:nvGraphicFramePr>
        <p:xfrm>
          <a:off x="476215" y="2499276"/>
          <a:ext cx="10764900" cy="3985412"/>
        </p:xfrm>
        <a:graphic>
          <a:graphicData uri="http://schemas.openxmlformats.org/drawingml/2006/table">
            <a:tbl>
              <a:tblPr firstRow="1" bandRow="1">
                <a:tableStyleId>{5940675A-B579-460E-94D1-54222C63F5DA}</a:tableStyleId>
              </a:tblPr>
              <a:tblGrid>
                <a:gridCol w="2611667">
                  <a:extLst>
                    <a:ext uri="{9D8B030D-6E8A-4147-A177-3AD203B41FA5}">
                      <a16:colId xmlns:a16="http://schemas.microsoft.com/office/drawing/2014/main" val="20000"/>
                    </a:ext>
                  </a:extLst>
                </a:gridCol>
                <a:gridCol w="8153233">
                  <a:extLst>
                    <a:ext uri="{9D8B030D-6E8A-4147-A177-3AD203B41FA5}">
                      <a16:colId xmlns:a16="http://schemas.microsoft.com/office/drawing/2014/main" val="20001"/>
                    </a:ext>
                  </a:extLst>
                </a:gridCol>
              </a:tblGrid>
              <a:tr h="651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gian</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txBody>
                  <a:tcPr>
                    <a:solidFill>
                      <a:schemeClr val="accent6">
                        <a:lumMod val="20000"/>
                        <a:lumOff val="80000"/>
                      </a:schemeClr>
                    </a:solidFill>
                  </a:tcPr>
                </a:tc>
                <a:tc>
                  <a:txBody>
                    <a:bodyPr/>
                    <a:lstStyle/>
                    <a:p>
                      <a:endParaRPr 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633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gian</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txBody>
                  <a:tcPr>
                    <a:solidFill>
                      <a:schemeClr val="accent6">
                        <a:lumMod val="20000"/>
                        <a:lumOff val="80000"/>
                      </a:schemeClr>
                    </a:solidFill>
                  </a:tcPr>
                </a:tc>
                <a:tc>
                  <a:txBody>
                    <a:bodyPr/>
                    <a:lstStyle/>
                    <a:p>
                      <a:endParaRPr 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633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Bối</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cảnh</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txBody>
                  <a:tcPr>
                    <a:solidFill>
                      <a:schemeClr val="accent6">
                        <a:lumMod val="20000"/>
                        <a:lumOff val="80000"/>
                      </a:schemeClr>
                    </a:solidFill>
                  </a:tcPr>
                </a:tc>
                <a:tc>
                  <a:txBody>
                    <a:bodyPr/>
                    <a:lstStyle/>
                    <a:p>
                      <a:endParaRPr 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830346">
                <a:tc>
                  <a:txBody>
                    <a:bodyPr/>
                    <a:lstStyle/>
                    <a:p>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lính</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751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Tâm</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7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hồn</a:t>
                      </a:r>
                      <a:r>
                        <a:rPr kumimoji="0" lang="en-US" altLang="en-US" sz="27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endParaRPr lang="vi-VN"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28" name="Text Box 16"/>
          <p:cNvSpPr txBox="1">
            <a:spLocks noChangeArrowheads="1"/>
          </p:cNvSpPr>
          <p:nvPr/>
        </p:nvSpPr>
        <p:spPr bwMode="auto">
          <a:xfrm>
            <a:off x="3209802" y="1368392"/>
            <a:ext cx="5469964" cy="954107"/>
          </a:xfrm>
          <a:prstGeom prst="rect">
            <a:avLst/>
          </a:prstGeom>
          <a:noFill/>
          <a:ln w="28575">
            <a:solidFill>
              <a:schemeClr val="bg1"/>
            </a:solidFill>
            <a:prstDash val="lgDash"/>
            <a:miter lim="800000"/>
            <a:headEnd/>
            <a:tailEnd/>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vi-VN" sz="2800" i="1" dirty="0">
                <a:solidFill>
                  <a:srgbClr val="FF0000"/>
                </a:solidFill>
                <a:latin typeface="Times New Roman" pitchFamily="18" charset="0"/>
                <a:cs typeface="Arial" pitchFamily="34" charset="0"/>
              </a:rPr>
              <a:t>Đêm nay rừng hoang sương muối</a:t>
            </a:r>
          </a:p>
          <a:p>
            <a:r>
              <a:rPr lang="vi-VN" sz="2800" i="1" dirty="0">
                <a:solidFill>
                  <a:srgbClr val="FF0000"/>
                </a:solidFill>
                <a:latin typeface="Times New Roman" pitchFamily="18" charset="0"/>
                <a:cs typeface="Arial" pitchFamily="34" charset="0"/>
              </a:rPr>
              <a:t>Đứng cạnh bên nhau chờ giặc tới </a:t>
            </a:r>
          </a:p>
        </p:txBody>
      </p:sp>
      <p:sp>
        <p:nvSpPr>
          <p:cNvPr id="29" name="TextBox 21"/>
          <p:cNvSpPr txBox="1">
            <a:spLocks noChangeArrowheads="1"/>
          </p:cNvSpPr>
          <p:nvPr/>
        </p:nvSpPr>
        <p:spPr bwMode="auto">
          <a:xfrm>
            <a:off x="3262728" y="2591965"/>
            <a:ext cx="3162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i="1" dirty="0" err="1">
                <a:latin typeface="Times New Roman" pitchFamily="18" charset="0"/>
                <a:cs typeface="Times New Roman" pitchFamily="18" charset="0"/>
              </a:rPr>
              <a:t>Đêm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về</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khuya</a:t>
            </a:r>
            <a:endParaRPr lang="en-US" altLang="en-US" sz="2800" i="1" dirty="0">
              <a:latin typeface="Times New Roman" pitchFamily="18" charset="0"/>
              <a:cs typeface="Times New Roman" pitchFamily="18" charset="0"/>
            </a:endParaRPr>
          </a:p>
        </p:txBody>
      </p:sp>
      <p:sp>
        <p:nvSpPr>
          <p:cNvPr id="35" name="TextBox 22"/>
          <p:cNvSpPr txBox="1">
            <a:spLocks noChangeArrowheads="1"/>
          </p:cNvSpPr>
          <p:nvPr/>
        </p:nvSpPr>
        <p:spPr bwMode="auto">
          <a:xfrm>
            <a:off x="3271205" y="3259403"/>
            <a:ext cx="29354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vi-VN" altLang="en-US" sz="2800" i="1" dirty="0" err="1">
                <a:latin typeface="Times New Roman" pitchFamily="18" charset="0"/>
                <a:cs typeface="Times New Roman" pitchFamily="18" charset="0"/>
              </a:rPr>
              <a:t>H</a:t>
            </a:r>
            <a:r>
              <a:rPr lang="en-US" altLang="en-US" sz="2800" i="1" dirty="0" err="1">
                <a:latin typeface="Times New Roman" pitchFamily="18" charset="0"/>
                <a:cs typeface="Times New Roman" pitchFamily="18" charset="0"/>
              </a:rPr>
              <a:t>oang</a:t>
            </a:r>
            <a:r>
              <a:rPr lang="en-US" altLang="en-US" sz="2800" i="1" dirty="0">
                <a:latin typeface="Times New Roman" pitchFamily="18" charset="0"/>
                <a:cs typeface="Times New Roman" pitchFamily="18" charset="0"/>
              </a:rPr>
              <a:t> vu, </a:t>
            </a:r>
            <a:r>
              <a:rPr lang="en-US" altLang="en-US" sz="2800" i="1" dirty="0" err="1">
                <a:latin typeface="Times New Roman" pitchFamily="18" charset="0"/>
                <a:cs typeface="Times New Roman" pitchFamily="18" charset="0"/>
              </a:rPr>
              <a:t>lạnh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lẽo</a:t>
            </a:r>
            <a:endParaRPr lang="en-US" altLang="en-US" sz="2800" i="1" dirty="0">
              <a:latin typeface="Times New Roman" pitchFamily="18" charset="0"/>
              <a:cs typeface="Times New Roman" pitchFamily="18" charset="0"/>
            </a:endParaRPr>
          </a:p>
        </p:txBody>
      </p:sp>
      <p:sp>
        <p:nvSpPr>
          <p:cNvPr id="36" name="TextBox 23"/>
          <p:cNvSpPr txBox="1">
            <a:spLocks noChangeArrowheads="1"/>
          </p:cNvSpPr>
          <p:nvPr/>
        </p:nvSpPr>
        <p:spPr bwMode="auto">
          <a:xfrm>
            <a:off x="3234241" y="3898461"/>
            <a:ext cx="42979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vi-VN" altLang="en-US" sz="2800" i="1" dirty="0" err="1">
                <a:latin typeface="Times New Roman" pitchFamily="18" charset="0"/>
                <a:cs typeface="Times New Roman" pitchFamily="18" charset="0"/>
              </a:rPr>
              <a:t>C</a:t>
            </a:r>
            <a:r>
              <a:rPr lang="en-US" altLang="en-US" sz="2800" i="1" dirty="0" err="1">
                <a:latin typeface="Times New Roman" pitchFamily="18" charset="0"/>
                <a:cs typeface="Times New Roman" pitchFamily="18" charset="0"/>
              </a:rPr>
              <a:t>ăng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thẳng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trước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trận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chiến</a:t>
            </a:r>
            <a:endParaRPr lang="en-US" altLang="en-US" sz="2800" i="1" dirty="0">
              <a:latin typeface="Times New Roman" pitchFamily="18" charset="0"/>
              <a:cs typeface="Times New Roman" pitchFamily="18" charset="0"/>
            </a:endParaRPr>
          </a:p>
        </p:txBody>
      </p:sp>
      <p:sp>
        <p:nvSpPr>
          <p:cNvPr id="44" name="TextBox 24"/>
          <p:cNvSpPr txBox="1">
            <a:spLocks noChangeArrowheads="1"/>
          </p:cNvSpPr>
          <p:nvPr/>
        </p:nvSpPr>
        <p:spPr bwMode="auto">
          <a:xfrm>
            <a:off x="3234241" y="4572260"/>
            <a:ext cx="33182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vi-VN" altLang="en-US" sz="2800" i="1" dirty="0" err="1">
                <a:latin typeface="Times New Roman" pitchFamily="18" charset="0"/>
                <a:cs typeface="Times New Roman" pitchFamily="18" charset="0"/>
              </a:rPr>
              <a:t>C</a:t>
            </a:r>
            <a:r>
              <a:rPr lang="en-US" altLang="en-US" sz="2800" i="1" dirty="0" err="1">
                <a:latin typeface="Times New Roman" pitchFamily="18" charset="0"/>
                <a:cs typeface="Times New Roman" pitchFamily="18" charset="0"/>
              </a:rPr>
              <a:t>hủ</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động</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chờ</a:t>
            </a:r>
            <a:r>
              <a:rPr lang="en-US" altLang="en-US" sz="2800" i="1" dirty="0">
                <a:latin typeface="Times New Roman" pitchFamily="18" charset="0"/>
                <a:cs typeface="Times New Roman" pitchFamily="18" charset="0"/>
              </a:rPr>
              <a:t>”</a:t>
            </a:r>
          </a:p>
        </p:txBody>
      </p:sp>
      <p:sp>
        <p:nvSpPr>
          <p:cNvPr id="46" name="TextBox 25"/>
          <p:cNvSpPr txBox="1">
            <a:spLocks noChangeArrowheads="1"/>
          </p:cNvSpPr>
          <p:nvPr/>
        </p:nvSpPr>
        <p:spPr bwMode="auto">
          <a:xfrm>
            <a:off x="3209802" y="5386721"/>
            <a:ext cx="81873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vi-VN" altLang="en-US" sz="2800" i="1" dirty="0" err="1">
                <a:latin typeface="Times New Roman" pitchFamily="18" charset="0"/>
                <a:cs typeface="Times New Roman" pitchFamily="18" charset="0"/>
              </a:rPr>
              <a:t>U</a:t>
            </a:r>
            <a:r>
              <a:rPr lang="en-US" altLang="en-US" sz="2800" i="1" dirty="0" err="1">
                <a:latin typeface="Times New Roman" pitchFamily="18" charset="0"/>
                <a:cs typeface="Times New Roman" pitchFamily="18" charset="0"/>
              </a:rPr>
              <a:t>ng</a:t>
            </a:r>
            <a:r>
              <a:rPr lang="en-US" altLang="en-US" sz="2800" i="1" dirty="0">
                <a:latin typeface="Times New Roman" pitchFamily="18" charset="0"/>
                <a:cs typeface="Times New Roman" pitchFamily="18" charset="0"/>
              </a:rPr>
              <a:t> dung, </a:t>
            </a:r>
            <a:r>
              <a:rPr lang="en-US" altLang="en-US" sz="2800" i="1" dirty="0" err="1">
                <a:latin typeface="Times New Roman" pitchFamily="18" charset="0"/>
                <a:cs typeface="Times New Roman" pitchFamily="18" charset="0"/>
              </a:rPr>
              <a:t>thanh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thản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lạ</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kì</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tình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yêu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nước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hun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đúc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lên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thành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tinh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thần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tự</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nguyện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sẵng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sàng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xả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tận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hiến</a:t>
            </a:r>
            <a:r>
              <a:rPr lang="en-US" altLang="en-US" sz="2800" i="1" dirty="0">
                <a:latin typeface="Times New Roman" pitchFamily="18" charset="0"/>
                <a:cs typeface="Times New Roman" pitchFamily="18" charset="0"/>
              </a:rPr>
              <a:t>.</a:t>
            </a:r>
          </a:p>
        </p:txBody>
      </p:sp>
      <p:pic>
        <p:nvPicPr>
          <p:cNvPr id="47" name="Chỗ dành sẵn cho Nội dung 4">
            <a:extLst>
              <a:ext uri="{FF2B5EF4-FFF2-40B4-BE49-F238E27FC236}">
                <a16:creationId xmlns:a16="http://schemas.microsoft.com/office/drawing/2014/main" id="{0440871D-707D-470E-80A0-73D8BA310C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14" b="14322"/>
          <a:stretch/>
        </p:blipFill>
        <p:spPr>
          <a:xfrm>
            <a:off x="8454683" y="-8152"/>
            <a:ext cx="3079512" cy="2044328"/>
          </a:xfrm>
          <a:prstGeom prst="rect">
            <a:avLst/>
          </a:prstGeom>
        </p:spPr>
      </p:pic>
    </p:spTree>
    <p:extLst>
      <p:ext uri="{BB962C8B-B14F-4D97-AF65-F5344CB8AC3E}">
        <p14:creationId xmlns:p14="http://schemas.microsoft.com/office/powerpoint/2010/main" val="424112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20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arn(inVertical)">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barn(inVertical)">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36" grpId="0"/>
      <p:bldP spid="44"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hỗ dành sẵn cho Nội dung 4" descr="Ảnh có chứa thiên nhiên, người, ngoài trời&#10;&#10;Mô tả được tạo với mức tin cậy cao">
            <a:extLst>
              <a:ext uri="{FF2B5EF4-FFF2-40B4-BE49-F238E27FC236}">
                <a16:creationId xmlns:a16="http://schemas.microsoft.com/office/drawing/2014/main" id="{AF067E37-2444-4168-BFB8-76114EA1647E}"/>
              </a:ext>
            </a:extLst>
          </p:cNvPr>
          <p:cNvPicPr>
            <a:picLocks noChangeAspect="1"/>
          </p:cNvPicPr>
          <p:nvPr/>
        </p:nvPicPr>
        <p:blipFill rotWithShape="1">
          <a:blip r:embed="rId3">
            <a:extLst>
              <a:ext uri="{28A0092B-C50C-407E-A947-70E740481C1C}">
                <a14:useLocalDpi xmlns:a14="http://schemas.microsoft.com/office/drawing/2010/main" val="0"/>
              </a:ext>
            </a:extLst>
          </a:blip>
          <a:srcRect l="12381" r="855" b="1"/>
          <a:stretch/>
        </p:blipFill>
        <p:spPr>
          <a:xfrm>
            <a:off x="533410" y="1248441"/>
            <a:ext cx="3374810" cy="4272681"/>
          </a:xfrm>
          <a:prstGeom prst="rect">
            <a:avLst/>
          </a:prstGeom>
        </p:spPr>
      </p:pic>
      <p:graphicFrame>
        <p:nvGraphicFramePr>
          <p:cNvPr id="6" name="Chỗ dành sẵn cho Nội dung 5">
            <a:extLst>
              <a:ext uri="{FF2B5EF4-FFF2-40B4-BE49-F238E27FC236}">
                <a16:creationId xmlns:a16="http://schemas.microsoft.com/office/drawing/2014/main" id="{CD0D5998-24DD-426B-81C7-88B5FD496985}"/>
              </a:ext>
            </a:extLst>
          </p:cNvPr>
          <p:cNvGraphicFramePr>
            <a:graphicFrameLocks noGrp="1"/>
          </p:cNvGraphicFramePr>
          <p:nvPr>
            <p:ph idx="1"/>
            <p:extLst>
              <p:ext uri="{D42A27DB-BD31-4B8C-83A1-F6EECF244321}">
                <p14:modId xmlns:p14="http://schemas.microsoft.com/office/powerpoint/2010/main" val="2746872331"/>
              </p:ext>
            </p:extLst>
          </p:nvPr>
        </p:nvGraphicFramePr>
        <p:xfrm>
          <a:off x="4689933" y="177523"/>
          <a:ext cx="7281172" cy="5376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DD0C2-6A66-4A68-9EE0-F84CE26D52B7}"/>
              </a:ext>
            </a:extLst>
          </p:cNvPr>
          <p:cNvSpPr txBox="1">
            <a:spLocks noChangeArrowheads="1"/>
          </p:cNvSpPr>
          <p:nvPr/>
        </p:nvSpPr>
        <p:spPr bwMode="auto">
          <a:xfrm>
            <a:off x="533410" y="5463332"/>
            <a:ext cx="11449323" cy="1384995"/>
          </a:xfrm>
          <a:prstGeom prst="rect">
            <a:avLst/>
          </a:prstGeom>
          <a:solidFill>
            <a:schemeClr val="accent5">
              <a:lumMod val="20000"/>
              <a:lumOff val="80000"/>
            </a:schemeClr>
          </a:solidFill>
          <a:ln w="9525">
            <a:noFill/>
            <a:miter lim="800000"/>
            <a:headEnd/>
            <a:tailEnd/>
          </a:ln>
        </p:spPr>
        <p:txBody>
          <a:bodyPr wrap="square">
            <a:spAutoFit/>
          </a:bodyPr>
          <a:lstStyle/>
          <a:p>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đầu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súng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trăng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mang</a:t>
            </a:r>
            <a:r>
              <a:rPr lang="en-US" sz="2800" b="1" i="1" dirty="0">
                <a:solidFill>
                  <a:srgbClr val="FF0000"/>
                </a:solidFill>
                <a:latin typeface="Times New Roman" panose="02020603050405020304" pitchFamily="18" charset="0"/>
                <a:cs typeface="Times New Roman" panose="02020603050405020304" pitchFamily="18" charset="0"/>
              </a:rPr>
              <a:t> ý </a:t>
            </a:r>
            <a:r>
              <a:rPr lang="en-US" sz="2800" b="1" i="1" dirty="0" err="1">
                <a:solidFill>
                  <a:srgbClr val="FF0000"/>
                </a:solidFill>
                <a:latin typeface="Times New Roman" panose="02020603050405020304" pitchFamily="18" charset="0"/>
                <a:cs typeface="Times New Roman" panose="02020603050405020304" pitchFamily="18" charset="0"/>
              </a:rPr>
              <a:t>nghĩa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biểu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tượng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thực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lãng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hòa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tâm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hồn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những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người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sĩ</a:t>
            </a:r>
            <a:r>
              <a:rPr lang="en-US" sz="2800" b="1" i="1" dirty="0">
                <a:solidFill>
                  <a:srgbClr val="FF0000"/>
                </a:solidFill>
                <a:latin typeface="Times New Roman" panose="02020603050405020304" pitchFamily="18" charset="0"/>
                <a:cs typeface="Times New Roman" panose="02020603050405020304" pitchFamily="18" charset="0"/>
              </a:rPr>
              <a:t>. </a:t>
            </a:r>
          </a:p>
        </p:txBody>
      </p:sp>
      <p:sp>
        <p:nvSpPr>
          <p:cNvPr id="7" name="Title 6"/>
          <p:cNvSpPr>
            <a:spLocks noGrp="1"/>
          </p:cNvSpPr>
          <p:nvPr>
            <p:ph type="title"/>
          </p:nvPr>
        </p:nvSpPr>
        <p:spPr>
          <a:xfrm>
            <a:off x="215900" y="261827"/>
            <a:ext cx="4592924" cy="646331"/>
          </a:xfrm>
          <a:prstGeom prst="rect">
            <a:avLst/>
          </a:prstGeom>
        </p:spPr>
        <p:txBody>
          <a:bodyPr wrap="none">
            <a:spAutoFit/>
          </a:bodyPr>
          <a:lstStyle/>
          <a:p>
            <a:pPr>
              <a:defRPr/>
            </a:pPr>
            <a:r>
              <a:rPr lang="vi-VN" sz="4000" b="1" i="1" dirty="0">
                <a:latin typeface="Times New Roman" panose="02020603050405020304" pitchFamily="18" charset="0"/>
                <a:cs typeface="Times New Roman" panose="02020603050405020304" pitchFamily="18" charset="0"/>
              </a:rPr>
              <a:t>Đầu súng trăng treo</a:t>
            </a:r>
            <a:r>
              <a:rPr lang="vi-VN" sz="18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2520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63970251-56EF-4D84-8E7D-4DD6F02E9A99}"/>
                                            </p:graphicEl>
                                          </p:spTgt>
                                        </p:tgtEl>
                                        <p:attrNameLst>
                                          <p:attrName>style.visibility</p:attrName>
                                        </p:attrNameLst>
                                      </p:cBhvr>
                                      <p:to>
                                        <p:strVal val="visible"/>
                                      </p:to>
                                    </p:set>
                                    <p:animEffect transition="in" filter="fade">
                                      <p:cBhvr>
                                        <p:cTn id="7" dur="1000"/>
                                        <p:tgtEl>
                                          <p:spTgt spid="6">
                                            <p:graphicEl>
                                              <a:dgm id="{63970251-56EF-4D84-8E7D-4DD6F02E9A99}"/>
                                            </p:graphicEl>
                                          </p:spTgt>
                                        </p:tgtEl>
                                      </p:cBhvr>
                                    </p:animEffect>
                                    <p:anim calcmode="lin" valueType="num">
                                      <p:cBhvr>
                                        <p:cTn id="8" dur="1000" fill="hold"/>
                                        <p:tgtEl>
                                          <p:spTgt spid="6">
                                            <p:graphicEl>
                                              <a:dgm id="{63970251-56EF-4D84-8E7D-4DD6F02E9A9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63970251-56EF-4D84-8E7D-4DD6F02E9A9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0AC1A8CA-F51F-4943-8D18-DEA05A37D9A8}"/>
                                            </p:graphicEl>
                                          </p:spTgt>
                                        </p:tgtEl>
                                        <p:attrNameLst>
                                          <p:attrName>style.visibility</p:attrName>
                                        </p:attrNameLst>
                                      </p:cBhvr>
                                      <p:to>
                                        <p:strVal val="visible"/>
                                      </p:to>
                                    </p:set>
                                    <p:animEffect transition="in" filter="fade">
                                      <p:cBhvr>
                                        <p:cTn id="14" dur="1000"/>
                                        <p:tgtEl>
                                          <p:spTgt spid="6">
                                            <p:graphicEl>
                                              <a:dgm id="{0AC1A8CA-F51F-4943-8D18-DEA05A37D9A8}"/>
                                            </p:graphicEl>
                                          </p:spTgt>
                                        </p:tgtEl>
                                      </p:cBhvr>
                                    </p:animEffect>
                                    <p:anim calcmode="lin" valueType="num">
                                      <p:cBhvr>
                                        <p:cTn id="15" dur="1000" fill="hold"/>
                                        <p:tgtEl>
                                          <p:spTgt spid="6">
                                            <p:graphicEl>
                                              <a:dgm id="{0AC1A8CA-F51F-4943-8D18-DEA05A37D9A8}"/>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0AC1A8CA-F51F-4943-8D18-DEA05A37D9A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EF794EF1-C6BF-4D5E-BF3A-628F412FA28B}"/>
                                            </p:graphicEl>
                                          </p:spTgt>
                                        </p:tgtEl>
                                        <p:attrNameLst>
                                          <p:attrName>style.visibility</p:attrName>
                                        </p:attrNameLst>
                                      </p:cBhvr>
                                      <p:to>
                                        <p:strVal val="visible"/>
                                      </p:to>
                                    </p:set>
                                    <p:animEffect transition="in" filter="fade">
                                      <p:cBhvr>
                                        <p:cTn id="21" dur="1000"/>
                                        <p:tgtEl>
                                          <p:spTgt spid="6">
                                            <p:graphicEl>
                                              <a:dgm id="{EF794EF1-C6BF-4D5E-BF3A-628F412FA28B}"/>
                                            </p:graphicEl>
                                          </p:spTgt>
                                        </p:tgtEl>
                                      </p:cBhvr>
                                    </p:animEffect>
                                    <p:anim calcmode="lin" valueType="num">
                                      <p:cBhvr>
                                        <p:cTn id="22" dur="1000" fill="hold"/>
                                        <p:tgtEl>
                                          <p:spTgt spid="6">
                                            <p:graphicEl>
                                              <a:dgm id="{EF794EF1-C6BF-4D5E-BF3A-628F412FA28B}"/>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EF794EF1-C6BF-4D5E-BF3A-628F412FA28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graphicEl>
                                              <a:dgm id="{6EB8BAB1-3D70-4860-9D97-68A82BB7B7BF}"/>
                                            </p:graphicEl>
                                          </p:spTgt>
                                        </p:tgtEl>
                                        <p:attrNameLst>
                                          <p:attrName>style.visibility</p:attrName>
                                        </p:attrNameLst>
                                      </p:cBhvr>
                                      <p:to>
                                        <p:strVal val="visible"/>
                                      </p:to>
                                    </p:set>
                                    <p:animEffect transition="in" filter="fade">
                                      <p:cBhvr>
                                        <p:cTn id="26" dur="1000"/>
                                        <p:tgtEl>
                                          <p:spTgt spid="6">
                                            <p:graphicEl>
                                              <a:dgm id="{6EB8BAB1-3D70-4860-9D97-68A82BB7B7BF}"/>
                                            </p:graphicEl>
                                          </p:spTgt>
                                        </p:tgtEl>
                                      </p:cBhvr>
                                    </p:animEffect>
                                    <p:anim calcmode="lin" valueType="num">
                                      <p:cBhvr>
                                        <p:cTn id="27" dur="1000" fill="hold"/>
                                        <p:tgtEl>
                                          <p:spTgt spid="6">
                                            <p:graphicEl>
                                              <a:dgm id="{6EB8BAB1-3D70-4860-9D97-68A82BB7B7BF}"/>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6EB8BAB1-3D70-4860-9D97-68A82BB7B7BF}"/>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graphicEl>
                                              <a:dgm id="{53BEA869-2C28-4323-800F-AA3CBA0B43DD}"/>
                                            </p:graphicEl>
                                          </p:spTgt>
                                        </p:tgtEl>
                                        <p:attrNameLst>
                                          <p:attrName>style.visibility</p:attrName>
                                        </p:attrNameLst>
                                      </p:cBhvr>
                                      <p:to>
                                        <p:strVal val="visible"/>
                                      </p:to>
                                    </p:set>
                                    <p:animEffect transition="in" filter="fade">
                                      <p:cBhvr>
                                        <p:cTn id="33" dur="1000"/>
                                        <p:tgtEl>
                                          <p:spTgt spid="6">
                                            <p:graphicEl>
                                              <a:dgm id="{53BEA869-2C28-4323-800F-AA3CBA0B43DD}"/>
                                            </p:graphicEl>
                                          </p:spTgt>
                                        </p:tgtEl>
                                      </p:cBhvr>
                                    </p:animEffect>
                                    <p:anim calcmode="lin" valueType="num">
                                      <p:cBhvr>
                                        <p:cTn id="34" dur="1000" fill="hold"/>
                                        <p:tgtEl>
                                          <p:spTgt spid="6">
                                            <p:graphicEl>
                                              <a:dgm id="{53BEA869-2C28-4323-800F-AA3CBA0B43DD}"/>
                                            </p:graphicEl>
                                          </p:spTgt>
                                        </p:tgtEl>
                                        <p:attrNameLst>
                                          <p:attrName>ppt_x</p:attrName>
                                        </p:attrNameLst>
                                      </p:cBhvr>
                                      <p:tavLst>
                                        <p:tav tm="0">
                                          <p:val>
                                            <p:strVal val="#ppt_x"/>
                                          </p:val>
                                        </p:tav>
                                        <p:tav tm="100000">
                                          <p:val>
                                            <p:strVal val="#ppt_x"/>
                                          </p:val>
                                        </p:tav>
                                      </p:tavLst>
                                    </p:anim>
                                    <p:anim calcmode="lin" valueType="num">
                                      <p:cBhvr>
                                        <p:cTn id="35" dur="1000" fill="hold"/>
                                        <p:tgtEl>
                                          <p:spTgt spid="6">
                                            <p:graphicEl>
                                              <a:dgm id="{53BEA869-2C28-4323-800F-AA3CBA0B43DD}"/>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graphicEl>
                                              <a:dgm id="{E45282FE-2173-414D-9297-283087B6F82F}"/>
                                            </p:graphicEl>
                                          </p:spTgt>
                                        </p:tgtEl>
                                        <p:attrNameLst>
                                          <p:attrName>style.visibility</p:attrName>
                                        </p:attrNameLst>
                                      </p:cBhvr>
                                      <p:to>
                                        <p:strVal val="visible"/>
                                      </p:to>
                                    </p:set>
                                    <p:animEffect transition="in" filter="fade">
                                      <p:cBhvr>
                                        <p:cTn id="38" dur="1000"/>
                                        <p:tgtEl>
                                          <p:spTgt spid="6">
                                            <p:graphicEl>
                                              <a:dgm id="{E45282FE-2173-414D-9297-283087B6F82F}"/>
                                            </p:graphicEl>
                                          </p:spTgt>
                                        </p:tgtEl>
                                      </p:cBhvr>
                                    </p:animEffect>
                                    <p:anim calcmode="lin" valueType="num">
                                      <p:cBhvr>
                                        <p:cTn id="39" dur="1000" fill="hold"/>
                                        <p:tgtEl>
                                          <p:spTgt spid="6">
                                            <p:graphicEl>
                                              <a:dgm id="{E45282FE-2173-414D-9297-283087B6F82F}"/>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E45282FE-2173-414D-9297-283087B6F82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graphicEl>
                                              <a:dgm id="{540BFA0B-11AC-436A-B91B-0968D80F8869}"/>
                                            </p:graphicEl>
                                          </p:spTgt>
                                        </p:tgtEl>
                                        <p:attrNameLst>
                                          <p:attrName>style.visibility</p:attrName>
                                        </p:attrNameLst>
                                      </p:cBhvr>
                                      <p:to>
                                        <p:strVal val="visible"/>
                                      </p:to>
                                    </p:set>
                                    <p:animEffect transition="in" filter="fade">
                                      <p:cBhvr>
                                        <p:cTn id="45" dur="1000"/>
                                        <p:tgtEl>
                                          <p:spTgt spid="6">
                                            <p:graphicEl>
                                              <a:dgm id="{540BFA0B-11AC-436A-B91B-0968D80F8869}"/>
                                            </p:graphicEl>
                                          </p:spTgt>
                                        </p:tgtEl>
                                      </p:cBhvr>
                                    </p:animEffect>
                                    <p:anim calcmode="lin" valueType="num">
                                      <p:cBhvr>
                                        <p:cTn id="46" dur="1000" fill="hold"/>
                                        <p:tgtEl>
                                          <p:spTgt spid="6">
                                            <p:graphicEl>
                                              <a:dgm id="{540BFA0B-11AC-436A-B91B-0968D80F8869}"/>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540BFA0B-11AC-436A-B91B-0968D80F8869}"/>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graphicEl>
                                              <a:dgm id="{A930D567-283B-43E1-AF71-5723B9D3C989}"/>
                                            </p:graphicEl>
                                          </p:spTgt>
                                        </p:tgtEl>
                                        <p:attrNameLst>
                                          <p:attrName>style.visibility</p:attrName>
                                        </p:attrNameLst>
                                      </p:cBhvr>
                                      <p:to>
                                        <p:strVal val="visible"/>
                                      </p:to>
                                    </p:set>
                                    <p:animEffect transition="in" filter="fade">
                                      <p:cBhvr>
                                        <p:cTn id="50" dur="1000"/>
                                        <p:tgtEl>
                                          <p:spTgt spid="6">
                                            <p:graphicEl>
                                              <a:dgm id="{A930D567-283B-43E1-AF71-5723B9D3C989}"/>
                                            </p:graphicEl>
                                          </p:spTgt>
                                        </p:tgtEl>
                                      </p:cBhvr>
                                    </p:animEffect>
                                    <p:anim calcmode="lin" valueType="num">
                                      <p:cBhvr>
                                        <p:cTn id="51" dur="1000" fill="hold"/>
                                        <p:tgtEl>
                                          <p:spTgt spid="6">
                                            <p:graphicEl>
                                              <a:dgm id="{A930D567-283B-43E1-AF71-5723B9D3C989}"/>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A930D567-283B-43E1-AF71-5723B9D3C989}"/>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graphicEl>
                                              <a:dgm id="{31FD5115-9B6F-4557-B02D-EA295FE71E54}"/>
                                            </p:graphicEl>
                                          </p:spTgt>
                                        </p:tgtEl>
                                        <p:attrNameLst>
                                          <p:attrName>style.visibility</p:attrName>
                                        </p:attrNameLst>
                                      </p:cBhvr>
                                      <p:to>
                                        <p:strVal val="visible"/>
                                      </p:to>
                                    </p:set>
                                    <p:animEffect transition="in" filter="fade">
                                      <p:cBhvr>
                                        <p:cTn id="57" dur="1000"/>
                                        <p:tgtEl>
                                          <p:spTgt spid="6">
                                            <p:graphicEl>
                                              <a:dgm id="{31FD5115-9B6F-4557-B02D-EA295FE71E54}"/>
                                            </p:graphicEl>
                                          </p:spTgt>
                                        </p:tgtEl>
                                      </p:cBhvr>
                                    </p:animEffect>
                                    <p:anim calcmode="lin" valueType="num">
                                      <p:cBhvr>
                                        <p:cTn id="58" dur="1000" fill="hold"/>
                                        <p:tgtEl>
                                          <p:spTgt spid="6">
                                            <p:graphicEl>
                                              <a:dgm id="{31FD5115-9B6F-4557-B02D-EA295FE71E54}"/>
                                            </p:graphicEl>
                                          </p:spTgt>
                                        </p:tgtEl>
                                        <p:attrNameLst>
                                          <p:attrName>ppt_x</p:attrName>
                                        </p:attrNameLst>
                                      </p:cBhvr>
                                      <p:tavLst>
                                        <p:tav tm="0">
                                          <p:val>
                                            <p:strVal val="#ppt_x"/>
                                          </p:val>
                                        </p:tav>
                                        <p:tav tm="100000">
                                          <p:val>
                                            <p:strVal val="#ppt_x"/>
                                          </p:val>
                                        </p:tav>
                                      </p:tavLst>
                                    </p:anim>
                                    <p:anim calcmode="lin" valueType="num">
                                      <p:cBhvr>
                                        <p:cTn id="59" dur="1000" fill="hold"/>
                                        <p:tgtEl>
                                          <p:spTgt spid="6">
                                            <p:graphicEl>
                                              <a:dgm id="{31FD5115-9B6F-4557-B02D-EA295FE71E54}"/>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graphicEl>
                                              <a:dgm id="{0B760DBB-4A2C-40F2-9A2C-90C5F0427122}"/>
                                            </p:graphicEl>
                                          </p:spTgt>
                                        </p:tgtEl>
                                        <p:attrNameLst>
                                          <p:attrName>style.visibility</p:attrName>
                                        </p:attrNameLst>
                                      </p:cBhvr>
                                      <p:to>
                                        <p:strVal val="visible"/>
                                      </p:to>
                                    </p:set>
                                    <p:animEffect transition="in" filter="fade">
                                      <p:cBhvr>
                                        <p:cTn id="62" dur="1000"/>
                                        <p:tgtEl>
                                          <p:spTgt spid="6">
                                            <p:graphicEl>
                                              <a:dgm id="{0B760DBB-4A2C-40F2-9A2C-90C5F0427122}"/>
                                            </p:graphicEl>
                                          </p:spTgt>
                                        </p:tgtEl>
                                      </p:cBhvr>
                                    </p:animEffect>
                                    <p:anim calcmode="lin" valueType="num">
                                      <p:cBhvr>
                                        <p:cTn id="63" dur="1000" fill="hold"/>
                                        <p:tgtEl>
                                          <p:spTgt spid="6">
                                            <p:graphicEl>
                                              <a:dgm id="{0B760DBB-4A2C-40F2-9A2C-90C5F0427122}"/>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0B760DBB-4A2C-40F2-9A2C-90C5F0427122}"/>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graphicEl>
                                              <a:dgm id="{7A9889DD-FEA4-4EF1-BE9C-BCEBC71C2B48}"/>
                                            </p:graphicEl>
                                          </p:spTgt>
                                        </p:tgtEl>
                                        <p:attrNameLst>
                                          <p:attrName>style.visibility</p:attrName>
                                        </p:attrNameLst>
                                      </p:cBhvr>
                                      <p:to>
                                        <p:strVal val="visible"/>
                                      </p:to>
                                    </p:set>
                                    <p:animEffect transition="in" filter="fade">
                                      <p:cBhvr>
                                        <p:cTn id="69" dur="1000"/>
                                        <p:tgtEl>
                                          <p:spTgt spid="6">
                                            <p:graphicEl>
                                              <a:dgm id="{7A9889DD-FEA4-4EF1-BE9C-BCEBC71C2B48}"/>
                                            </p:graphicEl>
                                          </p:spTgt>
                                        </p:tgtEl>
                                      </p:cBhvr>
                                    </p:animEffect>
                                    <p:anim calcmode="lin" valueType="num">
                                      <p:cBhvr>
                                        <p:cTn id="70" dur="1000" fill="hold"/>
                                        <p:tgtEl>
                                          <p:spTgt spid="6">
                                            <p:graphicEl>
                                              <a:dgm id="{7A9889DD-FEA4-4EF1-BE9C-BCEBC71C2B48}"/>
                                            </p:graphicEl>
                                          </p:spTgt>
                                        </p:tgtEl>
                                        <p:attrNameLst>
                                          <p:attrName>ppt_x</p:attrName>
                                        </p:attrNameLst>
                                      </p:cBhvr>
                                      <p:tavLst>
                                        <p:tav tm="0">
                                          <p:val>
                                            <p:strVal val="#ppt_x"/>
                                          </p:val>
                                        </p:tav>
                                        <p:tav tm="100000">
                                          <p:val>
                                            <p:strVal val="#ppt_x"/>
                                          </p:val>
                                        </p:tav>
                                      </p:tavLst>
                                    </p:anim>
                                    <p:anim calcmode="lin" valueType="num">
                                      <p:cBhvr>
                                        <p:cTn id="71" dur="1000" fill="hold"/>
                                        <p:tgtEl>
                                          <p:spTgt spid="6">
                                            <p:graphicEl>
                                              <a:dgm id="{7A9889DD-FEA4-4EF1-BE9C-BCEBC71C2B48}"/>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graphicEl>
                                              <a:dgm id="{E9C57FE2-7C41-4442-86D5-BD1BDA25FFA1}"/>
                                            </p:graphicEl>
                                          </p:spTgt>
                                        </p:tgtEl>
                                        <p:attrNameLst>
                                          <p:attrName>style.visibility</p:attrName>
                                        </p:attrNameLst>
                                      </p:cBhvr>
                                      <p:to>
                                        <p:strVal val="visible"/>
                                      </p:to>
                                    </p:set>
                                    <p:animEffect transition="in" filter="fade">
                                      <p:cBhvr>
                                        <p:cTn id="74" dur="1000"/>
                                        <p:tgtEl>
                                          <p:spTgt spid="6">
                                            <p:graphicEl>
                                              <a:dgm id="{E9C57FE2-7C41-4442-86D5-BD1BDA25FFA1}"/>
                                            </p:graphicEl>
                                          </p:spTgt>
                                        </p:tgtEl>
                                      </p:cBhvr>
                                    </p:animEffect>
                                    <p:anim calcmode="lin" valueType="num">
                                      <p:cBhvr>
                                        <p:cTn id="75" dur="1000" fill="hold"/>
                                        <p:tgtEl>
                                          <p:spTgt spid="6">
                                            <p:graphicEl>
                                              <a:dgm id="{E9C57FE2-7C41-4442-86D5-BD1BDA25FFA1}"/>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E9C57FE2-7C41-4442-86D5-BD1BDA25FFA1}"/>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graphicEl>
                                              <a:dgm id="{22E4C7BC-D3AF-4D89-A529-D49F23DBD9DA}"/>
                                            </p:graphicEl>
                                          </p:spTgt>
                                        </p:tgtEl>
                                        <p:attrNameLst>
                                          <p:attrName>style.visibility</p:attrName>
                                        </p:attrNameLst>
                                      </p:cBhvr>
                                      <p:to>
                                        <p:strVal val="visible"/>
                                      </p:to>
                                    </p:set>
                                    <p:animEffect transition="in" filter="fade">
                                      <p:cBhvr>
                                        <p:cTn id="81" dur="1000"/>
                                        <p:tgtEl>
                                          <p:spTgt spid="6">
                                            <p:graphicEl>
                                              <a:dgm id="{22E4C7BC-D3AF-4D89-A529-D49F23DBD9DA}"/>
                                            </p:graphicEl>
                                          </p:spTgt>
                                        </p:tgtEl>
                                      </p:cBhvr>
                                    </p:animEffect>
                                    <p:anim calcmode="lin" valueType="num">
                                      <p:cBhvr>
                                        <p:cTn id="82" dur="1000" fill="hold"/>
                                        <p:tgtEl>
                                          <p:spTgt spid="6">
                                            <p:graphicEl>
                                              <a:dgm id="{22E4C7BC-D3AF-4D89-A529-D49F23DBD9D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22E4C7BC-D3AF-4D89-A529-D49F23DBD9DA}"/>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
                                            <p:graphicEl>
                                              <a:dgm id="{913D4153-85C9-443F-94F1-D7B9195EB5EE}"/>
                                            </p:graphicEl>
                                          </p:spTgt>
                                        </p:tgtEl>
                                        <p:attrNameLst>
                                          <p:attrName>style.visibility</p:attrName>
                                        </p:attrNameLst>
                                      </p:cBhvr>
                                      <p:to>
                                        <p:strVal val="visible"/>
                                      </p:to>
                                    </p:set>
                                    <p:animEffect transition="in" filter="fade">
                                      <p:cBhvr>
                                        <p:cTn id="86" dur="1000"/>
                                        <p:tgtEl>
                                          <p:spTgt spid="6">
                                            <p:graphicEl>
                                              <a:dgm id="{913D4153-85C9-443F-94F1-D7B9195EB5EE}"/>
                                            </p:graphicEl>
                                          </p:spTgt>
                                        </p:tgtEl>
                                      </p:cBhvr>
                                    </p:animEffect>
                                    <p:anim calcmode="lin" valueType="num">
                                      <p:cBhvr>
                                        <p:cTn id="87" dur="1000" fill="hold"/>
                                        <p:tgtEl>
                                          <p:spTgt spid="6">
                                            <p:graphicEl>
                                              <a:dgm id="{913D4153-85C9-443F-94F1-D7B9195EB5EE}"/>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913D4153-85C9-443F-94F1-D7B9195EB5EE}"/>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
                                            <p:graphicEl>
                                              <a:dgm id="{0E6D322F-0779-4011-933F-F5743828E40E}"/>
                                            </p:graphicEl>
                                          </p:spTgt>
                                        </p:tgtEl>
                                        <p:attrNameLst>
                                          <p:attrName>style.visibility</p:attrName>
                                        </p:attrNameLst>
                                      </p:cBhvr>
                                      <p:to>
                                        <p:strVal val="visible"/>
                                      </p:to>
                                    </p:set>
                                    <p:animEffect transition="in" filter="fade">
                                      <p:cBhvr>
                                        <p:cTn id="93" dur="1000"/>
                                        <p:tgtEl>
                                          <p:spTgt spid="6">
                                            <p:graphicEl>
                                              <a:dgm id="{0E6D322F-0779-4011-933F-F5743828E40E}"/>
                                            </p:graphicEl>
                                          </p:spTgt>
                                        </p:tgtEl>
                                      </p:cBhvr>
                                    </p:animEffect>
                                    <p:anim calcmode="lin" valueType="num">
                                      <p:cBhvr>
                                        <p:cTn id="94" dur="1000" fill="hold"/>
                                        <p:tgtEl>
                                          <p:spTgt spid="6">
                                            <p:graphicEl>
                                              <a:dgm id="{0E6D322F-0779-4011-933F-F5743828E40E}"/>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E6D322F-0779-4011-933F-F5743828E40E}"/>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6">
                                            <p:graphicEl>
                                              <a:dgm id="{AF4BD5E6-59F0-475D-A839-4EE1A4A30647}"/>
                                            </p:graphicEl>
                                          </p:spTgt>
                                        </p:tgtEl>
                                        <p:attrNameLst>
                                          <p:attrName>style.visibility</p:attrName>
                                        </p:attrNameLst>
                                      </p:cBhvr>
                                      <p:to>
                                        <p:strVal val="visible"/>
                                      </p:to>
                                    </p:set>
                                    <p:animEffect transition="in" filter="fade">
                                      <p:cBhvr>
                                        <p:cTn id="98" dur="1000"/>
                                        <p:tgtEl>
                                          <p:spTgt spid="6">
                                            <p:graphicEl>
                                              <a:dgm id="{AF4BD5E6-59F0-475D-A839-4EE1A4A30647}"/>
                                            </p:graphicEl>
                                          </p:spTgt>
                                        </p:tgtEl>
                                      </p:cBhvr>
                                    </p:animEffect>
                                    <p:anim calcmode="lin" valueType="num">
                                      <p:cBhvr>
                                        <p:cTn id="99" dur="1000" fill="hold"/>
                                        <p:tgtEl>
                                          <p:spTgt spid="6">
                                            <p:graphicEl>
                                              <a:dgm id="{AF4BD5E6-59F0-475D-A839-4EE1A4A30647}"/>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AF4BD5E6-59F0-475D-A839-4EE1A4A30647}"/>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
                                            <p:graphicEl>
                                              <a:dgm id="{CC2316DC-82E4-4129-A9F7-1BC7614BBF9A}"/>
                                            </p:graphicEl>
                                          </p:spTgt>
                                        </p:tgtEl>
                                        <p:attrNameLst>
                                          <p:attrName>style.visibility</p:attrName>
                                        </p:attrNameLst>
                                      </p:cBhvr>
                                      <p:to>
                                        <p:strVal val="visible"/>
                                      </p:to>
                                    </p:set>
                                    <p:animEffect transition="in" filter="fade">
                                      <p:cBhvr>
                                        <p:cTn id="105" dur="1000"/>
                                        <p:tgtEl>
                                          <p:spTgt spid="6">
                                            <p:graphicEl>
                                              <a:dgm id="{CC2316DC-82E4-4129-A9F7-1BC7614BBF9A}"/>
                                            </p:graphicEl>
                                          </p:spTgt>
                                        </p:tgtEl>
                                      </p:cBhvr>
                                    </p:animEffect>
                                    <p:anim calcmode="lin" valueType="num">
                                      <p:cBhvr>
                                        <p:cTn id="106" dur="1000" fill="hold"/>
                                        <p:tgtEl>
                                          <p:spTgt spid="6">
                                            <p:graphicEl>
                                              <a:dgm id="{CC2316DC-82E4-4129-A9F7-1BC7614BBF9A}"/>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CC2316DC-82E4-4129-A9F7-1BC7614BBF9A}"/>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6">
                                            <p:graphicEl>
                                              <a:dgm id="{4AB5E8DB-B8C9-4918-B0CB-E2DA7C8A3E95}"/>
                                            </p:graphicEl>
                                          </p:spTgt>
                                        </p:tgtEl>
                                        <p:attrNameLst>
                                          <p:attrName>style.visibility</p:attrName>
                                        </p:attrNameLst>
                                      </p:cBhvr>
                                      <p:to>
                                        <p:strVal val="visible"/>
                                      </p:to>
                                    </p:set>
                                    <p:animEffect transition="in" filter="fade">
                                      <p:cBhvr>
                                        <p:cTn id="110" dur="1000"/>
                                        <p:tgtEl>
                                          <p:spTgt spid="6">
                                            <p:graphicEl>
                                              <a:dgm id="{4AB5E8DB-B8C9-4918-B0CB-E2DA7C8A3E95}"/>
                                            </p:graphicEl>
                                          </p:spTgt>
                                        </p:tgtEl>
                                      </p:cBhvr>
                                    </p:animEffect>
                                    <p:anim calcmode="lin" valueType="num">
                                      <p:cBhvr>
                                        <p:cTn id="111" dur="1000" fill="hold"/>
                                        <p:tgtEl>
                                          <p:spTgt spid="6">
                                            <p:graphicEl>
                                              <a:dgm id="{4AB5E8DB-B8C9-4918-B0CB-E2DA7C8A3E95}"/>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4AB5E8DB-B8C9-4918-B0CB-E2DA7C8A3E95}"/>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barn(inVertical)">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217" y="197966"/>
            <a:ext cx="9529052" cy="461665"/>
            <a:chOff x="-178462" y="1828800"/>
            <a:chExt cx="19060588" cy="92331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p:cNvSpPr txBox="1"/>
            <p:nvPr/>
          </p:nvSpPr>
          <p:spPr>
            <a:xfrm>
              <a:off x="-5" y="1828800"/>
              <a:ext cx="1716938"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7" name="TextBox 6"/>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TỔNG KẾT</a:t>
              </a:r>
            </a:p>
          </p:txBody>
        </p:sp>
      </p:grpSp>
      <p:sp>
        <p:nvSpPr>
          <p:cNvPr id="14" name="Rectangle 13"/>
          <p:cNvSpPr/>
          <p:nvPr/>
        </p:nvSpPr>
        <p:spPr>
          <a:xfrm>
            <a:off x="858357" y="2066740"/>
            <a:ext cx="2365140" cy="584775"/>
          </a:xfrm>
          <a:prstGeom prst="rect">
            <a:avLst/>
          </a:prstGeom>
          <a:solidFill>
            <a:srgbClr val="DBEEF4">
              <a:alpha val="30980"/>
            </a:srgbClr>
          </a:solidFill>
        </p:spPr>
        <p:txBody>
          <a:bodyPr wrap="square">
            <a:spAutoFit/>
          </a:bodyPr>
          <a:lstStyle/>
          <a:p>
            <a:pPr algn="just">
              <a:buFont typeface="Wingdings" pitchFamily="2" charset="2"/>
              <a:buNone/>
            </a:pPr>
            <a:r>
              <a:rPr lang="en-US" altLang="en-US" sz="3200" b="1" i="1" dirty="0">
                <a:solidFill>
                  <a:srgbClr val="FF0000"/>
                </a:solidFill>
                <a:latin typeface="Times New Roman" panose="02020603050405020304" pitchFamily="18" charset="0"/>
                <a:cs typeface="Times New Roman" panose="02020603050405020304" pitchFamily="18" charset="0"/>
              </a:rPr>
              <a:t>NỘI DUNG</a:t>
            </a:r>
          </a:p>
        </p:txBody>
      </p:sp>
      <p:sp>
        <p:nvSpPr>
          <p:cNvPr id="8" name="Rectangle 7"/>
          <p:cNvSpPr/>
          <p:nvPr/>
        </p:nvSpPr>
        <p:spPr>
          <a:xfrm>
            <a:off x="745816" y="3028728"/>
            <a:ext cx="10353594" cy="2985433"/>
          </a:xfrm>
          <a:prstGeom prst="rect">
            <a:avLst/>
          </a:prstGeom>
        </p:spPr>
        <p:txBody>
          <a:bodyPr wrap="square">
            <a:spAutoFit/>
          </a:bodyPr>
          <a:lstStyle/>
          <a:p>
            <a:pPr algn="just"/>
            <a:r>
              <a:rPr lang="vi-VN" sz="4800" i="1" dirty="0">
                <a:latin typeface="Times New Roman" panose="02020603050405020304" pitchFamily="18" charset="0"/>
              </a:rPr>
              <a:t>B</a:t>
            </a:r>
            <a:r>
              <a:rPr lang="vi-VN" sz="2800" i="1" dirty="0">
                <a:latin typeface="Times New Roman" panose="02020603050405020304" pitchFamily="18" charset="0"/>
              </a:rPr>
              <a:t>ài thơ nói về tình đồng chí của những người lính cách mạng trong thời kì đầu của cuộc kháng chiến chống thực dân Pháp gian khổ, nhiều khó khăn, thiếu thốn. Đó là tình đồng đội gắn bó thắm thiết của những người nông dân mặc áo lính, cùng chung lí tưởng chiến đấu vì độc lập, tự do của Tổ quốc. Tình cảm ấy đã tạo nên sức mạnh và vẻ đẹp tinh thần của người lính. </a:t>
            </a:r>
            <a:endParaRPr lang="en-US" sz="2800" i="1" dirty="0"/>
          </a:p>
        </p:txBody>
      </p:sp>
      <p:pic>
        <p:nvPicPr>
          <p:cNvPr id="15" name="Picture 2" descr="HÃ¬nh áº£nh cÃ³ liÃªn quan">
            <a:extLst>
              <a:ext uri="{FF2B5EF4-FFF2-40B4-BE49-F238E27FC236}">
                <a16:creationId xmlns:a16="http://schemas.microsoft.com/office/drawing/2014/main" id="{4F34E340-7204-4183-B037-646CB8D72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5" r="-1" b="-1"/>
          <a:stretch/>
        </p:blipFill>
        <p:spPr bwMode="auto">
          <a:xfrm>
            <a:off x="6593266" y="0"/>
            <a:ext cx="4506144" cy="283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217" y="197966"/>
            <a:ext cx="9529052" cy="461665"/>
            <a:chOff x="-178462" y="1828800"/>
            <a:chExt cx="19060588" cy="92331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p:cNvSpPr txBox="1"/>
            <p:nvPr/>
          </p:nvSpPr>
          <p:spPr>
            <a:xfrm>
              <a:off x="-5" y="1828800"/>
              <a:ext cx="1716938"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7" name="TextBox 6"/>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TỔNG KẾT</a:t>
              </a:r>
            </a:p>
          </p:txBody>
        </p:sp>
      </p:grpSp>
      <p:sp>
        <p:nvSpPr>
          <p:cNvPr id="14" name="Rectangle 13"/>
          <p:cNvSpPr/>
          <p:nvPr/>
        </p:nvSpPr>
        <p:spPr>
          <a:xfrm>
            <a:off x="546871" y="1238251"/>
            <a:ext cx="3026323" cy="584775"/>
          </a:xfrm>
          <a:prstGeom prst="rect">
            <a:avLst/>
          </a:prstGeom>
          <a:solidFill>
            <a:srgbClr val="DBEEF4">
              <a:alpha val="30980"/>
            </a:srgbClr>
          </a:solidFill>
        </p:spPr>
        <p:txBody>
          <a:bodyPr wrap="square">
            <a:spAutoFit/>
          </a:bodyPr>
          <a:lstStyle/>
          <a:p>
            <a:pPr algn="just">
              <a:buFont typeface="Wingdings" pitchFamily="2" charset="2"/>
              <a:buNone/>
            </a:pPr>
            <a:r>
              <a:rPr lang="vi-VN" altLang="en-US" sz="3200" b="1" i="1" dirty="0">
                <a:solidFill>
                  <a:srgbClr val="FF0000"/>
                </a:solidFill>
                <a:latin typeface="Times New Roman" panose="02020603050405020304" pitchFamily="18" charset="0"/>
                <a:cs typeface="Times New Roman" panose="02020603050405020304" pitchFamily="18" charset="0"/>
              </a:rPr>
              <a:t>NGHỆ THUẬT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911424" y="2131109"/>
            <a:ext cx="6096000" cy="4031873"/>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spAutoFit/>
          </a:bodyPr>
          <a:lstStyle/>
          <a:p>
            <a:pPr algn="just"/>
            <a:r>
              <a:rPr lang="en-US" sz="9600" b="1" i="1" dirty="0">
                <a:solidFill>
                  <a:schemeClr val="tx1"/>
                </a:solidFill>
                <a:latin typeface="Chiller" panose="04020404031007020602" pitchFamily="82" charset="0"/>
              </a:rPr>
              <a:t>T</a:t>
            </a:r>
            <a:r>
              <a:rPr lang="vi-VN" sz="3200" i="1" dirty="0">
                <a:solidFill>
                  <a:schemeClr val="tx1"/>
                </a:solidFill>
                <a:latin typeface="Times New Roman" panose="02020603050405020304" pitchFamily="18" charset="0"/>
              </a:rPr>
              <a:t>hể thơ tự do linh hoạt </a:t>
            </a:r>
            <a:endParaRPr lang="en-US" sz="3200" i="1" dirty="0">
              <a:solidFill>
                <a:schemeClr val="tx1"/>
              </a:solidFill>
            </a:endParaRPr>
          </a:p>
          <a:p>
            <a:pPr algn="just"/>
            <a:r>
              <a:rPr lang="vi-VN" sz="3200" i="1" dirty="0">
                <a:solidFill>
                  <a:schemeClr val="tx1"/>
                </a:solidFill>
                <a:latin typeface="Times New Roman" panose="02020603050405020304" pitchFamily="18" charset="0"/>
              </a:rPr>
              <a:t>- Các chi tiết, hình ảnh được sử dụng mang tính tiêu biểu, chân thực </a:t>
            </a:r>
            <a:endParaRPr lang="en-US" sz="3200" i="1" dirty="0">
              <a:solidFill>
                <a:schemeClr val="tx1"/>
              </a:solidFill>
            </a:endParaRPr>
          </a:p>
          <a:p>
            <a:pPr algn="just"/>
            <a:endParaRPr lang="en-US" sz="3200" i="1" dirty="0">
              <a:solidFill>
                <a:schemeClr val="tx1"/>
              </a:solidFill>
            </a:endParaRPr>
          </a:p>
          <a:p>
            <a:pPr algn="just"/>
            <a:r>
              <a:rPr lang="vi-VN" sz="3200" i="1" dirty="0">
                <a:solidFill>
                  <a:schemeClr val="tx1"/>
                </a:solidFill>
                <a:latin typeface="Times New Roman" panose="02020603050405020304" pitchFamily="18" charset="0"/>
              </a:rPr>
              <a:t>- Ngôn ngữ cô đọng, giản dị và giàu sức biểu cảm</a:t>
            </a:r>
            <a:endParaRPr lang="en-US" sz="3200" i="1"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3301">
            <a:off x="7502367" y="3712403"/>
            <a:ext cx="4115123" cy="245057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9464">
            <a:off x="8127194" y="1490681"/>
            <a:ext cx="2865468" cy="2122569"/>
          </a:xfrm>
          <a:prstGeom prst="rect">
            <a:avLst/>
          </a:prstGeom>
          <a:ln>
            <a:noFill/>
          </a:ln>
          <a:effectLst>
            <a:softEdge rad="112500"/>
          </a:effectLst>
        </p:spPr>
      </p:pic>
    </p:spTree>
    <p:extLst>
      <p:ext uri="{BB962C8B-B14F-4D97-AF65-F5344CB8AC3E}">
        <p14:creationId xmlns:p14="http://schemas.microsoft.com/office/powerpoint/2010/main" val="5837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D:\My Documents\sodotuduychi loan.BMP">
            <a:extLst>
              <a:ext uri="{FF2B5EF4-FFF2-40B4-BE49-F238E27FC236}">
                <a16:creationId xmlns:a16="http://schemas.microsoft.com/office/drawing/2014/main" id="{FB8837E4-DD48-49B4-B135-900DE44FC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438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15DD7C-3AB6-46FC-83EC-22F9D365B28C}"/>
              </a:ext>
            </a:extLst>
          </p:cNvPr>
          <p:cNvSpPr txBox="1">
            <a:spLocks noChangeArrowheads="1"/>
          </p:cNvSpPr>
          <p:nvPr/>
        </p:nvSpPr>
        <p:spPr bwMode="auto">
          <a:xfrm>
            <a:off x="8740776" y="187692"/>
            <a:ext cx="3352800" cy="5262979"/>
          </a:xfrm>
          <a:prstGeom prst="rect">
            <a:avLst/>
          </a:prstGeom>
          <a:solidFill>
            <a:srgbClr val="3A7931"/>
          </a:solidFill>
          <a:ln w="9525" algn="ctr">
            <a:solidFill>
              <a:srgbClr val="CCFF66"/>
            </a:solidFill>
            <a:miter lim="800000"/>
            <a:headEnd/>
            <a:tailEnd/>
          </a:ln>
          <a:effectLst>
            <a:outerShdw dist="23000" dir="5400000" rotWithShape="0">
              <a:srgbClr val="000000">
                <a:alpha val="34999"/>
              </a:srgbClr>
            </a:outerShdw>
          </a:effectLst>
        </p:spPr>
        <p:txBody>
          <a:bodyPr wrap="square">
            <a:spAutoFit/>
          </a:bodyPr>
          <a:lstStyle/>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r>
              <a:rPr lang="en-US" sz="2800" b="1" dirty="0">
                <a:solidFill>
                  <a:prstClr val="white"/>
                </a:solidFill>
                <a:latin typeface="#9Slide03 Cabin Condensed Bold" panose="00000806000000000000" pitchFamily="2" charset="0"/>
                <a:cs typeface="Times New Roman" pitchFamily="18" charset="0"/>
              </a:rPr>
              <a:t>Ca </a:t>
            </a:r>
            <a:r>
              <a:rPr lang="en-US" sz="2800" b="1" dirty="0" err="1">
                <a:solidFill>
                  <a:prstClr val="white"/>
                </a:solidFill>
                <a:latin typeface="#9Slide03 Cabin Condensed Bold" panose="00000806000000000000" pitchFamily="2" charset="0"/>
                <a:cs typeface="Times New Roman" pitchFamily="18" charset="0"/>
              </a:rPr>
              <a:t>ngợi</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vẻ</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đẹp</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của</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người</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lính</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cụ</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Hồ</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thời</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chống</a:t>
            </a:r>
            <a:r>
              <a:rPr lang="en-US" sz="2800" b="1" dirty="0">
                <a:solidFill>
                  <a:prstClr val="white"/>
                </a:solidFill>
                <a:latin typeface="#9Slide03 Cabin Condensed Bold" panose="00000806000000000000" pitchFamily="2" charset="0"/>
                <a:cs typeface="Times New Roman" pitchFamily="18" charset="0"/>
              </a:rPr>
              <a:t> </a:t>
            </a:r>
            <a:r>
              <a:rPr lang="en-US" sz="2800" b="1" dirty="0" err="1">
                <a:solidFill>
                  <a:prstClr val="white"/>
                </a:solidFill>
                <a:latin typeface="#9Slide03 Cabin Condensed Bold" panose="00000806000000000000" pitchFamily="2" charset="0"/>
                <a:cs typeface="Times New Roman" pitchFamily="18" charset="0"/>
              </a:rPr>
              <a:t>Pháp</a:t>
            </a: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a:p>
            <a:pPr algn="ctr">
              <a:defRPr/>
            </a:pPr>
            <a:endParaRPr lang="en-US" sz="2800" b="1" dirty="0">
              <a:solidFill>
                <a:prstClr val="white"/>
              </a:solidFill>
              <a:latin typeface="#9Slide03 Cabin Condensed Bold" panose="00000806000000000000" pitchFamily="2" charset="0"/>
              <a:cs typeface="Times New Roman" pitchFamily="18" charset="0"/>
            </a:endParaRPr>
          </a:p>
        </p:txBody>
      </p:sp>
      <p:cxnSp>
        <p:nvCxnSpPr>
          <p:cNvPr id="5" name="Straight Arrow Connector 4">
            <a:extLst>
              <a:ext uri="{FF2B5EF4-FFF2-40B4-BE49-F238E27FC236}">
                <a16:creationId xmlns:a16="http://schemas.microsoft.com/office/drawing/2014/main" id="{E8D36531-B497-4154-9274-9E07C7F8FA58}"/>
              </a:ext>
            </a:extLst>
          </p:cNvPr>
          <p:cNvCxnSpPr/>
          <p:nvPr/>
        </p:nvCxnSpPr>
        <p:spPr bwMode="auto">
          <a:xfrm rot="16200000" flipH="1">
            <a:off x="6896100" y="1562100"/>
            <a:ext cx="2133600" cy="12954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p:spPr>
      </p:cxnSp>
      <p:sp>
        <p:nvSpPr>
          <p:cNvPr id="6" name="Right Brace 5">
            <a:extLst>
              <a:ext uri="{FF2B5EF4-FFF2-40B4-BE49-F238E27FC236}">
                <a16:creationId xmlns:a16="http://schemas.microsoft.com/office/drawing/2014/main" id="{8782ACBC-7CB2-4086-8B49-0C8B5CAE99B3}"/>
              </a:ext>
            </a:extLst>
          </p:cNvPr>
          <p:cNvSpPr/>
          <p:nvPr/>
        </p:nvSpPr>
        <p:spPr bwMode="auto">
          <a:xfrm>
            <a:off x="6781800" y="228600"/>
            <a:ext cx="685800" cy="1905000"/>
          </a:xfrm>
          <a:prstGeom prst="rightBrace">
            <a:avLst/>
          </a:prstGeom>
          <a:solidFill>
            <a:schemeClr val="accent1"/>
          </a:solidFill>
          <a:ln w="28575" cap="flat" cmpd="sng" algn="ctr">
            <a:solidFill>
              <a:schemeClr val="accent5">
                <a:lumMod val="50000"/>
              </a:schemeClr>
            </a:solidFill>
            <a:prstDash val="solid"/>
            <a:round/>
            <a:headEnd type="none" w="med" len="med"/>
            <a:tailEnd type="none" w="med" len="med"/>
          </a:ln>
          <a:effectLst/>
        </p:spPr>
        <p:txBody>
          <a:bodyPr/>
          <a:lstStyle/>
          <a:p>
            <a:pPr>
              <a:defRPr/>
            </a:pPr>
            <a:endParaRPr lang="en-US">
              <a:solidFill>
                <a:prstClr val="black"/>
              </a:solidFill>
              <a:latin typeface="Verdana" pitchFamily="34" charset="0"/>
            </a:endParaRPr>
          </a:p>
        </p:txBody>
      </p:sp>
      <p:sp>
        <p:nvSpPr>
          <p:cNvPr id="8" name="Right Brace 7">
            <a:extLst>
              <a:ext uri="{FF2B5EF4-FFF2-40B4-BE49-F238E27FC236}">
                <a16:creationId xmlns:a16="http://schemas.microsoft.com/office/drawing/2014/main" id="{39997AD3-17DA-4FB8-9590-8E7207161EB4}"/>
              </a:ext>
            </a:extLst>
          </p:cNvPr>
          <p:cNvSpPr>
            <a:spLocks/>
          </p:cNvSpPr>
          <p:nvPr/>
        </p:nvSpPr>
        <p:spPr bwMode="auto">
          <a:xfrm>
            <a:off x="7391400" y="3581400"/>
            <a:ext cx="381000" cy="914400"/>
          </a:xfrm>
          <a:prstGeom prst="rightBrace">
            <a:avLst>
              <a:gd name="adj1" fmla="val 8333"/>
              <a:gd name="adj2" fmla="val 50000"/>
            </a:avLst>
          </a:prstGeom>
          <a:solidFill>
            <a:schemeClr val="accent1"/>
          </a:solidFill>
          <a:ln w="2857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solidFill>
                <a:prstClr val="black"/>
              </a:solidFill>
              <a:latin typeface="Verdana" panose="020B0604030504040204" pitchFamily="34" charset="0"/>
            </a:endParaRPr>
          </a:p>
        </p:txBody>
      </p:sp>
      <p:cxnSp>
        <p:nvCxnSpPr>
          <p:cNvPr id="11" name="Straight Arrow Connector 10">
            <a:extLst>
              <a:ext uri="{FF2B5EF4-FFF2-40B4-BE49-F238E27FC236}">
                <a16:creationId xmlns:a16="http://schemas.microsoft.com/office/drawing/2014/main" id="{F637F89C-D60E-4AF8-80F8-81BC6D44FD78}"/>
              </a:ext>
            </a:extLst>
          </p:cNvPr>
          <p:cNvCxnSpPr>
            <a:cxnSpLocks noChangeShapeType="1"/>
          </p:cNvCxnSpPr>
          <p:nvPr/>
        </p:nvCxnSpPr>
        <p:spPr bwMode="auto">
          <a:xfrm flipV="1">
            <a:off x="7772400" y="3505200"/>
            <a:ext cx="914400" cy="457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049FCF98-C1DA-4AAB-B540-DC7F856CCC66}"/>
              </a:ext>
            </a:extLst>
          </p:cNvPr>
          <p:cNvCxnSpPr>
            <a:cxnSpLocks noChangeShapeType="1"/>
          </p:cNvCxnSpPr>
          <p:nvPr/>
        </p:nvCxnSpPr>
        <p:spPr bwMode="auto">
          <a:xfrm flipV="1">
            <a:off x="6477000" y="3733800"/>
            <a:ext cx="2209800" cy="2057400"/>
          </a:xfrm>
          <a:prstGeom prst="straightConnector1">
            <a:avLst/>
          </a:prstGeom>
          <a:noFill/>
          <a:ln w="38100" algn="ctr">
            <a:solidFill>
              <a:srgbClr val="FF9900"/>
            </a:solidFill>
            <a:round/>
            <a:headEnd/>
            <a:tailEnd type="arrow" w="med" len="med"/>
          </a:ln>
          <a:extLst>
            <a:ext uri="{909E8E84-426E-40DD-AFC4-6F175D3DCCD1}">
              <a14:hiddenFill xmlns:a14="http://schemas.microsoft.com/office/drawing/2010/main">
                <a:noFill/>
              </a14:hiddenFill>
            </a:ext>
          </a:extLst>
        </p:spPr>
      </p:cxnSp>
      <p:pic>
        <p:nvPicPr>
          <p:cNvPr id="117770" name="Picture 10" descr="Bai tho Dong chi">
            <a:extLst>
              <a:ext uri="{FF2B5EF4-FFF2-40B4-BE49-F238E27FC236}">
                <a16:creationId xmlns:a16="http://schemas.microsoft.com/office/drawing/2014/main" id="{12A16488-AC55-4F89-A18E-CE2895FC7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422785"/>
            <a:ext cx="2637020" cy="4146030"/>
          </a:xfrm>
          <a:prstGeom prst="rect">
            <a:avLst/>
          </a:prstGeom>
          <a:noFill/>
          <a:ln w="57150">
            <a:solidFill>
              <a:srgbClr val="1CFC3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4AC4D6-E507-4C8C-A52F-77FDC0469EA6}"/>
              </a:ext>
            </a:extLst>
          </p:cNvPr>
          <p:cNvSpPr txBox="1"/>
          <p:nvPr/>
        </p:nvSpPr>
        <p:spPr>
          <a:xfrm rot="20975982">
            <a:off x="5200511" y="5970486"/>
            <a:ext cx="762000" cy="461665"/>
          </a:xfrm>
          <a:prstGeom prst="rect">
            <a:avLst/>
          </a:prstGeom>
          <a:solidFill>
            <a:schemeClr val="bg1"/>
          </a:solidFill>
        </p:spPr>
        <p:txBody>
          <a:bodyPr>
            <a:spAutoFit/>
          </a:bodyPr>
          <a:lstStyle/>
          <a:p>
            <a:pPr>
              <a:defRPr/>
            </a:pPr>
            <a:r>
              <a:rPr lang="en-US" sz="2400" i="1" noProof="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mạn</a:t>
            </a:r>
          </a:p>
        </p:txBody>
      </p:sp>
      <p:sp>
        <p:nvSpPr>
          <p:cNvPr id="9" name="Right Brace 8">
            <a:extLst>
              <a:ext uri="{FF2B5EF4-FFF2-40B4-BE49-F238E27FC236}">
                <a16:creationId xmlns:a16="http://schemas.microsoft.com/office/drawing/2014/main" id="{14C5ECC9-1F5F-4C47-9BFD-5AB3C2DE9770}"/>
              </a:ext>
            </a:extLst>
          </p:cNvPr>
          <p:cNvSpPr>
            <a:spLocks/>
          </p:cNvSpPr>
          <p:nvPr/>
        </p:nvSpPr>
        <p:spPr bwMode="auto">
          <a:xfrm>
            <a:off x="6248400" y="5257800"/>
            <a:ext cx="304800" cy="1295400"/>
          </a:xfrm>
          <a:prstGeom prst="rightBrace">
            <a:avLst>
              <a:gd name="adj1" fmla="val 8323"/>
              <a:gd name="adj2" fmla="val 50000"/>
            </a:avLst>
          </a:prstGeom>
          <a:solidFill>
            <a:schemeClr val="accent1"/>
          </a:solidFill>
          <a:ln w="28575" algn="ctr">
            <a:solidFill>
              <a:srgbClr val="FF99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solidFill>
                <a:prstClr val="black"/>
              </a:solidFill>
              <a:latin typeface="Verdana" panose="020B0604030504040204" pitchFamily="34" charset="0"/>
            </a:endParaRPr>
          </a:p>
        </p:txBody>
      </p:sp>
    </p:spTree>
    <p:extLst>
      <p:ext uri="{BB962C8B-B14F-4D97-AF65-F5344CB8AC3E}">
        <p14:creationId xmlns:p14="http://schemas.microsoft.com/office/powerpoint/2010/main" val="4217767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checkerboard(across)">
                                      <p:cBhvr>
                                        <p:cTn id="7" dur="500"/>
                                        <p:tgtEl>
                                          <p:spTgt spid="3276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5"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117770"/>
                                        </p:tgtEl>
                                        <p:attrNameLst>
                                          <p:attrName>style.visibility</p:attrName>
                                        </p:attrNameLst>
                                      </p:cBhvr>
                                      <p:to>
                                        <p:strVal val="visible"/>
                                      </p:to>
                                    </p:set>
                                    <p:anim calcmode="lin" valueType="num">
                                      <p:cBhvr>
                                        <p:cTn id="42" dur="1000" fill="hold"/>
                                        <p:tgtEl>
                                          <p:spTgt spid="117770"/>
                                        </p:tgtEl>
                                        <p:attrNameLst>
                                          <p:attrName>ppt_x</p:attrName>
                                        </p:attrNameLst>
                                      </p:cBhvr>
                                      <p:tavLst>
                                        <p:tav tm="0">
                                          <p:val>
                                            <p:strVal val="#ppt_x-.2"/>
                                          </p:val>
                                        </p:tav>
                                        <p:tav tm="100000">
                                          <p:val>
                                            <p:strVal val="#ppt_x"/>
                                          </p:val>
                                        </p:tav>
                                      </p:tavLst>
                                    </p:anim>
                                    <p:anim calcmode="lin" valueType="num">
                                      <p:cBhvr>
                                        <p:cTn id="43" dur="1000" fill="hold"/>
                                        <p:tgtEl>
                                          <p:spTgt spid="11777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09" y="211015"/>
            <a:ext cx="6858000" cy="6858000"/>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2335238" y="6569611"/>
            <a:ext cx="1983544" cy="24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F64D18-DE24-45A3-B21F-D9B650AB2832}"/>
              </a:ext>
            </a:extLst>
          </p:cNvPr>
          <p:cNvSpPr txBox="1"/>
          <p:nvPr/>
        </p:nvSpPr>
        <p:spPr>
          <a:xfrm>
            <a:off x="7396265" y="1455660"/>
            <a:ext cx="4500313" cy="2634680"/>
          </a:xfrm>
          <a:prstGeom prst="rect">
            <a:avLst/>
          </a:prstGeom>
        </p:spPr>
        <p:txBody>
          <a:bodyPr vert="horz" lIns="91440" tIns="45720" rIns="91440" bIns="45720" rtlCol="0">
            <a:noAutofit/>
          </a:bodyPr>
          <a:lstStyle/>
          <a:p>
            <a:pPr algn="ctr">
              <a:lnSpc>
                <a:spcPct val="150000"/>
              </a:lnSpc>
              <a:spcAft>
                <a:spcPts val="600"/>
              </a:spcAft>
            </a:pPr>
            <a:r>
              <a:rPr lang="vi-VN" sz="6000" i="1" dirty="0">
                <a:solidFill>
                  <a:srgbClr val="FF0000"/>
                </a:solidFill>
                <a:latin typeface="Times New Roman" panose="02020603050405020304" pitchFamily="18" charset="0"/>
                <a:cs typeface="Times New Roman" panose="02020603050405020304" pitchFamily="18" charset="0"/>
              </a:rPr>
              <a:t>Hãy lựa chọn và chia sẻ</a:t>
            </a:r>
            <a:endParaRPr lang="en-US" sz="6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23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51" y="178135"/>
            <a:ext cx="11498049" cy="6467653"/>
          </a:xfrm>
          <a:prstGeom prst="rect">
            <a:avLst/>
          </a:prstGeom>
        </p:spPr>
      </p:pic>
    </p:spTree>
    <p:extLst>
      <p:ext uri="{BB962C8B-B14F-4D97-AF65-F5344CB8AC3E}">
        <p14:creationId xmlns:p14="http://schemas.microsoft.com/office/powerpoint/2010/main" val="2135671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mprod_title"/>
          <p:cNvSpPr>
            <a:spLocks noGrp="1"/>
          </p:cNvSpPr>
          <p:nvPr>
            <p:ph type="title"/>
            <p:custDataLst>
              <p:tags r:id="rId2"/>
            </p:custDataLst>
          </p:nvPr>
        </p:nvSpPr>
        <p:spPr>
          <a:xfrm>
            <a:off x="609600" y="1609725"/>
            <a:ext cx="109728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vi-VN" altLang="en-US" sz="3400">
                <a:solidFill>
                  <a:srgbClr val="FF0000"/>
                </a:solidFill>
              </a:rPr>
              <a:t>Câu 1: Bài thơ "Đồng chí" ra đời vào năm nào? Em biết gì về hoàn cảnh sáng tác bài thơ?</a:t>
            </a:r>
            <a:endParaRPr lang="en-US" altLang="en-US" sz="3400"/>
          </a:p>
        </p:txBody>
      </p:sp>
      <p:sp>
        <p:nvSpPr>
          <p:cNvPr id="31747" name="WordArt 36"/>
          <p:cNvSpPr>
            <a:spLocks noChangeArrowheads="1" noChangeShapeType="1" noTextEdit="1"/>
          </p:cNvSpPr>
          <p:nvPr/>
        </p:nvSpPr>
        <p:spPr bwMode="auto">
          <a:xfrm>
            <a:off x="3149600" y="457200"/>
            <a:ext cx="5689600" cy="6858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Hoạt động luyện tập</a:t>
            </a:r>
            <a:endParaRPr lang="en-US"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endParaRPr>
          </a:p>
        </p:txBody>
      </p:sp>
      <p:grpSp>
        <p:nvGrpSpPr>
          <p:cNvPr id="31748" name="mmprod_answer10084"/>
          <p:cNvGrpSpPr>
            <a:grpSpLocks/>
          </p:cNvGrpSpPr>
          <p:nvPr>
            <p:custDataLst>
              <p:tags r:id="rId3"/>
            </p:custDataLst>
          </p:nvPr>
        </p:nvGrpSpPr>
        <p:grpSpPr bwMode="auto">
          <a:xfrm>
            <a:off x="1344085" y="2981325"/>
            <a:ext cx="10035116" cy="641350"/>
            <a:chOff x="648" y="1878"/>
            <a:chExt cx="3402" cy="404"/>
          </a:xfrm>
        </p:grpSpPr>
        <p:sp>
          <p:nvSpPr>
            <p:cNvPr id="31759" name="mmprod_s2_1041"/>
            <p:cNvSpPr txBox="1">
              <a:spLocks noChangeArrowheads="1"/>
            </p:cNvSpPr>
            <p:nvPr>
              <p:custDataLst>
                <p:tags r:id="rId13"/>
              </p:custDataLst>
            </p:nvPr>
          </p:nvSpPr>
          <p:spPr bwMode="auto">
            <a:xfrm>
              <a:off x="648" y="1988"/>
              <a:ext cx="249"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A) </a:t>
              </a:r>
            </a:p>
          </p:txBody>
        </p:sp>
        <p:sp>
          <p:nvSpPr>
            <p:cNvPr id="31760" name="mmprod_s1_1021"/>
            <p:cNvSpPr txBox="1">
              <a:spLocks noChangeArrowheads="1"/>
            </p:cNvSpPr>
            <p:nvPr>
              <p:custDataLst>
                <p:tags r:id="rId14"/>
              </p:custDataLst>
            </p:nvPr>
          </p:nvSpPr>
          <p:spPr bwMode="auto">
            <a:xfrm>
              <a:off x="816" y="1878"/>
              <a:ext cx="323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1944, sau khi tham gia chiến dịch Điện Biên Phủ.</a:t>
              </a:r>
            </a:p>
          </p:txBody>
        </p:sp>
      </p:grpSp>
      <p:grpSp>
        <p:nvGrpSpPr>
          <p:cNvPr id="31749" name="mmprod_answer10086"/>
          <p:cNvGrpSpPr>
            <a:grpSpLocks/>
          </p:cNvGrpSpPr>
          <p:nvPr>
            <p:custDataLst>
              <p:tags r:id="rId4"/>
            </p:custDataLst>
          </p:nvPr>
        </p:nvGrpSpPr>
        <p:grpSpPr bwMode="auto">
          <a:xfrm>
            <a:off x="1344084" y="3705225"/>
            <a:ext cx="10107083" cy="641350"/>
            <a:chOff x="649" y="2334"/>
            <a:chExt cx="3292" cy="404"/>
          </a:xfrm>
        </p:grpSpPr>
        <p:sp>
          <p:nvSpPr>
            <p:cNvPr id="31757" name="mmprod_s2_1042"/>
            <p:cNvSpPr txBox="1">
              <a:spLocks noChangeArrowheads="1"/>
            </p:cNvSpPr>
            <p:nvPr>
              <p:custDataLst>
                <p:tags r:id="rId11"/>
              </p:custDataLst>
            </p:nvPr>
          </p:nvSpPr>
          <p:spPr bwMode="auto">
            <a:xfrm>
              <a:off x="649" y="2435"/>
              <a:ext cx="24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B) </a:t>
              </a:r>
            </a:p>
          </p:txBody>
        </p:sp>
        <p:sp>
          <p:nvSpPr>
            <p:cNvPr id="31758" name="mmprod_s1_1022"/>
            <p:cNvSpPr txBox="1">
              <a:spLocks noChangeArrowheads="1"/>
            </p:cNvSpPr>
            <p:nvPr>
              <p:custDataLst>
                <p:tags r:id="rId12"/>
              </p:custDataLst>
            </p:nvPr>
          </p:nvSpPr>
          <p:spPr bwMode="auto">
            <a:xfrm>
              <a:off x="811" y="2334"/>
              <a:ext cx="313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1948, sau khi tham gia chiến dịch Điện Biên Phủ.</a:t>
              </a:r>
            </a:p>
          </p:txBody>
        </p:sp>
      </p:grpSp>
      <p:grpSp>
        <p:nvGrpSpPr>
          <p:cNvPr id="31750" name="mmprod_answer10088"/>
          <p:cNvGrpSpPr>
            <a:grpSpLocks/>
          </p:cNvGrpSpPr>
          <p:nvPr>
            <p:custDataLst>
              <p:tags r:id="rId5"/>
            </p:custDataLst>
          </p:nvPr>
        </p:nvGrpSpPr>
        <p:grpSpPr bwMode="auto">
          <a:xfrm>
            <a:off x="1310218" y="4452939"/>
            <a:ext cx="9654116" cy="320675"/>
            <a:chOff x="777" y="2738"/>
            <a:chExt cx="3273" cy="202"/>
          </a:xfrm>
        </p:grpSpPr>
        <p:sp>
          <p:nvSpPr>
            <p:cNvPr id="31755" name="mmprod_s2_1043"/>
            <p:cNvSpPr txBox="1">
              <a:spLocks noChangeArrowheads="1"/>
            </p:cNvSpPr>
            <p:nvPr>
              <p:custDataLst>
                <p:tags r:id="rId9"/>
              </p:custDataLst>
            </p:nvPr>
          </p:nvSpPr>
          <p:spPr bwMode="auto">
            <a:xfrm>
              <a:off x="777" y="2738"/>
              <a:ext cx="23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C) </a:t>
              </a:r>
            </a:p>
          </p:txBody>
        </p:sp>
        <p:sp>
          <p:nvSpPr>
            <p:cNvPr id="31756" name="mmprod_s1_1023"/>
            <p:cNvSpPr txBox="1">
              <a:spLocks noChangeArrowheads="1"/>
            </p:cNvSpPr>
            <p:nvPr>
              <p:custDataLst>
                <p:tags r:id="rId10"/>
              </p:custDataLst>
            </p:nvPr>
          </p:nvSpPr>
          <p:spPr bwMode="auto">
            <a:xfrm>
              <a:off x="960" y="2738"/>
              <a:ext cx="309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1948, sau khi tham gia chiến dịch Việt Bắc.</a:t>
              </a:r>
            </a:p>
          </p:txBody>
        </p:sp>
      </p:grpSp>
      <p:grpSp>
        <p:nvGrpSpPr>
          <p:cNvPr id="31751" name="mmprod_answer10090"/>
          <p:cNvGrpSpPr>
            <a:grpSpLocks/>
          </p:cNvGrpSpPr>
          <p:nvPr>
            <p:custDataLst>
              <p:tags r:id="rId6"/>
            </p:custDataLst>
          </p:nvPr>
        </p:nvGrpSpPr>
        <p:grpSpPr bwMode="auto">
          <a:xfrm>
            <a:off x="1344085" y="5060951"/>
            <a:ext cx="9230783" cy="320675"/>
            <a:chOff x="781" y="3261"/>
            <a:chExt cx="3284" cy="202"/>
          </a:xfrm>
        </p:grpSpPr>
        <p:sp>
          <p:nvSpPr>
            <p:cNvPr id="31753" name="mmprod_s2_1044"/>
            <p:cNvSpPr txBox="1">
              <a:spLocks noChangeArrowheads="1"/>
            </p:cNvSpPr>
            <p:nvPr>
              <p:custDataLst>
                <p:tags r:id="rId7"/>
              </p:custDataLst>
            </p:nvPr>
          </p:nvSpPr>
          <p:spPr bwMode="auto">
            <a:xfrm>
              <a:off x="781" y="3283"/>
              <a:ext cx="318"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D) </a:t>
              </a:r>
            </a:p>
          </p:txBody>
        </p:sp>
        <p:sp>
          <p:nvSpPr>
            <p:cNvPr id="31754" name="mmprod_s1_1024"/>
            <p:cNvSpPr txBox="1">
              <a:spLocks noChangeArrowheads="1"/>
            </p:cNvSpPr>
            <p:nvPr>
              <p:custDataLst>
                <p:tags r:id="rId8"/>
              </p:custDataLst>
            </p:nvPr>
          </p:nvSpPr>
          <p:spPr bwMode="auto">
            <a:xfrm>
              <a:off x="951" y="3261"/>
              <a:ext cx="3114"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1944, sau khi tham gia chiến dịch Việt Bắc.</a:t>
              </a:r>
            </a:p>
          </p:txBody>
        </p:sp>
      </p:grpSp>
      <p:sp>
        <p:nvSpPr>
          <p:cNvPr id="30" name="Oval 9"/>
          <p:cNvSpPr>
            <a:spLocks noChangeArrowheads="1"/>
          </p:cNvSpPr>
          <p:nvPr/>
        </p:nvSpPr>
        <p:spPr bwMode="auto">
          <a:xfrm>
            <a:off x="1005417" y="4381500"/>
            <a:ext cx="812800" cy="533400"/>
          </a:xfrm>
          <a:prstGeom prst="ellipse">
            <a:avLst/>
          </a:prstGeom>
          <a:noFill/>
          <a:ln w="57150" cmpd="thickThin">
            <a:solidFill>
              <a:srgbClr val="00FFCC"/>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en-US" altLang="en-US" sz="2800" b="1" kern="0">
              <a:solidFill>
                <a:srgbClr val="000000"/>
              </a:solidFill>
              <a:cs typeface="+mn-cs"/>
            </a:endParaRPr>
          </a:p>
        </p:txBody>
      </p:sp>
    </p:spTree>
    <p:custDataLst>
      <p:tags r:id="rId1"/>
    </p:custDataLst>
    <p:extLst>
      <p:ext uri="{BB962C8B-B14F-4D97-AF65-F5344CB8AC3E}">
        <p14:creationId xmlns:p14="http://schemas.microsoft.com/office/powerpoint/2010/main" val="4143097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edge">
                                      <p:cBhvr>
                                        <p:cTn id="7" dur="2000"/>
                                        <p:tgtEl>
                                          <p:spTgt spid="30"/>
                                        </p:tgtEl>
                                      </p:cBhvr>
                                    </p:animEffect>
                                  </p:childTnLst>
                                </p:cTn>
                              </p:par>
                              <p:par>
                                <p:cTn id="8" presetID="22"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0"/>
                                        </p:tgtEl>
                                        <p:attrNameLst>
                                          <p:attrName>style.color</p:attrName>
                                        </p:attrNameLst>
                                      </p:cBhvr>
                                      <p:by>
                                        <p:hsl h="-7200000" s="0" l="0"/>
                                      </p:by>
                                    </p:animClr>
                                    <p:animClr clrSpc="hsl" dir="cw">
                                      <p:cBhvr>
                                        <p:cTn id="10" dur="500" fill="hold"/>
                                        <p:tgtEl>
                                          <p:spTgt spid="30"/>
                                        </p:tgtEl>
                                        <p:attrNameLst>
                                          <p:attrName>fillcolor</p:attrName>
                                        </p:attrNameLst>
                                      </p:cBhvr>
                                      <p:by>
                                        <p:hsl h="-7200000" s="0" l="0"/>
                                      </p:by>
                                    </p:animClr>
                                    <p:animClr clrSpc="hsl" dir="cw">
                                      <p:cBhvr>
                                        <p:cTn id="11" dur="500" fill="hold"/>
                                        <p:tgtEl>
                                          <p:spTgt spid="30"/>
                                        </p:tgtEl>
                                        <p:attrNameLst>
                                          <p:attrName>stroke.color</p:attrName>
                                        </p:attrNameLst>
                                      </p:cBhvr>
                                      <p:by>
                                        <p:hsl h="-7200000" s="0" l="0"/>
                                      </p:by>
                                    </p:animClr>
                                    <p:set>
                                      <p:cBhvr>
                                        <p:cTn id="12"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mprod_title"/>
          <p:cNvSpPr>
            <a:spLocks noGrp="1"/>
          </p:cNvSpPr>
          <p:nvPr>
            <p:ph type="title"/>
            <p:custDataLst>
              <p:tags r:id="rId2"/>
            </p:custDataLst>
          </p:nvPr>
        </p:nvSpPr>
        <p:spPr>
          <a:xfrm>
            <a:off x="609600" y="914400"/>
            <a:ext cx="109728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vi-VN" altLang="en-US" sz="3200">
                <a:solidFill>
                  <a:srgbClr val="FF0000"/>
                </a:solidFill>
              </a:rPr>
              <a:t>Câu 2: Người chiến sĩ khi tham gia vào trận chiến luôn thể hiện tư thế và tâm hồn như thế nào?</a:t>
            </a:r>
            <a:endParaRPr lang="en-US" altLang="en-US" sz="3200"/>
          </a:p>
        </p:txBody>
      </p:sp>
      <p:sp>
        <p:nvSpPr>
          <p:cNvPr id="32771" name="WordArt 36"/>
          <p:cNvSpPr>
            <a:spLocks noChangeArrowheads="1" noChangeShapeType="1" noTextEdit="1"/>
          </p:cNvSpPr>
          <p:nvPr/>
        </p:nvSpPr>
        <p:spPr bwMode="auto">
          <a:xfrm>
            <a:off x="3048000" y="228600"/>
            <a:ext cx="5689600" cy="6858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Hoạt động luyện tập</a:t>
            </a:r>
            <a:endParaRPr lang="en-US"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endParaRPr>
          </a:p>
        </p:txBody>
      </p:sp>
      <p:grpSp>
        <p:nvGrpSpPr>
          <p:cNvPr id="32772" name="mmprod_answer10098"/>
          <p:cNvGrpSpPr>
            <a:grpSpLocks/>
          </p:cNvGrpSpPr>
          <p:nvPr>
            <p:custDataLst>
              <p:tags r:id="rId3"/>
            </p:custDataLst>
          </p:nvPr>
        </p:nvGrpSpPr>
        <p:grpSpPr bwMode="auto">
          <a:xfrm>
            <a:off x="2438401" y="2609850"/>
            <a:ext cx="7133167" cy="427038"/>
            <a:chOff x="680" y="1469"/>
            <a:chExt cx="3370" cy="269"/>
          </a:xfrm>
        </p:grpSpPr>
        <p:sp>
          <p:nvSpPr>
            <p:cNvPr id="32783" name="mmprod_s2_1041"/>
            <p:cNvSpPr txBox="1">
              <a:spLocks noChangeArrowheads="1"/>
            </p:cNvSpPr>
            <p:nvPr>
              <p:custDataLst>
                <p:tags r:id="rId13"/>
              </p:custDataLst>
            </p:nvPr>
          </p:nvSpPr>
          <p:spPr bwMode="auto">
            <a:xfrm>
              <a:off x="680" y="1469"/>
              <a:ext cx="249"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A) </a:t>
              </a:r>
            </a:p>
          </p:txBody>
        </p:sp>
        <p:sp>
          <p:nvSpPr>
            <p:cNvPr id="32784" name="mmprod_s1_1021"/>
            <p:cNvSpPr txBox="1">
              <a:spLocks noChangeArrowheads="1"/>
            </p:cNvSpPr>
            <p:nvPr>
              <p:custDataLst>
                <p:tags r:id="rId14"/>
              </p:custDataLst>
            </p:nvPr>
          </p:nvSpPr>
          <p:spPr bwMode="auto">
            <a:xfrm>
              <a:off x="928" y="1469"/>
              <a:ext cx="312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2800"/>
                <a:t>Chủ động, ung dung, lạc quan.</a:t>
              </a:r>
              <a:endParaRPr lang="en-US" altLang="en-US" sz="2800"/>
            </a:p>
          </p:txBody>
        </p:sp>
      </p:grpSp>
      <p:grpSp>
        <p:nvGrpSpPr>
          <p:cNvPr id="32773" name="mmprod_answer10100"/>
          <p:cNvGrpSpPr>
            <a:grpSpLocks/>
          </p:cNvGrpSpPr>
          <p:nvPr>
            <p:custDataLst>
              <p:tags r:id="rId4"/>
            </p:custDataLst>
          </p:nvPr>
        </p:nvGrpSpPr>
        <p:grpSpPr bwMode="auto">
          <a:xfrm>
            <a:off x="2438401" y="3209925"/>
            <a:ext cx="7133167" cy="427038"/>
            <a:chOff x="680" y="1847"/>
            <a:chExt cx="3370" cy="269"/>
          </a:xfrm>
        </p:grpSpPr>
        <p:sp>
          <p:nvSpPr>
            <p:cNvPr id="32781" name="mmprod_s2_1042"/>
            <p:cNvSpPr txBox="1">
              <a:spLocks noChangeArrowheads="1"/>
            </p:cNvSpPr>
            <p:nvPr>
              <p:custDataLst>
                <p:tags r:id="rId11"/>
              </p:custDataLst>
            </p:nvPr>
          </p:nvSpPr>
          <p:spPr bwMode="auto">
            <a:xfrm>
              <a:off x="680" y="1847"/>
              <a:ext cx="241"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B) </a:t>
              </a:r>
            </a:p>
          </p:txBody>
        </p:sp>
        <p:sp>
          <p:nvSpPr>
            <p:cNvPr id="32782" name="mmprod_s1_1022"/>
            <p:cNvSpPr txBox="1">
              <a:spLocks noChangeArrowheads="1"/>
            </p:cNvSpPr>
            <p:nvPr>
              <p:custDataLst>
                <p:tags r:id="rId12"/>
              </p:custDataLst>
            </p:nvPr>
          </p:nvSpPr>
          <p:spPr bwMode="auto">
            <a:xfrm>
              <a:off x="920" y="1847"/>
              <a:ext cx="313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Kiêu ngạo, tự cao, bị động.</a:t>
              </a:r>
            </a:p>
          </p:txBody>
        </p:sp>
      </p:grpSp>
      <p:grpSp>
        <p:nvGrpSpPr>
          <p:cNvPr id="32774" name="mmprod_answer10102"/>
          <p:cNvGrpSpPr>
            <a:grpSpLocks/>
          </p:cNvGrpSpPr>
          <p:nvPr>
            <p:custDataLst>
              <p:tags r:id="rId5"/>
            </p:custDataLst>
          </p:nvPr>
        </p:nvGrpSpPr>
        <p:grpSpPr bwMode="auto">
          <a:xfrm>
            <a:off x="2438401" y="3810000"/>
            <a:ext cx="7133167" cy="427038"/>
            <a:chOff x="680" y="2225"/>
            <a:chExt cx="3370" cy="269"/>
          </a:xfrm>
        </p:grpSpPr>
        <p:sp>
          <p:nvSpPr>
            <p:cNvPr id="32779" name="mmprod_s2_1043"/>
            <p:cNvSpPr txBox="1">
              <a:spLocks noChangeArrowheads="1"/>
            </p:cNvSpPr>
            <p:nvPr>
              <p:custDataLst>
                <p:tags r:id="rId9"/>
              </p:custDataLst>
            </p:nvPr>
          </p:nvSpPr>
          <p:spPr bwMode="auto">
            <a:xfrm>
              <a:off x="680" y="2225"/>
              <a:ext cx="23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C) </a:t>
              </a:r>
            </a:p>
          </p:txBody>
        </p:sp>
        <p:sp>
          <p:nvSpPr>
            <p:cNvPr id="32780" name="mmprod_s1_1023"/>
            <p:cNvSpPr txBox="1">
              <a:spLocks noChangeArrowheads="1"/>
            </p:cNvSpPr>
            <p:nvPr>
              <p:custDataLst>
                <p:tags r:id="rId10"/>
              </p:custDataLst>
            </p:nvPr>
          </p:nvSpPr>
          <p:spPr bwMode="auto">
            <a:xfrm>
              <a:off x="920" y="2225"/>
              <a:ext cx="313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2800"/>
                <a:t>Ung dung, lạnh lẽo, bị động.</a:t>
              </a:r>
              <a:endParaRPr lang="en-US" altLang="en-US" sz="2800"/>
            </a:p>
          </p:txBody>
        </p:sp>
      </p:grpSp>
      <p:grpSp>
        <p:nvGrpSpPr>
          <p:cNvPr id="32775" name="mmprod_answer10104"/>
          <p:cNvGrpSpPr>
            <a:grpSpLocks/>
          </p:cNvGrpSpPr>
          <p:nvPr>
            <p:custDataLst>
              <p:tags r:id="rId6"/>
            </p:custDataLst>
          </p:nvPr>
        </p:nvGrpSpPr>
        <p:grpSpPr bwMode="auto">
          <a:xfrm>
            <a:off x="2438401" y="4410075"/>
            <a:ext cx="7133167" cy="427038"/>
            <a:chOff x="680" y="2603"/>
            <a:chExt cx="3370" cy="269"/>
          </a:xfrm>
        </p:grpSpPr>
        <p:sp>
          <p:nvSpPr>
            <p:cNvPr id="32777" name="mmprod_s2_1044"/>
            <p:cNvSpPr txBox="1">
              <a:spLocks noChangeArrowheads="1"/>
            </p:cNvSpPr>
            <p:nvPr>
              <p:custDataLst>
                <p:tags r:id="rId7"/>
              </p:custDataLst>
            </p:nvPr>
          </p:nvSpPr>
          <p:spPr bwMode="auto">
            <a:xfrm>
              <a:off x="680" y="2603"/>
              <a:ext cx="25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D) </a:t>
              </a:r>
            </a:p>
          </p:txBody>
        </p:sp>
        <p:sp>
          <p:nvSpPr>
            <p:cNvPr id="32778" name="mmprod_s1_1024"/>
            <p:cNvSpPr txBox="1">
              <a:spLocks noChangeArrowheads="1"/>
            </p:cNvSpPr>
            <p:nvPr>
              <p:custDataLst>
                <p:tags r:id="rId8"/>
              </p:custDataLst>
            </p:nvPr>
          </p:nvSpPr>
          <p:spPr bwMode="auto">
            <a:xfrm>
              <a:off x="936" y="2603"/>
              <a:ext cx="311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Kiêu ngạo, chủ động, cá nhân.</a:t>
              </a:r>
            </a:p>
          </p:txBody>
        </p:sp>
      </p:grpSp>
      <p:sp>
        <p:nvSpPr>
          <p:cNvPr id="28" name="Oval 9"/>
          <p:cNvSpPr>
            <a:spLocks noChangeArrowheads="1"/>
          </p:cNvSpPr>
          <p:nvPr/>
        </p:nvSpPr>
        <p:spPr bwMode="auto">
          <a:xfrm>
            <a:off x="2125133" y="2590800"/>
            <a:ext cx="812800" cy="533400"/>
          </a:xfrm>
          <a:prstGeom prst="ellipse">
            <a:avLst/>
          </a:prstGeom>
          <a:noFill/>
          <a:ln w="57150" cmpd="thickThin">
            <a:solidFill>
              <a:srgbClr val="00FFCC"/>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en-US" altLang="en-US" sz="2800" b="1" kern="0">
              <a:solidFill>
                <a:srgbClr val="000000"/>
              </a:solidFill>
              <a:cs typeface="+mn-cs"/>
            </a:endParaRPr>
          </a:p>
        </p:txBody>
      </p:sp>
    </p:spTree>
    <p:custDataLst>
      <p:tags r:id="rId1"/>
    </p:custDataLst>
    <p:extLst>
      <p:ext uri="{BB962C8B-B14F-4D97-AF65-F5344CB8AC3E}">
        <p14:creationId xmlns:p14="http://schemas.microsoft.com/office/powerpoint/2010/main" val="4019998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2000"/>
                                        <p:tgtEl>
                                          <p:spTgt spid="28"/>
                                        </p:tgtEl>
                                      </p:cBhvr>
                                    </p:animEffect>
                                  </p:childTnLst>
                                </p:cTn>
                              </p:par>
                              <p:par>
                                <p:cTn id="8" presetID="22"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28"/>
                                        </p:tgtEl>
                                        <p:attrNameLst>
                                          <p:attrName>style.color</p:attrName>
                                        </p:attrNameLst>
                                      </p:cBhvr>
                                      <p:by>
                                        <p:hsl h="-7200000" s="0" l="0"/>
                                      </p:by>
                                    </p:animClr>
                                    <p:animClr clrSpc="hsl" dir="cw">
                                      <p:cBhvr>
                                        <p:cTn id="10" dur="500" fill="hold"/>
                                        <p:tgtEl>
                                          <p:spTgt spid="28"/>
                                        </p:tgtEl>
                                        <p:attrNameLst>
                                          <p:attrName>fillcolor</p:attrName>
                                        </p:attrNameLst>
                                      </p:cBhvr>
                                      <p:by>
                                        <p:hsl h="-7200000" s="0" l="0"/>
                                      </p:by>
                                    </p:animClr>
                                    <p:animClr clrSpc="hsl" dir="cw">
                                      <p:cBhvr>
                                        <p:cTn id="11" dur="500" fill="hold"/>
                                        <p:tgtEl>
                                          <p:spTgt spid="28"/>
                                        </p:tgtEl>
                                        <p:attrNameLst>
                                          <p:attrName>stroke.color</p:attrName>
                                        </p:attrNameLst>
                                      </p:cBhvr>
                                      <p:by>
                                        <p:hsl h="-7200000" s="0" l="0"/>
                                      </p:by>
                                    </p:animClr>
                                    <p:set>
                                      <p:cBhvr>
                                        <p:cTn id="12"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mprod_title"/>
          <p:cNvSpPr>
            <a:spLocks noGrp="1"/>
          </p:cNvSpPr>
          <p:nvPr>
            <p:ph type="title"/>
            <p:custDataLst>
              <p:tags r:id="rId2"/>
            </p:custDataLst>
          </p:nvPr>
        </p:nvSpPr>
        <p:spPr>
          <a:xfrm>
            <a:off x="609600" y="1676400"/>
            <a:ext cx="109728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vi-VN" altLang="en-US" sz="2500">
                <a:solidFill>
                  <a:srgbClr val="FF0000"/>
                </a:solidFill>
              </a:rPr>
              <a:t>Câu 3: "Đầu súng trăng treo"  vừa là hình ảnh tả thực vừa là hình ảnh mang ý nghĩa biểu tượng cho hiện thực và nhân đạo đúng hay sai? </a:t>
            </a:r>
            <a:endParaRPr lang="en-US" altLang="en-US" sz="2500"/>
          </a:p>
        </p:txBody>
      </p:sp>
      <p:grpSp>
        <p:nvGrpSpPr>
          <p:cNvPr id="33795" name="mmprod_answer10112"/>
          <p:cNvGrpSpPr>
            <a:grpSpLocks/>
          </p:cNvGrpSpPr>
          <p:nvPr>
            <p:custDataLst>
              <p:tags r:id="rId3"/>
            </p:custDataLst>
          </p:nvPr>
        </p:nvGrpSpPr>
        <p:grpSpPr bwMode="auto">
          <a:xfrm>
            <a:off x="1964267" y="3514725"/>
            <a:ext cx="7133167" cy="427038"/>
            <a:chOff x="680" y="1037"/>
            <a:chExt cx="3370" cy="269"/>
          </a:xfrm>
        </p:grpSpPr>
        <p:sp>
          <p:nvSpPr>
            <p:cNvPr id="33801" name="mmprod_s2_1041"/>
            <p:cNvSpPr txBox="1">
              <a:spLocks noChangeArrowheads="1"/>
            </p:cNvSpPr>
            <p:nvPr>
              <p:custDataLst>
                <p:tags r:id="rId7"/>
              </p:custDataLst>
            </p:nvPr>
          </p:nvSpPr>
          <p:spPr bwMode="auto">
            <a:xfrm>
              <a:off x="680" y="1037"/>
              <a:ext cx="249"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A) </a:t>
              </a:r>
            </a:p>
          </p:txBody>
        </p:sp>
        <p:sp>
          <p:nvSpPr>
            <p:cNvPr id="33802" name="mmprod_s1_1021"/>
            <p:cNvSpPr txBox="1">
              <a:spLocks noChangeArrowheads="1"/>
            </p:cNvSpPr>
            <p:nvPr>
              <p:custDataLst>
                <p:tags r:id="rId8"/>
              </p:custDataLst>
            </p:nvPr>
          </p:nvSpPr>
          <p:spPr bwMode="auto">
            <a:xfrm>
              <a:off x="928" y="1037"/>
              <a:ext cx="312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  Đúng</a:t>
              </a:r>
            </a:p>
          </p:txBody>
        </p:sp>
      </p:grpSp>
      <p:grpSp>
        <p:nvGrpSpPr>
          <p:cNvPr id="33796" name="mmprod_answer10114"/>
          <p:cNvGrpSpPr>
            <a:grpSpLocks/>
          </p:cNvGrpSpPr>
          <p:nvPr>
            <p:custDataLst>
              <p:tags r:id="rId4"/>
            </p:custDataLst>
          </p:nvPr>
        </p:nvGrpSpPr>
        <p:grpSpPr bwMode="auto">
          <a:xfrm>
            <a:off x="1964267" y="4114800"/>
            <a:ext cx="7133167" cy="427038"/>
            <a:chOff x="680" y="1415"/>
            <a:chExt cx="3370" cy="269"/>
          </a:xfrm>
        </p:grpSpPr>
        <p:sp>
          <p:nvSpPr>
            <p:cNvPr id="33799" name="mmprod_s2_1042"/>
            <p:cNvSpPr txBox="1">
              <a:spLocks noChangeArrowheads="1"/>
            </p:cNvSpPr>
            <p:nvPr>
              <p:custDataLst>
                <p:tags r:id="rId5"/>
              </p:custDataLst>
            </p:nvPr>
          </p:nvSpPr>
          <p:spPr bwMode="auto">
            <a:xfrm>
              <a:off x="680" y="1415"/>
              <a:ext cx="241"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B) </a:t>
              </a:r>
            </a:p>
          </p:txBody>
        </p:sp>
        <p:sp>
          <p:nvSpPr>
            <p:cNvPr id="33800" name="mmprod_s1_1022"/>
            <p:cNvSpPr txBox="1">
              <a:spLocks noChangeArrowheads="1"/>
            </p:cNvSpPr>
            <p:nvPr>
              <p:custDataLst>
                <p:tags r:id="rId6"/>
              </p:custDataLst>
            </p:nvPr>
          </p:nvSpPr>
          <p:spPr bwMode="auto">
            <a:xfrm>
              <a:off x="920" y="1415"/>
              <a:ext cx="313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  Sai</a:t>
              </a:r>
            </a:p>
          </p:txBody>
        </p:sp>
      </p:grpSp>
      <p:sp>
        <p:nvSpPr>
          <p:cNvPr id="33797" name="WordArt 30"/>
          <p:cNvSpPr>
            <a:spLocks noChangeArrowheads="1" noChangeShapeType="1" noTextEdit="1"/>
          </p:cNvSpPr>
          <p:nvPr/>
        </p:nvSpPr>
        <p:spPr bwMode="auto">
          <a:xfrm>
            <a:off x="3048000" y="685800"/>
            <a:ext cx="5689600" cy="6858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Hoạt động luyện tập</a:t>
            </a:r>
            <a:endParaRPr lang="en-US"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endParaRPr>
          </a:p>
        </p:txBody>
      </p:sp>
      <p:sp>
        <p:nvSpPr>
          <p:cNvPr id="20" name="Oval 9"/>
          <p:cNvSpPr>
            <a:spLocks noChangeArrowheads="1"/>
          </p:cNvSpPr>
          <p:nvPr/>
        </p:nvSpPr>
        <p:spPr bwMode="auto">
          <a:xfrm>
            <a:off x="1676400" y="4114800"/>
            <a:ext cx="812800" cy="533400"/>
          </a:xfrm>
          <a:prstGeom prst="ellipse">
            <a:avLst/>
          </a:prstGeom>
          <a:noFill/>
          <a:ln w="57150" cmpd="thickThin">
            <a:solidFill>
              <a:srgbClr val="00FFCC"/>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en-US" altLang="en-US" sz="2800" b="1" kern="0">
              <a:solidFill>
                <a:srgbClr val="000000"/>
              </a:solidFill>
              <a:cs typeface="+mn-cs"/>
            </a:endParaRPr>
          </a:p>
        </p:txBody>
      </p:sp>
    </p:spTree>
    <p:custDataLst>
      <p:tags r:id="rId1"/>
    </p:custDataLst>
    <p:extLst>
      <p:ext uri="{BB962C8B-B14F-4D97-AF65-F5344CB8AC3E}">
        <p14:creationId xmlns:p14="http://schemas.microsoft.com/office/powerpoint/2010/main" val="385430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2000"/>
                                        <p:tgtEl>
                                          <p:spTgt spid="20"/>
                                        </p:tgtEl>
                                      </p:cBhvr>
                                    </p:animEffect>
                                  </p:childTnLst>
                                </p:cTn>
                              </p:par>
                              <p:par>
                                <p:cTn id="8" presetID="22"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20"/>
                                        </p:tgtEl>
                                        <p:attrNameLst>
                                          <p:attrName>style.color</p:attrName>
                                        </p:attrNameLst>
                                      </p:cBhvr>
                                      <p:by>
                                        <p:hsl h="-7200000" s="0" l="0"/>
                                      </p:by>
                                    </p:animClr>
                                    <p:animClr clrSpc="hsl" dir="cw">
                                      <p:cBhvr>
                                        <p:cTn id="10" dur="500" fill="hold"/>
                                        <p:tgtEl>
                                          <p:spTgt spid="20"/>
                                        </p:tgtEl>
                                        <p:attrNameLst>
                                          <p:attrName>fillcolor</p:attrName>
                                        </p:attrNameLst>
                                      </p:cBhvr>
                                      <p:by>
                                        <p:hsl h="-7200000" s="0" l="0"/>
                                      </p:by>
                                    </p:animClr>
                                    <p:animClr clrSpc="hsl" dir="cw">
                                      <p:cBhvr>
                                        <p:cTn id="11" dur="500" fill="hold"/>
                                        <p:tgtEl>
                                          <p:spTgt spid="20"/>
                                        </p:tgtEl>
                                        <p:attrNameLst>
                                          <p:attrName>stroke.color</p:attrName>
                                        </p:attrNameLst>
                                      </p:cBhvr>
                                      <p:by>
                                        <p:hsl h="-7200000" s="0" l="0"/>
                                      </p:by>
                                    </p:animClr>
                                    <p:set>
                                      <p:cBhvr>
                                        <p:cTn id="12"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28" b="100000" l="10000" r="100000">
                        <a14:foregroundMark x1="61417" y1="21110" x2="71917" y2="43304"/>
                        <a14:foregroundMark x1="65417" y1="26467" x2="55500" y2="42283"/>
                      </a14:backgroundRemoval>
                    </a14:imgEffect>
                  </a14:imgLayer>
                </a14:imgProps>
              </a:ext>
              <a:ext uri="{28A0092B-C50C-407E-A947-70E740481C1C}">
                <a14:useLocalDpi xmlns:a14="http://schemas.microsoft.com/office/drawing/2010/main" val="0"/>
              </a:ext>
            </a:extLst>
          </a:blip>
          <a:stretch>
            <a:fillRect/>
          </a:stretch>
        </p:blipFill>
        <p:spPr>
          <a:xfrm>
            <a:off x="4473525" y="0"/>
            <a:ext cx="7718475" cy="6858000"/>
          </a:xfrm>
          <a:prstGeom prst="rect">
            <a:avLst/>
          </a:prstGeom>
        </p:spPr>
      </p:pic>
      <p:sp>
        <p:nvSpPr>
          <p:cNvPr id="6" name="TextBox 5">
            <a:extLst>
              <a:ext uri="{FF2B5EF4-FFF2-40B4-BE49-F238E27FC236}">
                <a16:creationId xmlns:a16="http://schemas.microsoft.com/office/drawing/2014/main" id="{19F64D18-DE24-45A3-B21F-D9B650AB2832}"/>
              </a:ext>
            </a:extLst>
          </p:cNvPr>
          <p:cNvSpPr txBox="1"/>
          <p:nvPr/>
        </p:nvSpPr>
        <p:spPr>
          <a:xfrm>
            <a:off x="596321" y="288041"/>
            <a:ext cx="4500313" cy="2634680"/>
          </a:xfrm>
          <a:prstGeom prst="rect">
            <a:avLst/>
          </a:prstGeom>
        </p:spPr>
        <p:txBody>
          <a:bodyPr vert="horz" lIns="91440" tIns="45720" rIns="91440" bIns="45720" rtlCol="0">
            <a:noAutofit/>
          </a:bodyPr>
          <a:lstStyle/>
          <a:p>
            <a:pPr algn="ctr">
              <a:lnSpc>
                <a:spcPct val="150000"/>
              </a:lnSpc>
              <a:spcAft>
                <a:spcPts val="600"/>
              </a:spcAft>
            </a:pPr>
            <a:r>
              <a:rPr lang="en-US" sz="9600" b="1" dirty="0">
                <a:solidFill>
                  <a:srgbClr val="FF0000"/>
                </a:solidFill>
                <a:latin typeface="Times New Roman" panose="02020603050405020304" pitchFamily="18" charset="0"/>
                <a:cs typeface="Times New Roman" panose="02020603050405020304" pitchFamily="18" charset="0"/>
              </a:rPr>
              <a:t>ĐỒNG CHÍ</a:t>
            </a:r>
          </a:p>
        </p:txBody>
      </p:sp>
      <p:sp>
        <p:nvSpPr>
          <p:cNvPr id="7" name="TextBox 6">
            <a:extLst>
              <a:ext uri="{FF2B5EF4-FFF2-40B4-BE49-F238E27FC236}">
                <a16:creationId xmlns:a16="http://schemas.microsoft.com/office/drawing/2014/main" id="{19F64D18-DE24-45A3-B21F-D9B650AB2832}"/>
              </a:ext>
            </a:extLst>
          </p:cNvPr>
          <p:cNvSpPr txBox="1"/>
          <p:nvPr/>
        </p:nvSpPr>
        <p:spPr>
          <a:xfrm>
            <a:off x="1534054" y="4863226"/>
            <a:ext cx="4500313" cy="1003002"/>
          </a:xfrm>
          <a:prstGeom prst="rect">
            <a:avLst/>
          </a:prstGeom>
        </p:spPr>
        <p:txBody>
          <a:bodyPr vert="horz" lIns="91440" tIns="45720" rIns="91440" bIns="45720" rtlCol="0">
            <a:noAutofit/>
          </a:bodyPr>
          <a:lstStyle/>
          <a:p>
            <a:pPr algn="just">
              <a:lnSpc>
                <a:spcPct val="150000"/>
              </a:lnSpc>
              <a:spcAft>
                <a:spcPts val="600"/>
              </a:spcAft>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Chính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Hữu</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300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mprod_title"/>
          <p:cNvSpPr>
            <a:spLocks noGrp="1"/>
          </p:cNvSpPr>
          <p:nvPr>
            <p:ph type="title"/>
            <p:custDataLst>
              <p:tags r:id="rId2"/>
            </p:custDataLst>
          </p:nvPr>
        </p:nvSpPr>
        <p:spPr>
          <a:xfrm>
            <a:off x="609600" y="1920875"/>
            <a:ext cx="109728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vi-VN" altLang="en-US" sz="2500">
                <a:solidFill>
                  <a:srgbClr val="FF0000"/>
                </a:solidFill>
              </a:rPr>
              <a:t>Câu 4: Bài thơ thể hiện hình tượng người lính cách mạng và sự gắn bó keo sơn của họ qua những chi tiết, hình ảnh và ngôn ngữ ra sao?</a:t>
            </a:r>
            <a:endParaRPr lang="en-US" altLang="en-US" sz="2500"/>
          </a:p>
        </p:txBody>
      </p:sp>
      <p:sp>
        <p:nvSpPr>
          <p:cNvPr id="34819" name="WordArt 34"/>
          <p:cNvSpPr>
            <a:spLocks noChangeArrowheads="1" noChangeShapeType="1" noTextEdit="1"/>
          </p:cNvSpPr>
          <p:nvPr/>
        </p:nvSpPr>
        <p:spPr bwMode="auto">
          <a:xfrm>
            <a:off x="3048000" y="533400"/>
            <a:ext cx="5689600" cy="6858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Hoạt động luyện tập</a:t>
            </a:r>
            <a:endParaRPr lang="en-US"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endParaRPr>
          </a:p>
        </p:txBody>
      </p:sp>
    </p:spTree>
    <p:custDataLst>
      <p:tags r:id="rId1"/>
    </p:custDataLst>
    <p:extLst>
      <p:ext uri="{BB962C8B-B14F-4D97-AF65-F5344CB8AC3E}">
        <p14:creationId xmlns:p14="http://schemas.microsoft.com/office/powerpoint/2010/main" val="2907084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4"/>
          <p:cNvSpPr>
            <a:spLocks noChangeArrowheads="1" noChangeShapeType="1" noTextEdit="1"/>
          </p:cNvSpPr>
          <p:nvPr/>
        </p:nvSpPr>
        <p:spPr bwMode="auto">
          <a:xfrm>
            <a:off x="3454400" y="228600"/>
            <a:ext cx="5181600" cy="5334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Hoạt động vận dụng</a:t>
            </a:r>
            <a:endParaRPr lang="en-US" sz="3600" kern="10">
              <a:ln w="12700">
                <a:solidFill>
                  <a:srgbClr val="EAEAEA"/>
                </a:solidFill>
                <a:round/>
                <a:headEnd/>
                <a:tailEnd/>
              </a:ln>
              <a:gradFill rotWithShape="1">
                <a:gsLst>
                  <a:gs pos="0">
                    <a:srgbClr val="009900"/>
                  </a:gs>
                  <a:gs pos="100000">
                    <a:srgbClr val="D60093"/>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endParaRPr>
          </a:p>
        </p:txBody>
      </p:sp>
      <p:sp>
        <p:nvSpPr>
          <p:cNvPr id="55301" name="Text Box 5"/>
          <p:cNvSpPr txBox="1">
            <a:spLocks noChangeArrowheads="1"/>
          </p:cNvSpPr>
          <p:nvPr/>
        </p:nvSpPr>
        <p:spPr bwMode="auto">
          <a:xfrm>
            <a:off x="304800" y="762001"/>
            <a:ext cx="1188720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b="1">
                <a:solidFill>
                  <a:srgbClr val="FF0000"/>
                </a:solidFill>
                <a:latin typeface="Times New Roman" pitchFamily="18" charset="0"/>
              </a:rPr>
              <a:t>Câu hỏi:</a:t>
            </a:r>
            <a:r>
              <a:rPr lang="en-US" altLang="en-US" sz="2400">
                <a:latin typeface="Times New Roman" pitchFamily="18" charset="0"/>
              </a:rPr>
              <a:t> </a:t>
            </a:r>
            <a:r>
              <a:rPr lang="en-US" altLang="en-US" sz="2400" b="1">
                <a:solidFill>
                  <a:srgbClr val="0066FF"/>
                </a:solidFill>
                <a:latin typeface="Times New Roman" pitchFamily="18" charset="0"/>
              </a:rPr>
              <a:t>Viết một đoạn văn ngắn trình bày cảm nhận của em về hình ảnh “Đầu súng trăng treo”.</a:t>
            </a:r>
          </a:p>
        </p:txBody>
      </p:sp>
      <p:sp>
        <p:nvSpPr>
          <p:cNvPr id="55302" name="Rectangle 6"/>
          <p:cNvSpPr>
            <a:spLocks noChangeArrowheads="1"/>
          </p:cNvSpPr>
          <p:nvPr/>
        </p:nvSpPr>
        <p:spPr bwMode="auto">
          <a:xfrm>
            <a:off x="304800" y="2270929"/>
            <a:ext cx="11988800" cy="397031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100">
                <a:latin typeface="Times New Roman" pitchFamily="18" charset="0"/>
              </a:rPr>
              <a:t>          Bài thơ Đồng chí của Chính Hữu đã kết thúc với những hình ảnh thật đẹp, thật ý nghĩa “Đầu súng trăng treo” - câu thơ chỉ có 4 chữ, nhịp thơ thay đổi đột ngột, dồn nén, chắc gọn, gây sự chú ý của người đọc. Trong đêm phục kích, người lính bỗng phát hiện nơi đầu súng có một vầng trăng treo. Từ “ treo” đã tạo nên mối quan hệ bất ngờ độc đáo, nối liền mặt đất với bầu trời, gợi nên những liên tưởng vừa hiện thực lại vừa lãng mạn. Chất hiện thực ở đây được thể hiện rõ bởi đêm khuya trăng trên cao sà xuống thấp dần. Ở vị trí người lính, vầng trăng như đang treo trên đầu súng của mình. Trong hoàn cảnh hết sức gian khổ khốc liệt: đêm đông giá lạnh, rừng hoang sương muối, cái chết cận kề, vậy mà tâm hồn nhạy cảm của người chiến sĩ vẫn thấy hình ảnh trăng và súng thú vị. Súng và trăng là gần và xa, là thực tại và mơ mộng, là chất hiện thực và chất lãng mạn, là chất chiến sĩ và chất thi sĩ. Đó là những mặt bổ sung, hài hòa với nhau trong cuộc đời người lính. Súng và trăng đã tạo nên một cặp đồng chí tô đậm hơn vẻ đẹp của những người đồng chí đang đứng cạnh bên nhau. Chính tình đồng chí đã khiến cho người lính cảm thấy cuộc đời vẫn đẹp, vẫn thơ mộng, giúp họ tạo nên chiến thắng. </a:t>
            </a:r>
          </a:p>
        </p:txBody>
      </p:sp>
    </p:spTree>
    <p:extLst>
      <p:ext uri="{BB962C8B-B14F-4D97-AF65-F5344CB8AC3E}">
        <p14:creationId xmlns:p14="http://schemas.microsoft.com/office/powerpoint/2010/main" val="2519558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linds(horizontal)">
                                      <p:cBhvr>
                                        <p:cTn id="7" dur="500"/>
                                        <p:tgtEl>
                                          <p:spTgt spid="55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5302"/>
                                        </p:tgtEl>
                                        <p:attrNameLst>
                                          <p:attrName>style.visibility</p:attrName>
                                        </p:attrNameLst>
                                      </p:cBhvr>
                                      <p:to>
                                        <p:strVal val="visible"/>
                                      </p:to>
                                    </p:set>
                                    <p:anim calcmode="lin" valueType="num">
                                      <p:cBhvr additive="base">
                                        <p:cTn id="12" dur="500" fill="hold"/>
                                        <p:tgtEl>
                                          <p:spTgt spid="55302"/>
                                        </p:tgtEl>
                                        <p:attrNameLst>
                                          <p:attrName>ppt_x</p:attrName>
                                        </p:attrNameLst>
                                      </p:cBhvr>
                                      <p:tavLst>
                                        <p:tav tm="0">
                                          <p:val>
                                            <p:strVal val="#ppt_x"/>
                                          </p:val>
                                        </p:tav>
                                        <p:tav tm="100000">
                                          <p:val>
                                            <p:strVal val="#ppt_x"/>
                                          </p:val>
                                        </p:tav>
                                      </p:tavLst>
                                    </p:anim>
                                    <p:anim calcmode="lin" valueType="num">
                                      <p:cBhvr additive="base">
                                        <p:cTn id="13"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5530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133600" y="1905001"/>
            <a:ext cx="8940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Học thuộc lòng bài thơ.</a:t>
            </a:r>
          </a:p>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Nắm vững giá trị nội dung, nghệ thuật.</a:t>
            </a:r>
          </a:p>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Hoàn thành đoạn văn.</a:t>
            </a:r>
          </a:p>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Chuẩn bị bài mới: </a:t>
            </a:r>
            <a:r>
              <a:rPr lang="en-US" altLang="en-US" sz="2800">
                <a:solidFill>
                  <a:srgbClr val="0066FF"/>
                </a:solidFill>
                <a:latin typeface="Times New Roman" pitchFamily="18" charset="0"/>
                <a:cs typeface="Times New Roman" pitchFamily="18" charset="0"/>
              </a:rPr>
              <a:t>“</a:t>
            </a:r>
            <a:r>
              <a:rPr lang="en-US" altLang="en-US" sz="2800" i="1">
                <a:solidFill>
                  <a:srgbClr val="0066FF"/>
                </a:solidFill>
                <a:latin typeface="Times New Roman" pitchFamily="18" charset="0"/>
                <a:cs typeface="Times New Roman" pitchFamily="18" charset="0"/>
              </a:rPr>
              <a:t>Bài thơ về tiểu đội xe không kính”</a:t>
            </a:r>
            <a:r>
              <a:rPr lang="vi-VN" altLang="en-US" sz="2800" i="1">
                <a:solidFill>
                  <a:srgbClr val="0066FF"/>
                </a:solidFill>
                <a:latin typeface="Times New Roman" pitchFamily="18" charset="0"/>
                <a:cs typeface="Times New Roman" pitchFamily="18" charset="0"/>
              </a:rPr>
              <a:t> </a:t>
            </a:r>
            <a:r>
              <a:rPr lang="en-US" altLang="en-US" sz="2800">
                <a:latin typeface="Times New Roman" pitchFamily="18" charset="0"/>
                <a:cs typeface="Times New Roman" pitchFamily="18" charset="0"/>
              </a:rPr>
              <a:t>của</a:t>
            </a:r>
            <a:r>
              <a:rPr lang="vi-VN" altLang="en-US" sz="2800">
                <a:latin typeface="Times New Roman" pitchFamily="18" charset="0"/>
                <a:cs typeface="Times New Roman" pitchFamily="18" charset="0"/>
              </a:rPr>
              <a:t> </a:t>
            </a:r>
            <a:r>
              <a:rPr lang="en-US" altLang="en-US" sz="2800" i="1">
                <a:latin typeface="Times New Roman" pitchFamily="18" charset="0"/>
                <a:cs typeface="Times New Roman" pitchFamily="18" charset="0"/>
              </a:rPr>
              <a:t>Phạm Tiến Duật</a:t>
            </a:r>
            <a:endParaRPr lang="vi-VN" altLang="en-US" sz="2800" i="1">
              <a:latin typeface="Times New Roman" pitchFamily="18" charset="0"/>
              <a:cs typeface="Times New Roman" pitchFamily="18" charset="0"/>
            </a:endParaRPr>
          </a:p>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Đọc bài thơ.</a:t>
            </a:r>
          </a:p>
          <a:p>
            <a:pPr eaLnBrk="1" hangingPunct="1">
              <a:spcBef>
                <a:spcPct val="0"/>
              </a:spcBef>
              <a:buFontTx/>
              <a:buNone/>
            </a:pPr>
            <a:r>
              <a:rPr lang="en-US" altLang="en-US" sz="2800">
                <a:latin typeface="Times New Roman" pitchFamily="18" charset="0"/>
                <a:cs typeface="Times New Roman" pitchFamily="18" charset="0"/>
              </a:rPr>
              <a:t>      </a:t>
            </a:r>
            <a:r>
              <a:rPr lang="vi-VN" altLang="en-US" sz="2800">
                <a:latin typeface="Times New Roman" pitchFamily="18" charset="0"/>
                <a:cs typeface="Times New Roman" pitchFamily="18" charset="0"/>
              </a:rPr>
              <a:t>+ Tìm hiểu nội dung qua câu hỏi SGK.</a:t>
            </a:r>
            <a:endParaRPr lang="en-US" altLang="en-US" sz="2800">
              <a:latin typeface="Times New Roman" pitchFamily="18" charset="0"/>
              <a:cs typeface="Times New Roman" pitchFamily="18" charset="0"/>
            </a:endParaRPr>
          </a:p>
        </p:txBody>
      </p:sp>
      <p:sp>
        <p:nvSpPr>
          <p:cNvPr id="36867" name="TextBox 2"/>
          <p:cNvSpPr txBox="1">
            <a:spLocks noChangeArrowheads="1"/>
          </p:cNvSpPr>
          <p:nvPr/>
        </p:nvSpPr>
        <p:spPr bwMode="auto">
          <a:xfrm>
            <a:off x="2540000" y="762000"/>
            <a:ext cx="4968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solidFill>
                  <a:srgbClr val="009900"/>
                </a:solidFill>
                <a:latin typeface="Times New Roman" pitchFamily="18" charset="0"/>
                <a:cs typeface="Times New Roman" pitchFamily="18" charset="0"/>
              </a:rPr>
              <a:t>Hoạt động tìm tòi, mở rộng</a:t>
            </a:r>
          </a:p>
        </p:txBody>
      </p:sp>
      <p:pic>
        <p:nvPicPr>
          <p:cNvPr id="368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600575"/>
            <a:ext cx="202565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157788"/>
            <a:ext cx="15240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descr="rose-2024472_960_7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933" y="5248275"/>
            <a:ext cx="44704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9" descr="rose-2024472_960_7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74719">
            <a:off x="9245600" y="304801"/>
            <a:ext cx="31496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052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304714" cy="6858000"/>
          </a:xfrm>
          <a:prstGeom prst="rect">
            <a:avLst/>
          </a:prstGeom>
          <a:solidFill>
            <a:srgbClr val="DBEE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Box 13"/>
          <p:cNvSpPr txBox="1"/>
          <p:nvPr/>
        </p:nvSpPr>
        <p:spPr>
          <a:xfrm>
            <a:off x="671942" y="5726387"/>
            <a:ext cx="3312368"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(1926- 2007) </a:t>
            </a:r>
          </a:p>
        </p:txBody>
      </p:sp>
      <p:pic>
        <p:nvPicPr>
          <p:cNvPr id="15" name="Chỗ dành sẵn cho Nội dung 4">
            <a:extLst>
              <a:ext uri="{FF2B5EF4-FFF2-40B4-BE49-F238E27FC236}">
                <a16:creationId xmlns:a16="http://schemas.microsoft.com/office/drawing/2014/main" id="{02E79B66-95C6-442B-92BA-E37A366A3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2" y="1693803"/>
            <a:ext cx="2955037" cy="3940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ectangle 15"/>
          <p:cNvSpPr/>
          <p:nvPr/>
        </p:nvSpPr>
        <p:spPr>
          <a:xfrm>
            <a:off x="4471291" y="1154990"/>
            <a:ext cx="7272808" cy="5262979"/>
          </a:xfrm>
          <a:prstGeom prst="rect">
            <a:avLst/>
          </a:prstGeom>
        </p:spPr>
        <p:txBody>
          <a:bodyPr wrap="square">
            <a:spAutoFit/>
          </a:bodyPr>
          <a:lstStyle/>
          <a:p>
            <a:pPr marL="457200" indent="-457200" algn="just">
              <a:lnSpc>
                <a:spcPct val="150000"/>
              </a:lnSpc>
              <a:buFontTx/>
              <a:buChar char="-"/>
            </a:pP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Đắc</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1926-2007),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Can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Lộc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tuệ</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dồn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nén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súc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8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down)">
                                      <p:cBhvr>
                                        <p:cTn id="26" dur="500"/>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circle(in)">
                                      <p:cBhvr>
                                        <p:cTn id="31" dur="2000"/>
                                        <p:tgtEl>
                                          <p:spTgt spid="1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2" end="2"/>
                                            </p:txEl>
                                          </p:spTgt>
                                        </p:tgtEl>
                                        <p:attrNameLst>
                                          <p:attrName>style.visibility</p:attrName>
                                        </p:attrNameLst>
                                      </p:cBhvr>
                                      <p:to>
                                        <p:strVal val="visible"/>
                                      </p:to>
                                    </p:set>
                                    <p:animEffect transition="in" filter="barn(inVertical)">
                                      <p:cBhvr>
                                        <p:cTn id="36"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1976">
            <a:off x="2123948" y="1316686"/>
            <a:ext cx="3709621" cy="475880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24" y="446371"/>
            <a:ext cx="3971923" cy="5577594"/>
          </a:xfrm>
          <a:prstGeom prst="rect">
            <a:avLst/>
          </a:prstGeom>
        </p:spPr>
      </p:pic>
      <p:sp>
        <p:nvSpPr>
          <p:cNvPr id="17" name="TextBox 16">
            <a:extLst>
              <a:ext uri="{FF2B5EF4-FFF2-40B4-BE49-F238E27FC236}">
                <a16:creationId xmlns:a16="http://schemas.microsoft.com/office/drawing/2014/main" id="{19F64D18-DE24-45A3-B21F-D9B650AB2832}"/>
              </a:ext>
            </a:extLst>
          </p:cNvPr>
          <p:cNvSpPr txBox="1"/>
          <p:nvPr/>
        </p:nvSpPr>
        <p:spPr>
          <a:xfrm>
            <a:off x="3845869" y="5991051"/>
            <a:ext cx="4500313" cy="866949"/>
          </a:xfrm>
          <a:prstGeom prst="rect">
            <a:avLst/>
          </a:prstGeom>
        </p:spPr>
        <p:txBody>
          <a:bodyPr vert="horz" lIns="91440" tIns="45720" rIns="91440" bIns="45720" rtlCol="0">
            <a:noAutofit/>
          </a:bodyPr>
          <a:lstStyle/>
          <a:p>
            <a:pPr algn="ctr">
              <a:lnSpc>
                <a:spcPct val="150000"/>
              </a:lnSpc>
              <a:spcAft>
                <a:spcPts val="600"/>
              </a:spcAft>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3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 Box 5"/>
          <p:cNvSpPr txBox="1">
            <a:spLocks noChangeArrowheads="1"/>
          </p:cNvSpPr>
          <p:nvPr/>
        </p:nvSpPr>
        <p:spPr bwMode="auto">
          <a:xfrm>
            <a:off x="6385719" y="3816203"/>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latin typeface=".VnTime" pitchFamily="34" charset="0"/>
            </a:endParaRPr>
          </a:p>
        </p:txBody>
      </p:sp>
      <p:sp>
        <p:nvSpPr>
          <p:cNvPr id="14" name="Text Box 6"/>
          <p:cNvSpPr txBox="1">
            <a:spLocks noChangeArrowheads="1"/>
          </p:cNvSpPr>
          <p:nvPr/>
        </p:nvSpPr>
        <p:spPr bwMode="auto">
          <a:xfrm>
            <a:off x="6309519" y="4349603"/>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latin typeface=".VnTime" pitchFamily="34" charset="0"/>
            </a:endParaRPr>
          </a:p>
        </p:txBody>
      </p:sp>
      <p:sp>
        <p:nvSpPr>
          <p:cNvPr id="20" name="Text Box 5"/>
          <p:cNvSpPr txBox="1">
            <a:spLocks noChangeArrowheads="1"/>
          </p:cNvSpPr>
          <p:nvPr/>
        </p:nvSpPr>
        <p:spPr bwMode="auto">
          <a:xfrm>
            <a:off x="6324624" y="3896836"/>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i="1">
              <a:latin typeface=".VnTime" pitchFamily="34" charset="0"/>
            </a:endParaRPr>
          </a:p>
        </p:txBody>
      </p:sp>
      <p:sp>
        <p:nvSpPr>
          <p:cNvPr id="21" name="Text Box 6"/>
          <p:cNvSpPr txBox="1">
            <a:spLocks noChangeArrowheads="1"/>
          </p:cNvSpPr>
          <p:nvPr/>
        </p:nvSpPr>
        <p:spPr bwMode="auto">
          <a:xfrm>
            <a:off x="6248424" y="4430236"/>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i="1">
              <a:latin typeface=".VnTime" pitchFamily="34" charset="0"/>
            </a:endParaRPr>
          </a:p>
        </p:txBody>
      </p:sp>
      <p:sp>
        <p:nvSpPr>
          <p:cNvPr id="22" name="Text Box 16"/>
          <p:cNvSpPr txBox="1">
            <a:spLocks noChangeArrowheads="1"/>
          </p:cNvSpPr>
          <p:nvPr/>
        </p:nvSpPr>
        <p:spPr bwMode="auto">
          <a:xfrm>
            <a:off x="6248424" y="1410595"/>
            <a:ext cx="5469964" cy="5170646"/>
          </a:xfrm>
          <a:prstGeom prst="rect">
            <a:avLst/>
          </a:prstGeom>
          <a:noFill/>
          <a:ln w="28575">
            <a:solidFill>
              <a:schemeClr val="accent5">
                <a:lumMod val="60000"/>
                <a:lumOff val="4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200" b="1" i="1" dirty="0" err="1">
                <a:latin typeface="Times New Roman" pitchFamily="18" charset="0"/>
              </a:rPr>
              <a:t>Ru</a:t>
            </a:r>
            <a:r>
              <a:rPr lang="vi-VN" sz="2200" b="1" i="1" dirty="0">
                <a:latin typeface="Times New Roman" pitchFamily="18" charset="0"/>
              </a:rPr>
              <a:t>ộng nương anh gửi bạn thân cày</a:t>
            </a:r>
          </a:p>
          <a:p>
            <a:r>
              <a:rPr lang="vi-VN" sz="2200" b="1" i="1" dirty="0">
                <a:latin typeface="Times New Roman" pitchFamily="18" charset="0"/>
              </a:rPr>
              <a:t>Gian nhà không mặc kệ gió lung lay</a:t>
            </a:r>
          </a:p>
          <a:p>
            <a:r>
              <a:rPr lang="vi-VN" sz="2200" b="1" i="1" dirty="0">
                <a:latin typeface="Times New Roman" pitchFamily="18" charset="0"/>
              </a:rPr>
              <a:t>Giếng nước gốc đa nhớ người ra lính.</a:t>
            </a:r>
          </a:p>
          <a:p>
            <a:r>
              <a:rPr lang="vi-VN" sz="2200" b="1" i="1" dirty="0">
                <a:latin typeface="Times New Roman" pitchFamily="18" charset="0"/>
                <a:cs typeface="Arial" pitchFamily="34" charset="0"/>
              </a:rPr>
              <a:t>Anh với tôi biết từng cơn ớn lạnh</a:t>
            </a:r>
          </a:p>
          <a:p>
            <a:r>
              <a:rPr lang="vi-VN" sz="2200" b="1" i="1" dirty="0">
                <a:latin typeface="Times New Roman" pitchFamily="18" charset="0"/>
                <a:cs typeface="Arial" pitchFamily="34" charset="0"/>
              </a:rPr>
              <a:t>Sốt run người v</a:t>
            </a:r>
            <a:r>
              <a:rPr lang="en-US" sz="2200" b="1" i="1" dirty="0" err="1">
                <a:latin typeface="Times New Roman" pitchFamily="18" charset="0"/>
                <a:cs typeface="Arial" pitchFamily="34" charset="0"/>
              </a:rPr>
              <a:t>ừng</a:t>
            </a:r>
            <a:r>
              <a:rPr lang="vi-VN" sz="2200" b="1" i="1" dirty="0">
                <a:latin typeface="Times New Roman" pitchFamily="18" charset="0"/>
                <a:cs typeface="Arial" pitchFamily="34" charset="0"/>
              </a:rPr>
              <a:t> trán ướt mồ hôi.</a:t>
            </a:r>
          </a:p>
          <a:p>
            <a:r>
              <a:rPr lang="vi-VN" sz="2200" b="1" i="1" dirty="0">
                <a:latin typeface="Times New Roman" pitchFamily="18" charset="0"/>
                <a:cs typeface="Arial" pitchFamily="34" charset="0"/>
              </a:rPr>
              <a:t>Áo anh rách vai</a:t>
            </a:r>
          </a:p>
          <a:p>
            <a:r>
              <a:rPr lang="vi-VN" sz="2200" b="1" i="1" dirty="0">
                <a:latin typeface="Times New Roman" pitchFamily="18" charset="0"/>
                <a:cs typeface="Arial" pitchFamily="34" charset="0"/>
              </a:rPr>
              <a:t>Quần tôi có vài mảnh vá</a:t>
            </a:r>
          </a:p>
          <a:p>
            <a:r>
              <a:rPr lang="vi-VN" sz="2200" b="1" i="1" dirty="0">
                <a:latin typeface="Times New Roman" pitchFamily="18" charset="0"/>
                <a:cs typeface="Arial" pitchFamily="34" charset="0"/>
              </a:rPr>
              <a:t>Miệng cười buốt giá </a:t>
            </a:r>
          </a:p>
          <a:p>
            <a:r>
              <a:rPr lang="vi-VN" sz="2200" b="1" i="1" dirty="0">
                <a:latin typeface="Times New Roman" pitchFamily="18" charset="0"/>
                <a:cs typeface="Arial" pitchFamily="34" charset="0"/>
              </a:rPr>
              <a:t>Chân không giày</a:t>
            </a:r>
          </a:p>
          <a:p>
            <a:r>
              <a:rPr lang="vi-VN" sz="2200" b="1" i="1" dirty="0">
                <a:latin typeface="Times New Roman" pitchFamily="18" charset="0"/>
                <a:cs typeface="Arial" pitchFamily="34" charset="0"/>
              </a:rPr>
              <a:t>Thương nhau tay nắm lấy bàn tay.</a:t>
            </a:r>
          </a:p>
          <a:p>
            <a:endParaRPr lang="en-US" sz="2200" b="1" i="1" dirty="0">
              <a:latin typeface="Times New Roman" pitchFamily="18" charset="0"/>
              <a:cs typeface="Arial" pitchFamily="34" charset="0"/>
            </a:endParaRPr>
          </a:p>
          <a:p>
            <a:r>
              <a:rPr lang="vi-VN" sz="2200" b="1" i="1" dirty="0">
                <a:latin typeface="Times New Roman" pitchFamily="18" charset="0"/>
                <a:cs typeface="Arial" pitchFamily="34" charset="0"/>
              </a:rPr>
              <a:t>Đêm nay rừng hoang sương muối</a:t>
            </a:r>
          </a:p>
          <a:p>
            <a:r>
              <a:rPr lang="vi-VN" sz="2200" b="1" i="1" dirty="0">
                <a:latin typeface="Times New Roman" pitchFamily="18" charset="0"/>
                <a:cs typeface="Arial" pitchFamily="34" charset="0"/>
              </a:rPr>
              <a:t>Đứng cạnh bên nhau chờ giặc tới </a:t>
            </a:r>
          </a:p>
          <a:p>
            <a:r>
              <a:rPr lang="vi-VN" sz="2200" b="1" i="1" dirty="0">
                <a:latin typeface="Times New Roman" pitchFamily="18" charset="0"/>
                <a:cs typeface="Arial" pitchFamily="34" charset="0"/>
              </a:rPr>
              <a:t>Đầu súng trăng treo.  </a:t>
            </a:r>
            <a:r>
              <a:rPr lang="en-US" sz="2200" b="1" i="1" dirty="0">
                <a:latin typeface="Times New Roman" pitchFamily="18" charset="0"/>
                <a:cs typeface="Arial" pitchFamily="34" charset="0"/>
              </a:rPr>
              <a:t> </a:t>
            </a:r>
          </a:p>
          <a:p>
            <a:r>
              <a:rPr lang="en-US" sz="2200" b="1" i="1" dirty="0">
                <a:latin typeface="Times New Roman" pitchFamily="18" charset="0"/>
                <a:cs typeface="Arial" pitchFamily="34" charset="0"/>
              </a:rPr>
              <a:t>                                                    1948</a:t>
            </a:r>
            <a:endParaRPr lang="vi-VN" sz="2200" b="1" i="1" dirty="0">
              <a:latin typeface="Times New Roman" pitchFamily="18" charset="0"/>
              <a:cs typeface="Arial" pitchFamily="34" charset="0"/>
            </a:endParaRPr>
          </a:p>
        </p:txBody>
      </p:sp>
      <p:sp>
        <p:nvSpPr>
          <p:cNvPr id="23" name="Text Box 17"/>
          <p:cNvSpPr txBox="1">
            <a:spLocks noChangeArrowheads="1"/>
          </p:cNvSpPr>
          <p:nvPr/>
        </p:nvSpPr>
        <p:spPr bwMode="auto">
          <a:xfrm>
            <a:off x="1033735" y="1433919"/>
            <a:ext cx="5062289" cy="2970044"/>
          </a:xfrm>
          <a:prstGeom prst="rect">
            <a:avLst/>
          </a:prstGeom>
          <a:noFill/>
          <a:ln w="28575">
            <a:solidFill>
              <a:schemeClr val="accent5">
                <a:lumMod val="60000"/>
                <a:lumOff val="4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vi-VN" sz="2200" b="1" i="1" dirty="0">
                <a:latin typeface="Times New Roman" pitchFamily="18" charset="0"/>
              </a:rPr>
              <a:t>Quê hương anh nước mặn đồng chua</a:t>
            </a:r>
          </a:p>
          <a:p>
            <a:r>
              <a:rPr lang="vi-VN" sz="2200" b="1" i="1" dirty="0">
                <a:latin typeface="Times New Roman" pitchFamily="18" charset="0"/>
              </a:rPr>
              <a:t>Làng tôi nghèo đất cày lên sỏi đá.</a:t>
            </a:r>
          </a:p>
          <a:p>
            <a:r>
              <a:rPr lang="vi-VN" sz="2200" b="1" i="1" dirty="0">
                <a:latin typeface="Times New Roman" pitchFamily="18" charset="0"/>
              </a:rPr>
              <a:t>Anh với tôi đôi người xa lạ</a:t>
            </a:r>
          </a:p>
          <a:p>
            <a:r>
              <a:rPr lang="vi-VN" sz="2200" b="1" i="1" dirty="0">
                <a:latin typeface="Times New Roman" pitchFamily="18" charset="0"/>
              </a:rPr>
              <a:t>Tự </a:t>
            </a:r>
            <a:r>
              <a:rPr lang="en-US" sz="2200" b="1" i="1" dirty="0">
                <a:latin typeface="Times New Roman" pitchFamily="18" charset="0"/>
              </a:rPr>
              <a:t> </a:t>
            </a:r>
            <a:r>
              <a:rPr lang="vi-VN" sz="2200" b="1" i="1" dirty="0">
                <a:latin typeface="Times New Roman" pitchFamily="18" charset="0"/>
              </a:rPr>
              <a:t>phương trời chẳng hẹn quen nhau,</a:t>
            </a:r>
          </a:p>
          <a:p>
            <a:r>
              <a:rPr lang="vi-VN" sz="2200" b="1" i="1" dirty="0">
                <a:latin typeface="Times New Roman" pitchFamily="18" charset="0"/>
              </a:rPr>
              <a:t>Súng bên súng đầu sát</a:t>
            </a:r>
            <a:r>
              <a:rPr lang="vi-VN" sz="2200" i="1" dirty="0">
                <a:latin typeface="Times New Roman" pitchFamily="18" charset="0"/>
              </a:rPr>
              <a:t> </a:t>
            </a:r>
            <a:r>
              <a:rPr lang="vi-VN" sz="2200" b="1" i="1" dirty="0">
                <a:latin typeface="Times New Roman" pitchFamily="18" charset="0"/>
              </a:rPr>
              <a:t>bên đầu</a:t>
            </a:r>
            <a:r>
              <a:rPr lang="en-US" sz="2200" b="1" i="1" dirty="0">
                <a:latin typeface="Times New Roman" pitchFamily="18" charset="0"/>
              </a:rPr>
              <a:t>,</a:t>
            </a:r>
            <a:endParaRPr lang="vi-VN" sz="2200" b="1" i="1" dirty="0">
              <a:latin typeface="Times New Roman" pitchFamily="18" charset="0"/>
            </a:endParaRPr>
          </a:p>
          <a:p>
            <a:r>
              <a:rPr lang="vi-VN" sz="2200" b="1" i="1" dirty="0">
                <a:latin typeface="Times New Roman" pitchFamily="18" charset="0"/>
              </a:rPr>
              <a:t>Đêm rét chung chăn thành đôi tri kỉ.</a:t>
            </a:r>
          </a:p>
          <a:p>
            <a:r>
              <a:rPr lang="vi-VN" sz="2200" b="1" i="1" dirty="0">
                <a:latin typeface="Times New Roman" pitchFamily="18" charset="0"/>
              </a:rPr>
              <a:t>Đồng chí</a:t>
            </a:r>
            <a:r>
              <a:rPr lang="en-US" sz="2200" b="1" i="1" dirty="0">
                <a:latin typeface="Times New Roman" pitchFamily="18" charset="0"/>
              </a:rPr>
              <a:t> </a:t>
            </a:r>
            <a:r>
              <a:rPr lang="vi-VN" sz="2200" b="1" i="1" dirty="0">
                <a:latin typeface="Times New Roman" pitchFamily="18" charset="0"/>
              </a:rPr>
              <a:t>!</a:t>
            </a:r>
          </a:p>
          <a:p>
            <a:pPr>
              <a:spcBef>
                <a:spcPct val="50000"/>
              </a:spcBef>
            </a:pPr>
            <a:endParaRPr lang="en-US" sz="2200" i="1" dirty="0">
              <a:latin typeface="Times New Roman" pitchFamily="18" charset="0"/>
            </a:endParaRPr>
          </a:p>
        </p:txBody>
      </p:sp>
      <p:sp>
        <p:nvSpPr>
          <p:cNvPr id="24" name="Text Box 18"/>
          <p:cNvSpPr txBox="1">
            <a:spLocks noChangeArrowheads="1"/>
          </p:cNvSpPr>
          <p:nvPr/>
        </p:nvSpPr>
        <p:spPr bwMode="auto">
          <a:xfrm>
            <a:off x="4671219" y="400444"/>
            <a:ext cx="3429000" cy="830997"/>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i="1" dirty="0">
                <a:solidFill>
                  <a:schemeClr val="bg1"/>
                </a:solidFill>
                <a:latin typeface="Times New Roman" pitchFamily="18" charset="0"/>
                <a:cs typeface="Times New Roman" pitchFamily="18" charset="0"/>
              </a:rPr>
              <a:t>              </a:t>
            </a:r>
            <a:r>
              <a:rPr lang="en-US" sz="2800" b="1" i="1" dirty="0">
                <a:solidFill>
                  <a:schemeClr val="bg1"/>
                </a:solidFill>
                <a:latin typeface="Times New Roman" pitchFamily="18" charset="0"/>
                <a:cs typeface="Times New Roman" pitchFamily="18" charset="0"/>
              </a:rPr>
              <a:t>ĐỒNG CHÍ</a:t>
            </a:r>
          </a:p>
          <a:p>
            <a:pPr algn="r"/>
            <a:r>
              <a:rPr lang="en-US" sz="2000" b="1" i="1" dirty="0" err="1">
                <a:solidFill>
                  <a:schemeClr val="bg1"/>
                </a:solidFill>
                <a:latin typeface="Times New Roman" pitchFamily="18" charset="0"/>
                <a:cs typeface="Times New Roman" pitchFamily="18" charset="0"/>
              </a:rPr>
              <a:t>Chính</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Hữu</a:t>
            </a:r>
            <a:endParaRPr lang="en-US" sz="2000" b="1" i="1"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873" y="4065564"/>
            <a:ext cx="3500438" cy="2515678"/>
          </a:xfrm>
          <a:prstGeom prst="rect">
            <a:avLst/>
          </a:prstGeom>
        </p:spPr>
      </p:pic>
    </p:spTree>
    <p:extLst>
      <p:ext uri="{BB962C8B-B14F-4D97-AF65-F5344CB8AC3E}">
        <p14:creationId xmlns:p14="http://schemas.microsoft.com/office/powerpoint/2010/main" val="175861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4C256-F853-4901-ADF8-017A928DFE97}"/>
              </a:ext>
            </a:extLst>
          </p:cNvPr>
          <p:cNvGrpSpPr/>
          <p:nvPr/>
        </p:nvGrpSpPr>
        <p:grpSpPr>
          <a:xfrm>
            <a:off x="4724659" y="4110597"/>
            <a:ext cx="1295404" cy="1295403"/>
            <a:chOff x="955451" y="2067273"/>
            <a:chExt cx="1295404" cy="1295403"/>
          </a:xfrm>
          <a:solidFill>
            <a:schemeClr val="accent5">
              <a:lumMod val="40000"/>
              <a:lumOff val="60000"/>
            </a:schemeClr>
          </a:solidFill>
        </p:grpSpPr>
        <p:sp>
          <p:nvSpPr>
            <p:cNvPr id="5" name="Teardrop 4">
              <a:extLst>
                <a:ext uri="{FF2B5EF4-FFF2-40B4-BE49-F238E27FC236}">
                  <a16:creationId xmlns:a16="http://schemas.microsoft.com/office/drawing/2014/main" id="{25F0F51F-7483-4E91-9E93-B9E7C118C544}"/>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sp>
          <p:nvSpPr>
            <p:cNvPr id="6" name="Teardrop 5">
              <a:extLst>
                <a:ext uri="{FF2B5EF4-FFF2-40B4-BE49-F238E27FC236}">
                  <a16:creationId xmlns:a16="http://schemas.microsoft.com/office/drawing/2014/main" id="{0CC305BC-F321-4D01-8520-BCFAA61F061A}"/>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grpSp>
      <p:grpSp>
        <p:nvGrpSpPr>
          <p:cNvPr id="7" name="Group 6">
            <a:extLst>
              <a:ext uri="{FF2B5EF4-FFF2-40B4-BE49-F238E27FC236}">
                <a16:creationId xmlns:a16="http://schemas.microsoft.com/office/drawing/2014/main" id="{877850E5-8EE5-4417-9A26-B21A2280FFC2}"/>
              </a:ext>
            </a:extLst>
          </p:cNvPr>
          <p:cNvGrpSpPr/>
          <p:nvPr/>
        </p:nvGrpSpPr>
        <p:grpSpPr>
          <a:xfrm rot="5400000">
            <a:off x="4724659" y="2669325"/>
            <a:ext cx="1295404" cy="1295403"/>
            <a:chOff x="955451" y="2067273"/>
            <a:chExt cx="1295404" cy="1295403"/>
          </a:xfrm>
        </p:grpSpPr>
        <p:sp>
          <p:nvSpPr>
            <p:cNvPr id="8" name="Teardrop 7">
              <a:extLst>
                <a:ext uri="{FF2B5EF4-FFF2-40B4-BE49-F238E27FC236}">
                  <a16:creationId xmlns:a16="http://schemas.microsoft.com/office/drawing/2014/main" id="{CEE73666-675A-41DF-9B97-DAEF1786F04A}"/>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sp>
          <p:nvSpPr>
            <p:cNvPr id="9" name="Teardrop 8">
              <a:extLst>
                <a:ext uri="{FF2B5EF4-FFF2-40B4-BE49-F238E27FC236}">
                  <a16:creationId xmlns:a16="http://schemas.microsoft.com/office/drawing/2014/main" id="{F710CBBF-AF98-4451-90C9-ACE21514E3B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grpSp>
      <p:grpSp>
        <p:nvGrpSpPr>
          <p:cNvPr id="10" name="Group 9">
            <a:extLst>
              <a:ext uri="{FF2B5EF4-FFF2-40B4-BE49-F238E27FC236}">
                <a16:creationId xmlns:a16="http://schemas.microsoft.com/office/drawing/2014/main" id="{EC418CFF-EC9C-4655-A367-1E45E4CBBE98}"/>
              </a:ext>
            </a:extLst>
          </p:cNvPr>
          <p:cNvGrpSpPr/>
          <p:nvPr/>
        </p:nvGrpSpPr>
        <p:grpSpPr>
          <a:xfrm flipH="1">
            <a:off x="6187891" y="4110597"/>
            <a:ext cx="1295404" cy="1295403"/>
            <a:chOff x="955451" y="2067273"/>
            <a:chExt cx="1295404" cy="1295403"/>
          </a:xfrm>
          <a:solidFill>
            <a:schemeClr val="accent5">
              <a:lumMod val="50000"/>
            </a:schemeClr>
          </a:solidFill>
        </p:grpSpPr>
        <p:sp>
          <p:nvSpPr>
            <p:cNvPr id="11" name="Teardrop 10">
              <a:extLst>
                <a:ext uri="{FF2B5EF4-FFF2-40B4-BE49-F238E27FC236}">
                  <a16:creationId xmlns:a16="http://schemas.microsoft.com/office/drawing/2014/main" id="{413284BB-B7BB-4C07-9C21-BCB273C007B2}"/>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sp>
          <p:nvSpPr>
            <p:cNvPr id="12" name="Teardrop 11">
              <a:extLst>
                <a:ext uri="{FF2B5EF4-FFF2-40B4-BE49-F238E27FC236}">
                  <a16:creationId xmlns:a16="http://schemas.microsoft.com/office/drawing/2014/main" id="{7354CEBD-BB49-4B27-8742-1704380D04BD}"/>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grpSp>
      <p:grpSp>
        <p:nvGrpSpPr>
          <p:cNvPr id="13" name="Group 12">
            <a:extLst>
              <a:ext uri="{FF2B5EF4-FFF2-40B4-BE49-F238E27FC236}">
                <a16:creationId xmlns:a16="http://schemas.microsoft.com/office/drawing/2014/main" id="{729C979E-1606-4331-9885-E82AF80E65DC}"/>
              </a:ext>
            </a:extLst>
          </p:cNvPr>
          <p:cNvGrpSpPr/>
          <p:nvPr/>
        </p:nvGrpSpPr>
        <p:grpSpPr>
          <a:xfrm rot="16200000" flipH="1">
            <a:off x="6187891" y="2669329"/>
            <a:ext cx="1295404" cy="1295403"/>
            <a:chOff x="955451" y="2067273"/>
            <a:chExt cx="1295404" cy="1295403"/>
          </a:xfrm>
          <a:solidFill>
            <a:schemeClr val="accent5">
              <a:lumMod val="60000"/>
              <a:lumOff val="40000"/>
            </a:schemeClr>
          </a:solidFill>
        </p:grpSpPr>
        <p:sp>
          <p:nvSpPr>
            <p:cNvPr id="14" name="Teardrop 13">
              <a:extLst>
                <a:ext uri="{FF2B5EF4-FFF2-40B4-BE49-F238E27FC236}">
                  <a16:creationId xmlns:a16="http://schemas.microsoft.com/office/drawing/2014/main" id="{68060563-7D1A-4CC6-A0B4-540D4F48C4EC}"/>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sp>
          <p:nvSpPr>
            <p:cNvPr id="15" name="Teardrop 14">
              <a:extLst>
                <a:ext uri="{FF2B5EF4-FFF2-40B4-BE49-F238E27FC236}">
                  <a16:creationId xmlns:a16="http://schemas.microsoft.com/office/drawing/2014/main" id="{37D6F799-E852-48A4-A99C-F48B9FE3E091}"/>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sz="1867" dirty="0">
                <a:solidFill>
                  <a:prstClr val="white"/>
                </a:solidFill>
              </a:endParaRPr>
            </a:p>
          </p:txBody>
        </p:sp>
      </p:grpSp>
      <p:sp>
        <p:nvSpPr>
          <p:cNvPr id="16" name="TextBox 15">
            <a:extLst>
              <a:ext uri="{FF2B5EF4-FFF2-40B4-BE49-F238E27FC236}">
                <a16:creationId xmlns:a16="http://schemas.microsoft.com/office/drawing/2014/main" id="{C528AE1B-5DEA-448F-82CE-E3BD0BCC7F95}"/>
              </a:ext>
            </a:extLst>
          </p:cNvPr>
          <p:cNvSpPr txBox="1"/>
          <p:nvPr/>
        </p:nvSpPr>
        <p:spPr>
          <a:xfrm>
            <a:off x="4724659" y="3113015"/>
            <a:ext cx="1138257" cy="461663"/>
          </a:xfrm>
          <a:prstGeom prst="rect">
            <a:avLst/>
          </a:prstGeom>
          <a:noFill/>
        </p:spPr>
        <p:txBody>
          <a:bodyPr wrap="square" lIns="107968" tIns="45719" rIns="107968" bIns="45719" rtlCol="0">
            <a:spAutoFit/>
          </a:bodyPr>
          <a:lstStyle/>
          <a:p>
            <a:pPr algn="ctr" defTabSz="914105"/>
            <a:r>
              <a:rPr lang="en-US" altLang="ko-KR" sz="2400" b="1" dirty="0">
                <a:solidFill>
                  <a:prstClr val="white"/>
                </a:solidFill>
                <a:latin typeface="Time new roman"/>
                <a:cs typeface="Arial" pitchFamily="34" charset="0"/>
              </a:rPr>
              <a:t>HCST</a:t>
            </a:r>
            <a:endParaRPr lang="ko-KR" altLang="en-US" sz="2400" b="1" dirty="0">
              <a:solidFill>
                <a:prstClr val="white"/>
              </a:solidFill>
              <a:latin typeface="Time new roman"/>
              <a:cs typeface="Arial" pitchFamily="34" charset="0"/>
            </a:endParaRPr>
          </a:p>
        </p:txBody>
      </p:sp>
      <p:sp>
        <p:nvSpPr>
          <p:cNvPr id="17" name="TextBox 16">
            <a:extLst>
              <a:ext uri="{FF2B5EF4-FFF2-40B4-BE49-F238E27FC236}">
                <a16:creationId xmlns:a16="http://schemas.microsoft.com/office/drawing/2014/main" id="{741FE12C-2369-453B-B038-D09EDBDE654D}"/>
              </a:ext>
            </a:extLst>
          </p:cNvPr>
          <p:cNvSpPr txBox="1"/>
          <p:nvPr/>
        </p:nvSpPr>
        <p:spPr>
          <a:xfrm>
            <a:off x="6345037" y="3113015"/>
            <a:ext cx="981107" cy="830995"/>
          </a:xfrm>
          <a:prstGeom prst="rect">
            <a:avLst/>
          </a:prstGeom>
          <a:noFill/>
        </p:spPr>
        <p:txBody>
          <a:bodyPr wrap="square" lIns="107968" tIns="45719" rIns="107968" bIns="45719" rtlCol="0">
            <a:spAutoFit/>
          </a:bodyPr>
          <a:lstStyle/>
          <a:p>
            <a:pPr algn="ctr" defTabSz="914105"/>
            <a:r>
              <a:rPr lang="en-US" altLang="ko-KR" sz="2400" b="1" dirty="0" err="1">
                <a:solidFill>
                  <a:prstClr val="black"/>
                </a:solidFill>
                <a:latin typeface="Time new roman"/>
                <a:cs typeface="Arial" pitchFamily="34" charset="0"/>
              </a:rPr>
              <a:t>Xuất</a:t>
            </a:r>
            <a:r>
              <a:rPr lang="en-US" altLang="ko-KR" sz="2400" b="1" dirty="0">
                <a:solidFill>
                  <a:prstClr val="black"/>
                </a:solidFill>
                <a:latin typeface="Time new roman"/>
                <a:cs typeface="Arial" pitchFamily="34" charset="0"/>
              </a:rPr>
              <a:t> </a:t>
            </a:r>
            <a:r>
              <a:rPr lang="en-US" altLang="ko-KR" sz="2400" b="1" dirty="0" err="1">
                <a:solidFill>
                  <a:prstClr val="black"/>
                </a:solidFill>
                <a:latin typeface="Time new roman"/>
                <a:cs typeface="Arial" pitchFamily="34" charset="0"/>
              </a:rPr>
              <a:t>xứ</a:t>
            </a:r>
            <a:endParaRPr lang="ko-KR" altLang="en-US" sz="2400" b="1" dirty="0">
              <a:solidFill>
                <a:prstClr val="black"/>
              </a:solidFill>
              <a:latin typeface="Time new roman"/>
              <a:cs typeface="Arial" pitchFamily="34" charset="0"/>
            </a:endParaRPr>
          </a:p>
        </p:txBody>
      </p:sp>
      <p:sp>
        <p:nvSpPr>
          <p:cNvPr id="18" name="TextBox 17">
            <a:extLst>
              <a:ext uri="{FF2B5EF4-FFF2-40B4-BE49-F238E27FC236}">
                <a16:creationId xmlns:a16="http://schemas.microsoft.com/office/drawing/2014/main" id="{0CA4870A-5BF2-466F-88A2-BDDA0E5A6733}"/>
              </a:ext>
            </a:extLst>
          </p:cNvPr>
          <p:cNvSpPr txBox="1"/>
          <p:nvPr/>
        </p:nvSpPr>
        <p:spPr>
          <a:xfrm>
            <a:off x="4879281" y="4475651"/>
            <a:ext cx="981107" cy="830995"/>
          </a:xfrm>
          <a:prstGeom prst="rect">
            <a:avLst/>
          </a:prstGeom>
          <a:noFill/>
        </p:spPr>
        <p:txBody>
          <a:bodyPr wrap="square" lIns="107968" tIns="45719" rIns="107968" bIns="45719" rtlCol="0">
            <a:spAutoFit/>
          </a:bodyPr>
          <a:lstStyle/>
          <a:p>
            <a:pPr algn="ctr" defTabSz="914105"/>
            <a:r>
              <a:rPr lang="en-US" altLang="ko-KR" sz="2400" b="1" dirty="0" err="1">
                <a:solidFill>
                  <a:prstClr val="black"/>
                </a:solidFill>
                <a:latin typeface="Time new roman"/>
                <a:cs typeface="Arial" pitchFamily="34" charset="0"/>
              </a:rPr>
              <a:t>Đề</a:t>
            </a:r>
            <a:r>
              <a:rPr lang="en-US" altLang="ko-KR" sz="2400" b="1" dirty="0">
                <a:solidFill>
                  <a:prstClr val="black"/>
                </a:solidFill>
                <a:latin typeface="Time new roman"/>
                <a:cs typeface="Arial" pitchFamily="34" charset="0"/>
              </a:rPr>
              <a:t> </a:t>
            </a:r>
            <a:r>
              <a:rPr lang="en-US" altLang="ko-KR" sz="2400" b="1" dirty="0" err="1">
                <a:solidFill>
                  <a:prstClr val="black"/>
                </a:solidFill>
                <a:latin typeface="Time new roman"/>
                <a:cs typeface="Arial" pitchFamily="34" charset="0"/>
              </a:rPr>
              <a:t>tài</a:t>
            </a:r>
            <a:endParaRPr lang="ko-KR" altLang="en-US" sz="2400" b="1" dirty="0">
              <a:solidFill>
                <a:prstClr val="black"/>
              </a:solidFill>
              <a:latin typeface="Time new roman"/>
              <a:cs typeface="Arial" pitchFamily="34" charset="0"/>
            </a:endParaRPr>
          </a:p>
        </p:txBody>
      </p:sp>
      <p:sp>
        <p:nvSpPr>
          <p:cNvPr id="19" name="TextBox 18">
            <a:extLst>
              <a:ext uri="{FF2B5EF4-FFF2-40B4-BE49-F238E27FC236}">
                <a16:creationId xmlns:a16="http://schemas.microsoft.com/office/drawing/2014/main" id="{DF6D17F0-3250-49DF-9ACC-8A93A354F0FF}"/>
              </a:ext>
            </a:extLst>
          </p:cNvPr>
          <p:cNvSpPr txBox="1"/>
          <p:nvPr/>
        </p:nvSpPr>
        <p:spPr>
          <a:xfrm>
            <a:off x="6090003" y="4475651"/>
            <a:ext cx="1542183" cy="461663"/>
          </a:xfrm>
          <a:prstGeom prst="rect">
            <a:avLst/>
          </a:prstGeom>
          <a:noFill/>
        </p:spPr>
        <p:txBody>
          <a:bodyPr wrap="square" lIns="107968" tIns="45719" rIns="107968" bIns="45719" rtlCol="0">
            <a:spAutoFit/>
          </a:bodyPr>
          <a:lstStyle/>
          <a:p>
            <a:pPr algn="ctr" defTabSz="914105"/>
            <a:r>
              <a:rPr lang="en-US" altLang="ko-KR" sz="2400" b="1" dirty="0">
                <a:solidFill>
                  <a:prstClr val="white"/>
                </a:solidFill>
                <a:latin typeface="Time new roman"/>
                <a:cs typeface="Arial" pitchFamily="34" charset="0"/>
              </a:rPr>
              <a:t>PTBĐ</a:t>
            </a:r>
            <a:endParaRPr lang="ko-KR" altLang="en-US" sz="2400" b="1" dirty="0">
              <a:solidFill>
                <a:prstClr val="white"/>
              </a:solidFill>
              <a:latin typeface="Time new roman"/>
              <a:cs typeface="Arial" pitchFamily="34" charset="0"/>
            </a:endParaRPr>
          </a:p>
        </p:txBody>
      </p:sp>
      <p:sp>
        <p:nvSpPr>
          <p:cNvPr id="20" name="TextBox 19">
            <a:extLst>
              <a:ext uri="{FF2B5EF4-FFF2-40B4-BE49-F238E27FC236}">
                <a16:creationId xmlns:a16="http://schemas.microsoft.com/office/drawing/2014/main" id="{E44D2E80-B182-46BB-B16A-D406A609ABF4}"/>
              </a:ext>
            </a:extLst>
          </p:cNvPr>
          <p:cNvSpPr txBox="1"/>
          <p:nvPr/>
        </p:nvSpPr>
        <p:spPr>
          <a:xfrm>
            <a:off x="476215" y="2225836"/>
            <a:ext cx="3998631" cy="1384993"/>
          </a:xfrm>
          <a:prstGeom prst="rect">
            <a:avLst/>
          </a:prstGeom>
          <a:noFill/>
        </p:spPr>
        <p:txBody>
          <a:bodyPr wrap="square" lIns="91416" tIns="45719" rIns="91416" bIns="45719" rtlCol="0" anchor="ctr">
            <a:spAutoFit/>
          </a:bodyPr>
          <a:lstStyle/>
          <a:p>
            <a:pPr algn="just" defTabSz="914105"/>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Sáng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tác</a:t>
            </a:r>
            <a:r>
              <a:rPr lang="en-US" altLang="vi-VN" sz="2800" i="1" dirty="0">
                <a:latin typeface="Times New Roman" panose="02020603050405020304" pitchFamily="18" charset="0"/>
                <a:cs typeface="Times New Roman" panose="02020603050405020304" pitchFamily="18" charset="0"/>
              </a:rPr>
              <a:t> </a:t>
            </a:r>
            <a:r>
              <a:rPr lang="en-US" altLang="vi-VN" sz="2800" i="1">
                <a:latin typeface="Times New Roman" panose="02020603050405020304" pitchFamily="18" charset="0"/>
                <a:cs typeface="Times New Roman" panose="02020603050405020304" pitchFamily="18" charset="0"/>
              </a:rPr>
              <a:t>đầu </a:t>
            </a:r>
            <a:r>
              <a:rPr lang="en-US" altLang="vi-VN" sz="2800" i="1" dirty="0" err="1">
                <a:latin typeface="Times New Roman" panose="02020603050405020304" pitchFamily="18" charset="0"/>
                <a:cs typeface="Times New Roman" panose="02020603050405020304" pitchFamily="18" charset="0"/>
              </a:rPr>
              <a:t>năm</a:t>
            </a:r>
            <a:r>
              <a:rPr lang="en-US" altLang="vi-VN" sz="2800" i="1" dirty="0">
                <a:latin typeface="Times New Roman" panose="02020603050405020304" pitchFamily="18" charset="0"/>
                <a:cs typeface="Times New Roman" panose="02020603050405020304" pitchFamily="18" charset="0"/>
              </a:rPr>
              <a:t> 1948 (</a:t>
            </a:r>
            <a:r>
              <a:rPr lang="en-US" altLang="vi-VN" sz="2800" i="1" dirty="0" err="1">
                <a:latin typeface="Times New Roman" panose="02020603050405020304" pitchFamily="18" charset="0"/>
                <a:cs typeface="Times New Roman" panose="02020603050405020304" pitchFamily="18" charset="0"/>
              </a:rPr>
              <a:t>thời</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kì</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đầu</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cuộc</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kháng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chiến</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chống</a:t>
            </a:r>
            <a:r>
              <a:rPr lang="en-US" altLang="vi-VN" sz="2800" i="1" dirty="0">
                <a:latin typeface="Times New Roman" panose="02020603050405020304" pitchFamily="18" charset="0"/>
                <a:cs typeface="Times New Roman" panose="02020603050405020304" pitchFamily="18" charset="0"/>
              </a:rPr>
              <a:t> </a:t>
            </a:r>
            <a:r>
              <a:rPr lang="en-US" altLang="vi-VN" sz="2800" i="1" dirty="0" err="1">
                <a:latin typeface="Times New Roman" panose="02020603050405020304" pitchFamily="18" charset="0"/>
                <a:cs typeface="Times New Roman" panose="02020603050405020304" pitchFamily="18" charset="0"/>
              </a:rPr>
              <a:t>Pháp</a:t>
            </a:r>
            <a:r>
              <a:rPr lang="en-US" altLang="vi-VN" sz="2800" i="1" dirty="0">
                <a:latin typeface="Times New Roman" panose="02020603050405020304" pitchFamily="18" charset="0"/>
                <a:cs typeface="Times New Roman" panose="02020603050405020304" pitchFamily="18" charset="0"/>
              </a:rPr>
              <a:t>)</a:t>
            </a:r>
            <a:endParaRPr lang="ko-KR" altLang="en-US" sz="2800" b="1" i="1" dirty="0">
              <a:solidFill>
                <a:prstClr val="black"/>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D0F6F1D6-1041-46F4-B3B6-ED29CBD88BCB}"/>
              </a:ext>
            </a:extLst>
          </p:cNvPr>
          <p:cNvSpPr txBox="1"/>
          <p:nvPr/>
        </p:nvSpPr>
        <p:spPr>
          <a:xfrm>
            <a:off x="8228809" y="2226731"/>
            <a:ext cx="3030335" cy="1384993"/>
          </a:xfrm>
          <a:prstGeom prst="rect">
            <a:avLst/>
          </a:prstGeom>
          <a:noFill/>
        </p:spPr>
        <p:txBody>
          <a:bodyPr wrap="square" lIns="91416" tIns="45719" rIns="91416" bIns="45719" rtlCol="0" anchor="ctr">
            <a:spAutoFit/>
          </a:bodyPr>
          <a:lstStyle/>
          <a:p>
            <a:pPr algn="just" defTabSz="914105"/>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Được</a:t>
            </a:r>
            <a:r>
              <a:rPr lang="en-US" sz="2800" i="1" dirty="0">
                <a:solidFill>
                  <a:prstClr val="black"/>
                </a:solidFill>
                <a:latin typeface="Times New Roman" pitchFamily="18" charset="0"/>
                <a:cs typeface="Times New Roman" pitchFamily="18" charset="0"/>
              </a:rPr>
              <a:t> in </a:t>
            </a:r>
            <a:r>
              <a:rPr lang="en-US" sz="2800" i="1" dirty="0" err="1">
                <a:solidFill>
                  <a:prstClr val="black"/>
                </a:solidFill>
                <a:latin typeface="Times New Roman" pitchFamily="18" charset="0"/>
                <a:cs typeface="Times New Roman" pitchFamily="18" charset="0"/>
              </a:rPr>
              <a:t>trong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tập</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Đầu</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súng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trăng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treo</a:t>
            </a:r>
            <a:r>
              <a:rPr lang="en-US" sz="2800" i="1" dirty="0">
                <a:solidFill>
                  <a:prstClr val="black"/>
                </a:solidFill>
                <a:latin typeface="Times New Roman" pitchFamily="18" charset="0"/>
                <a:cs typeface="Times New Roman" pitchFamily="18" charset="0"/>
              </a:rPr>
              <a:t> ( 1966)</a:t>
            </a:r>
            <a:endParaRPr lang="ko-KR" altLang="en-US" sz="2800" b="1" i="1" dirty="0">
              <a:solidFill>
                <a:prstClr val="black"/>
              </a:solidFill>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76AE8D8F-DC8D-410B-A36D-73A63A4B15C6}"/>
              </a:ext>
            </a:extLst>
          </p:cNvPr>
          <p:cNvSpPr txBox="1"/>
          <p:nvPr/>
        </p:nvSpPr>
        <p:spPr>
          <a:xfrm>
            <a:off x="8228809" y="4731609"/>
            <a:ext cx="3030335" cy="954105"/>
          </a:xfrm>
          <a:prstGeom prst="rect">
            <a:avLst/>
          </a:prstGeom>
          <a:noFill/>
        </p:spPr>
        <p:txBody>
          <a:bodyPr wrap="square" lIns="91416" tIns="45719" rIns="91416" bIns="45719" rtlCol="0" anchor="ctr">
            <a:spAutoFit/>
          </a:bodyPr>
          <a:lstStyle/>
          <a:p>
            <a:pPr algn="just" defTabSz="914105"/>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Biểu</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cảm</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kết</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hợp</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với</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tự</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sự</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và</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miêu</a:t>
            </a:r>
            <a:r>
              <a:rPr lang="en-US" altLang="ko-KR" sz="2800" i="1" dirty="0">
                <a:solidFill>
                  <a:prstClr val="black"/>
                </a:solidFill>
                <a:latin typeface="Times New Roman" pitchFamily="18" charset="0"/>
                <a:cs typeface="Times New Roman" pitchFamily="18" charset="0"/>
              </a:rPr>
              <a:t> </a:t>
            </a:r>
            <a:r>
              <a:rPr lang="en-US" altLang="ko-KR" sz="2800" i="1" dirty="0" err="1">
                <a:solidFill>
                  <a:prstClr val="black"/>
                </a:solidFill>
                <a:latin typeface="Times New Roman" pitchFamily="18" charset="0"/>
                <a:cs typeface="Times New Roman" pitchFamily="18" charset="0"/>
              </a:rPr>
              <a:t>tả</a:t>
            </a:r>
            <a:endParaRPr lang="ko-KR" altLang="en-US" sz="2800" i="1" dirty="0">
              <a:solidFill>
                <a:prstClr val="black"/>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AE81EC70-2690-4054-BD5B-BAB29927E08A}"/>
              </a:ext>
            </a:extLst>
          </p:cNvPr>
          <p:cNvSpPr txBox="1"/>
          <p:nvPr/>
        </p:nvSpPr>
        <p:spPr>
          <a:xfrm>
            <a:off x="319937" y="4516166"/>
            <a:ext cx="4137030" cy="1384993"/>
          </a:xfrm>
          <a:prstGeom prst="rect">
            <a:avLst/>
          </a:prstGeom>
          <a:noFill/>
        </p:spPr>
        <p:txBody>
          <a:bodyPr wrap="square" lIns="91416" tIns="45719" rIns="91416" bIns="45719" rtlCol="0" anchor="ctr">
            <a:spAutoFit/>
          </a:bodyPr>
          <a:lstStyle/>
          <a:p>
            <a:pPr algn="just"/>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Vẻ</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đẹp</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chân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thực</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giản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dị</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của</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anh</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bộ</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đội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cụ</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Hồ</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trong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kháng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chiến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chống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Pháp</a:t>
            </a:r>
            <a:endParaRPr lang="en-US" sz="2800" i="1" dirty="0">
              <a:solidFill>
                <a:prstClr val="black"/>
              </a:solidFill>
              <a:latin typeface="Times New Roman" pitchFamily="18" charset="0"/>
              <a:cs typeface="Times New Roman" pitchFamily="18" charset="0"/>
            </a:endParaRPr>
          </a:p>
        </p:txBody>
      </p:sp>
      <p:sp>
        <p:nvSpPr>
          <p:cNvPr id="24" name="TextBox 23"/>
          <p:cNvSpPr txBox="1"/>
          <p:nvPr/>
        </p:nvSpPr>
        <p:spPr>
          <a:xfrm>
            <a:off x="4147831" y="824889"/>
            <a:ext cx="4621323" cy="1107939"/>
          </a:xfrm>
          <a:prstGeom prst="rect">
            <a:avLst/>
          </a:prstGeom>
          <a:noFill/>
        </p:spPr>
        <p:txBody>
          <a:bodyPr wrap="square" lIns="121864" tIns="60932" rIns="121864" bIns="60932" rtlCol="0">
            <a:spAutoFit/>
          </a:bodyPr>
          <a:lstStyle/>
          <a:p>
            <a:pPr defTabSz="1218840"/>
            <a:r>
              <a:rPr lang="en-US" sz="6400" b="1" dirty="0">
                <a:solidFill>
                  <a:srgbClr val="FF0000"/>
                </a:solidFill>
                <a:latin typeface="#9Slide03 Arima Madurai" pitchFamily="2" charset="0"/>
                <a:cs typeface="#9Slide03 Arima Madurai" pitchFamily="2" charset="0"/>
              </a:rPr>
              <a:t>ĐỒNG CHÍ</a:t>
            </a:r>
          </a:p>
        </p:txBody>
      </p:sp>
      <p:grpSp>
        <p:nvGrpSpPr>
          <p:cNvPr id="25" name="Group 24"/>
          <p:cNvGrpSpPr/>
          <p:nvPr/>
        </p:nvGrpSpPr>
        <p:grpSpPr>
          <a:xfrm>
            <a:off x="-89217" y="197966"/>
            <a:ext cx="5004273" cy="461665"/>
            <a:chOff x="-178462" y="1828800"/>
            <a:chExt cx="10009850" cy="923317"/>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27" name="TextBox 26"/>
            <p:cNvSpPr txBox="1"/>
            <p:nvPr/>
          </p:nvSpPr>
          <p:spPr>
            <a:xfrm>
              <a:off x="802530" y="1828800"/>
              <a:ext cx="914399" cy="923317"/>
            </a:xfrm>
            <a:prstGeom prst="rect">
              <a:avLst/>
            </a:prstGeom>
            <a:noFill/>
          </p:spPr>
          <p:txBody>
            <a:bodyPr wrap="square" rtlCol="0">
              <a:spAutoFit/>
            </a:bodyPr>
            <a:lstStyle/>
            <a:p>
              <a:pPr algn="ctr" defTabSz="1076562"/>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7763653" cy="923317"/>
            </a:xfrm>
            <a:prstGeom prst="rect">
              <a:avLst/>
            </a:prstGeom>
            <a:noFill/>
          </p:spPr>
          <p:txBody>
            <a:bodyPr wrap="square" rtlCol="0">
              <a:spAutoFit/>
            </a:bodyPr>
            <a:lstStyle/>
            <a:p>
              <a:pPr defTabSz="1076562"/>
              <a:r>
                <a:rPr lang="en-US" sz="2400"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319937" y="693325"/>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562"/>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32" name="TextBox 31"/>
            <p:cNvSpPr txBox="1"/>
            <p:nvPr/>
          </p:nvSpPr>
          <p:spPr>
            <a:xfrm>
              <a:off x="957123" y="2795828"/>
              <a:ext cx="783010" cy="964235"/>
            </a:xfrm>
            <a:prstGeom prst="rect">
              <a:avLst/>
            </a:prstGeom>
            <a:noFill/>
          </p:spPr>
          <p:txBody>
            <a:bodyPr wrap="none" rtlCol="0">
              <a:spAutoFit/>
            </a:bodyPr>
            <a:lstStyle/>
            <a:p>
              <a:pPr algn="ctr" defTabSz="1076562"/>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3"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10396839" y="79007"/>
            <a:ext cx="1607819" cy="237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3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74D7F-4362-4505-A38A-2092F0A6D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869" y="0"/>
            <a:ext cx="5247131" cy="6858000"/>
          </a:xfrm>
          <a:prstGeom prst="rect">
            <a:avLst/>
          </a:prstGeom>
        </p:spPr>
      </p:pic>
      <p:sp>
        <p:nvSpPr>
          <p:cNvPr id="7" name="Chỗ dành sẵn cho Nội dung 2">
            <a:extLst>
              <a:ext uri="{FF2B5EF4-FFF2-40B4-BE49-F238E27FC236}">
                <a16:creationId xmlns:a16="http://schemas.microsoft.com/office/drawing/2014/main" id="{BC8288B5-3AA2-4F20-8DCF-51D4C64936DC}"/>
              </a:ext>
            </a:extLst>
          </p:cNvPr>
          <p:cNvSpPr txBox="1">
            <a:spLocks/>
          </p:cNvSpPr>
          <p:nvPr/>
        </p:nvSpPr>
        <p:spPr>
          <a:xfrm>
            <a:off x="858283" y="754705"/>
            <a:ext cx="6839882" cy="585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60000"/>
              </a:lnSpc>
              <a:buFont typeface="Arial" panose="020B0604020202020204" pitchFamily="34" charset="0"/>
              <a:buNone/>
            </a:pPr>
            <a:r>
              <a:rPr lang="en-US" altLang="vi-VN" i="1" dirty="0" err="1">
                <a:solidFill>
                  <a:srgbClr val="FF0000"/>
                </a:solidFill>
                <a:latin typeface="Times New Roman" panose="02020603050405020304" pitchFamily="18" charset="0"/>
                <a:cs typeface="Times New Roman" panose="02020603050405020304" pitchFamily="18" charset="0"/>
              </a:rPr>
              <a:t>Chính</a:t>
            </a:r>
            <a:r>
              <a:rPr lang="en-US" altLang="vi-VN" i="1" dirty="0">
                <a:solidFill>
                  <a:srgbClr val="FF0000"/>
                </a:solidFill>
                <a:latin typeface="Times New Roman" panose="02020603050405020304" pitchFamily="18" charset="0"/>
                <a:cs typeface="Times New Roman" panose="02020603050405020304" pitchFamily="18" charset="0"/>
              </a:rPr>
              <a:t> </a:t>
            </a:r>
            <a:r>
              <a:rPr lang="en-US" altLang="vi-VN" i="1" dirty="0" err="1">
                <a:solidFill>
                  <a:srgbClr val="FF0000"/>
                </a:solidFill>
                <a:latin typeface="Times New Roman" panose="02020603050405020304" pitchFamily="18" charset="0"/>
                <a:cs typeface="Times New Roman" panose="02020603050405020304" pitchFamily="18" charset="0"/>
              </a:rPr>
              <a:t>Hữu</a:t>
            </a:r>
            <a:r>
              <a:rPr lang="en-US" altLang="vi-VN" i="1" dirty="0">
                <a:solidFill>
                  <a:srgbClr val="FF0000"/>
                </a:solidFill>
                <a:latin typeface="Times New Roman" panose="02020603050405020304" pitchFamily="18" charset="0"/>
                <a:cs typeface="Times New Roman" panose="02020603050405020304" pitchFamily="18" charset="0"/>
              </a:rPr>
              <a:t> </a:t>
            </a:r>
            <a:r>
              <a:rPr lang="en-US" altLang="vi-VN" i="1" dirty="0" err="1">
                <a:solidFill>
                  <a:srgbClr val="FF0000"/>
                </a:solidFill>
                <a:latin typeface="Times New Roman" panose="02020603050405020304" pitchFamily="18" charset="0"/>
                <a:cs typeface="Times New Roman" panose="02020603050405020304" pitchFamily="18" charset="0"/>
              </a:rPr>
              <a:t>tâm</a:t>
            </a:r>
            <a:r>
              <a:rPr lang="en-US" altLang="vi-VN" i="1" dirty="0">
                <a:solidFill>
                  <a:srgbClr val="FF0000"/>
                </a:solidFill>
                <a:latin typeface="Times New Roman" panose="02020603050405020304" pitchFamily="18" charset="0"/>
                <a:cs typeface="Times New Roman" panose="02020603050405020304" pitchFamily="18" charset="0"/>
              </a:rPr>
              <a:t> </a:t>
            </a:r>
            <a:r>
              <a:rPr lang="en-US" altLang="vi-VN" i="1" dirty="0" err="1">
                <a:solidFill>
                  <a:srgbClr val="FF0000"/>
                </a:solidFill>
                <a:latin typeface="Times New Roman" panose="02020603050405020304" pitchFamily="18" charset="0"/>
                <a:cs typeface="Times New Roman" panose="02020603050405020304" pitchFamily="18" charset="0"/>
              </a:rPr>
              <a:t>sự</a:t>
            </a:r>
            <a:r>
              <a:rPr lang="en-US" altLang="vi-VN" i="1" dirty="0">
                <a:solidFill>
                  <a:srgbClr val="FF0000"/>
                </a:solidFill>
                <a:latin typeface="Times New Roman" panose="02020603050405020304" pitchFamily="18" charset="0"/>
                <a:cs typeface="Times New Roman" panose="02020603050405020304" pitchFamily="18" charset="0"/>
              </a:rPr>
              <a:t>: </a:t>
            </a:r>
            <a:r>
              <a:rPr lang="en-US" altLang="vi-VN" i="1" dirty="0">
                <a:solidFill>
                  <a:prstClr val="black"/>
                </a:solidFill>
                <a:latin typeface="Times New Roman" panose="02020603050405020304" pitchFamily="18" charset="0"/>
                <a:cs typeface="Times New Roman" panose="02020603050405020304" pitchFamily="18" charset="0"/>
              </a:rPr>
              <a:t>“</a:t>
            </a:r>
            <a:r>
              <a:rPr lang="en-US" altLang="vi-VN" i="1" dirty="0" err="1">
                <a:solidFill>
                  <a:prstClr val="black"/>
                </a:solidFill>
                <a:latin typeface="Times New Roman" panose="02020603050405020304" pitchFamily="18" charset="0"/>
                <a:cs typeface="Times New Roman" panose="02020603050405020304" pitchFamily="18" charset="0"/>
              </a:rPr>
              <a:t>Tôi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bị</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ốm</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sốt</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rét</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ác</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tính</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nhưng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không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có</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thuốc</a:t>
            </a:r>
            <a:r>
              <a:rPr lang="en-US" altLang="vi-VN" i="1" dirty="0">
                <a:solidFill>
                  <a:prstClr val="black"/>
                </a:solidFill>
                <a:latin typeface="Times New Roman" panose="02020603050405020304" pitchFamily="18" charset="0"/>
                <a:cs typeface="Times New Roman" panose="02020603050405020304" pitchFamily="18" charset="0"/>
              </a:rPr>
              <a:t> men </a:t>
            </a:r>
            <a:r>
              <a:rPr lang="en-US" altLang="vi-VN" i="1" dirty="0" err="1">
                <a:solidFill>
                  <a:prstClr val="black"/>
                </a:solidFill>
                <a:latin typeface="Times New Roman" panose="02020603050405020304" pitchFamily="18" charset="0"/>
                <a:cs typeface="Times New Roman" panose="02020603050405020304" pitchFamily="18" charset="0"/>
              </a:rPr>
              <a:t>gì</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cả</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Đơn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vị</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vẫn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hành</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quân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và</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để</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lại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một</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đồng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chí</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chăn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sóc</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tôi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Không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có</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đồng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chí</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đó</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có</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lẽ</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tôi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đã</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bỏ</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mạng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Sự</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ân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cần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của</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đồng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chí</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đó</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khiến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tôi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nhớ</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những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lần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đau</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ốm</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được</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mẹ</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được</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chị</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chăm</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sóc</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Đấy</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là</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những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gợi</a:t>
            </a:r>
            <a:r>
              <a:rPr lang="en-US" altLang="vi-VN" i="1" dirty="0">
                <a:solidFill>
                  <a:prstClr val="black"/>
                </a:solidFill>
                <a:latin typeface="Times New Roman" panose="02020603050405020304" pitchFamily="18" charset="0"/>
                <a:cs typeface="Times New Roman" panose="02020603050405020304" pitchFamily="18" charset="0"/>
              </a:rPr>
              <a:t> ý </a:t>
            </a:r>
            <a:r>
              <a:rPr lang="en-US" altLang="vi-VN" i="1" dirty="0" err="1">
                <a:solidFill>
                  <a:prstClr val="black"/>
                </a:solidFill>
                <a:latin typeface="Times New Roman" panose="02020603050405020304" pitchFamily="18" charset="0"/>
                <a:cs typeface="Times New Roman" panose="02020603050405020304" pitchFamily="18" charset="0"/>
              </a:rPr>
              <a:t>đầu</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tiên</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của</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bài</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thơ</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Đồng</a:t>
            </a:r>
            <a:r>
              <a:rPr lang="en-US" altLang="vi-VN" i="1" dirty="0">
                <a:solidFill>
                  <a:prstClr val="black"/>
                </a:solidFill>
                <a:latin typeface="Times New Roman" panose="02020603050405020304" pitchFamily="18" charset="0"/>
                <a:cs typeface="Times New Roman" panose="02020603050405020304" pitchFamily="18" charset="0"/>
              </a:rPr>
              <a:t> </a:t>
            </a:r>
            <a:r>
              <a:rPr lang="en-US" altLang="vi-VN" i="1" dirty="0" err="1">
                <a:solidFill>
                  <a:prstClr val="black"/>
                </a:solidFill>
                <a:latin typeface="Times New Roman" panose="02020603050405020304" pitchFamily="18" charset="0"/>
                <a:cs typeface="Times New Roman" panose="02020603050405020304" pitchFamily="18" charset="0"/>
              </a:rPr>
              <a:t>chí</a:t>
            </a:r>
            <a:r>
              <a:rPr lang="en-US" altLang="vi-VN" i="1" dirty="0">
                <a:solidFill>
                  <a:prstClr val="black"/>
                </a:solidFill>
                <a:latin typeface="Times New Roman" panose="02020603050405020304" pitchFamily="18" charset="0"/>
                <a:cs typeface="Times New Roman" panose="02020603050405020304" pitchFamily="18" charset="0"/>
              </a:rPr>
              <a:t>”</a:t>
            </a:r>
            <a:endParaRPr lang="en-BZ"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18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LASTVALUES" val="&lt;ChangeData&gt;&lt;SlideID&gt;&lt;![CDATA[290]]&gt;&lt;/SlideID&gt;&lt;/ChangeData&gt;"/>
  <p:tag name="MMPROD_ID" val="10080"/>
  <p:tag name="MMPROD_TYPE" val="10008"/>
  <p:tag name="MMPROD_DATA" val="&lt;property id=&quot;10026&quot; value=&quot;10&quot;/&gt;&lt;property id=&quot;10027&quot; value=&quot;Interaction10080&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2017061453,C:\Users\tg\Desktop\Dong chi - Chinh Huu\Media.ppcx"/>
  <p:tag name="MMPROD_FAILDATA" val="&lt;object type=&quot;10051&quot; unique_id=&quot;10083&quot;&gt;&lt;property id=&quot;10020&quot; value=&quot;2&quot;/&gt;&lt;property id=&quot;10191&quot; value=&quot;-1&quot;/&gt;&lt;/object&gt;"/>
  <p:tag name="MMPROD_PASSDATA" val="&lt;object type=&quot;10050&quot; unique_id=&quot;10082&quot;&gt;&lt;property id=&quot;10020&quot; value=&quot;2&quot;/&gt;&lt;property id=&quot;10191&quot; value=&quot;-1&quot;/&gt;&lt;/object&gt;"/>
  <p:tag name="MMPROD_ANSWERCOUNT" val="4"/>
</p:tagLst>
</file>

<file path=ppt/tags/tag10.xml><?xml version="1.0" encoding="utf-8"?>
<p:tagLst xmlns:a="http://schemas.openxmlformats.org/drawingml/2006/main" xmlns:r="http://schemas.openxmlformats.org/officeDocument/2006/relationships" xmlns:p="http://schemas.openxmlformats.org/presentationml/2006/main">
  <p:tag name="MMPROD_LASTVALUES" val="&lt;ChangeData&gt;&lt;Text&gt;&lt;![CDATA[1948, sau khi tham gia chiến dịch Việt Bắc.]]&gt;&lt;/Text&gt;&lt;FontSize&gt;&lt;![CDATA[21]]&gt;&lt;/FontSize&gt;&lt;Left&gt;&lt;![CDATA[115]]&gt;&lt;/Left&gt;&lt;Top&gt;&lt;![CDATA[291.375]]&gt;&lt;/Top&gt;&lt;/ChangeData&gt;"/>
  <p:tag name="MMPROD_ABSOLUTEPOSITIONID" val="1023"/>
</p:tagLst>
</file>

<file path=ppt/tags/tag11.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1]]&gt;&lt;/FontSize&gt;&lt;Left&gt;&lt;![CDATA[85]]&gt;&lt;/Left&gt;&lt;Top&gt;&lt;![CDATA[210.5]]&gt;&lt;/Top&gt;&lt;/ChangeData&gt;"/>
  <p:tag name="MMPROD_ABSOLUTEPOSITIONID" val="1042"/>
</p:tagLst>
</file>

<file path=ppt/tags/tag12.xml><?xml version="1.0" encoding="utf-8"?>
<p:tagLst xmlns:a="http://schemas.openxmlformats.org/drawingml/2006/main" xmlns:r="http://schemas.openxmlformats.org/officeDocument/2006/relationships" xmlns:p="http://schemas.openxmlformats.org/presentationml/2006/main">
  <p:tag name="MMPROD_LASTVALUES" val="&lt;ChangeData&gt;&lt;Text&gt;&lt;![CDATA[1948, sau khi tham gia chiến dịch Điện Biên Phủ.]]&gt;&lt;/Text&gt;&lt;FontSize&gt;&lt;![CDATA[21]]&gt;&lt;/FontSize&gt;&lt;Left&gt;&lt;![CDATA[115]]&gt;&lt;/Left&gt;&lt;Top&gt;&lt;![CDATA[210.5]]&gt;&lt;/Top&gt;&lt;/ChangeData&gt;"/>
  <p:tag name="MMPROD_ABSOLUTEPOSITIONID" val="1022"/>
</p:tagLst>
</file>

<file path=ppt/tags/tag13.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1]]&gt;&lt;/FontSize&gt;&lt;Left&gt;&lt;![CDATA[85]]&gt;&lt;/Left&gt;&lt;Top&gt;&lt;![CDATA[129.625]]&gt;&lt;/Top&gt;&lt;/ChangeData&gt;"/>
  <p:tag name="MMPROD_ABSOLUTEPOSITIONID" val="1041"/>
</p:tagLst>
</file>

<file path=ppt/tags/tag14.xml><?xml version="1.0" encoding="utf-8"?>
<p:tagLst xmlns:a="http://schemas.openxmlformats.org/drawingml/2006/main" xmlns:r="http://schemas.openxmlformats.org/officeDocument/2006/relationships" xmlns:p="http://schemas.openxmlformats.org/presentationml/2006/main">
  <p:tag name="MMPROD_LASTVALUES" val="&lt;ChangeData&gt;&lt;Text&gt;&lt;![CDATA[1944, sau khi tham gia chiến dịch Điện Biên Phủ.]]&gt;&lt;/Text&gt;&lt;FontSize&gt;&lt;![CDATA[21]]&gt;&lt;/FontSize&gt;&lt;Left&gt;&lt;![CDATA[116]]&gt;&lt;/Left&gt;&lt;Top&gt;&lt;![CDATA[129.625]]&gt;&lt;/Top&gt;&lt;/ChangeData&gt;"/>
  <p:tag name="MMPROD_ABSOLUTEPOSITIONID" val="1021"/>
</p:tagLst>
</file>

<file path=ppt/tags/tag15.xml><?xml version="1.0" encoding="utf-8"?>
<p:tagLst xmlns:a="http://schemas.openxmlformats.org/drawingml/2006/main" xmlns:r="http://schemas.openxmlformats.org/officeDocument/2006/relationships" xmlns:p="http://schemas.openxmlformats.org/presentationml/2006/main">
  <p:tag name="MMPROD_LASTVALUES" val="&lt;ChangeData&gt;&lt;SlideID&gt;&lt;![CDATA[292]]&gt;&lt;/SlideID&gt;&lt;/ChangeData&gt;"/>
  <p:tag name="MMPROD_ID" val="10094"/>
  <p:tag name="MMPROD_TYPE" val="10008"/>
  <p:tag name="MMPROD_DATA" val="&lt;property id=&quot;10026&quot; value=&quot;10&quot;/&gt;&lt;property id=&quot;10027&quot; value=&quot;Interaction10094&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2017061453,C:\Users\tg\Desktop\Dong chi - Chinh Huu\Media.ppcx"/>
  <p:tag name="MMPROD_FAILDATA" val="&lt;object type=&quot;10051&quot; unique_id=&quot;10097&quot;&gt;&lt;property id=&quot;10020&quot; value=&quot;2&quot;/&gt;&lt;property id=&quot;10191&quot; value=&quot;-1&quot;/&gt;&lt;/object&gt;"/>
  <p:tag name="MMPROD_PASSDATA" val="&lt;object type=&quot;10050&quot; unique_id=&quot;10096&quot;&gt;&lt;property id=&quot;10020&quot; value=&quot;2&quot;/&gt;&lt;property id=&quot;10191&quot; value=&quot;-1&quot;/&gt;&lt;/object&gt;"/>
  <p:tag name="MMPROD_ANSWERCOUNT" val="4"/>
</p:tagLst>
</file>

<file path=ppt/tags/tag16.xml><?xml version="1.0" encoding="utf-8"?>
<p:tagLst xmlns:a="http://schemas.openxmlformats.org/drawingml/2006/main" xmlns:r="http://schemas.openxmlformats.org/officeDocument/2006/relationships" xmlns:p="http://schemas.openxmlformats.org/presentationml/2006/main">
  <p:tag name="MMPROD_ID" val="10094"/>
  <p:tag name="MMPROD_ABSOLUTEPOSITIONID" val="100"/>
  <p:tag name="MMPROD_LASTVALUES" val="&lt;ChangeData&gt;&lt;Text&gt;&lt;![CDATA[Câu 2: Người chiến sĩ khi tham gia vào trận chiến luôn thể hiện tư thế và tâm hồn như thế nào?]]&gt;&lt;/Text&gt;&lt;FontSize&gt;&lt;![CDATA[32]]&gt;&lt;/FontSize&gt;&lt;Left&gt;&lt;![CDATA[0]]&gt;&lt;/Left&gt;&lt;Top&gt;&lt;![CDATA[0]]&gt;&lt;/Top&gt;&lt;/ChangeData&gt;"/>
</p:tagLst>
</file>

<file path=ppt/tags/tag17.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83.625]]&gt;&lt;/Top&gt;&lt;/ChangeData&gt;"/>
  <p:tag name="MMPROD_ID" val="10098"/>
  <p:tag name="MMPROD_TYPE" val="10018"/>
  <p:tag name="MMPROD_COLLECTIONCONTAINERID" val="10095"/>
  <p:tag name="MMPROD_PARENTID" val="10094"/>
  <p:tag name="MMPROD_ANSWERLETTER" val="A) "/>
  <p:tag name="MMPROD_DATA" val="&lt;property id=&quot;10074&quot; value=&quot;1&quot;/&gt;&lt;property id=&quot;10193&quot; value=&quot;A&quot;/&gt;&lt;property id=&quot;10199&quot; value=&quot;0&quot;/&gt;&lt;object type=&quot;10049&quot; unique_id=&quot;10099&quot;&gt;&lt;property id=&quot;10020&quot; value=&quot;9&quot;/&gt;&lt;property id=&quot;10102&quot; value=&quot;0&quot;/&gt;&lt;property id=&quot;10191&quot; value=&quot;-1&quot;/&gt;&lt;/object&gt;"/>
</p:tagLst>
</file>

<file path=ppt/tags/tag18.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230.875]]&gt;&lt;/Top&gt;&lt;/ChangeData&gt;"/>
  <p:tag name="MMPROD_ID" val="10100"/>
  <p:tag name="MMPROD_TYPE" val="10018"/>
  <p:tag name="MMPROD_COLLECTIONCONTAINERID" val="10095"/>
  <p:tag name="MMPROD_PARENTID" val="10094"/>
  <p:tag name="MMPROD_ANSWERLETTER" val="B) "/>
  <p:tag name="MMPROD_DATA" val="&lt;property id=&quot;10074&quot; value=&quot;0&quot;/&gt;&lt;property id=&quot;10193&quot; value=&quot;B&quot;/&gt;&lt;property id=&quot;10199&quot; value=&quot;0&quot;/&gt;&lt;object type=&quot;10049&quot; unique_id=&quot;10101&quot;&gt;&lt;property id=&quot;10020&quot; value=&quot;9&quot;/&gt;&lt;property id=&quot;10102&quot; value=&quot;0&quot;/&gt;&lt;property id=&quot;10191&quot; value=&quot;-1&quot;/&gt;&lt;/object&gt;"/>
</p:tagLst>
</file>

<file path=ppt/tags/tag19.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gt;&lt;/Left&gt;&lt;Top&gt;&lt;![CDATA[278.125]]&gt;&lt;/Top&gt;&lt;/ChangeData&gt;"/>
  <p:tag name="MMPROD_ID" val="10102"/>
  <p:tag name="MMPROD_TYPE" val="10018"/>
  <p:tag name="MMPROD_COLLECTIONCONTAINERID" val="10095"/>
  <p:tag name="MMPROD_PARENTID" val="10094"/>
  <p:tag name="MMPROD_ANSWERLETTER" val="C) "/>
  <p:tag name="MMPROD_DATA" val="&lt;property id=&quot;10074&quot; value=&quot;0&quot;/&gt;&lt;property id=&quot;10193&quot; value=&quot;C&quot;/&gt;&lt;property id=&quot;10199&quot; value=&quot;0&quot;/&gt;&lt;object type=&quot;10049&quot; unique_id=&quot;10103&quot;&gt;&lt;property id=&quot;10020&quot; value=&quot;9&quot;/&gt;&lt;property id=&quot;10102&quot; value=&quot;0&quot;/&gt;&lt;property id=&quot;10191&quot; value=&quot;-1&quot;/&gt;&lt;/object&gt;"/>
</p:tagLst>
</file>

<file path=ppt/tags/tag2.xml><?xml version="1.0" encoding="utf-8"?>
<p:tagLst xmlns:a="http://schemas.openxmlformats.org/drawingml/2006/main" xmlns:r="http://schemas.openxmlformats.org/officeDocument/2006/relationships" xmlns:p="http://schemas.openxmlformats.org/presentationml/2006/main">
  <p:tag name="MMPROD_ID" val="10080"/>
  <p:tag name="MMPROD_ABSOLUTEPOSITIONID" val="100"/>
  <p:tag name="MMPROD_LASTVALUES" val="&lt;ChangeData&gt;&lt;Text&gt;&lt;![CDATA[Câu 1: Bài thơ &amp;quot;Đồng chí&amp;quot; ra đời vào năm nào? Em biết gì về hoàn cảnh sáng tác bài thơ?]]&gt;&lt;/Text&gt;&lt;FontSize&gt;&lt;![CDATA[34]]&gt;&lt;/FontSize&gt;&lt;Left&gt;&lt;![CDATA[0]]&gt;&lt;/Left&gt;&lt;Top&gt;&lt;![CDATA[0]]&gt;&lt;/Top&gt;&lt;/ChangeData&gt;"/>
</p:tagLst>
</file>

<file path=ppt/tags/tag20.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3]]&gt;&lt;/Left&gt;&lt;Top&gt;&lt;![CDATA[325.375]]&gt;&lt;/Top&gt;&lt;/ChangeData&gt;"/>
  <p:tag name="MMPROD_ID" val="10104"/>
  <p:tag name="MMPROD_TYPE" val="10018"/>
  <p:tag name="MMPROD_COLLECTIONCONTAINERID" val="10095"/>
  <p:tag name="MMPROD_PARENTID" val="10094"/>
  <p:tag name="MMPROD_ANSWERLETTER" val="D) "/>
  <p:tag name="MMPROD_DATA" val="&lt;property id=&quot;10074&quot; value=&quot;0&quot;/&gt;&lt;property id=&quot;10193&quot; value=&quot;D&quot;/&gt;&lt;property id=&quot;10199&quot; value=&quot;0&quot;/&gt;&lt;object type=&quot;10049&quot; unique_id=&quot;10105&quot;&gt;&lt;property id=&quot;10020&quot; value=&quot;9&quot;/&gt;&lt;property id=&quot;10102&quot; value=&quot;0&quot;/&gt;&lt;property id=&quot;10191&quot; value=&quot;-1&quot;/&gt;&lt;/object&gt;"/>
</p:tagLst>
</file>

<file path=ppt/tags/tag21.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22.xml><?xml version="1.0" encoding="utf-8"?>
<p:tagLst xmlns:a="http://schemas.openxmlformats.org/drawingml/2006/main" xmlns:r="http://schemas.openxmlformats.org/officeDocument/2006/relationships" xmlns:p="http://schemas.openxmlformats.org/presentationml/2006/main">
  <p:tag name="MMPROD_LASTVALUES" val="&lt;ChangeData&gt;&lt;Text&gt;&lt;![CDATA[Kiêu ngạo, chủ động, cá nhân.]]&gt;&lt;/Text&gt;&lt;FontSize&gt;&lt;![CDATA[28]]&gt;&lt;/FontSize&gt;&lt;Left&gt;&lt;![CDATA[117]]&gt;&lt;/Left&gt;&lt;Top&gt;&lt;![CDATA[271.375]]&gt;&lt;/Top&gt;&lt;/ChangeData&gt;"/>
  <p:tag name="MMPROD_ABSOLUTEPOSITIONID" val="1024"/>
</p:tagLst>
</file>

<file path=ppt/tags/tag23.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24.xml><?xml version="1.0" encoding="utf-8"?>
<p:tagLst xmlns:a="http://schemas.openxmlformats.org/drawingml/2006/main" xmlns:r="http://schemas.openxmlformats.org/officeDocument/2006/relationships" xmlns:p="http://schemas.openxmlformats.org/presentationml/2006/main">
  <p:tag name="MMPROD_LASTVALUES" val="&lt;ChangeData&gt;&lt;Text&gt;&lt;![CDATA[Ung dung, lạnh lẽo, bị động.]]&gt;&lt;/Text&gt;&lt;FontSize&gt;&lt;![CDATA[28]]&gt;&lt;/FontSize&gt;&lt;Left&gt;&lt;![CDATA[115]]&gt;&lt;/Left&gt;&lt;Top&gt;&lt;![CDATA[224.125]]&gt;&lt;/Top&gt;&lt;/ChangeData&gt;"/>
  <p:tag name="MMPROD_ABSOLUTEPOSITIONID" val="1023"/>
</p:tagLst>
</file>

<file path=ppt/tags/tag25.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26.xml><?xml version="1.0" encoding="utf-8"?>
<p:tagLst xmlns:a="http://schemas.openxmlformats.org/drawingml/2006/main" xmlns:r="http://schemas.openxmlformats.org/officeDocument/2006/relationships" xmlns:p="http://schemas.openxmlformats.org/presentationml/2006/main">
  <p:tag name="MMPROD_LASTVALUES" val="&lt;ChangeData&gt;&lt;Text&gt;&lt;![CDATA[Kiêu ngạo, tự cao, bị động.]]&gt;&lt;/Text&gt;&lt;FontSize&gt;&lt;![CDATA[28]]&gt;&lt;/FontSize&gt;&lt;Left&gt;&lt;![CDATA[115]]&gt;&lt;/Left&gt;&lt;Top&gt;&lt;![CDATA[176.875]]&gt;&lt;/Top&gt;&lt;/ChangeData&gt;"/>
  <p:tag name="MMPROD_ABSOLUTEPOSITIONID" val="1022"/>
</p:tagLst>
</file>

<file path=ppt/tags/tag27.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28.xml><?xml version="1.0" encoding="utf-8"?>
<p:tagLst xmlns:a="http://schemas.openxmlformats.org/drawingml/2006/main" xmlns:r="http://schemas.openxmlformats.org/officeDocument/2006/relationships" xmlns:p="http://schemas.openxmlformats.org/presentationml/2006/main">
  <p:tag name="MMPROD_LASTVALUES" val="&lt;ChangeData&gt;&lt;Text&gt;&lt;![CDATA[Chủ động, ung dung, lạc quan.]]&gt;&lt;/Text&gt;&lt;FontSize&gt;&lt;![CDATA[28]]&gt;&lt;/FontSize&gt;&lt;Left&gt;&lt;![CDATA[116]]&gt;&lt;/Left&gt;&lt;Top&gt;&lt;![CDATA[129.625]]&gt;&lt;/Top&gt;&lt;/ChangeData&gt;"/>
  <p:tag name="MMPROD_ABSOLUTEPOSITIONID" val="1021"/>
</p:tagLst>
</file>

<file path=ppt/tags/tag29.xml><?xml version="1.0" encoding="utf-8"?>
<p:tagLst xmlns:a="http://schemas.openxmlformats.org/drawingml/2006/main" xmlns:r="http://schemas.openxmlformats.org/officeDocument/2006/relationships" xmlns:p="http://schemas.openxmlformats.org/presentationml/2006/main">
  <p:tag name="MMPROD_LASTVALUES" val="&lt;ChangeData&gt;&lt;SlideID&gt;&lt;![CDATA[293]]&gt;&lt;/SlideID&gt;&lt;/ChangeData&gt;"/>
  <p:tag name="MMPROD_ID" val="10108"/>
  <p:tag name="MMPROD_TYPE" val="10055"/>
  <p:tag name="MMPROD_DATA" val="&lt;property id=&quot;10026&quot; value=&quot;10&quot;/&gt;&lt;property id=&quot;10027&quot; value=&quot;Interaction10108&quot;/&gt;&lt;property id=&quot;10028&quot; value=&quot;0&quot;/&gt;&lt;property id=&quot;10063&quot; value=&quot;1&quot;/&gt;&lt;property id=&quot;10070&quot; value=&quot;True/False&quot;/&gt;&lt;property id=&quot;10098&quot; value=&quot;True/Fals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2017061453,C:\Users\tg\Desktop\Dong chi - Chinh Huu\Media.ppcx"/>
  <p:tag name="MMPROD_FAILDATA" val="&lt;object type=&quot;10051&quot; unique_id=&quot;10111&quot;&gt;&lt;property id=&quot;10020&quot; value=&quot;2&quot;/&gt;&lt;property id=&quot;10191&quot; value=&quot;-1&quot;/&gt;&lt;/object&gt;"/>
  <p:tag name="MMPROD_PASSDATA" val="&lt;object type=&quot;10050&quot; unique_id=&quot;10110&quot;&gt;&lt;property id=&quot;10020&quot; value=&quot;2&quot;/&gt;&lt;property id=&quot;10191&quot; value=&quot;-1&quot;/&gt;&lt;/object&gt;"/>
  <p:tag name="MMPROD_ANSWERCOUNT" val="2"/>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1]]&gt;&lt;/Left&gt;&lt;Top&gt;&lt;![CDATA[234.75]]&gt;&lt;/Top&gt;&lt;/ChangeData&gt;"/>
  <p:tag name="MMPROD_ID" val="10084"/>
  <p:tag name="MMPROD_TYPE" val="10018"/>
  <p:tag name="MMPROD_COLLECTIONCONTAINERID" val="10081"/>
  <p:tag name="MMPROD_PARENTID" val="10080"/>
  <p:tag name="MMPROD_ANSWERLETTER" val="A) "/>
  <p:tag name="MMPROD_DATA" val="&lt;property id=&quot;10074&quot; value=&quot;0&quot;/&gt;&lt;property id=&quot;10193&quot; value=&quot;A&quot;/&gt;&lt;property id=&quot;10199&quot; value=&quot;0&quot;/&gt;&lt;object type=&quot;10049&quot; unique_id=&quot;10085&quot;&gt;&lt;property id=&quot;10020&quot; value=&quot;9&quot;/&gt;&lt;property id=&quot;10102&quot; value=&quot;0&quot;/&gt;&lt;property id=&quot;10191&quot; value=&quot;-1&quot;/&gt;&lt;/object&gt;"/>
</p:tagLst>
</file>

<file path=ppt/tags/tag30.xml><?xml version="1.0" encoding="utf-8"?>
<p:tagLst xmlns:a="http://schemas.openxmlformats.org/drawingml/2006/main" xmlns:r="http://schemas.openxmlformats.org/officeDocument/2006/relationships" xmlns:p="http://schemas.openxmlformats.org/presentationml/2006/main">
  <p:tag name="MMPROD_ID" val="10108"/>
  <p:tag name="MMPROD_ABSOLUTEPOSITIONID" val="100"/>
  <p:tag name="MMPROD_LASTVALUES" val="&lt;ChangeData&gt;&lt;Text&gt;&lt;![CDATA[Câu 3: &amp;quot;Đầu súng trăng treo&amp;quot;  vừa là hình ảnh tả thực vừa là hình ảnh mang ý nghĩa biểu tượng cho hiện thực và nhân đạo đúng hay sai? ]]&gt;&lt;/Text&gt;&lt;FontSize&gt;&lt;![CDATA[25]]&gt;&lt;/FontSize&gt;&lt;Left&gt;&lt;![CDATA[0]]&gt;&lt;/Left&gt;&lt;Top&gt;&lt;![CDATA[0]]&gt;&lt;/Top&gt;&lt;/ChangeData&gt;"/>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25]]&gt;&lt;/Top&gt;&lt;/ChangeData&gt;"/>
  <p:tag name="MMPROD_ID" val="10112"/>
  <p:tag name="MMPROD_TYPE" val="10018"/>
  <p:tag name="MMPROD_COLLECTIONCONTAINERID" val="10109"/>
  <p:tag name="MMPROD_PARENTID" val="10108"/>
  <p:tag name="MMPROD_ANSWERLETTER" val="A) "/>
  <p:tag name="MMPROD_DATA" val="&lt;property id=&quot;10074&quot; value=&quot;0&quot;/&gt;&lt;property id=&quot;10193&quot; value=&quot;A&quot;/&gt;&lt;property id=&quot;10199&quot; value=&quot;0&quot;/&gt;&lt;object type=&quot;10049&quot; unique_id=&quot;10113&quot;&gt;&lt;property id=&quot;10020&quot; value=&quot;9&quot;/&gt;&lt;property id=&quot;10102&quot; value=&quot;0&quot;/&gt;&lt;property id=&quot;10191&quot; value=&quot;-1&quot;/&gt;&lt;/object&gt;"/>
</p:tagLst>
</file>

<file path=ppt/tags/tag32.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176.875]]&gt;&lt;/Top&gt;&lt;/ChangeData&gt;"/>
  <p:tag name="MMPROD_ID" val="10114"/>
  <p:tag name="MMPROD_TYPE" val="10018"/>
  <p:tag name="MMPROD_COLLECTIONCONTAINERID" val="10109"/>
  <p:tag name="MMPROD_PARENTID" val="10108"/>
  <p:tag name="MMPROD_ANSWERLETTER" val="B) "/>
  <p:tag name="MMPROD_DATA" val="&lt;property id=&quot;10074&quot; value=&quot;1&quot;/&gt;&lt;property id=&quot;10193&quot; value=&quot;B&quot;/&gt;&lt;property id=&quot;10199&quot; value=&quot;0&quot;/&gt;&lt;object type=&quot;10049&quot; unique_id=&quot;10115&quot;&gt;&lt;property id=&quot;10020&quot; value=&quot;9&quot;/&gt;&lt;property id=&quot;10102&quot; value=&quot;0&quot;/&gt;&lt;property id=&quot;10191&quot; value=&quot;-1&quot;/&gt;&lt;/object&gt;"/>
</p:tagLst>
</file>

<file path=ppt/tags/tag33.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34.xml><?xml version="1.0" encoding="utf-8"?>
<p:tagLst xmlns:a="http://schemas.openxmlformats.org/drawingml/2006/main" xmlns:r="http://schemas.openxmlformats.org/officeDocument/2006/relationships" xmlns:p="http://schemas.openxmlformats.org/presentationml/2006/main">
  <p:tag name="MMPROD_LASTVALUES" val="&lt;ChangeData&gt;&lt;Text&gt;&lt;![CDATA[Sai]]&gt;&lt;/Text&gt;&lt;FontSize&gt;&lt;![CDATA[28]]&gt;&lt;/FontSize&gt;&lt;Left&gt;&lt;![CDATA[115]]&gt;&lt;/Left&gt;&lt;Top&gt;&lt;![CDATA[176.875]]&gt;&lt;/Top&gt;&lt;/ChangeData&gt;"/>
  <p:tag name="MMPROD_ABSOLUTEPOSITIONID" val="1022"/>
</p:tagLst>
</file>

<file path=ppt/tags/tag35.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36.xml><?xml version="1.0" encoding="utf-8"?>
<p:tagLst xmlns:a="http://schemas.openxmlformats.org/drawingml/2006/main" xmlns:r="http://schemas.openxmlformats.org/officeDocument/2006/relationships" xmlns:p="http://schemas.openxmlformats.org/presentationml/2006/main">
  <p:tag name="MMPROD_LASTVALUES" val="&lt;ChangeData&gt;&lt;Text&gt;&lt;![CDATA[Đúng]]&gt;&lt;/Text&gt;&lt;FontSize&gt;&lt;![CDATA[28]]&gt;&lt;/FontSize&gt;&lt;Left&gt;&lt;![CDATA[116]]&gt;&lt;/Left&gt;&lt;Top&gt;&lt;![CDATA[129.625]]&gt;&lt;/Top&gt;&lt;/ChangeData&gt;"/>
  <p:tag name="MMPROD_ABSOLUTEPOSITIONID" val="1021"/>
</p:tagLst>
</file>

<file path=ppt/tags/tag37.xml><?xml version="1.0" encoding="utf-8"?>
<p:tagLst xmlns:a="http://schemas.openxmlformats.org/drawingml/2006/main" xmlns:r="http://schemas.openxmlformats.org/officeDocument/2006/relationships" xmlns:p="http://schemas.openxmlformats.org/presentationml/2006/main">
  <p:tag name="MMPROD_LASTVALUES" val="&lt;ChangeData&gt;&lt;SlideID&gt;&lt;![CDATA[294]]&gt;&lt;/SlideID&gt;&lt;/ChangeData&gt;"/>
  <p:tag name="MMPROD_ID" val="10118"/>
  <p:tag name="MMPROD_TYPE" val="10011"/>
  <p:tag name="MMPROD_DATA" val="&lt;property id=&quot;10025&quot; value=&quot;300&quot;/&gt;&lt;property id=&quot;10026&quot; value=&quot;10&quot;/&gt;&lt;property id=&quot;10027&quot; value=&quot;Interaction10118&quot;/&gt;&lt;property id=&quot;10028&quot; value=&quot;0&quot;/&gt;&lt;property id=&quot;10070&quot; value=&quot;Fill-in-the-blank&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2017061453,C:\Users\tg\Desktop\Dong chi - Chinh Huu\Media.ppcx"/>
  <p:tag name="MMPROD_FAILDATA" val="&lt;object type=&quot;10051&quot; unique_id=&quot;10121&quot;&gt;&lt;property id=&quot;10020&quot; value=&quot;2&quot;/&gt;&lt;property id=&quot;10191&quot; value=&quot;-1&quot;/&gt;&lt;/object&gt;"/>
  <p:tag name="MMPROD_PASSDATA" val="&lt;object type=&quot;10050&quot; unique_id=&quot;10120&quot;&gt;&lt;property id=&quot;10020&quot; value=&quot;2&quot;/&gt;&lt;property id=&quot;10191&quot; value=&quot;-1&quot;/&gt;&lt;/object&gt;"/>
  <p:tag name="MMPROD_ANSWERCOUNT" val="1"/>
</p:tagLst>
</file>

<file path=ppt/tags/tag38.xml><?xml version="1.0" encoding="utf-8"?>
<p:tagLst xmlns:a="http://schemas.openxmlformats.org/drawingml/2006/main" xmlns:r="http://schemas.openxmlformats.org/officeDocument/2006/relationships" xmlns:p="http://schemas.openxmlformats.org/presentationml/2006/main">
  <p:tag name="MMPROD_LASTVALUES" val="&lt;ChangeData&gt;&lt;Text&gt;&lt;![CDATA[Câu 4: Bài thơ thể hiện hình tượng người lính cách mạng và sự gắn bó keo sơn của họ qua những chi tiết, hình ảnh và ngôn ngữ ra sao?]]&gt;&lt;/Text&gt;&lt;FontSize&gt;&lt;![CDATA[25]]&gt;&lt;/FontSize&gt;&lt;Left&gt;&lt;![CDATA[0]]&gt;&lt;/Left&gt;&lt;Top&gt;&lt;![CDATA[0]]&gt;&lt;/Top&gt;&lt;/ChangeData&gt;"/>
  <p:tag name="MMPROD_ID" val="10118"/>
  <p:tag name="MMPROD_ABSOLUTEPOSITIONID" val="100"/>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1]]&gt;&lt;/Left&gt;&lt;Top&gt;&lt;![CDATA[288.5]]&gt;&lt;/Top&gt;&lt;/ChangeData&gt;"/>
  <p:tag name="MMPROD_ID" val="10086"/>
  <p:tag name="MMPROD_TYPE" val="10018"/>
  <p:tag name="MMPROD_COLLECTIONCONTAINERID" val="10081"/>
  <p:tag name="MMPROD_PARENTID" val="10080"/>
  <p:tag name="MMPROD_ANSWERLETTER" val="B) "/>
  <p:tag name="MMPROD_DATA" val="&lt;property id=&quot;10074&quot; value=&quot;0&quot;/&gt;&lt;property id=&quot;10193&quot; value=&quot;B&quot;/&gt;&lt;property id=&quot;10199&quot; value=&quot;0&quot;/&gt;&lt;object type=&quot;10049&quot; unique_id=&quot;10087&quot;&gt;&lt;property id=&quot;10020&quot; value=&quot;9&quot;/&gt;&lt;property id=&quot;10102&quot; value=&quot;0&quot;/&gt;&lt;property id=&quot;10191&quot; value=&quot;-1&quot;/&gt;&lt;/object&gt;"/>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1]]&gt;&lt;/Left&gt;&lt;Top&gt;&lt;![CDATA[342.25]]&gt;&lt;/Top&gt;&lt;/ChangeData&gt;"/>
  <p:tag name="MMPROD_ID" val="10088"/>
  <p:tag name="MMPROD_TYPE" val="10018"/>
  <p:tag name="MMPROD_COLLECTIONCONTAINERID" val="10081"/>
  <p:tag name="MMPROD_PARENTID" val="10080"/>
  <p:tag name="MMPROD_ANSWERLETTER" val="C) "/>
  <p:tag name="MMPROD_DATA" val="&lt;property id=&quot;10074&quot; value=&quot;1&quot;/&gt;&lt;property id=&quot;10193&quot; value=&quot;C&quot;/&gt;&lt;property id=&quot;10199&quot; value=&quot;0&quot;/&gt;&lt;object type=&quot;10049&quot; unique_id=&quot;10089&quot;&gt;&lt;property id=&quot;10020&quot; value=&quot;9&quot;/&gt;&lt;property id=&quot;10102&quot; value=&quot;0&quot;/&gt;&lt;property id=&quot;10191&quot; value=&quot;-1&quot;/&gt;&lt;/object&gt;"/>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1]]&gt;&lt;/Left&gt;&lt;Top&gt;&lt;![CDATA[370.75]]&gt;&lt;/Top&gt;&lt;/ChangeData&gt;"/>
  <p:tag name="MMPROD_ID" val="10090"/>
  <p:tag name="MMPROD_TYPE" val="10018"/>
  <p:tag name="MMPROD_COLLECTIONCONTAINERID" val="10081"/>
  <p:tag name="MMPROD_PARENTID" val="10080"/>
  <p:tag name="MMPROD_ANSWERLETTER" val="D) "/>
  <p:tag name="MMPROD_DATA" val="&lt;property id=&quot;10074&quot; value=&quot;0&quot;/&gt;&lt;property id=&quot;10193&quot; value=&quot;D&quot;/&gt;&lt;property id=&quot;10199&quot; value=&quot;0&quot;/&gt;&lt;object type=&quot;10049&quot; unique_id=&quot;10091&quot;&gt;&lt;property id=&quot;10020&quot; value=&quot;9&quot;/&gt;&lt;property id=&quot;10102&quot; value=&quot;0&quot;/&gt;&lt;property id=&quot;10191&quot; value=&quot;-1&quot;/&gt;&lt;/object&gt;"/>
</p:tagLst>
</file>

<file path=ppt/tags/tag7.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1]]&gt;&lt;/FontSize&gt;&lt;Left&gt;&lt;![CDATA[85]]&gt;&lt;/Left&gt;&lt;Top&gt;&lt;![CDATA[372.25]]&gt;&lt;/Top&gt;&lt;/ChangeData&gt;"/>
  <p:tag name="MMPROD_ABSOLUTEPOSITIONID" val="1044"/>
</p:tagLst>
</file>

<file path=ppt/tags/tag8.xml><?xml version="1.0" encoding="utf-8"?>
<p:tagLst xmlns:a="http://schemas.openxmlformats.org/drawingml/2006/main" xmlns:r="http://schemas.openxmlformats.org/officeDocument/2006/relationships" xmlns:p="http://schemas.openxmlformats.org/presentationml/2006/main">
  <p:tag name="MMPROD_LASTVALUES" val="&lt;ChangeData&gt;&lt;Text&gt;&lt;![CDATA[1944, sau khi tham gia chiến dịch Việt Bắc.]]&gt;&lt;/Text&gt;&lt;FontSize&gt;&lt;![CDATA[21]]&gt;&lt;/FontSize&gt;&lt;Left&gt;&lt;![CDATA[117]]&gt;&lt;/Left&gt;&lt;Top&gt;&lt;![CDATA[372.25]]&gt;&lt;/Top&gt;&lt;/ChangeData&gt;"/>
  <p:tag name="MMPROD_ABSOLUTEPOSITIONID" val="1024"/>
</p:tagLst>
</file>

<file path=ppt/tags/tag9.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1]]&gt;&lt;/FontSize&gt;&lt;Left&gt;&lt;![CDATA[85]]&gt;&lt;/Left&gt;&lt;Top&gt;&lt;![CDATA[291.375]]&gt;&lt;/Top&gt;&lt;/ChangeData&gt;"/>
  <p:tag name="MMPROD_ABSOLUTEPOSITIONID" val="1043"/>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6403</TotalTime>
  <Words>2918</Words>
  <Application>Microsoft Macintosh PowerPoint</Application>
  <PresentationFormat>Widescreen</PresentationFormat>
  <Paragraphs>407</Paragraphs>
  <Slides>42</Slides>
  <Notes>29</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42</vt:i4>
      </vt:variant>
    </vt:vector>
  </HeadingPairs>
  <TitlesOfParts>
    <vt:vector size="65" baseType="lpstr">
      <vt:lpstr>.VnTime</vt:lpstr>
      <vt:lpstr>#9Slide03 Arima Madurai</vt:lpstr>
      <vt:lpstr>#9Slide03 Cabin Condensed Bold</vt:lpstr>
      <vt:lpstr>Arial</vt:lpstr>
      <vt:lpstr>Calibri</vt:lpstr>
      <vt:lpstr>Calibri Light</vt:lpstr>
      <vt:lpstr>Chiller</vt:lpstr>
      <vt:lpstr>Tahoma</vt:lpstr>
      <vt:lpstr>Time new roman</vt:lpstr>
      <vt:lpstr>Times New Roman</vt:lpstr>
      <vt:lpstr>Verdana</vt:lpstr>
      <vt:lpstr>VNI-Times</vt:lpstr>
      <vt:lpstr>Wingdings</vt:lpstr>
      <vt:lpstr>3_Office Theme</vt:lpstr>
      <vt:lpstr>6_Office Theme</vt:lpstr>
      <vt:lpstr>https://www.freeppt7.com</vt:lpstr>
      <vt:lpstr>2_Office Theme</vt:lpstr>
      <vt:lpstr>https://freeppt7.com</vt:lpstr>
      <vt:lpstr>Office Theme</vt:lpstr>
      <vt:lpstr>5_Office Theme</vt:lpstr>
      <vt:lpstr>7_Office Theme</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Đầu súng trăng treo. </vt:lpstr>
      <vt:lpstr>PowerPoint Presentation</vt:lpstr>
      <vt:lpstr>PowerPoint Presentation</vt:lpstr>
      <vt:lpstr>PowerPoint Presentation</vt:lpstr>
      <vt:lpstr>PowerPoint Presentation</vt:lpstr>
      <vt:lpstr>PowerPoint Presentation</vt:lpstr>
      <vt:lpstr>Câu 1: Bài thơ "Đồng chí" ra đời vào năm nào? Em biết gì về hoàn cảnh sáng tác bài thơ?</vt:lpstr>
      <vt:lpstr>Câu 2: Người chiến sĩ khi tham gia vào trận chiến luôn thể hiện tư thế và tâm hồn như thế nào?</vt:lpstr>
      <vt:lpstr>Câu 3: "Đầu súng trăng treo"  vừa là hình ảnh tả thực vừa là hình ảnh mang ý nghĩa biểu tượng cho hiện thực và nhân đạo đúng hay sai? </vt:lpstr>
      <vt:lpstr>Câu 4: Bài thơ thể hiện hình tượng người lính cách mạng và sự gắn bó keo sơn của họ qua những chi tiết, hình ảnh và ngôn ngữ ra sao?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2589</cp:revision>
  <dcterms:created xsi:type="dcterms:W3CDTF">2022-02-10T03:12:31Z</dcterms:created>
  <dcterms:modified xsi:type="dcterms:W3CDTF">2023-11-13T03:59:05Z</dcterms:modified>
</cp:coreProperties>
</file>