
<file path=[Content_Types].xml><?xml version="1.0" encoding="utf-8"?>
<Types xmlns="http://schemas.openxmlformats.org/package/2006/content-types">
  <Default Extension="1" ContentType="image/jpeg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97" r:id="rId2"/>
  </p:sldMasterIdLst>
  <p:notesMasterIdLst>
    <p:notesMasterId r:id="rId33"/>
  </p:notesMasterIdLst>
  <p:sldIdLst>
    <p:sldId id="256" r:id="rId3"/>
    <p:sldId id="317" r:id="rId4"/>
    <p:sldId id="316" r:id="rId5"/>
    <p:sldId id="319" r:id="rId6"/>
    <p:sldId id="318" r:id="rId7"/>
    <p:sldId id="331" r:id="rId8"/>
    <p:sldId id="424" r:id="rId9"/>
    <p:sldId id="423" r:id="rId10"/>
    <p:sldId id="333" r:id="rId11"/>
    <p:sldId id="332" r:id="rId12"/>
    <p:sldId id="334" r:id="rId13"/>
    <p:sldId id="425" r:id="rId14"/>
    <p:sldId id="398" r:id="rId15"/>
    <p:sldId id="418" r:id="rId16"/>
    <p:sldId id="419" r:id="rId17"/>
    <p:sldId id="420" r:id="rId18"/>
    <p:sldId id="421" r:id="rId19"/>
    <p:sldId id="422" r:id="rId20"/>
    <p:sldId id="335" r:id="rId21"/>
    <p:sldId id="336" r:id="rId22"/>
    <p:sldId id="337" r:id="rId23"/>
    <p:sldId id="392" r:id="rId24"/>
    <p:sldId id="393" r:id="rId25"/>
    <p:sldId id="394" r:id="rId26"/>
    <p:sldId id="395" r:id="rId27"/>
    <p:sldId id="391" r:id="rId28"/>
    <p:sldId id="396" r:id="rId29"/>
    <p:sldId id="267" r:id="rId30"/>
    <p:sldId id="397" r:id="rId31"/>
    <p:sldId id="300" r:id="rId32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57"/>
    <p:restoredTop sz="94662"/>
  </p:normalViewPr>
  <p:slideViewPr>
    <p:cSldViewPr snapToGrid="0">
      <p:cViewPr varScale="1">
        <p:scale>
          <a:sx n="153" d="100"/>
          <a:sy n="153" d="100"/>
        </p:scale>
        <p:origin x="1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130B5-7150-6646-A918-C4BC5E21F480}" type="datetimeFigureOut">
              <a:rPr lang="en-VN" smtClean="0"/>
              <a:t>17/10/24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7A6CE-63BF-DE4B-A97E-7997FC2EC04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706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6071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7176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990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501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4871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7A6CE-63BF-DE4B-A97E-7997FC2EC04A}" type="slidenum">
              <a:rPr lang="en-VN" smtClean="0"/>
              <a:t>20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94711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101820df32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101820df32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ae83c84ab4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ae83c84ab4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189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0755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87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9815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9855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5524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432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795696" y="574129"/>
            <a:ext cx="891017" cy="290129"/>
            <a:chOff x="-668239" y="4338844"/>
            <a:chExt cx="298478" cy="97194"/>
          </a:xfrm>
        </p:grpSpPr>
        <p:sp>
          <p:nvSpPr>
            <p:cNvPr id="10" name="Google Shape;10;p2"/>
            <p:cNvSpPr/>
            <p:nvPr/>
          </p:nvSpPr>
          <p:spPr>
            <a:xfrm>
              <a:off x="-668239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602177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536094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470035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668239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602177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536094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70035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03960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403960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6841233" y="388667"/>
            <a:ext cx="475600" cy="475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6096000" y="1482867"/>
            <a:ext cx="5372400" cy="3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6096000" y="4740733"/>
            <a:ext cx="5372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22267" y="179600"/>
            <a:ext cx="539600" cy="5396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539864" y="6048333"/>
            <a:ext cx="282400" cy="282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" name="Google Shape;25;p2"/>
          <p:cNvGrpSpPr/>
          <p:nvPr/>
        </p:nvGrpSpPr>
        <p:grpSpPr>
          <a:xfrm>
            <a:off x="6573496" y="6048345"/>
            <a:ext cx="891017" cy="475563"/>
            <a:chOff x="6613421" y="4558496"/>
            <a:chExt cx="668263" cy="356672"/>
          </a:xfrm>
        </p:grpSpPr>
        <p:grpSp>
          <p:nvGrpSpPr>
            <p:cNvPr id="26" name="Google Shape;26;p2"/>
            <p:cNvGrpSpPr/>
            <p:nvPr/>
          </p:nvGrpSpPr>
          <p:grpSpPr>
            <a:xfrm>
              <a:off x="6613421" y="4697571"/>
              <a:ext cx="668263" cy="217597"/>
              <a:chOff x="-668239" y="4338844"/>
              <a:chExt cx="298478" cy="97194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-668239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-602177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-536094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-470035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-668239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-602177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-536094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-470035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-403960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-403960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6613421" y="4558496"/>
              <a:ext cx="668263" cy="217597"/>
              <a:chOff x="-668239" y="4338844"/>
              <a:chExt cx="298478" cy="9719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-668239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-602177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-536094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-470035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-668239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-602177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-536094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-470035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-403960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-403960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8" name="Google Shape;48;p2"/>
          <p:cNvSpPr/>
          <p:nvPr/>
        </p:nvSpPr>
        <p:spPr>
          <a:xfrm>
            <a:off x="11074200" y="5971784"/>
            <a:ext cx="334000" cy="3340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2102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6"/>
          <p:cNvSpPr/>
          <p:nvPr/>
        </p:nvSpPr>
        <p:spPr>
          <a:xfrm>
            <a:off x="677597" y="5997600"/>
            <a:ext cx="282400" cy="282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9" name="Google Shape;779;p26"/>
          <p:cNvGrpSpPr/>
          <p:nvPr/>
        </p:nvGrpSpPr>
        <p:grpSpPr>
          <a:xfrm>
            <a:off x="505295" y="481428"/>
            <a:ext cx="891017" cy="475563"/>
            <a:chOff x="6613421" y="4558496"/>
            <a:chExt cx="668263" cy="356672"/>
          </a:xfrm>
        </p:grpSpPr>
        <p:grpSp>
          <p:nvGrpSpPr>
            <p:cNvPr id="780" name="Google Shape;780;p26"/>
            <p:cNvGrpSpPr/>
            <p:nvPr/>
          </p:nvGrpSpPr>
          <p:grpSpPr>
            <a:xfrm>
              <a:off x="6613421" y="4697571"/>
              <a:ext cx="668263" cy="217597"/>
              <a:chOff x="-668239" y="4338844"/>
              <a:chExt cx="298478" cy="97194"/>
            </a:xfrm>
          </p:grpSpPr>
          <p:sp>
            <p:nvSpPr>
              <p:cNvPr id="781" name="Google Shape;781;p26"/>
              <p:cNvSpPr/>
              <p:nvPr/>
            </p:nvSpPr>
            <p:spPr>
              <a:xfrm>
                <a:off x="-668239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2" name="Google Shape;782;p26"/>
              <p:cNvSpPr/>
              <p:nvPr/>
            </p:nvSpPr>
            <p:spPr>
              <a:xfrm>
                <a:off x="-602177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3" name="Google Shape;783;p26"/>
              <p:cNvSpPr/>
              <p:nvPr/>
            </p:nvSpPr>
            <p:spPr>
              <a:xfrm>
                <a:off x="-536094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4" name="Google Shape;784;p26"/>
              <p:cNvSpPr/>
              <p:nvPr/>
            </p:nvSpPr>
            <p:spPr>
              <a:xfrm>
                <a:off x="-470035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5" name="Google Shape;785;p26"/>
              <p:cNvSpPr/>
              <p:nvPr/>
            </p:nvSpPr>
            <p:spPr>
              <a:xfrm>
                <a:off x="-668239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6" name="Google Shape;786;p26"/>
              <p:cNvSpPr/>
              <p:nvPr/>
            </p:nvSpPr>
            <p:spPr>
              <a:xfrm>
                <a:off x="-602177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26"/>
              <p:cNvSpPr/>
              <p:nvPr/>
            </p:nvSpPr>
            <p:spPr>
              <a:xfrm>
                <a:off x="-536094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26"/>
              <p:cNvSpPr/>
              <p:nvPr/>
            </p:nvSpPr>
            <p:spPr>
              <a:xfrm>
                <a:off x="-470035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26"/>
              <p:cNvSpPr/>
              <p:nvPr/>
            </p:nvSpPr>
            <p:spPr>
              <a:xfrm>
                <a:off x="-403960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26"/>
              <p:cNvSpPr/>
              <p:nvPr/>
            </p:nvSpPr>
            <p:spPr>
              <a:xfrm>
                <a:off x="-403960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1" name="Google Shape;791;p26"/>
            <p:cNvGrpSpPr/>
            <p:nvPr/>
          </p:nvGrpSpPr>
          <p:grpSpPr>
            <a:xfrm>
              <a:off x="6613421" y="4558496"/>
              <a:ext cx="668263" cy="217597"/>
              <a:chOff x="-668239" y="4338844"/>
              <a:chExt cx="298478" cy="97194"/>
            </a:xfrm>
          </p:grpSpPr>
          <p:sp>
            <p:nvSpPr>
              <p:cNvPr id="792" name="Google Shape;792;p26"/>
              <p:cNvSpPr/>
              <p:nvPr/>
            </p:nvSpPr>
            <p:spPr>
              <a:xfrm>
                <a:off x="-668239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26"/>
              <p:cNvSpPr/>
              <p:nvPr/>
            </p:nvSpPr>
            <p:spPr>
              <a:xfrm>
                <a:off x="-602177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4" name="Google Shape;794;p26"/>
              <p:cNvSpPr/>
              <p:nvPr/>
            </p:nvSpPr>
            <p:spPr>
              <a:xfrm>
                <a:off x="-536094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5" name="Google Shape;795;p26"/>
              <p:cNvSpPr/>
              <p:nvPr/>
            </p:nvSpPr>
            <p:spPr>
              <a:xfrm>
                <a:off x="-470035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6" name="Google Shape;796;p26"/>
              <p:cNvSpPr/>
              <p:nvPr/>
            </p:nvSpPr>
            <p:spPr>
              <a:xfrm>
                <a:off x="-668239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7" name="Google Shape;797;p26"/>
              <p:cNvSpPr/>
              <p:nvPr/>
            </p:nvSpPr>
            <p:spPr>
              <a:xfrm>
                <a:off x="-602177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8" name="Google Shape;798;p26"/>
              <p:cNvSpPr/>
              <p:nvPr/>
            </p:nvSpPr>
            <p:spPr>
              <a:xfrm>
                <a:off x="-536094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9" name="Google Shape;799;p26"/>
              <p:cNvSpPr/>
              <p:nvPr/>
            </p:nvSpPr>
            <p:spPr>
              <a:xfrm>
                <a:off x="-470035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26"/>
              <p:cNvSpPr/>
              <p:nvPr/>
            </p:nvSpPr>
            <p:spPr>
              <a:xfrm>
                <a:off x="-403960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1" name="Google Shape;801;p26"/>
              <p:cNvSpPr/>
              <p:nvPr/>
            </p:nvSpPr>
            <p:spPr>
              <a:xfrm>
                <a:off x="-403960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02" name="Google Shape;802;p26"/>
          <p:cNvSpPr/>
          <p:nvPr/>
        </p:nvSpPr>
        <p:spPr>
          <a:xfrm>
            <a:off x="11232000" y="481400"/>
            <a:ext cx="475600" cy="475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3" name="Google Shape;803;p26"/>
          <p:cNvSpPr/>
          <p:nvPr/>
        </p:nvSpPr>
        <p:spPr>
          <a:xfrm>
            <a:off x="11707597" y="1472467"/>
            <a:ext cx="282400" cy="2824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4" name="Google Shape;804;p26"/>
          <p:cNvGrpSpPr/>
          <p:nvPr/>
        </p:nvGrpSpPr>
        <p:grpSpPr>
          <a:xfrm rot="-5400000">
            <a:off x="11281629" y="5993729"/>
            <a:ext cx="891017" cy="290129"/>
            <a:chOff x="-668239" y="4338844"/>
            <a:chExt cx="298478" cy="97194"/>
          </a:xfrm>
        </p:grpSpPr>
        <p:sp>
          <p:nvSpPr>
            <p:cNvPr id="805" name="Google Shape;805;p26"/>
            <p:cNvSpPr/>
            <p:nvPr/>
          </p:nvSpPr>
          <p:spPr>
            <a:xfrm>
              <a:off x="-668239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-602177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-536094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-470035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-668239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-602177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-536094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-470035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-403960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-403960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60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3" cy="430795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1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1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1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7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4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475A1B4-AB05-7449-9FDE-FADE93459B5F}" type="datetimeFigureOut">
              <a:rPr lang="en-VN" smtClean="0"/>
              <a:t>17/10/24</a:t>
            </a:fld>
            <a:endParaRPr lang="en-V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7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1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000000-1234-1234-1234-123412341234}" type="slidenum">
              <a:rPr lang="vi" smtClean="0"/>
              <a:pPr/>
              <a:t>‹#›</a:t>
            </a:fld>
            <a:endParaRPr lang="vi"/>
          </a:p>
        </p:txBody>
      </p:sp>
    </p:spTree>
    <p:extLst>
      <p:ext uri="{BB962C8B-B14F-4D97-AF65-F5344CB8AC3E}">
        <p14:creationId xmlns:p14="http://schemas.microsoft.com/office/powerpoint/2010/main" val="3540976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A1B4-AB05-7449-9FDE-FADE93459B5F}" type="datetimeFigureOut">
              <a:rPr lang="en-VN" smtClean="0"/>
              <a:t>17/10/24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vi" smtClean="0"/>
              <a:pPr/>
              <a:t>‹#›</a:t>
            </a:fld>
            <a:endParaRPr lang="vi"/>
          </a:p>
        </p:txBody>
      </p:sp>
    </p:spTree>
    <p:extLst>
      <p:ext uri="{BB962C8B-B14F-4D97-AF65-F5344CB8AC3E}">
        <p14:creationId xmlns:p14="http://schemas.microsoft.com/office/powerpoint/2010/main" val="33968409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3" cy="430795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1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1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1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3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3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475A1B4-AB05-7449-9FDE-FADE93459B5F}" type="datetimeFigureOut">
              <a:rPr lang="en-VN" smtClean="0"/>
              <a:t>17/10/24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0000000-1234-1234-1234-123412341234}" type="slidenum">
              <a:rPr lang="vi" smtClean="0"/>
              <a:pPr/>
              <a:t>‹#›</a:t>
            </a:fld>
            <a:endParaRPr lang="vi"/>
          </a:p>
        </p:txBody>
      </p:sp>
    </p:spTree>
    <p:extLst>
      <p:ext uri="{BB962C8B-B14F-4D97-AF65-F5344CB8AC3E}">
        <p14:creationId xmlns:p14="http://schemas.microsoft.com/office/powerpoint/2010/main" val="4226202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A1B4-AB05-7449-9FDE-FADE93459B5F}" type="datetimeFigureOut">
              <a:rPr lang="en-VN" smtClean="0"/>
              <a:t>17/10/24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vi" smtClean="0"/>
              <a:pPr/>
              <a:t>‹#›</a:t>
            </a:fld>
            <a:endParaRPr lang="vi"/>
          </a:p>
        </p:txBody>
      </p:sp>
    </p:spTree>
    <p:extLst>
      <p:ext uri="{BB962C8B-B14F-4D97-AF65-F5344CB8AC3E}">
        <p14:creationId xmlns:p14="http://schemas.microsoft.com/office/powerpoint/2010/main" val="40773805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5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9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5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A1B4-AB05-7449-9FDE-FADE93459B5F}" type="datetimeFigureOut">
              <a:rPr lang="en-VN" smtClean="0"/>
              <a:t>17/10/24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vi" smtClean="0"/>
              <a:pPr/>
              <a:t>‹#›</a:t>
            </a:fld>
            <a:endParaRPr lang="vi"/>
          </a:p>
        </p:txBody>
      </p:sp>
    </p:spTree>
    <p:extLst>
      <p:ext uri="{BB962C8B-B14F-4D97-AF65-F5344CB8AC3E}">
        <p14:creationId xmlns:p14="http://schemas.microsoft.com/office/powerpoint/2010/main" val="29154082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A1B4-AB05-7449-9FDE-FADE93459B5F}" type="datetimeFigureOut">
              <a:rPr lang="en-VN" smtClean="0"/>
              <a:t>17/10/24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vi" smtClean="0"/>
              <a:pPr/>
              <a:t>‹#›</a:t>
            </a:fld>
            <a:endParaRPr lang="vi"/>
          </a:p>
        </p:txBody>
      </p:sp>
    </p:spTree>
    <p:extLst>
      <p:ext uri="{BB962C8B-B14F-4D97-AF65-F5344CB8AC3E}">
        <p14:creationId xmlns:p14="http://schemas.microsoft.com/office/powerpoint/2010/main" val="16505520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A1B4-AB05-7449-9FDE-FADE93459B5F}" type="datetimeFigureOut">
              <a:rPr lang="en-VN" smtClean="0"/>
              <a:t>17/10/24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vi" smtClean="0"/>
              <a:pPr/>
              <a:t>‹#›</a:t>
            </a:fld>
            <a:endParaRPr lang="vi"/>
          </a:p>
        </p:txBody>
      </p:sp>
    </p:spTree>
    <p:extLst>
      <p:ext uri="{BB962C8B-B14F-4D97-AF65-F5344CB8AC3E}">
        <p14:creationId xmlns:p14="http://schemas.microsoft.com/office/powerpoint/2010/main" val="2254102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7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1" y="607392"/>
            <a:ext cx="2430780" cy="1645920"/>
          </a:xfrm>
        </p:spPr>
        <p:txBody>
          <a:bodyPr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1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A1B4-AB05-7449-9FDE-FADE93459B5F}" type="datetimeFigureOut">
              <a:rPr lang="en-VN" smtClean="0"/>
              <a:t>17/10/24</a:t>
            </a:fld>
            <a:endParaRPr lang="en-V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3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000000-1234-1234-1234-123412341234}" type="slidenum">
              <a:rPr lang="vi" smtClean="0"/>
              <a:pPr/>
              <a:t>‹#›</a:t>
            </a:fld>
            <a:endParaRPr lang="vi"/>
          </a:p>
        </p:txBody>
      </p:sp>
      <p:sp>
        <p:nvSpPr>
          <p:cNvPr id="12" name="Rectangle 11"/>
          <p:cNvSpPr/>
          <p:nvPr/>
        </p:nvSpPr>
        <p:spPr>
          <a:xfrm>
            <a:off x="9157547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653465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7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475A1B4-AB05-7449-9FDE-FADE93459B5F}" type="datetimeFigureOut">
              <a:rPr lang="en-VN" smtClean="0"/>
              <a:t>17/10/24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377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000000-1234-1234-1234-123412341234}" type="slidenum">
              <a:rPr lang="vi" smtClean="0"/>
              <a:pPr/>
              <a:t>‹#›</a:t>
            </a:fld>
            <a:endParaRPr lang="vi"/>
          </a:p>
        </p:txBody>
      </p:sp>
      <p:sp>
        <p:nvSpPr>
          <p:cNvPr id="10" name="Rectangle 9"/>
          <p:cNvSpPr/>
          <p:nvPr/>
        </p:nvSpPr>
        <p:spPr>
          <a:xfrm>
            <a:off x="9157547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03828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60000" y="1621000"/>
            <a:ext cx="10272000" cy="4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11294633" y="5869000"/>
            <a:ext cx="539600" cy="5396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" name="Google Shape;90;p4"/>
          <p:cNvGrpSpPr/>
          <p:nvPr/>
        </p:nvGrpSpPr>
        <p:grpSpPr>
          <a:xfrm rot="-5400000">
            <a:off x="45295" y="574129"/>
            <a:ext cx="891017" cy="290129"/>
            <a:chOff x="-668239" y="4338844"/>
            <a:chExt cx="298478" cy="97194"/>
          </a:xfrm>
        </p:grpSpPr>
        <p:sp>
          <p:nvSpPr>
            <p:cNvPr id="91" name="Google Shape;91;p4"/>
            <p:cNvSpPr/>
            <p:nvPr/>
          </p:nvSpPr>
          <p:spPr>
            <a:xfrm>
              <a:off x="-668239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-602177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-536094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-470035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-668239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-602177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-536094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-470035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-403960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-403960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4"/>
          <p:cNvSpPr/>
          <p:nvPr/>
        </p:nvSpPr>
        <p:spPr>
          <a:xfrm>
            <a:off x="11232000" y="197767"/>
            <a:ext cx="395600" cy="395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4"/>
          <p:cNvSpPr/>
          <p:nvPr/>
        </p:nvSpPr>
        <p:spPr>
          <a:xfrm>
            <a:off x="221000" y="4984600"/>
            <a:ext cx="346800" cy="3468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1315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A1B4-AB05-7449-9FDE-FADE93459B5F}" type="datetimeFigureOut">
              <a:rPr lang="en-VN" smtClean="0"/>
              <a:t>17/10/24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vi" smtClean="0"/>
              <a:pPr/>
              <a:t>‹#›</a:t>
            </a:fld>
            <a:endParaRPr lang="vi"/>
          </a:p>
        </p:txBody>
      </p:sp>
    </p:spTree>
    <p:extLst>
      <p:ext uri="{BB962C8B-B14F-4D97-AF65-F5344CB8AC3E}">
        <p14:creationId xmlns:p14="http://schemas.microsoft.com/office/powerpoint/2010/main" val="367487304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A1B4-AB05-7449-9FDE-FADE93459B5F}" type="datetimeFigureOut">
              <a:rPr lang="en-VN" smtClean="0"/>
              <a:t>17/10/24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vi" smtClean="0"/>
              <a:pPr/>
              <a:t>‹#›</a:t>
            </a:fld>
            <a:endParaRPr lang="vi"/>
          </a:p>
        </p:txBody>
      </p:sp>
    </p:spTree>
    <p:extLst>
      <p:ext uri="{BB962C8B-B14F-4D97-AF65-F5344CB8AC3E}">
        <p14:creationId xmlns:p14="http://schemas.microsoft.com/office/powerpoint/2010/main" val="231408337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vi" smtClean="0"/>
              <a:pPr/>
              <a:t>‹#›</a:t>
            </a:fld>
            <a:endParaRPr lang="vi"/>
          </a:p>
        </p:txBody>
      </p:sp>
    </p:spTree>
    <p:extLst>
      <p:ext uri="{BB962C8B-B14F-4D97-AF65-F5344CB8AC3E}">
        <p14:creationId xmlns:p14="http://schemas.microsoft.com/office/powerpoint/2010/main" val="382866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/>
          <p:nvPr/>
        </p:nvSpPr>
        <p:spPr>
          <a:xfrm>
            <a:off x="11537933" y="530017"/>
            <a:ext cx="378400" cy="3784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6"/>
          <p:cNvSpPr/>
          <p:nvPr/>
        </p:nvSpPr>
        <p:spPr>
          <a:xfrm>
            <a:off x="313033" y="5901000"/>
            <a:ext cx="475600" cy="475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5" name="Google Shape;145;p6"/>
          <p:cNvGrpSpPr/>
          <p:nvPr/>
        </p:nvGrpSpPr>
        <p:grpSpPr>
          <a:xfrm rot="-5400000">
            <a:off x="-205352" y="-59648"/>
            <a:ext cx="348152" cy="1209537"/>
            <a:chOff x="337386" y="4188663"/>
            <a:chExt cx="261114" cy="907153"/>
          </a:xfrm>
        </p:grpSpPr>
        <p:sp>
          <p:nvSpPr>
            <p:cNvPr id="146" name="Google Shape;146;p6"/>
            <p:cNvSpPr/>
            <p:nvPr/>
          </p:nvSpPr>
          <p:spPr>
            <a:xfrm rot="5400000">
              <a:off x="529199" y="4188663"/>
              <a:ext cx="69300" cy="693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 rot="5400000">
              <a:off x="529199" y="4467931"/>
              <a:ext cx="69300" cy="693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 rot="5400000">
              <a:off x="529199" y="4747244"/>
              <a:ext cx="69300" cy="693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rot="5400000">
              <a:off x="337386" y="4467957"/>
              <a:ext cx="69300" cy="69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rot="5400000">
              <a:off x="337386" y="4747220"/>
              <a:ext cx="69300" cy="69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rot="5400000">
              <a:off x="337386" y="5026516"/>
              <a:ext cx="69300" cy="69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" name="Google Shape;152;p6"/>
          <p:cNvGrpSpPr/>
          <p:nvPr/>
        </p:nvGrpSpPr>
        <p:grpSpPr>
          <a:xfrm rot="-5400000">
            <a:off x="11281629" y="5993729"/>
            <a:ext cx="891017" cy="290129"/>
            <a:chOff x="-668239" y="4338844"/>
            <a:chExt cx="298478" cy="97194"/>
          </a:xfrm>
        </p:grpSpPr>
        <p:sp>
          <p:nvSpPr>
            <p:cNvPr id="153" name="Google Shape;153;p6"/>
            <p:cNvSpPr/>
            <p:nvPr/>
          </p:nvSpPr>
          <p:spPr>
            <a:xfrm>
              <a:off x="-668239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-602177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-536094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-470035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-668239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-602177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-536094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-470035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-403960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-403960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3" name="Google Shape;163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180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8"/>
          <p:cNvGrpSpPr/>
          <p:nvPr/>
        </p:nvGrpSpPr>
        <p:grpSpPr>
          <a:xfrm>
            <a:off x="443127" y="231854"/>
            <a:ext cx="11305748" cy="6394305"/>
            <a:chOff x="545450" y="1062300"/>
            <a:chExt cx="6621875" cy="3745200"/>
          </a:xfrm>
        </p:grpSpPr>
        <p:sp>
          <p:nvSpPr>
            <p:cNvPr id="202" name="Google Shape;202;p8"/>
            <p:cNvSpPr/>
            <p:nvPr/>
          </p:nvSpPr>
          <p:spPr>
            <a:xfrm>
              <a:off x="649375" y="1062300"/>
              <a:ext cx="6418925" cy="3367375"/>
            </a:xfrm>
            <a:custGeom>
              <a:avLst/>
              <a:gdLst/>
              <a:ahLst/>
              <a:cxnLst/>
              <a:rect l="l" t="t" r="r" b="b"/>
              <a:pathLst>
                <a:path w="256757" h="134695" fill="none" extrusionOk="0">
                  <a:moveTo>
                    <a:pt x="1321" y="91248"/>
                  </a:moveTo>
                  <a:cubicBezTo>
                    <a:pt x="1" y="80970"/>
                    <a:pt x="340" y="64769"/>
                    <a:pt x="35651" y="37345"/>
                  </a:cubicBezTo>
                  <a:cubicBezTo>
                    <a:pt x="70979" y="9903"/>
                    <a:pt x="99741" y="750"/>
                    <a:pt x="130484" y="375"/>
                  </a:cubicBezTo>
                  <a:cubicBezTo>
                    <a:pt x="161227" y="0"/>
                    <a:pt x="200499" y="24373"/>
                    <a:pt x="225336" y="55241"/>
                  </a:cubicBezTo>
                  <a:cubicBezTo>
                    <a:pt x="250208" y="86109"/>
                    <a:pt x="256757" y="99063"/>
                    <a:pt x="242358" y="110874"/>
                  </a:cubicBezTo>
                  <a:cubicBezTo>
                    <a:pt x="227959" y="122686"/>
                    <a:pt x="185457" y="134123"/>
                    <a:pt x="101062" y="132589"/>
                  </a:cubicBezTo>
                  <a:cubicBezTo>
                    <a:pt x="45785" y="134694"/>
                    <a:pt x="5104" y="108912"/>
                    <a:pt x="1321" y="91248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E6C23E"/>
              </a:solidFill>
              <a:prstDash val="dash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095775" y="1242500"/>
              <a:ext cx="2071550" cy="1682600"/>
            </a:xfrm>
            <a:custGeom>
              <a:avLst/>
              <a:gdLst/>
              <a:ahLst/>
              <a:cxnLst/>
              <a:rect l="l" t="t" r="r" b="b"/>
              <a:pathLst>
                <a:path w="82862" h="67304" extrusionOk="0">
                  <a:moveTo>
                    <a:pt x="0" y="1"/>
                  </a:moveTo>
                  <a:cubicBezTo>
                    <a:pt x="21019" y="10938"/>
                    <a:pt x="41538" y="27835"/>
                    <a:pt x="56990" y="47016"/>
                  </a:cubicBezTo>
                  <a:cubicBezTo>
                    <a:pt x="63199" y="54724"/>
                    <a:pt x="68373" y="61415"/>
                    <a:pt x="72459" y="67303"/>
                  </a:cubicBezTo>
                  <a:cubicBezTo>
                    <a:pt x="82862" y="44964"/>
                    <a:pt x="77955" y="28317"/>
                    <a:pt x="65929" y="18450"/>
                  </a:cubicBezTo>
                  <a:cubicBezTo>
                    <a:pt x="55794" y="10135"/>
                    <a:pt x="36881" y="333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2646425" y="4418500"/>
              <a:ext cx="2837000" cy="389000"/>
            </a:xfrm>
            <a:custGeom>
              <a:avLst/>
              <a:gdLst/>
              <a:ahLst/>
              <a:cxnLst/>
              <a:rect l="l" t="t" r="r" b="b"/>
              <a:pathLst>
                <a:path w="113480" h="15560" extrusionOk="0">
                  <a:moveTo>
                    <a:pt x="113480" y="0"/>
                  </a:moveTo>
                  <a:lnTo>
                    <a:pt x="113480" y="0"/>
                  </a:lnTo>
                  <a:cubicBezTo>
                    <a:pt x="92961" y="2926"/>
                    <a:pt x="67142" y="4729"/>
                    <a:pt x="35240" y="4729"/>
                  </a:cubicBezTo>
                  <a:cubicBezTo>
                    <a:pt x="29994" y="4729"/>
                    <a:pt x="24588" y="4675"/>
                    <a:pt x="19003" y="4568"/>
                  </a:cubicBezTo>
                  <a:cubicBezTo>
                    <a:pt x="16683" y="4657"/>
                    <a:pt x="14382" y="4711"/>
                    <a:pt x="12098" y="4711"/>
                  </a:cubicBezTo>
                  <a:cubicBezTo>
                    <a:pt x="7976" y="4711"/>
                    <a:pt x="3944" y="4568"/>
                    <a:pt x="0" y="4300"/>
                  </a:cubicBezTo>
                  <a:lnTo>
                    <a:pt x="0" y="4300"/>
                  </a:lnTo>
                  <a:cubicBezTo>
                    <a:pt x="16951" y="12187"/>
                    <a:pt x="32849" y="15523"/>
                    <a:pt x="51209" y="15559"/>
                  </a:cubicBezTo>
                  <a:lnTo>
                    <a:pt x="51459" y="15559"/>
                  </a:lnTo>
                  <a:cubicBezTo>
                    <a:pt x="75154" y="15559"/>
                    <a:pt x="95530" y="10135"/>
                    <a:pt x="11348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45450" y="1230025"/>
              <a:ext cx="1922575" cy="1418500"/>
            </a:xfrm>
            <a:custGeom>
              <a:avLst/>
              <a:gdLst/>
              <a:ahLst/>
              <a:cxnLst/>
              <a:rect l="l" t="t" r="r" b="b"/>
              <a:pathLst>
                <a:path w="76903" h="56740" extrusionOk="0">
                  <a:moveTo>
                    <a:pt x="76902" y="0"/>
                  </a:moveTo>
                  <a:lnTo>
                    <a:pt x="76902" y="0"/>
                  </a:lnTo>
                  <a:cubicBezTo>
                    <a:pt x="33170" y="1160"/>
                    <a:pt x="22839" y="8386"/>
                    <a:pt x="22839" y="8386"/>
                  </a:cubicBezTo>
                  <a:cubicBezTo>
                    <a:pt x="18289" y="10474"/>
                    <a:pt x="14703" y="13204"/>
                    <a:pt x="11902" y="16076"/>
                  </a:cubicBezTo>
                  <a:cubicBezTo>
                    <a:pt x="11795" y="16166"/>
                    <a:pt x="11670" y="16255"/>
                    <a:pt x="11563" y="16344"/>
                  </a:cubicBezTo>
                  <a:cubicBezTo>
                    <a:pt x="8779" y="19181"/>
                    <a:pt x="6602" y="22500"/>
                    <a:pt x="4925" y="26033"/>
                  </a:cubicBezTo>
                  <a:cubicBezTo>
                    <a:pt x="3194" y="29601"/>
                    <a:pt x="2606" y="32153"/>
                    <a:pt x="2606" y="32153"/>
                  </a:cubicBezTo>
                  <a:lnTo>
                    <a:pt x="2623" y="32153"/>
                  </a:lnTo>
                  <a:cubicBezTo>
                    <a:pt x="1" y="41038"/>
                    <a:pt x="179" y="50370"/>
                    <a:pt x="2284" y="56740"/>
                  </a:cubicBezTo>
                  <a:cubicBezTo>
                    <a:pt x="7941" y="48639"/>
                    <a:pt x="17040" y="39147"/>
                    <a:pt x="31475" y="27924"/>
                  </a:cubicBezTo>
                  <a:cubicBezTo>
                    <a:pt x="47658" y="15363"/>
                    <a:pt x="62557" y="6316"/>
                    <a:pt x="7690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8"/>
          <p:cNvGrpSpPr/>
          <p:nvPr/>
        </p:nvGrpSpPr>
        <p:grpSpPr>
          <a:xfrm rot="-5400000">
            <a:off x="11093357" y="-157007"/>
            <a:ext cx="348152" cy="1209537"/>
            <a:chOff x="337386" y="4188663"/>
            <a:chExt cx="261114" cy="907153"/>
          </a:xfrm>
        </p:grpSpPr>
        <p:sp>
          <p:nvSpPr>
            <p:cNvPr id="207" name="Google Shape;207;p8"/>
            <p:cNvSpPr/>
            <p:nvPr/>
          </p:nvSpPr>
          <p:spPr>
            <a:xfrm rot="5400000">
              <a:off x="529199" y="4188663"/>
              <a:ext cx="69300" cy="693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8"/>
            <p:cNvSpPr/>
            <p:nvPr/>
          </p:nvSpPr>
          <p:spPr>
            <a:xfrm rot="5400000">
              <a:off x="529199" y="4467931"/>
              <a:ext cx="69300" cy="693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 rot="5400000">
              <a:off x="529199" y="4747244"/>
              <a:ext cx="69300" cy="693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 rot="5400000">
              <a:off x="337386" y="4467957"/>
              <a:ext cx="69300" cy="69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 rot="5400000">
              <a:off x="337386" y="4747220"/>
              <a:ext cx="69300" cy="69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 rot="5400000">
              <a:off x="337386" y="5026516"/>
              <a:ext cx="69300" cy="69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" name="Google Shape;213;p8"/>
          <p:cNvSpPr/>
          <p:nvPr/>
        </p:nvSpPr>
        <p:spPr>
          <a:xfrm rot="10800000">
            <a:off x="11078623" y="5898196"/>
            <a:ext cx="481200" cy="481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8"/>
          <p:cNvSpPr/>
          <p:nvPr/>
        </p:nvSpPr>
        <p:spPr>
          <a:xfrm rot="10800000">
            <a:off x="317689" y="545796"/>
            <a:ext cx="346800" cy="3468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5" name="Google Shape;215;p8"/>
          <p:cNvGrpSpPr/>
          <p:nvPr/>
        </p:nvGrpSpPr>
        <p:grpSpPr>
          <a:xfrm rot="5400000">
            <a:off x="45578" y="5993738"/>
            <a:ext cx="891017" cy="290129"/>
            <a:chOff x="-668239" y="4338844"/>
            <a:chExt cx="298478" cy="97194"/>
          </a:xfrm>
        </p:grpSpPr>
        <p:sp>
          <p:nvSpPr>
            <p:cNvPr id="216" name="Google Shape;216;p8"/>
            <p:cNvSpPr/>
            <p:nvPr/>
          </p:nvSpPr>
          <p:spPr>
            <a:xfrm>
              <a:off x="-668239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-602177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-536094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-470035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-668239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-602177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-536094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-470035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-403960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-403960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" name="Google Shape;226;p8"/>
          <p:cNvSpPr txBox="1">
            <a:spLocks noGrp="1"/>
          </p:cNvSpPr>
          <p:nvPr>
            <p:ph type="title"/>
          </p:nvPr>
        </p:nvSpPr>
        <p:spPr>
          <a:xfrm>
            <a:off x="2394800" y="1813867"/>
            <a:ext cx="7402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6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92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02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"/>
          <p:cNvSpPr txBox="1">
            <a:spLocks noGrp="1"/>
          </p:cNvSpPr>
          <p:nvPr>
            <p:ph type="title"/>
          </p:nvPr>
        </p:nvSpPr>
        <p:spPr>
          <a:xfrm>
            <a:off x="2637835" y="2006700"/>
            <a:ext cx="31752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2" hasCustomPrompt="1"/>
          </p:nvPr>
        </p:nvSpPr>
        <p:spPr>
          <a:xfrm>
            <a:off x="1214667" y="2412567"/>
            <a:ext cx="1192000" cy="8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subTitle" idx="1"/>
          </p:nvPr>
        </p:nvSpPr>
        <p:spPr>
          <a:xfrm>
            <a:off x="2637835" y="2925100"/>
            <a:ext cx="31752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3"/>
          </p:nvPr>
        </p:nvSpPr>
        <p:spPr>
          <a:xfrm>
            <a:off x="7802151" y="2006700"/>
            <a:ext cx="31752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4" hasCustomPrompt="1"/>
          </p:nvPr>
        </p:nvSpPr>
        <p:spPr>
          <a:xfrm>
            <a:off x="6379000" y="2412567"/>
            <a:ext cx="1192000" cy="8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5"/>
          </p:nvPr>
        </p:nvSpPr>
        <p:spPr>
          <a:xfrm>
            <a:off x="7802151" y="2925100"/>
            <a:ext cx="31752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title" idx="6"/>
          </p:nvPr>
        </p:nvSpPr>
        <p:spPr>
          <a:xfrm>
            <a:off x="2637835" y="4299633"/>
            <a:ext cx="31752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7" hasCustomPrompt="1"/>
          </p:nvPr>
        </p:nvSpPr>
        <p:spPr>
          <a:xfrm>
            <a:off x="1214667" y="4705601"/>
            <a:ext cx="1192000" cy="8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8"/>
          </p:nvPr>
        </p:nvSpPr>
        <p:spPr>
          <a:xfrm>
            <a:off x="2637835" y="5217900"/>
            <a:ext cx="31752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9"/>
          </p:nvPr>
        </p:nvSpPr>
        <p:spPr>
          <a:xfrm>
            <a:off x="7802151" y="4299633"/>
            <a:ext cx="31752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3" hasCustomPrompt="1"/>
          </p:nvPr>
        </p:nvSpPr>
        <p:spPr>
          <a:xfrm>
            <a:off x="6379000" y="4705533"/>
            <a:ext cx="1192000" cy="8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331" name="Google Shape;331;p13"/>
          <p:cNvSpPr txBox="1">
            <a:spLocks noGrp="1"/>
          </p:cNvSpPr>
          <p:nvPr>
            <p:ph type="subTitle" idx="14"/>
          </p:nvPr>
        </p:nvSpPr>
        <p:spPr>
          <a:xfrm>
            <a:off x="7802151" y="5217900"/>
            <a:ext cx="31752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33" name="Google Shape;333;p13"/>
          <p:cNvGrpSpPr/>
          <p:nvPr/>
        </p:nvGrpSpPr>
        <p:grpSpPr>
          <a:xfrm>
            <a:off x="11488772" y="273684"/>
            <a:ext cx="476696" cy="1287351"/>
            <a:chOff x="8694779" y="205263"/>
            <a:chExt cx="357522" cy="965513"/>
          </a:xfrm>
        </p:grpSpPr>
        <p:grpSp>
          <p:nvGrpSpPr>
            <p:cNvPr id="334" name="Google Shape;334;p13"/>
            <p:cNvGrpSpPr/>
            <p:nvPr/>
          </p:nvGrpSpPr>
          <p:grpSpPr>
            <a:xfrm rot="-5400000">
              <a:off x="8609371" y="430596"/>
              <a:ext cx="668263" cy="217597"/>
              <a:chOff x="-668239" y="4338844"/>
              <a:chExt cx="298478" cy="97194"/>
            </a:xfrm>
          </p:grpSpPr>
          <p:sp>
            <p:nvSpPr>
              <p:cNvPr id="335" name="Google Shape;335;p13"/>
              <p:cNvSpPr/>
              <p:nvPr/>
            </p:nvSpPr>
            <p:spPr>
              <a:xfrm>
                <a:off x="-668239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-602177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-536094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-470035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-668239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-602177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-536094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-470035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-403960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-403960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5" name="Google Shape;345;p13"/>
            <p:cNvGrpSpPr/>
            <p:nvPr/>
          </p:nvGrpSpPr>
          <p:grpSpPr>
            <a:xfrm rot="-5400000">
              <a:off x="8469446" y="727846"/>
              <a:ext cx="668263" cy="217597"/>
              <a:chOff x="-668239" y="4338844"/>
              <a:chExt cx="298478" cy="97194"/>
            </a:xfrm>
          </p:grpSpPr>
          <p:sp>
            <p:nvSpPr>
              <p:cNvPr id="346" name="Google Shape;346;p13"/>
              <p:cNvSpPr/>
              <p:nvPr/>
            </p:nvSpPr>
            <p:spPr>
              <a:xfrm>
                <a:off x="-668239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-602177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-536094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-470035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-668239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-602177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-536094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-470035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-403960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-403960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56" name="Google Shape;356;p13"/>
          <p:cNvSpPr/>
          <p:nvPr/>
        </p:nvSpPr>
        <p:spPr>
          <a:xfrm>
            <a:off x="345733" y="412000"/>
            <a:ext cx="614400" cy="61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3"/>
          <p:cNvSpPr/>
          <p:nvPr/>
        </p:nvSpPr>
        <p:spPr>
          <a:xfrm>
            <a:off x="11241200" y="5965400"/>
            <a:ext cx="346800" cy="3468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8" name="Google Shape;358;p13"/>
          <p:cNvGrpSpPr/>
          <p:nvPr/>
        </p:nvGrpSpPr>
        <p:grpSpPr>
          <a:xfrm>
            <a:off x="345748" y="5534018"/>
            <a:ext cx="348152" cy="1209537"/>
            <a:chOff x="337386" y="4188663"/>
            <a:chExt cx="261114" cy="907153"/>
          </a:xfrm>
        </p:grpSpPr>
        <p:sp>
          <p:nvSpPr>
            <p:cNvPr id="359" name="Google Shape;359;p13"/>
            <p:cNvSpPr/>
            <p:nvPr/>
          </p:nvSpPr>
          <p:spPr>
            <a:xfrm rot="5400000">
              <a:off x="529199" y="4188663"/>
              <a:ext cx="69300" cy="693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3"/>
            <p:cNvSpPr/>
            <p:nvPr/>
          </p:nvSpPr>
          <p:spPr>
            <a:xfrm rot="5400000">
              <a:off x="529199" y="4467931"/>
              <a:ext cx="69300" cy="693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3"/>
            <p:cNvSpPr/>
            <p:nvPr/>
          </p:nvSpPr>
          <p:spPr>
            <a:xfrm rot="5400000">
              <a:off x="529199" y="4747244"/>
              <a:ext cx="69300" cy="693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3"/>
            <p:cNvSpPr/>
            <p:nvPr/>
          </p:nvSpPr>
          <p:spPr>
            <a:xfrm rot="5400000">
              <a:off x="337386" y="4467957"/>
              <a:ext cx="69300" cy="69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3"/>
            <p:cNvSpPr/>
            <p:nvPr/>
          </p:nvSpPr>
          <p:spPr>
            <a:xfrm rot="5400000">
              <a:off x="337386" y="4747220"/>
              <a:ext cx="69300" cy="69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3"/>
            <p:cNvSpPr/>
            <p:nvPr/>
          </p:nvSpPr>
          <p:spPr>
            <a:xfrm rot="5400000">
              <a:off x="337386" y="5026516"/>
              <a:ext cx="69300" cy="69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1819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8"/>
          <p:cNvSpPr txBox="1">
            <a:spLocks noGrp="1"/>
          </p:cNvSpPr>
          <p:nvPr>
            <p:ph type="title" idx="2"/>
          </p:nvPr>
        </p:nvSpPr>
        <p:spPr>
          <a:xfrm>
            <a:off x="960000" y="3648951"/>
            <a:ext cx="28744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94" name="Google Shape;494;p18"/>
          <p:cNvSpPr txBox="1">
            <a:spLocks noGrp="1"/>
          </p:cNvSpPr>
          <p:nvPr>
            <p:ph type="subTitle" idx="1"/>
          </p:nvPr>
        </p:nvSpPr>
        <p:spPr>
          <a:xfrm>
            <a:off x="960000" y="4197117"/>
            <a:ext cx="2874400" cy="8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8"/>
          <p:cNvSpPr txBox="1">
            <a:spLocks noGrp="1"/>
          </p:cNvSpPr>
          <p:nvPr>
            <p:ph type="title" idx="3"/>
          </p:nvPr>
        </p:nvSpPr>
        <p:spPr>
          <a:xfrm>
            <a:off x="4658800" y="3649117"/>
            <a:ext cx="28744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96" name="Google Shape;496;p18"/>
          <p:cNvSpPr txBox="1">
            <a:spLocks noGrp="1"/>
          </p:cNvSpPr>
          <p:nvPr>
            <p:ph type="subTitle" idx="4"/>
          </p:nvPr>
        </p:nvSpPr>
        <p:spPr>
          <a:xfrm>
            <a:off x="4658801" y="4197117"/>
            <a:ext cx="2874400" cy="8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8"/>
          <p:cNvSpPr txBox="1">
            <a:spLocks noGrp="1"/>
          </p:cNvSpPr>
          <p:nvPr>
            <p:ph type="title" idx="5"/>
          </p:nvPr>
        </p:nvSpPr>
        <p:spPr>
          <a:xfrm>
            <a:off x="8366797" y="3649117"/>
            <a:ext cx="28744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98" name="Google Shape;498;p18"/>
          <p:cNvSpPr txBox="1">
            <a:spLocks noGrp="1"/>
          </p:cNvSpPr>
          <p:nvPr>
            <p:ph type="subTitle" idx="6"/>
          </p:nvPr>
        </p:nvSpPr>
        <p:spPr>
          <a:xfrm>
            <a:off x="8366800" y="4197117"/>
            <a:ext cx="2874400" cy="8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9" name="Google Shape;499;p18"/>
          <p:cNvGrpSpPr/>
          <p:nvPr/>
        </p:nvGrpSpPr>
        <p:grpSpPr>
          <a:xfrm rot="-5400000">
            <a:off x="5921948" y="5534034"/>
            <a:ext cx="348152" cy="1209537"/>
            <a:chOff x="337386" y="4188663"/>
            <a:chExt cx="261114" cy="907153"/>
          </a:xfrm>
        </p:grpSpPr>
        <p:sp>
          <p:nvSpPr>
            <p:cNvPr id="500" name="Google Shape;500;p18"/>
            <p:cNvSpPr/>
            <p:nvPr/>
          </p:nvSpPr>
          <p:spPr>
            <a:xfrm rot="5400000">
              <a:off x="529199" y="4188663"/>
              <a:ext cx="69300" cy="693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8"/>
            <p:cNvSpPr/>
            <p:nvPr/>
          </p:nvSpPr>
          <p:spPr>
            <a:xfrm rot="5400000">
              <a:off x="529199" y="4467931"/>
              <a:ext cx="69300" cy="693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8"/>
            <p:cNvSpPr/>
            <p:nvPr/>
          </p:nvSpPr>
          <p:spPr>
            <a:xfrm rot="5400000">
              <a:off x="529199" y="4747244"/>
              <a:ext cx="69300" cy="693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8"/>
            <p:cNvSpPr/>
            <p:nvPr/>
          </p:nvSpPr>
          <p:spPr>
            <a:xfrm rot="5400000">
              <a:off x="337386" y="4467957"/>
              <a:ext cx="69300" cy="69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8"/>
            <p:cNvSpPr/>
            <p:nvPr/>
          </p:nvSpPr>
          <p:spPr>
            <a:xfrm rot="5400000">
              <a:off x="337386" y="4747220"/>
              <a:ext cx="69300" cy="69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8"/>
            <p:cNvSpPr/>
            <p:nvPr/>
          </p:nvSpPr>
          <p:spPr>
            <a:xfrm rot="5400000">
              <a:off x="337386" y="5026516"/>
              <a:ext cx="69300" cy="69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6" name="Google Shape;506;p18"/>
          <p:cNvGrpSpPr/>
          <p:nvPr/>
        </p:nvGrpSpPr>
        <p:grpSpPr>
          <a:xfrm rot="-5400000">
            <a:off x="45295" y="574129"/>
            <a:ext cx="891017" cy="290129"/>
            <a:chOff x="-668239" y="4338844"/>
            <a:chExt cx="298478" cy="97194"/>
          </a:xfrm>
        </p:grpSpPr>
        <p:sp>
          <p:nvSpPr>
            <p:cNvPr id="507" name="Google Shape;507;p18"/>
            <p:cNvSpPr/>
            <p:nvPr/>
          </p:nvSpPr>
          <p:spPr>
            <a:xfrm>
              <a:off x="-668239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8"/>
            <p:cNvSpPr/>
            <p:nvPr/>
          </p:nvSpPr>
          <p:spPr>
            <a:xfrm>
              <a:off x="-602177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8"/>
            <p:cNvSpPr/>
            <p:nvPr/>
          </p:nvSpPr>
          <p:spPr>
            <a:xfrm>
              <a:off x="-536094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8"/>
            <p:cNvSpPr/>
            <p:nvPr/>
          </p:nvSpPr>
          <p:spPr>
            <a:xfrm>
              <a:off x="-470035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18"/>
            <p:cNvSpPr/>
            <p:nvPr/>
          </p:nvSpPr>
          <p:spPr>
            <a:xfrm>
              <a:off x="-668239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-602177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-536094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-470035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-403960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-403960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7" name="Google Shape;517;p18"/>
          <p:cNvSpPr/>
          <p:nvPr/>
        </p:nvSpPr>
        <p:spPr>
          <a:xfrm>
            <a:off x="221000" y="5640767"/>
            <a:ext cx="539600" cy="5396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18"/>
          <p:cNvSpPr/>
          <p:nvPr/>
        </p:nvSpPr>
        <p:spPr>
          <a:xfrm>
            <a:off x="1037997" y="6354433"/>
            <a:ext cx="282400" cy="282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18"/>
          <p:cNvSpPr/>
          <p:nvPr/>
        </p:nvSpPr>
        <p:spPr>
          <a:xfrm>
            <a:off x="11509400" y="481400"/>
            <a:ext cx="475600" cy="475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18"/>
          <p:cNvSpPr/>
          <p:nvPr/>
        </p:nvSpPr>
        <p:spPr>
          <a:xfrm>
            <a:off x="11241197" y="1472467"/>
            <a:ext cx="282400" cy="2824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1" name="Google Shape;521;p18"/>
          <p:cNvGrpSpPr/>
          <p:nvPr/>
        </p:nvGrpSpPr>
        <p:grpSpPr>
          <a:xfrm rot="-5400000">
            <a:off x="11281629" y="5993729"/>
            <a:ext cx="891017" cy="290129"/>
            <a:chOff x="-668239" y="4338844"/>
            <a:chExt cx="298478" cy="97194"/>
          </a:xfrm>
        </p:grpSpPr>
        <p:sp>
          <p:nvSpPr>
            <p:cNvPr id="522" name="Google Shape;522;p18"/>
            <p:cNvSpPr/>
            <p:nvPr/>
          </p:nvSpPr>
          <p:spPr>
            <a:xfrm>
              <a:off x="-668239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-602177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-536094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-470035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-668239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-602177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-536094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-470035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-403960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8"/>
            <p:cNvSpPr/>
            <p:nvPr/>
          </p:nvSpPr>
          <p:spPr>
            <a:xfrm>
              <a:off x="-403960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479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19"/>
          <p:cNvGrpSpPr/>
          <p:nvPr/>
        </p:nvGrpSpPr>
        <p:grpSpPr>
          <a:xfrm rot="5400000" flipH="1">
            <a:off x="11269689" y="574129"/>
            <a:ext cx="891017" cy="290129"/>
            <a:chOff x="-668239" y="4338844"/>
            <a:chExt cx="298478" cy="97194"/>
          </a:xfrm>
        </p:grpSpPr>
        <p:sp>
          <p:nvSpPr>
            <p:cNvPr id="534" name="Google Shape;534;p19"/>
            <p:cNvSpPr/>
            <p:nvPr/>
          </p:nvSpPr>
          <p:spPr>
            <a:xfrm>
              <a:off x="-668239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9"/>
            <p:cNvSpPr/>
            <p:nvPr/>
          </p:nvSpPr>
          <p:spPr>
            <a:xfrm>
              <a:off x="-602177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-536094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-470035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-668239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-602177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-536094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-470035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-403960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-403960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4" name="Google Shape;544;p19"/>
          <p:cNvSpPr/>
          <p:nvPr/>
        </p:nvSpPr>
        <p:spPr>
          <a:xfrm flipH="1">
            <a:off x="11445400" y="5640767"/>
            <a:ext cx="539600" cy="5396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19"/>
          <p:cNvSpPr/>
          <p:nvPr/>
        </p:nvSpPr>
        <p:spPr>
          <a:xfrm flipH="1">
            <a:off x="10885603" y="6354433"/>
            <a:ext cx="282400" cy="282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19"/>
          <p:cNvSpPr/>
          <p:nvPr/>
        </p:nvSpPr>
        <p:spPr>
          <a:xfrm flipH="1">
            <a:off x="221000" y="481400"/>
            <a:ext cx="475600" cy="475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19"/>
          <p:cNvSpPr/>
          <p:nvPr/>
        </p:nvSpPr>
        <p:spPr>
          <a:xfrm flipH="1">
            <a:off x="682403" y="1472467"/>
            <a:ext cx="282400" cy="2824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8" name="Google Shape;548;p19"/>
          <p:cNvGrpSpPr/>
          <p:nvPr/>
        </p:nvGrpSpPr>
        <p:grpSpPr>
          <a:xfrm rot="5400000" flipH="1">
            <a:off x="33356" y="5993729"/>
            <a:ext cx="891017" cy="290129"/>
            <a:chOff x="-668239" y="4338844"/>
            <a:chExt cx="298478" cy="97194"/>
          </a:xfrm>
        </p:grpSpPr>
        <p:sp>
          <p:nvSpPr>
            <p:cNvPr id="549" name="Google Shape;549;p19"/>
            <p:cNvSpPr/>
            <p:nvPr/>
          </p:nvSpPr>
          <p:spPr>
            <a:xfrm>
              <a:off x="-668239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-602177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-536094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-470035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-668239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-602177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-536094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-470035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-403960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-403960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9" name="Google Shape;55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19"/>
          <p:cNvSpPr txBox="1">
            <a:spLocks noGrp="1"/>
          </p:cNvSpPr>
          <p:nvPr>
            <p:ph type="title" idx="2"/>
          </p:nvPr>
        </p:nvSpPr>
        <p:spPr>
          <a:xfrm>
            <a:off x="2406941" y="2701433"/>
            <a:ext cx="3148000" cy="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61" name="Google Shape;561;p19"/>
          <p:cNvSpPr txBox="1">
            <a:spLocks noGrp="1"/>
          </p:cNvSpPr>
          <p:nvPr>
            <p:ph type="subTitle" idx="1"/>
          </p:nvPr>
        </p:nvSpPr>
        <p:spPr>
          <a:xfrm>
            <a:off x="2406941" y="3113467"/>
            <a:ext cx="3148000" cy="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9"/>
          <p:cNvSpPr txBox="1">
            <a:spLocks noGrp="1"/>
          </p:cNvSpPr>
          <p:nvPr>
            <p:ph type="title" idx="3"/>
          </p:nvPr>
        </p:nvSpPr>
        <p:spPr>
          <a:xfrm>
            <a:off x="6637055" y="2701433"/>
            <a:ext cx="3148000" cy="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63" name="Google Shape;563;p19"/>
          <p:cNvSpPr txBox="1">
            <a:spLocks noGrp="1"/>
          </p:cNvSpPr>
          <p:nvPr>
            <p:ph type="subTitle" idx="4"/>
          </p:nvPr>
        </p:nvSpPr>
        <p:spPr>
          <a:xfrm>
            <a:off x="6637052" y="3113467"/>
            <a:ext cx="3148000" cy="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9"/>
          <p:cNvSpPr txBox="1">
            <a:spLocks noGrp="1"/>
          </p:cNvSpPr>
          <p:nvPr>
            <p:ph type="title" idx="5"/>
          </p:nvPr>
        </p:nvSpPr>
        <p:spPr>
          <a:xfrm>
            <a:off x="2406941" y="4983600"/>
            <a:ext cx="3148000" cy="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65" name="Google Shape;565;p19"/>
          <p:cNvSpPr txBox="1">
            <a:spLocks noGrp="1"/>
          </p:cNvSpPr>
          <p:nvPr>
            <p:ph type="subTitle" idx="6"/>
          </p:nvPr>
        </p:nvSpPr>
        <p:spPr>
          <a:xfrm>
            <a:off x="2406941" y="5395600"/>
            <a:ext cx="3148000" cy="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19"/>
          <p:cNvSpPr txBox="1">
            <a:spLocks noGrp="1"/>
          </p:cNvSpPr>
          <p:nvPr>
            <p:ph type="title" idx="7"/>
          </p:nvPr>
        </p:nvSpPr>
        <p:spPr>
          <a:xfrm>
            <a:off x="6637059" y="4983600"/>
            <a:ext cx="3148000" cy="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67" name="Google Shape;567;p19"/>
          <p:cNvSpPr txBox="1">
            <a:spLocks noGrp="1"/>
          </p:cNvSpPr>
          <p:nvPr>
            <p:ph type="subTitle" idx="8"/>
          </p:nvPr>
        </p:nvSpPr>
        <p:spPr>
          <a:xfrm>
            <a:off x="6637053" y="5395600"/>
            <a:ext cx="3148000" cy="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59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49712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4"/>
          <p:cNvSpPr txBox="1">
            <a:spLocks noGrp="1"/>
          </p:cNvSpPr>
          <p:nvPr>
            <p:ph type="subTitle" idx="1"/>
          </p:nvPr>
        </p:nvSpPr>
        <p:spPr>
          <a:xfrm>
            <a:off x="960000" y="2849700"/>
            <a:ext cx="4579600" cy="1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3" name="Google Shape;713;p24"/>
          <p:cNvGrpSpPr/>
          <p:nvPr/>
        </p:nvGrpSpPr>
        <p:grpSpPr>
          <a:xfrm rot="10800000">
            <a:off x="5650489" y="5993740"/>
            <a:ext cx="891017" cy="290129"/>
            <a:chOff x="-668239" y="4338844"/>
            <a:chExt cx="298478" cy="97194"/>
          </a:xfrm>
        </p:grpSpPr>
        <p:sp>
          <p:nvSpPr>
            <p:cNvPr id="714" name="Google Shape;714;p24"/>
            <p:cNvSpPr/>
            <p:nvPr/>
          </p:nvSpPr>
          <p:spPr>
            <a:xfrm>
              <a:off x="-668239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-602177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536094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470035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668239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602177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-536094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470035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-403960" y="4338844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-403960" y="4401838"/>
              <a:ext cx="34200" cy="34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4" name="Google Shape;724;p24"/>
          <p:cNvGrpSpPr/>
          <p:nvPr/>
        </p:nvGrpSpPr>
        <p:grpSpPr>
          <a:xfrm rot="10800000">
            <a:off x="10795689" y="481405"/>
            <a:ext cx="891017" cy="475563"/>
            <a:chOff x="6613421" y="4558496"/>
            <a:chExt cx="668263" cy="356672"/>
          </a:xfrm>
        </p:grpSpPr>
        <p:grpSp>
          <p:nvGrpSpPr>
            <p:cNvPr id="725" name="Google Shape;725;p24"/>
            <p:cNvGrpSpPr/>
            <p:nvPr/>
          </p:nvGrpSpPr>
          <p:grpSpPr>
            <a:xfrm>
              <a:off x="6613421" y="4697571"/>
              <a:ext cx="668263" cy="217597"/>
              <a:chOff x="-668239" y="4338844"/>
              <a:chExt cx="298478" cy="97194"/>
            </a:xfrm>
          </p:grpSpPr>
          <p:sp>
            <p:nvSpPr>
              <p:cNvPr id="726" name="Google Shape;726;p24"/>
              <p:cNvSpPr/>
              <p:nvPr/>
            </p:nvSpPr>
            <p:spPr>
              <a:xfrm>
                <a:off x="-668239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7" name="Google Shape;727;p24"/>
              <p:cNvSpPr/>
              <p:nvPr/>
            </p:nvSpPr>
            <p:spPr>
              <a:xfrm>
                <a:off x="-602177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24"/>
              <p:cNvSpPr/>
              <p:nvPr/>
            </p:nvSpPr>
            <p:spPr>
              <a:xfrm>
                <a:off x="-536094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24"/>
              <p:cNvSpPr/>
              <p:nvPr/>
            </p:nvSpPr>
            <p:spPr>
              <a:xfrm>
                <a:off x="-470035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24"/>
              <p:cNvSpPr/>
              <p:nvPr/>
            </p:nvSpPr>
            <p:spPr>
              <a:xfrm>
                <a:off x="-668239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1" name="Google Shape;731;p24"/>
              <p:cNvSpPr/>
              <p:nvPr/>
            </p:nvSpPr>
            <p:spPr>
              <a:xfrm>
                <a:off x="-602177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2" name="Google Shape;732;p24"/>
              <p:cNvSpPr/>
              <p:nvPr/>
            </p:nvSpPr>
            <p:spPr>
              <a:xfrm>
                <a:off x="-536094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24"/>
              <p:cNvSpPr/>
              <p:nvPr/>
            </p:nvSpPr>
            <p:spPr>
              <a:xfrm>
                <a:off x="-470035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24"/>
              <p:cNvSpPr/>
              <p:nvPr/>
            </p:nvSpPr>
            <p:spPr>
              <a:xfrm>
                <a:off x="-403960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24"/>
              <p:cNvSpPr/>
              <p:nvPr/>
            </p:nvSpPr>
            <p:spPr>
              <a:xfrm>
                <a:off x="-403960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36" name="Google Shape;736;p24"/>
            <p:cNvGrpSpPr/>
            <p:nvPr/>
          </p:nvGrpSpPr>
          <p:grpSpPr>
            <a:xfrm>
              <a:off x="6613421" y="4558496"/>
              <a:ext cx="668263" cy="217597"/>
              <a:chOff x="-668239" y="4338844"/>
              <a:chExt cx="298478" cy="97194"/>
            </a:xfrm>
          </p:grpSpPr>
          <p:sp>
            <p:nvSpPr>
              <p:cNvPr id="737" name="Google Shape;737;p24"/>
              <p:cNvSpPr/>
              <p:nvPr/>
            </p:nvSpPr>
            <p:spPr>
              <a:xfrm>
                <a:off x="-668239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24"/>
              <p:cNvSpPr/>
              <p:nvPr/>
            </p:nvSpPr>
            <p:spPr>
              <a:xfrm>
                <a:off x="-602177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9" name="Google Shape;739;p24"/>
              <p:cNvSpPr/>
              <p:nvPr/>
            </p:nvSpPr>
            <p:spPr>
              <a:xfrm>
                <a:off x="-536094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24"/>
              <p:cNvSpPr/>
              <p:nvPr/>
            </p:nvSpPr>
            <p:spPr>
              <a:xfrm>
                <a:off x="-470035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4"/>
              <p:cNvSpPr/>
              <p:nvPr/>
            </p:nvSpPr>
            <p:spPr>
              <a:xfrm>
                <a:off x="-668239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4"/>
              <p:cNvSpPr/>
              <p:nvPr/>
            </p:nvSpPr>
            <p:spPr>
              <a:xfrm>
                <a:off x="-602177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4"/>
              <p:cNvSpPr/>
              <p:nvPr/>
            </p:nvSpPr>
            <p:spPr>
              <a:xfrm>
                <a:off x="-536094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4"/>
              <p:cNvSpPr/>
              <p:nvPr/>
            </p:nvSpPr>
            <p:spPr>
              <a:xfrm>
                <a:off x="-470035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4"/>
              <p:cNvSpPr/>
              <p:nvPr/>
            </p:nvSpPr>
            <p:spPr>
              <a:xfrm>
                <a:off x="-403960" y="4338844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4"/>
              <p:cNvSpPr/>
              <p:nvPr/>
            </p:nvSpPr>
            <p:spPr>
              <a:xfrm>
                <a:off x="-403960" y="4401838"/>
                <a:ext cx="34200" cy="34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47" name="Google Shape;747;p24"/>
          <p:cNvSpPr/>
          <p:nvPr/>
        </p:nvSpPr>
        <p:spPr>
          <a:xfrm>
            <a:off x="11241200" y="5901000"/>
            <a:ext cx="475600" cy="475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8" name="Google Shape;748;p24"/>
          <p:cNvSpPr/>
          <p:nvPr/>
        </p:nvSpPr>
        <p:spPr>
          <a:xfrm>
            <a:off x="323800" y="552184"/>
            <a:ext cx="334000" cy="3340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9" name="Google Shape;749;p24"/>
          <p:cNvSpPr/>
          <p:nvPr/>
        </p:nvSpPr>
        <p:spPr>
          <a:xfrm>
            <a:off x="156800" y="6283867"/>
            <a:ext cx="334000" cy="334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0" name="Google Shape;750;p24"/>
          <p:cNvSpPr txBox="1"/>
          <p:nvPr/>
        </p:nvSpPr>
        <p:spPr>
          <a:xfrm>
            <a:off x="960000" y="4753600"/>
            <a:ext cx="4878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rPr>
              <a:t>CREDITS: This presentation template was created by </a:t>
            </a:r>
            <a:r>
              <a:rPr lang="en" sz="1600" b="1">
                <a:solidFill>
                  <a:schemeClr val="accent1"/>
                </a:solidFill>
                <a:uFill>
                  <a:noFill/>
                </a:uFill>
                <a:latin typeface="Cambay"/>
                <a:ea typeface="Cambay"/>
                <a:cs typeface="Cambay"/>
                <a:sym typeface="Camb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rPr>
              <a:t>, including icons by </a:t>
            </a:r>
            <a:r>
              <a:rPr lang="en" sz="1600" b="1">
                <a:solidFill>
                  <a:schemeClr val="accent1"/>
                </a:solidFill>
                <a:uFill>
                  <a:noFill/>
                </a:uFill>
                <a:latin typeface="Cambay"/>
                <a:ea typeface="Cambay"/>
                <a:cs typeface="Cambay"/>
                <a:sym typeface="Camb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rPr>
              <a:t>, infographics and images by </a:t>
            </a:r>
            <a:r>
              <a:rPr lang="en" sz="1600" b="1">
                <a:solidFill>
                  <a:schemeClr val="accent1"/>
                </a:solidFill>
                <a:uFill>
                  <a:noFill/>
                </a:uFill>
                <a:latin typeface="Cambay"/>
                <a:ea typeface="Cambay"/>
                <a:cs typeface="Cambay"/>
                <a:sym typeface="Camb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accent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</p:spTree>
    <p:extLst>
      <p:ext uri="{BB962C8B-B14F-4D97-AF65-F5344CB8AC3E}">
        <p14:creationId xmlns:p14="http://schemas.microsoft.com/office/powerpoint/2010/main" val="114260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ay"/>
              <a:buChar char="●"/>
              <a:defRPr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ay"/>
              <a:buChar char="○"/>
              <a:defRPr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ay"/>
              <a:buChar char="■"/>
              <a:defRPr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ay"/>
              <a:buChar char="●"/>
              <a:defRPr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ay"/>
              <a:buChar char="○"/>
              <a:defRPr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ay"/>
              <a:buChar char="■"/>
              <a:defRPr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ay"/>
              <a:buChar char="●"/>
              <a:defRPr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ay"/>
              <a:buChar char="○"/>
              <a:defRPr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ay"/>
              <a:buChar char="■"/>
              <a:defRPr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62001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5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475A1B4-AB05-7449-9FDE-FADE93459B5F}" type="datetimeFigureOut">
              <a:rPr lang="en-VN" smtClean="0"/>
              <a:t>17/10/24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000000-1234-1234-1234-123412341234}" type="slidenum">
              <a:rPr lang="vi" smtClean="0"/>
              <a:pPr/>
              <a:t>‹#›</a:t>
            </a:fld>
            <a:endParaRPr lang="vi"/>
          </a:p>
        </p:txBody>
      </p:sp>
    </p:spTree>
    <p:extLst>
      <p:ext uri="{BB962C8B-B14F-4D97-AF65-F5344CB8AC3E}">
        <p14:creationId xmlns:p14="http://schemas.microsoft.com/office/powerpoint/2010/main" val="337127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75" indent="-182875" algn="l" defTabSz="914377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400588/premium-photo-image-ice-cream-gelato-aerial" TargetMode="External"/><Relationship Id="rId2" Type="http://schemas.openxmlformats.org/officeDocument/2006/relationships/image" Target="../media/image10.1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59200&amp;picture=retro-housewife-cooki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30"/>
          <p:cNvGrpSpPr/>
          <p:nvPr/>
        </p:nvGrpSpPr>
        <p:grpSpPr>
          <a:xfrm>
            <a:off x="203191" y="864218"/>
            <a:ext cx="5579079" cy="5297876"/>
            <a:chOff x="238125" y="1235375"/>
            <a:chExt cx="3265675" cy="3101075"/>
          </a:xfrm>
        </p:grpSpPr>
        <p:sp>
          <p:nvSpPr>
            <p:cNvPr id="827" name="Google Shape;827;p30"/>
            <p:cNvSpPr/>
            <p:nvPr/>
          </p:nvSpPr>
          <p:spPr>
            <a:xfrm>
              <a:off x="238125" y="1235375"/>
              <a:ext cx="3265675" cy="3101075"/>
            </a:xfrm>
            <a:custGeom>
              <a:avLst/>
              <a:gdLst/>
              <a:ahLst/>
              <a:cxnLst/>
              <a:rect l="l" t="t" r="r" b="b"/>
              <a:pathLst>
                <a:path w="130627" h="124043" extrusionOk="0">
                  <a:moveTo>
                    <a:pt x="71513" y="4586"/>
                  </a:moveTo>
                  <a:cubicBezTo>
                    <a:pt x="85930" y="4586"/>
                    <a:pt x="104219" y="24177"/>
                    <a:pt x="115834" y="48943"/>
                  </a:cubicBezTo>
                  <a:cubicBezTo>
                    <a:pt x="127539" y="73887"/>
                    <a:pt x="130626" y="84360"/>
                    <a:pt x="123846" y="93906"/>
                  </a:cubicBezTo>
                  <a:cubicBezTo>
                    <a:pt x="117476" y="102881"/>
                    <a:pt x="99419" y="111570"/>
                    <a:pt x="64305" y="111570"/>
                  </a:cubicBezTo>
                  <a:cubicBezTo>
                    <a:pt x="62057" y="111570"/>
                    <a:pt x="59719" y="111535"/>
                    <a:pt x="57328" y="111463"/>
                  </a:cubicBezTo>
                  <a:cubicBezTo>
                    <a:pt x="56311" y="111517"/>
                    <a:pt x="55330" y="111552"/>
                    <a:pt x="54349" y="111552"/>
                  </a:cubicBezTo>
                  <a:cubicBezTo>
                    <a:pt x="29851" y="111552"/>
                    <a:pt x="12062" y="91765"/>
                    <a:pt x="10367" y="78044"/>
                  </a:cubicBezTo>
                  <a:cubicBezTo>
                    <a:pt x="9742" y="69729"/>
                    <a:pt x="9903" y="56633"/>
                    <a:pt x="26514" y="34472"/>
                  </a:cubicBezTo>
                  <a:cubicBezTo>
                    <a:pt x="43144" y="12294"/>
                    <a:pt x="56704" y="4907"/>
                    <a:pt x="71174" y="4586"/>
                  </a:cubicBezTo>
                  <a:close/>
                  <a:moveTo>
                    <a:pt x="0" y="0"/>
                  </a:moveTo>
                  <a:lnTo>
                    <a:pt x="0" y="124042"/>
                  </a:lnTo>
                  <a:lnTo>
                    <a:pt x="130555" y="124042"/>
                  </a:lnTo>
                  <a:lnTo>
                    <a:pt x="1305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607000" y="1457500"/>
              <a:ext cx="2762525" cy="2488200"/>
            </a:xfrm>
            <a:custGeom>
              <a:avLst/>
              <a:gdLst/>
              <a:ahLst/>
              <a:cxnLst/>
              <a:rect l="l" t="t" r="r" b="b"/>
              <a:pathLst>
                <a:path w="110501" h="99528" fill="none" extrusionOk="0">
                  <a:moveTo>
                    <a:pt x="572" y="67428"/>
                  </a:moveTo>
                  <a:cubicBezTo>
                    <a:pt x="1" y="59827"/>
                    <a:pt x="144" y="47855"/>
                    <a:pt x="15346" y="27586"/>
                  </a:cubicBezTo>
                  <a:cubicBezTo>
                    <a:pt x="30547" y="7316"/>
                    <a:pt x="42930" y="554"/>
                    <a:pt x="56170" y="286"/>
                  </a:cubicBezTo>
                  <a:cubicBezTo>
                    <a:pt x="69391" y="1"/>
                    <a:pt x="86288" y="18022"/>
                    <a:pt x="96994" y="40825"/>
                  </a:cubicBezTo>
                  <a:cubicBezTo>
                    <a:pt x="107681" y="63628"/>
                    <a:pt x="110500" y="73191"/>
                    <a:pt x="104309" y="81916"/>
                  </a:cubicBezTo>
                  <a:cubicBezTo>
                    <a:pt x="98118" y="90641"/>
                    <a:pt x="79829" y="99099"/>
                    <a:pt x="43501" y="97975"/>
                  </a:cubicBezTo>
                  <a:cubicBezTo>
                    <a:pt x="19717" y="99527"/>
                    <a:pt x="2196" y="80471"/>
                    <a:pt x="572" y="67428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ash"/>
              <a:miter lim="1784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549475" y="1581525"/>
              <a:ext cx="840400" cy="1047825"/>
            </a:xfrm>
            <a:custGeom>
              <a:avLst/>
              <a:gdLst/>
              <a:ahLst/>
              <a:cxnLst/>
              <a:rect l="l" t="t" r="r" b="b"/>
              <a:pathLst>
                <a:path w="33616" h="41913" extrusionOk="0">
                  <a:moveTo>
                    <a:pt x="33616" y="0"/>
                  </a:moveTo>
                  <a:lnTo>
                    <a:pt x="33616" y="0"/>
                  </a:lnTo>
                  <a:cubicBezTo>
                    <a:pt x="11188" y="3283"/>
                    <a:pt x="1909" y="11794"/>
                    <a:pt x="357" y="24159"/>
                  </a:cubicBezTo>
                  <a:cubicBezTo>
                    <a:pt x="89" y="27906"/>
                    <a:pt x="0" y="34151"/>
                    <a:pt x="1499" y="41913"/>
                  </a:cubicBezTo>
                  <a:cubicBezTo>
                    <a:pt x="3943" y="35935"/>
                    <a:pt x="7851" y="28923"/>
                    <a:pt x="14060" y="20626"/>
                  </a:cubicBezTo>
                  <a:cubicBezTo>
                    <a:pt x="21019" y="11348"/>
                    <a:pt x="27442" y="4657"/>
                    <a:pt x="33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549475" y="1581525"/>
              <a:ext cx="840400" cy="1047825"/>
            </a:xfrm>
            <a:custGeom>
              <a:avLst/>
              <a:gdLst/>
              <a:ahLst/>
              <a:cxnLst/>
              <a:rect l="l" t="t" r="r" b="b"/>
              <a:pathLst>
                <a:path w="33616" h="41913" fill="none" extrusionOk="0">
                  <a:moveTo>
                    <a:pt x="33616" y="0"/>
                  </a:moveTo>
                  <a:lnTo>
                    <a:pt x="33616" y="0"/>
                  </a:lnTo>
                  <a:cubicBezTo>
                    <a:pt x="11188" y="3283"/>
                    <a:pt x="1909" y="11794"/>
                    <a:pt x="357" y="24159"/>
                  </a:cubicBezTo>
                  <a:cubicBezTo>
                    <a:pt x="89" y="27906"/>
                    <a:pt x="0" y="34151"/>
                    <a:pt x="1499" y="41913"/>
                  </a:cubicBezTo>
                  <a:cubicBezTo>
                    <a:pt x="3943" y="35935"/>
                    <a:pt x="7851" y="28923"/>
                    <a:pt x="14060" y="20626"/>
                  </a:cubicBezTo>
                  <a:cubicBezTo>
                    <a:pt x="21019" y="11348"/>
                    <a:pt x="27442" y="4657"/>
                    <a:pt x="33616" y="0"/>
                  </a:cubicBezTo>
                  <a:close/>
                </a:path>
              </a:pathLst>
            </a:custGeom>
            <a:noFill/>
            <a:ln w="7575" cap="flat" cmpd="sng">
              <a:solidFill>
                <a:srgbClr val="9EB9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2520625" y="1590450"/>
              <a:ext cx="891725" cy="1243200"/>
            </a:xfrm>
            <a:custGeom>
              <a:avLst/>
              <a:gdLst/>
              <a:ahLst/>
              <a:cxnLst/>
              <a:rect l="l" t="t" r="r" b="b"/>
              <a:pathLst>
                <a:path w="35669" h="49728" extrusionOk="0">
                  <a:moveTo>
                    <a:pt x="1" y="0"/>
                  </a:moveTo>
                  <a:cubicBezTo>
                    <a:pt x="9047" y="8083"/>
                    <a:pt x="17879" y="20573"/>
                    <a:pt x="24534" y="34740"/>
                  </a:cubicBezTo>
                  <a:cubicBezTo>
                    <a:pt x="27211" y="40431"/>
                    <a:pt x="29441" y="45374"/>
                    <a:pt x="31190" y="49727"/>
                  </a:cubicBezTo>
                  <a:cubicBezTo>
                    <a:pt x="35668" y="33223"/>
                    <a:pt x="33563" y="20929"/>
                    <a:pt x="28388" y="13650"/>
                  </a:cubicBezTo>
                  <a:cubicBezTo>
                    <a:pt x="24017" y="7494"/>
                    <a:pt x="15881" y="246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2520625" y="1590450"/>
              <a:ext cx="891725" cy="1243200"/>
            </a:xfrm>
            <a:custGeom>
              <a:avLst/>
              <a:gdLst/>
              <a:ahLst/>
              <a:cxnLst/>
              <a:rect l="l" t="t" r="r" b="b"/>
              <a:pathLst>
                <a:path w="35669" h="49728" fill="none" extrusionOk="0">
                  <a:moveTo>
                    <a:pt x="1" y="0"/>
                  </a:moveTo>
                  <a:lnTo>
                    <a:pt x="1" y="0"/>
                  </a:lnTo>
                  <a:cubicBezTo>
                    <a:pt x="9047" y="8083"/>
                    <a:pt x="17879" y="20573"/>
                    <a:pt x="24534" y="34740"/>
                  </a:cubicBezTo>
                  <a:cubicBezTo>
                    <a:pt x="27211" y="40431"/>
                    <a:pt x="29441" y="45374"/>
                    <a:pt x="31190" y="49727"/>
                  </a:cubicBezTo>
                  <a:cubicBezTo>
                    <a:pt x="35668" y="33223"/>
                    <a:pt x="33563" y="20929"/>
                    <a:pt x="28388" y="13650"/>
                  </a:cubicBezTo>
                  <a:cubicBezTo>
                    <a:pt x="24017" y="7494"/>
                    <a:pt x="15881" y="2462"/>
                    <a:pt x="1" y="0"/>
                  </a:cubicBezTo>
                  <a:close/>
                </a:path>
              </a:pathLst>
            </a:custGeom>
            <a:noFill/>
            <a:ln w="7575" cap="flat" cmpd="sng">
              <a:solidFill>
                <a:srgbClr val="9EB9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1466575" y="3937625"/>
              <a:ext cx="1221350" cy="286850"/>
            </a:xfrm>
            <a:custGeom>
              <a:avLst/>
              <a:gdLst/>
              <a:ahLst/>
              <a:cxnLst/>
              <a:rect l="l" t="t" r="r" b="b"/>
              <a:pathLst>
                <a:path w="48854" h="11474" extrusionOk="0">
                  <a:moveTo>
                    <a:pt x="48854" y="1"/>
                  </a:moveTo>
                  <a:cubicBezTo>
                    <a:pt x="40022" y="2160"/>
                    <a:pt x="28906" y="3480"/>
                    <a:pt x="15167" y="3480"/>
                  </a:cubicBezTo>
                  <a:cubicBezTo>
                    <a:pt x="12919" y="3480"/>
                    <a:pt x="10581" y="3445"/>
                    <a:pt x="8190" y="3373"/>
                  </a:cubicBezTo>
                  <a:cubicBezTo>
                    <a:pt x="7173" y="3427"/>
                    <a:pt x="6192" y="3462"/>
                    <a:pt x="5211" y="3462"/>
                  </a:cubicBezTo>
                  <a:cubicBezTo>
                    <a:pt x="3444" y="3462"/>
                    <a:pt x="1696" y="3355"/>
                    <a:pt x="1" y="3159"/>
                  </a:cubicBezTo>
                  <a:lnTo>
                    <a:pt x="1" y="3159"/>
                  </a:lnTo>
                  <a:cubicBezTo>
                    <a:pt x="7298" y="8994"/>
                    <a:pt x="14132" y="11456"/>
                    <a:pt x="22036" y="11474"/>
                  </a:cubicBezTo>
                  <a:lnTo>
                    <a:pt x="22143" y="11474"/>
                  </a:lnTo>
                  <a:cubicBezTo>
                    <a:pt x="32349" y="11474"/>
                    <a:pt x="41128" y="7477"/>
                    <a:pt x="48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1466575" y="3937625"/>
              <a:ext cx="1221350" cy="286850"/>
            </a:xfrm>
            <a:custGeom>
              <a:avLst/>
              <a:gdLst/>
              <a:ahLst/>
              <a:cxnLst/>
              <a:rect l="l" t="t" r="r" b="b"/>
              <a:pathLst>
                <a:path w="48854" h="11474" fill="none" extrusionOk="0">
                  <a:moveTo>
                    <a:pt x="48854" y="1"/>
                  </a:moveTo>
                  <a:lnTo>
                    <a:pt x="48854" y="1"/>
                  </a:lnTo>
                  <a:cubicBezTo>
                    <a:pt x="40022" y="2160"/>
                    <a:pt x="28906" y="3480"/>
                    <a:pt x="15167" y="3480"/>
                  </a:cubicBezTo>
                  <a:cubicBezTo>
                    <a:pt x="12919" y="3480"/>
                    <a:pt x="10581" y="3445"/>
                    <a:pt x="8190" y="3373"/>
                  </a:cubicBezTo>
                  <a:cubicBezTo>
                    <a:pt x="7173" y="3427"/>
                    <a:pt x="6192" y="3462"/>
                    <a:pt x="5211" y="3462"/>
                  </a:cubicBezTo>
                  <a:cubicBezTo>
                    <a:pt x="3444" y="3462"/>
                    <a:pt x="1696" y="3355"/>
                    <a:pt x="1" y="3159"/>
                  </a:cubicBezTo>
                  <a:cubicBezTo>
                    <a:pt x="7298" y="8994"/>
                    <a:pt x="14132" y="11456"/>
                    <a:pt x="22036" y="11474"/>
                  </a:cubicBezTo>
                  <a:lnTo>
                    <a:pt x="22143" y="11474"/>
                  </a:lnTo>
                  <a:cubicBezTo>
                    <a:pt x="32349" y="11474"/>
                    <a:pt x="41128" y="7477"/>
                    <a:pt x="48854" y="1"/>
                  </a:cubicBezTo>
                  <a:close/>
                </a:path>
              </a:pathLst>
            </a:custGeom>
            <a:solidFill>
              <a:schemeClr val="dk2"/>
            </a:solidFill>
            <a:ln w="7575" cap="flat" cmpd="sng">
              <a:solidFill>
                <a:srgbClr val="9EB9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5" name="Google Shape;835;p30"/>
          <p:cNvSpPr txBox="1">
            <a:spLocks noGrp="1"/>
          </p:cNvSpPr>
          <p:nvPr>
            <p:ph type="ctrTitle"/>
          </p:nvPr>
        </p:nvSpPr>
        <p:spPr>
          <a:xfrm>
            <a:off x="396607" y="1243697"/>
            <a:ext cx="11278471" cy="30299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br>
              <a:rPr lang="en" dirty="0">
                <a:solidFill>
                  <a:schemeClr val="dk1"/>
                </a:solidFill>
              </a:rPr>
            </a:br>
            <a:endParaRPr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E71D93-4508-7CE4-F0E5-7A243B862911}"/>
              </a:ext>
            </a:extLst>
          </p:cNvPr>
          <p:cNvSpPr/>
          <p:nvPr/>
        </p:nvSpPr>
        <p:spPr>
          <a:xfrm>
            <a:off x="418731" y="649979"/>
            <a:ext cx="11278471" cy="260576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Bottom">
              <a:avLst/>
            </a:prstTxWarp>
            <a:spAutoFit/>
          </a:bodyPr>
          <a:lstStyle/>
          <a:p>
            <a:pPr algn="ctr" defTabSz="914377"/>
            <a:r>
              <a:rPr lang="en-US" sz="5400" b="1" dirty="0">
                <a:ln w="6600">
                  <a:solidFill>
                    <a:srgbClr val="7598D9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Schoolbook"/>
              </a:rPr>
              <a:t>WELCOME TO TEACHERS AND STUDENTS!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F6E694-B46B-6401-8CD3-4759BB0A3C74}"/>
              </a:ext>
            </a:extLst>
          </p:cNvPr>
          <p:cNvSpPr txBox="1"/>
          <p:nvPr/>
        </p:nvSpPr>
        <p:spPr>
          <a:xfrm>
            <a:off x="3021515" y="3050732"/>
            <a:ext cx="614896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267" dirty="0">
                <a:solidFill>
                  <a:schemeClr val="tx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Teacher: Vu </a:t>
            </a:r>
            <a:r>
              <a:rPr lang="en-US" sz="4267" dirty="0" err="1">
                <a:solidFill>
                  <a:schemeClr val="tx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</a:t>
            </a:r>
            <a:r>
              <a:rPr lang="en-US" sz="4267" dirty="0">
                <a:solidFill>
                  <a:schemeClr val="tx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Thu Ha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5B43C5A8-EFD2-F263-F7A9-E109B46D0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8524" y="3816299"/>
            <a:ext cx="5862416" cy="634400"/>
          </a:xfr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B791C">
                    <a:lumMod val="75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CLASS: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4B791C">
                    <a:lumMod val="75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9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B791C">
                    <a:lumMod val="75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8E48F9-C4C2-E851-9C16-31B194DF00F8}"/>
              </a:ext>
            </a:extLst>
          </p:cNvPr>
          <p:cNvSpPr txBox="1"/>
          <p:nvPr/>
        </p:nvSpPr>
        <p:spPr>
          <a:xfrm>
            <a:off x="259317" y="142573"/>
            <a:ext cx="930509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FF0000"/>
                </a:solidFill>
                <a:latin typeface="Poppins" pitchFamily="2" charset="77"/>
                <a:cs typeface="Poppins" pitchFamily="2" charset="77"/>
                <a:sym typeface="Arial"/>
              </a:rPr>
              <a:t>If you finish your paper, You </a:t>
            </a:r>
            <a:r>
              <a:rPr lang="en-US" sz="2800" u="sng" kern="0" dirty="0">
                <a:solidFill>
                  <a:srgbClr val="FF0000"/>
                </a:solidFill>
                <a:latin typeface="Poppins" pitchFamily="2" charset="77"/>
                <a:cs typeface="Poppins" pitchFamily="2" charset="77"/>
                <a:sym typeface="Arial"/>
              </a:rPr>
              <a:t>can</a:t>
            </a:r>
            <a:r>
              <a:rPr lang="en-US" sz="2800" kern="0" dirty="0">
                <a:solidFill>
                  <a:srgbClr val="FF0000"/>
                </a:solidFill>
                <a:latin typeface="Poppins" pitchFamily="2" charset="77"/>
                <a:cs typeface="Poppins" pitchFamily="2" charset="77"/>
                <a:sym typeface="Arial"/>
              </a:rPr>
              <a:t> hand it in and leave for home.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82D0D-57C6-4F8F-619B-AABE9E8211FD}"/>
              </a:ext>
            </a:extLst>
          </p:cNvPr>
          <p:cNvSpPr txBox="1"/>
          <p:nvPr/>
        </p:nvSpPr>
        <p:spPr>
          <a:xfrm>
            <a:off x="268876" y="1301354"/>
            <a:ext cx="9295539" cy="684803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If she trains harder, She </a:t>
            </a:r>
            <a:r>
              <a:rPr lang="en-US" sz="2800" u="sng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can</a:t>
            </a:r>
            <a:r>
              <a:rPr lang="en-US" sz="28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 run faster than you.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0B06A3-2BE0-B4F9-9643-86B864887068}"/>
              </a:ext>
            </a:extLst>
          </p:cNvPr>
          <p:cNvSpPr txBox="1"/>
          <p:nvPr/>
        </p:nvSpPr>
        <p:spPr>
          <a:xfrm>
            <a:off x="268878" y="2184046"/>
            <a:ext cx="9295537" cy="1104918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2800" kern="0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If you do physical exercise regularly, your health </a:t>
            </a:r>
            <a:r>
              <a:rPr lang="en-US" sz="2800" u="sng" kern="0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will </a:t>
            </a:r>
            <a:r>
              <a:rPr lang="en-US" sz="2800" kern="0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improve.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21616-A41D-EECA-4C15-E0E8CFF593E4}"/>
              </a:ext>
            </a:extLst>
          </p:cNvPr>
          <p:cNvSpPr txBox="1"/>
          <p:nvPr/>
        </p:nvSpPr>
        <p:spPr>
          <a:xfrm>
            <a:off x="260483" y="3452371"/>
            <a:ext cx="9303932" cy="587853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2800" kern="0" dirty="0">
                <a:solidFill>
                  <a:schemeClr val="tx1">
                    <a:lumMod val="75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He </a:t>
            </a:r>
            <a:r>
              <a:rPr lang="en-US" sz="2800" u="sng" kern="0" dirty="0">
                <a:solidFill>
                  <a:schemeClr val="tx1">
                    <a:lumMod val="75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may/ might </a:t>
            </a:r>
            <a:r>
              <a:rPr lang="en-US" sz="2800" kern="0" dirty="0">
                <a:solidFill>
                  <a:schemeClr val="tx1">
                    <a:lumMod val="75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get a good job If he is good at 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076B5-22D3-5054-B216-7E9B104C4C6D}"/>
              </a:ext>
            </a:extLst>
          </p:cNvPr>
          <p:cNvSpPr txBox="1"/>
          <p:nvPr/>
        </p:nvSpPr>
        <p:spPr>
          <a:xfrm>
            <a:off x="259316" y="4244491"/>
            <a:ext cx="9303932" cy="11049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2800" kern="0" dirty="0">
                <a:solidFill>
                  <a:schemeClr val="tx1">
                    <a:lumMod val="60000"/>
                    <a:lumOff val="40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You </a:t>
            </a:r>
            <a:r>
              <a:rPr lang="en-US" sz="2800" u="sng" kern="0" dirty="0">
                <a:solidFill>
                  <a:schemeClr val="tx1">
                    <a:lumMod val="60000"/>
                    <a:lumOff val="40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should</a:t>
            </a:r>
            <a:r>
              <a:rPr lang="en-US" sz="2800" kern="0" dirty="0">
                <a:solidFill>
                  <a:schemeClr val="tx1">
                    <a:lumMod val="60000"/>
                    <a:lumOff val="40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 balance your study and life If you want to have good mental health.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586D18-3537-027E-4115-D54A6B0495EC}"/>
              </a:ext>
            </a:extLst>
          </p:cNvPr>
          <p:cNvSpPr txBox="1"/>
          <p:nvPr/>
        </p:nvSpPr>
        <p:spPr>
          <a:xfrm>
            <a:off x="9869213" y="2205111"/>
            <a:ext cx="221768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800" kern="0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Standard form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96C2F-DBFF-386A-D4D6-9D985BE426DA}"/>
              </a:ext>
            </a:extLst>
          </p:cNvPr>
          <p:cNvSpPr txBox="1"/>
          <p:nvPr/>
        </p:nvSpPr>
        <p:spPr>
          <a:xfrm>
            <a:off x="9827171" y="358016"/>
            <a:ext cx="22597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FF0000"/>
                </a:solidFill>
                <a:latin typeface="Poppins" pitchFamily="2" charset="77"/>
                <a:cs typeface="Poppins" pitchFamily="2" charset="77"/>
                <a:sym typeface="Arial"/>
              </a:rPr>
              <a:t>permission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5DE4C9-F810-837D-9848-2445F0E4585B}"/>
              </a:ext>
            </a:extLst>
          </p:cNvPr>
          <p:cNvSpPr txBox="1"/>
          <p:nvPr/>
        </p:nvSpPr>
        <p:spPr>
          <a:xfrm>
            <a:off x="9869214" y="1422357"/>
            <a:ext cx="2217682" cy="52322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ability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23541B-D9A5-14C0-3B31-E9C15F65B336}"/>
              </a:ext>
            </a:extLst>
          </p:cNvPr>
          <p:cNvSpPr txBox="1"/>
          <p:nvPr/>
        </p:nvSpPr>
        <p:spPr>
          <a:xfrm>
            <a:off x="9869215" y="3474813"/>
            <a:ext cx="2217681" cy="52322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800" kern="0" dirty="0">
                <a:solidFill>
                  <a:schemeClr val="tx1">
                    <a:lumMod val="75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possibility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05568D-17D8-B333-0878-B759D5395D8A}"/>
              </a:ext>
            </a:extLst>
          </p:cNvPr>
          <p:cNvSpPr txBox="1"/>
          <p:nvPr/>
        </p:nvSpPr>
        <p:spPr>
          <a:xfrm>
            <a:off x="9869214" y="4493963"/>
            <a:ext cx="2217680" cy="52322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800" kern="0" dirty="0">
                <a:solidFill>
                  <a:schemeClr val="tx1">
                    <a:lumMod val="60000"/>
                    <a:lumOff val="40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advice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C43346-F5E3-FD51-8478-50995DA7488E}"/>
              </a:ext>
            </a:extLst>
          </p:cNvPr>
          <p:cNvSpPr txBox="1"/>
          <p:nvPr/>
        </p:nvSpPr>
        <p:spPr>
          <a:xfrm>
            <a:off x="259316" y="5642630"/>
            <a:ext cx="9303932" cy="1104918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2800" kern="0" dirty="0">
                <a:solidFill>
                  <a:schemeClr val="bg1">
                    <a:lumMod val="10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If you want to manage your time effectively, you </a:t>
            </a:r>
            <a:r>
              <a:rPr lang="en-US" sz="2800" u="sng" kern="0" dirty="0">
                <a:solidFill>
                  <a:schemeClr val="bg1">
                    <a:lumMod val="10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must</a:t>
            </a:r>
            <a:r>
              <a:rPr lang="en-US" sz="2800" kern="0" dirty="0">
                <a:solidFill>
                  <a:schemeClr val="bg1">
                    <a:lumMod val="10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 get rid of all the distractions.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7CFC7-B7FB-39EF-0141-FEF02CA2E91F}"/>
              </a:ext>
            </a:extLst>
          </p:cNvPr>
          <p:cNvSpPr txBox="1"/>
          <p:nvPr/>
        </p:nvSpPr>
        <p:spPr>
          <a:xfrm>
            <a:off x="9869213" y="5933478"/>
            <a:ext cx="221768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800" kern="0" dirty="0">
                <a:solidFill>
                  <a:schemeClr val="bg1">
                    <a:lumMod val="10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necessity</a:t>
            </a:r>
          </a:p>
        </p:txBody>
      </p:sp>
    </p:spTree>
    <p:extLst>
      <p:ext uri="{BB962C8B-B14F-4D97-AF65-F5344CB8AC3E}">
        <p14:creationId xmlns:p14="http://schemas.microsoft.com/office/powerpoint/2010/main" val="13064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6FCB82-B6E6-B55F-34BF-FC6CD136A0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296" y="48049"/>
            <a:ext cx="11515779" cy="6770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Ex1. Write the correct form of each verb in brackets.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D632E8-57A3-F3F1-AFA5-F60436D37A31}"/>
              </a:ext>
            </a:extLst>
          </p:cNvPr>
          <p:cNvSpPr txBox="1">
            <a:spLocks/>
          </p:cNvSpPr>
          <p:nvPr/>
        </p:nvSpPr>
        <p:spPr>
          <a:xfrm>
            <a:off x="245296" y="1129222"/>
            <a:ext cx="11662925" cy="5040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ay"/>
              <a:buAutoNum type="arabicPeriod"/>
              <a:defRPr sz="1667" b="0" i="0" u="none" strike="noStrike" cap="none"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1219170" marR="0" lvl="1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828754" marR="0" lvl="2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romanLcPeriod"/>
              <a:defRPr sz="1867" b="0" i="0" u="none" strike="noStrike" cap="none"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2438339" marR="0" lvl="3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rabicPeriod"/>
              <a:defRPr sz="1867" b="0" i="0" u="none" strike="noStrike" cap="none"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3047924" marR="0" lvl="4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3657509" marR="0" lvl="5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romanLcPeriod"/>
              <a:defRPr sz="1867" b="0" i="0" u="none" strike="noStrike" cap="none"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4267093" marR="0" lvl="6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rabicPeriod"/>
              <a:defRPr sz="1867" b="0" i="0" u="none" strike="noStrike" cap="none"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4876678" marR="0" lvl="7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5486263" marR="0" lvl="8" indent="-40639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200"/>
              <a:buFont typeface="Roboto Condensed Light"/>
              <a:buAutoNum type="romanLcPeriod"/>
              <a:defRPr sz="1867" b="0" i="0" u="none" strike="noStrike" cap="none"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Cambay"/>
              <a:buNone/>
            </a:pPr>
            <a:r>
              <a:rPr lang="en-US" sz="3000" b="1" kern="0" dirty="0">
                <a:solidFill>
                  <a:srgbClr val="F16649"/>
                </a:solidFill>
              </a:rPr>
              <a:t>1. </a:t>
            </a:r>
            <a:r>
              <a:rPr lang="en-US" sz="3000" kern="0" dirty="0"/>
              <a:t>If Mai (not want) __________________ to gain weight, she shouldn’t eat much fast food.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Cambay"/>
              <a:buNone/>
            </a:pPr>
            <a:r>
              <a:rPr lang="en-US" sz="3000" b="1" kern="0" dirty="0">
                <a:solidFill>
                  <a:srgbClr val="F16649"/>
                </a:solidFill>
              </a:rPr>
              <a:t>2. </a:t>
            </a:r>
            <a:r>
              <a:rPr lang="en-US" sz="3000" kern="0" dirty="0"/>
              <a:t>If you stay up too late tonight, you might (feel) ________________ tired tomorrow morning.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Cambay"/>
              <a:buNone/>
            </a:pPr>
            <a:r>
              <a:rPr lang="en-US" sz="3000" b="1" kern="0" dirty="0">
                <a:solidFill>
                  <a:srgbClr val="F16649"/>
                </a:solidFill>
              </a:rPr>
              <a:t>3. </a:t>
            </a:r>
            <a:r>
              <a:rPr lang="en-US" sz="3000" kern="0" dirty="0"/>
              <a:t>You should (sleep) ____________ eight hours a night if you want to be awake and fully alert.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Cambay"/>
              <a:buNone/>
            </a:pPr>
            <a:r>
              <a:rPr lang="en-US" sz="3000" b="1" kern="0" dirty="0">
                <a:solidFill>
                  <a:srgbClr val="F16649"/>
                </a:solidFill>
              </a:rPr>
              <a:t>4. </a:t>
            </a:r>
            <a:r>
              <a:rPr lang="en-US" sz="3000" kern="0" dirty="0"/>
              <a:t>If Tom (complete) _______________ his assignment on Friday, he can go out with his friends at the weekend.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Cambay"/>
              <a:buNone/>
            </a:pPr>
            <a:r>
              <a:rPr lang="en-US" sz="3000" b="1" kern="0" dirty="0">
                <a:solidFill>
                  <a:srgbClr val="F16649"/>
                </a:solidFill>
              </a:rPr>
              <a:t>5. </a:t>
            </a:r>
            <a:r>
              <a:rPr lang="en-US" sz="3000" kern="0" dirty="0"/>
              <a:t>You must (be) _______________ careful if you don’t want to get burnt.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B048E9-9D53-E888-6672-0D20EC0469F8}"/>
              </a:ext>
            </a:extLst>
          </p:cNvPr>
          <p:cNvSpPr txBox="1"/>
          <p:nvPr/>
        </p:nvSpPr>
        <p:spPr>
          <a:xfrm>
            <a:off x="3552494" y="1062206"/>
            <a:ext cx="31110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FF0000"/>
                </a:solidFill>
                <a:latin typeface="Poppins" pitchFamily="2" charset="77"/>
                <a:cs typeface="Poppins" pitchFamily="2" charset="77"/>
                <a:sym typeface="Arial"/>
              </a:rPr>
              <a:t>doesn’t want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8B016-347D-8CA5-E204-043E5A869DF9}"/>
              </a:ext>
            </a:extLst>
          </p:cNvPr>
          <p:cNvSpPr txBox="1"/>
          <p:nvPr/>
        </p:nvSpPr>
        <p:spPr>
          <a:xfrm>
            <a:off x="8350466" y="2255131"/>
            <a:ext cx="31110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FF0000"/>
                </a:solidFill>
                <a:latin typeface="Poppins" pitchFamily="2" charset="77"/>
                <a:cs typeface="Poppins" pitchFamily="2" charset="77"/>
                <a:sym typeface="Arial"/>
              </a:rPr>
              <a:t>feel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7E847-004E-D3E5-F598-CC6B297B2379}"/>
              </a:ext>
            </a:extLst>
          </p:cNvPr>
          <p:cNvSpPr txBox="1"/>
          <p:nvPr/>
        </p:nvSpPr>
        <p:spPr>
          <a:xfrm>
            <a:off x="3852036" y="3409136"/>
            <a:ext cx="251197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FF0000"/>
                </a:solidFill>
                <a:latin typeface="Poppins" pitchFamily="2" charset="77"/>
                <a:cs typeface="Poppins" pitchFamily="2" charset="77"/>
                <a:sym typeface="Arial"/>
              </a:rPr>
              <a:t>sleep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51416C-20AF-4254-4C3B-C8E5F75346CB}"/>
              </a:ext>
            </a:extLst>
          </p:cNvPr>
          <p:cNvSpPr txBox="1"/>
          <p:nvPr/>
        </p:nvSpPr>
        <p:spPr>
          <a:xfrm>
            <a:off x="3652342" y="4644528"/>
            <a:ext cx="31110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FF0000"/>
                </a:solidFill>
                <a:latin typeface="Poppins" pitchFamily="2" charset="77"/>
                <a:cs typeface="Poppins" pitchFamily="2" charset="77"/>
                <a:sym typeface="Arial"/>
              </a:rPr>
              <a:t>completes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BB818-0ED5-2DC4-7CD8-0188522ED7CD}"/>
              </a:ext>
            </a:extLst>
          </p:cNvPr>
          <p:cNvSpPr txBox="1"/>
          <p:nvPr/>
        </p:nvSpPr>
        <p:spPr>
          <a:xfrm>
            <a:off x="3316012" y="5771186"/>
            <a:ext cx="15502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FF0000"/>
                </a:solidFill>
                <a:latin typeface="Poppins" pitchFamily="2" charset="77"/>
                <a:cs typeface="Poppins" pitchFamily="2" charset="77"/>
                <a:sym typeface="Arial"/>
              </a:rPr>
              <a:t>be</a:t>
            </a:r>
          </a:p>
        </p:txBody>
      </p:sp>
    </p:spTree>
    <p:extLst>
      <p:ext uri="{BB962C8B-B14F-4D97-AF65-F5344CB8AC3E}">
        <p14:creationId xmlns:p14="http://schemas.microsoft.com/office/powerpoint/2010/main" val="9566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94B1-2B57-13AE-D232-D1EA0EA6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29" y="462455"/>
            <a:ext cx="11550868" cy="693683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GB" sz="3200" dirty="0"/>
              <a:t>Ex2. Circle the correct modal verbs to complete the following sentences.</a:t>
            </a:r>
            <a:br>
              <a:rPr lang="en-GB" sz="3200" dirty="0"/>
            </a:br>
            <a:endParaRPr lang="en-VN" sz="3200" dirty="0"/>
          </a:p>
        </p:txBody>
      </p:sp>
      <p:sp>
        <p:nvSpPr>
          <p:cNvPr id="4" name="Hộp Văn bản 4">
            <a:extLst>
              <a:ext uri="{FF2B5EF4-FFF2-40B4-BE49-F238E27FC236}">
                <a16:creationId xmlns:a16="http://schemas.microsoft.com/office/drawing/2014/main" id="{EB6446FF-26DA-0BE4-C615-845C924A770B}"/>
              </a:ext>
            </a:extLst>
          </p:cNvPr>
          <p:cNvSpPr txBox="1"/>
          <p:nvPr/>
        </p:nvSpPr>
        <p:spPr>
          <a:xfrm>
            <a:off x="357959" y="1261889"/>
            <a:ext cx="11250521" cy="53712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should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 early if she finishes her work.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train hard, you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might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shouldn’t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 the first prize.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they don’t want to be punished, they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the rules.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students have an upcoming exam, they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shouldn’t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wait to study until the day before it.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you’re having a bad day, you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should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your best to get through it.</a:t>
            </a:r>
          </a:p>
        </p:txBody>
      </p:sp>
    </p:spTree>
    <p:extLst>
      <p:ext uri="{BB962C8B-B14F-4D97-AF65-F5344CB8AC3E}">
        <p14:creationId xmlns:p14="http://schemas.microsoft.com/office/powerpoint/2010/main" val="493332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7E8B-8DDE-D0FB-BFEC-5CDBF3FBF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593366"/>
            <a:ext cx="10272000" cy="1484815"/>
          </a:xfrm>
        </p:spPr>
        <p:txBody>
          <a:bodyPr/>
          <a:lstStyle/>
          <a:p>
            <a:r>
              <a:rPr lang="en-VN" sz="9600" dirty="0"/>
              <a:t>GAME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5E4A4-692E-18BB-91D8-0E16C3AE6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000" y="1621000"/>
            <a:ext cx="10272000" cy="3158820"/>
          </a:xfrm>
        </p:spPr>
        <p:txBody>
          <a:bodyPr/>
          <a:lstStyle/>
          <a:p>
            <a:pPr marL="203195" indent="0">
              <a:buNone/>
            </a:pPr>
            <a:r>
              <a:rPr lang="en-VN" sz="8800" b="1" dirty="0"/>
              <a:t>      </a:t>
            </a:r>
            <a:r>
              <a:rPr lang="en-VN" sz="88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TUG OF WAR</a:t>
            </a:r>
          </a:p>
        </p:txBody>
      </p:sp>
    </p:spTree>
    <p:extLst>
      <p:ext uri="{BB962C8B-B14F-4D97-AF65-F5344CB8AC3E}">
        <p14:creationId xmlns:p14="http://schemas.microsoft.com/office/powerpoint/2010/main" val="1836712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Google Shape;285;p13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6" name="Google Shape;2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87" name="Google Shape;287;p13"/>
          <p:cNvSpPr/>
          <p:nvPr/>
        </p:nvSpPr>
        <p:spPr>
          <a:xfrm>
            <a:off x="2208213" y="76202"/>
            <a:ext cx="7848600" cy="1182686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defRPr/>
            </a:pPr>
            <a:endParaRPr lang="en-US" sz="2800" dirty="0">
              <a:solidFill>
                <a:prstClr val="whit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 </a:t>
            </a:r>
            <a:r>
              <a:rPr lang="en-US" sz="2800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…………..</a:t>
            </a:r>
            <a:r>
              <a:rPr lang="en-US" sz="28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dirty="0">
                <a:solidFill>
                  <a:prstClr val="white"/>
                </a:solidFill>
                <a:latin typeface="Comic Sans MS"/>
                <a:ea typeface="Comic Sans MS"/>
                <a:cs typeface="Comic Sans MS"/>
                <a:sym typeface="Comic Sans MS"/>
              </a:rPr>
              <a:t>go home early if she finishes her work.</a:t>
            </a:r>
          </a:p>
          <a:p>
            <a:pPr lvl="0" algn="ctr">
              <a:defRPr/>
            </a:pPr>
            <a:endParaRPr lang="en-US" sz="2800" dirty="0">
              <a:solidFill>
                <a:prstClr val="whit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8" name="Google Shape;288;p13"/>
          <p:cNvSpPr txBox="1"/>
          <p:nvPr/>
        </p:nvSpPr>
        <p:spPr>
          <a:xfrm>
            <a:off x="2830951" y="61119"/>
            <a:ext cx="16621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can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9" name="Google Shape;289;p13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NEXT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1" name="Google Shape;29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2" name="Google Shape;292;p13"/>
          <p:cNvSpPr/>
          <p:nvPr/>
        </p:nvSpPr>
        <p:spPr>
          <a:xfrm>
            <a:off x="6457156" y="1500188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can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3"/>
          <p:cNvSpPr/>
          <p:nvPr/>
        </p:nvSpPr>
        <p:spPr>
          <a:xfrm>
            <a:off x="2416175" y="1258888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should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73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Google Shape;299;p14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0" name="Google Shape;3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01" name="Google Shape;301;p14"/>
          <p:cNvSpPr/>
          <p:nvPr/>
        </p:nvSpPr>
        <p:spPr>
          <a:xfrm>
            <a:off x="3413783" y="1801451"/>
            <a:ext cx="2982913" cy="985838"/>
          </a:xfrm>
          <a:prstGeom prst="wedgeEllipseCallout">
            <a:avLst>
              <a:gd name="adj1" fmla="val 14340"/>
              <a:gd name="adj2" fmla="val 1157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might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6456363" y="1484313"/>
            <a:ext cx="3670300" cy="100806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houldn</a:t>
            </a:r>
            <a:r>
              <a:rPr lang="en-US" sz="3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’t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2208213" y="202474"/>
            <a:ext cx="7848600" cy="1194526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you train hard, you ………………win the first prize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4" name="Google Shape;304;p14"/>
          <p:cNvSpPr txBox="1"/>
          <p:nvPr/>
        </p:nvSpPr>
        <p:spPr>
          <a:xfrm>
            <a:off x="5857193" y="168707"/>
            <a:ext cx="21510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might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5" name="Google Shape;305;p14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NEXT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" name="Google Shape;30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021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3" name="Google Shape;313;p15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4" name="Google Shape;31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15" name="Google Shape;315;p15"/>
          <p:cNvSpPr/>
          <p:nvPr/>
        </p:nvSpPr>
        <p:spPr>
          <a:xfrm>
            <a:off x="2061574" y="1690960"/>
            <a:ext cx="2982913" cy="985838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must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6240464" y="1484313"/>
            <a:ext cx="4103687" cy="100806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may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2208213" y="346166"/>
            <a:ext cx="8869090" cy="106750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they don’t want to be punished, they ……………….follow the rules.</a:t>
            </a:r>
          </a:p>
        </p:txBody>
      </p:sp>
      <p:sp>
        <p:nvSpPr>
          <p:cNvPr id="318" name="Google Shape;318;p15"/>
          <p:cNvSpPr txBox="1"/>
          <p:nvPr/>
        </p:nvSpPr>
        <p:spPr>
          <a:xfrm>
            <a:off x="4123395" y="703864"/>
            <a:ext cx="25193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must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9" name="Google Shape;319;p15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NEXT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1" name="Google Shape;32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988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" name="Google Shape;327;p16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8" name="Google Shape;3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29" name="Google Shape;329;p16"/>
          <p:cNvSpPr/>
          <p:nvPr/>
        </p:nvSpPr>
        <p:spPr>
          <a:xfrm>
            <a:off x="2208212" y="333375"/>
            <a:ext cx="9267507" cy="1144587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students have an upcoming exam, they …………….. wait to study until the day before it.</a:t>
            </a:r>
          </a:p>
        </p:txBody>
      </p:sp>
      <p:sp>
        <p:nvSpPr>
          <p:cNvPr id="330" name="Google Shape;330;p16"/>
          <p:cNvSpPr txBox="1"/>
          <p:nvPr/>
        </p:nvSpPr>
        <p:spPr>
          <a:xfrm>
            <a:off x="9423401" y="320387"/>
            <a:ext cx="21494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houldn’t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1" name="Google Shape;331;p16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NEXT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3" name="Google Shape;33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34" name="Google Shape;334;p16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an’t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houldn’t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72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1" name="Google Shape;341;p17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2" name="Google Shape;34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43" name="Google Shape;343;p17"/>
          <p:cNvSpPr/>
          <p:nvPr/>
        </p:nvSpPr>
        <p:spPr>
          <a:xfrm>
            <a:off x="2207419" y="256631"/>
            <a:ext cx="7848600" cy="117792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you’re having a bad day, you ………………….. do your best to get through it.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4" name="Google Shape;344;p17"/>
          <p:cNvSpPr txBox="1"/>
          <p:nvPr/>
        </p:nvSpPr>
        <p:spPr>
          <a:xfrm>
            <a:off x="7569200" y="222249"/>
            <a:ext cx="166211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should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5" name="Google Shape;345;p17">
            <a:hlinkClick r:id="" action="ppaction://hlinkshowjump?jump=nextslide"/>
          </p:cNvPr>
          <p:cNvSpPr/>
          <p:nvPr/>
        </p:nvSpPr>
        <p:spPr>
          <a:xfrm>
            <a:off x="9613900" y="3068638"/>
            <a:ext cx="884238" cy="425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EXIT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7" name="Google Shape;34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8" name="Google Shape;348;p17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may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7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should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67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94B1-2B57-13AE-D232-D1EA0EA6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29" y="462455"/>
            <a:ext cx="11550868" cy="693683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GB" sz="3200" dirty="0"/>
              <a:t>Ex2. Circle the correct modal verbs to complete the following sentences.</a:t>
            </a:r>
            <a:br>
              <a:rPr lang="en-GB" sz="3200" dirty="0"/>
            </a:br>
            <a:endParaRPr lang="en-VN" sz="3200" dirty="0"/>
          </a:p>
        </p:txBody>
      </p:sp>
      <p:sp>
        <p:nvSpPr>
          <p:cNvPr id="4" name="Hộp Văn bản 4">
            <a:extLst>
              <a:ext uri="{FF2B5EF4-FFF2-40B4-BE49-F238E27FC236}">
                <a16:creationId xmlns:a16="http://schemas.microsoft.com/office/drawing/2014/main" id="{EB6446FF-26DA-0BE4-C615-845C924A770B}"/>
              </a:ext>
            </a:extLst>
          </p:cNvPr>
          <p:cNvSpPr txBox="1"/>
          <p:nvPr/>
        </p:nvSpPr>
        <p:spPr>
          <a:xfrm>
            <a:off x="357959" y="1261889"/>
            <a:ext cx="11250521" cy="53712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should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 early if she finishes her work.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train hard, you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might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shouldn’t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 the first prize.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they don’t want to be punished, they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the rules.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students have an upcoming exam, they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shouldn’t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wait to study until the day before it.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you’re having a bad day, you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should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your best to get through it.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322B12-F301-7609-B989-A418F1191F46}"/>
              </a:ext>
            </a:extLst>
          </p:cNvPr>
          <p:cNvSpPr/>
          <p:nvPr/>
        </p:nvSpPr>
        <p:spPr>
          <a:xfrm>
            <a:off x="1482344" y="1367237"/>
            <a:ext cx="715932" cy="45872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F30E85-E80C-BC63-F680-399EAC199098}"/>
              </a:ext>
            </a:extLst>
          </p:cNvPr>
          <p:cNvSpPr/>
          <p:nvPr/>
        </p:nvSpPr>
        <p:spPr>
          <a:xfrm>
            <a:off x="4327620" y="2075331"/>
            <a:ext cx="1084751" cy="55958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9CA589-6C2C-B674-9193-3FBA87F03312}"/>
              </a:ext>
            </a:extLst>
          </p:cNvPr>
          <p:cNvSpPr/>
          <p:nvPr/>
        </p:nvSpPr>
        <p:spPr>
          <a:xfrm>
            <a:off x="7609490" y="4101720"/>
            <a:ext cx="1834058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A6A6F5-C249-71FA-DD41-9E82F4D79C72}"/>
              </a:ext>
            </a:extLst>
          </p:cNvPr>
          <p:cNvSpPr/>
          <p:nvPr/>
        </p:nvSpPr>
        <p:spPr>
          <a:xfrm>
            <a:off x="7353535" y="2809424"/>
            <a:ext cx="915503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BB86F8-ECB4-80BB-F406-148D87DE68F0}"/>
              </a:ext>
            </a:extLst>
          </p:cNvPr>
          <p:cNvSpPr/>
          <p:nvPr/>
        </p:nvSpPr>
        <p:spPr>
          <a:xfrm>
            <a:off x="5870369" y="5405060"/>
            <a:ext cx="1257766" cy="63145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56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30"/>
          <p:cNvGrpSpPr/>
          <p:nvPr/>
        </p:nvGrpSpPr>
        <p:grpSpPr>
          <a:xfrm>
            <a:off x="203191" y="864218"/>
            <a:ext cx="5579079" cy="5297876"/>
            <a:chOff x="238125" y="1235375"/>
            <a:chExt cx="3265675" cy="3101075"/>
          </a:xfrm>
        </p:grpSpPr>
        <p:sp>
          <p:nvSpPr>
            <p:cNvPr id="827" name="Google Shape;827;p30"/>
            <p:cNvSpPr/>
            <p:nvPr/>
          </p:nvSpPr>
          <p:spPr>
            <a:xfrm>
              <a:off x="238125" y="1235375"/>
              <a:ext cx="3265675" cy="3101075"/>
            </a:xfrm>
            <a:custGeom>
              <a:avLst/>
              <a:gdLst/>
              <a:ahLst/>
              <a:cxnLst/>
              <a:rect l="l" t="t" r="r" b="b"/>
              <a:pathLst>
                <a:path w="130627" h="124043" extrusionOk="0">
                  <a:moveTo>
                    <a:pt x="71513" y="4586"/>
                  </a:moveTo>
                  <a:cubicBezTo>
                    <a:pt x="85930" y="4586"/>
                    <a:pt x="104219" y="24177"/>
                    <a:pt x="115834" y="48943"/>
                  </a:cubicBezTo>
                  <a:cubicBezTo>
                    <a:pt x="127539" y="73887"/>
                    <a:pt x="130626" y="84360"/>
                    <a:pt x="123846" y="93906"/>
                  </a:cubicBezTo>
                  <a:cubicBezTo>
                    <a:pt x="117476" y="102881"/>
                    <a:pt x="99419" y="111570"/>
                    <a:pt x="64305" y="111570"/>
                  </a:cubicBezTo>
                  <a:cubicBezTo>
                    <a:pt x="62057" y="111570"/>
                    <a:pt x="59719" y="111535"/>
                    <a:pt x="57328" y="111463"/>
                  </a:cubicBezTo>
                  <a:cubicBezTo>
                    <a:pt x="56311" y="111517"/>
                    <a:pt x="55330" y="111552"/>
                    <a:pt x="54349" y="111552"/>
                  </a:cubicBezTo>
                  <a:cubicBezTo>
                    <a:pt x="29851" y="111552"/>
                    <a:pt x="12062" y="91765"/>
                    <a:pt x="10367" y="78044"/>
                  </a:cubicBezTo>
                  <a:cubicBezTo>
                    <a:pt x="9742" y="69729"/>
                    <a:pt x="9903" y="56633"/>
                    <a:pt x="26514" y="34472"/>
                  </a:cubicBezTo>
                  <a:cubicBezTo>
                    <a:pt x="43144" y="12294"/>
                    <a:pt x="56704" y="4907"/>
                    <a:pt x="71174" y="4586"/>
                  </a:cubicBezTo>
                  <a:close/>
                  <a:moveTo>
                    <a:pt x="0" y="0"/>
                  </a:moveTo>
                  <a:lnTo>
                    <a:pt x="0" y="124042"/>
                  </a:lnTo>
                  <a:lnTo>
                    <a:pt x="130555" y="124042"/>
                  </a:lnTo>
                  <a:lnTo>
                    <a:pt x="1305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607000" y="1457500"/>
              <a:ext cx="2762525" cy="2488200"/>
            </a:xfrm>
            <a:custGeom>
              <a:avLst/>
              <a:gdLst/>
              <a:ahLst/>
              <a:cxnLst/>
              <a:rect l="l" t="t" r="r" b="b"/>
              <a:pathLst>
                <a:path w="110501" h="99528" fill="none" extrusionOk="0">
                  <a:moveTo>
                    <a:pt x="572" y="67428"/>
                  </a:moveTo>
                  <a:cubicBezTo>
                    <a:pt x="1" y="59827"/>
                    <a:pt x="144" y="47855"/>
                    <a:pt x="15346" y="27586"/>
                  </a:cubicBezTo>
                  <a:cubicBezTo>
                    <a:pt x="30547" y="7316"/>
                    <a:pt x="42930" y="554"/>
                    <a:pt x="56170" y="286"/>
                  </a:cubicBezTo>
                  <a:cubicBezTo>
                    <a:pt x="69391" y="1"/>
                    <a:pt x="86288" y="18022"/>
                    <a:pt x="96994" y="40825"/>
                  </a:cubicBezTo>
                  <a:cubicBezTo>
                    <a:pt x="107681" y="63628"/>
                    <a:pt x="110500" y="73191"/>
                    <a:pt x="104309" y="81916"/>
                  </a:cubicBezTo>
                  <a:cubicBezTo>
                    <a:pt x="98118" y="90641"/>
                    <a:pt x="79829" y="99099"/>
                    <a:pt x="43501" y="97975"/>
                  </a:cubicBezTo>
                  <a:cubicBezTo>
                    <a:pt x="19717" y="99527"/>
                    <a:pt x="2196" y="80471"/>
                    <a:pt x="572" y="67428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ash"/>
              <a:miter lim="1784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549475" y="1581525"/>
              <a:ext cx="840400" cy="1047825"/>
            </a:xfrm>
            <a:custGeom>
              <a:avLst/>
              <a:gdLst/>
              <a:ahLst/>
              <a:cxnLst/>
              <a:rect l="l" t="t" r="r" b="b"/>
              <a:pathLst>
                <a:path w="33616" h="41913" extrusionOk="0">
                  <a:moveTo>
                    <a:pt x="33616" y="0"/>
                  </a:moveTo>
                  <a:lnTo>
                    <a:pt x="33616" y="0"/>
                  </a:lnTo>
                  <a:cubicBezTo>
                    <a:pt x="11188" y="3283"/>
                    <a:pt x="1909" y="11794"/>
                    <a:pt x="357" y="24159"/>
                  </a:cubicBezTo>
                  <a:cubicBezTo>
                    <a:pt x="89" y="27906"/>
                    <a:pt x="0" y="34151"/>
                    <a:pt x="1499" y="41913"/>
                  </a:cubicBezTo>
                  <a:cubicBezTo>
                    <a:pt x="3943" y="35935"/>
                    <a:pt x="7851" y="28923"/>
                    <a:pt x="14060" y="20626"/>
                  </a:cubicBezTo>
                  <a:cubicBezTo>
                    <a:pt x="21019" y="11348"/>
                    <a:pt x="27442" y="4657"/>
                    <a:pt x="33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549475" y="1581525"/>
              <a:ext cx="840400" cy="1047825"/>
            </a:xfrm>
            <a:custGeom>
              <a:avLst/>
              <a:gdLst/>
              <a:ahLst/>
              <a:cxnLst/>
              <a:rect l="l" t="t" r="r" b="b"/>
              <a:pathLst>
                <a:path w="33616" h="41913" fill="none" extrusionOk="0">
                  <a:moveTo>
                    <a:pt x="33616" y="0"/>
                  </a:moveTo>
                  <a:lnTo>
                    <a:pt x="33616" y="0"/>
                  </a:lnTo>
                  <a:cubicBezTo>
                    <a:pt x="11188" y="3283"/>
                    <a:pt x="1909" y="11794"/>
                    <a:pt x="357" y="24159"/>
                  </a:cubicBezTo>
                  <a:cubicBezTo>
                    <a:pt x="89" y="27906"/>
                    <a:pt x="0" y="34151"/>
                    <a:pt x="1499" y="41913"/>
                  </a:cubicBezTo>
                  <a:cubicBezTo>
                    <a:pt x="3943" y="35935"/>
                    <a:pt x="7851" y="28923"/>
                    <a:pt x="14060" y="20626"/>
                  </a:cubicBezTo>
                  <a:cubicBezTo>
                    <a:pt x="21019" y="11348"/>
                    <a:pt x="27442" y="4657"/>
                    <a:pt x="33616" y="0"/>
                  </a:cubicBezTo>
                  <a:close/>
                </a:path>
              </a:pathLst>
            </a:custGeom>
            <a:noFill/>
            <a:ln w="7575" cap="flat" cmpd="sng">
              <a:solidFill>
                <a:srgbClr val="9EB9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2520625" y="1590450"/>
              <a:ext cx="891725" cy="1243200"/>
            </a:xfrm>
            <a:custGeom>
              <a:avLst/>
              <a:gdLst/>
              <a:ahLst/>
              <a:cxnLst/>
              <a:rect l="l" t="t" r="r" b="b"/>
              <a:pathLst>
                <a:path w="35669" h="49728" extrusionOk="0">
                  <a:moveTo>
                    <a:pt x="1" y="0"/>
                  </a:moveTo>
                  <a:cubicBezTo>
                    <a:pt x="9047" y="8083"/>
                    <a:pt x="17879" y="20573"/>
                    <a:pt x="24534" y="34740"/>
                  </a:cubicBezTo>
                  <a:cubicBezTo>
                    <a:pt x="27211" y="40431"/>
                    <a:pt x="29441" y="45374"/>
                    <a:pt x="31190" y="49727"/>
                  </a:cubicBezTo>
                  <a:cubicBezTo>
                    <a:pt x="35668" y="33223"/>
                    <a:pt x="33563" y="20929"/>
                    <a:pt x="28388" y="13650"/>
                  </a:cubicBezTo>
                  <a:cubicBezTo>
                    <a:pt x="24017" y="7494"/>
                    <a:pt x="15881" y="246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2520625" y="1590450"/>
              <a:ext cx="891725" cy="1243200"/>
            </a:xfrm>
            <a:custGeom>
              <a:avLst/>
              <a:gdLst/>
              <a:ahLst/>
              <a:cxnLst/>
              <a:rect l="l" t="t" r="r" b="b"/>
              <a:pathLst>
                <a:path w="35669" h="49728" fill="none" extrusionOk="0">
                  <a:moveTo>
                    <a:pt x="1" y="0"/>
                  </a:moveTo>
                  <a:lnTo>
                    <a:pt x="1" y="0"/>
                  </a:lnTo>
                  <a:cubicBezTo>
                    <a:pt x="9047" y="8083"/>
                    <a:pt x="17879" y="20573"/>
                    <a:pt x="24534" y="34740"/>
                  </a:cubicBezTo>
                  <a:cubicBezTo>
                    <a:pt x="27211" y="40431"/>
                    <a:pt x="29441" y="45374"/>
                    <a:pt x="31190" y="49727"/>
                  </a:cubicBezTo>
                  <a:cubicBezTo>
                    <a:pt x="35668" y="33223"/>
                    <a:pt x="33563" y="20929"/>
                    <a:pt x="28388" y="13650"/>
                  </a:cubicBezTo>
                  <a:cubicBezTo>
                    <a:pt x="24017" y="7494"/>
                    <a:pt x="15881" y="2462"/>
                    <a:pt x="1" y="0"/>
                  </a:cubicBezTo>
                  <a:close/>
                </a:path>
              </a:pathLst>
            </a:custGeom>
            <a:noFill/>
            <a:ln w="7575" cap="flat" cmpd="sng">
              <a:solidFill>
                <a:srgbClr val="9EB9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1466575" y="3937625"/>
              <a:ext cx="1221350" cy="286850"/>
            </a:xfrm>
            <a:custGeom>
              <a:avLst/>
              <a:gdLst/>
              <a:ahLst/>
              <a:cxnLst/>
              <a:rect l="l" t="t" r="r" b="b"/>
              <a:pathLst>
                <a:path w="48854" h="11474" extrusionOk="0">
                  <a:moveTo>
                    <a:pt x="48854" y="1"/>
                  </a:moveTo>
                  <a:cubicBezTo>
                    <a:pt x="40022" y="2160"/>
                    <a:pt x="28906" y="3480"/>
                    <a:pt x="15167" y="3480"/>
                  </a:cubicBezTo>
                  <a:cubicBezTo>
                    <a:pt x="12919" y="3480"/>
                    <a:pt x="10581" y="3445"/>
                    <a:pt x="8190" y="3373"/>
                  </a:cubicBezTo>
                  <a:cubicBezTo>
                    <a:pt x="7173" y="3427"/>
                    <a:pt x="6192" y="3462"/>
                    <a:pt x="5211" y="3462"/>
                  </a:cubicBezTo>
                  <a:cubicBezTo>
                    <a:pt x="3444" y="3462"/>
                    <a:pt x="1696" y="3355"/>
                    <a:pt x="1" y="3159"/>
                  </a:cubicBezTo>
                  <a:lnTo>
                    <a:pt x="1" y="3159"/>
                  </a:lnTo>
                  <a:cubicBezTo>
                    <a:pt x="7298" y="8994"/>
                    <a:pt x="14132" y="11456"/>
                    <a:pt x="22036" y="11474"/>
                  </a:cubicBezTo>
                  <a:lnTo>
                    <a:pt x="22143" y="11474"/>
                  </a:lnTo>
                  <a:cubicBezTo>
                    <a:pt x="32349" y="11474"/>
                    <a:pt x="41128" y="7477"/>
                    <a:pt x="48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1466575" y="3937625"/>
              <a:ext cx="1221350" cy="286850"/>
            </a:xfrm>
            <a:custGeom>
              <a:avLst/>
              <a:gdLst/>
              <a:ahLst/>
              <a:cxnLst/>
              <a:rect l="l" t="t" r="r" b="b"/>
              <a:pathLst>
                <a:path w="48854" h="11474" fill="none" extrusionOk="0">
                  <a:moveTo>
                    <a:pt x="48854" y="1"/>
                  </a:moveTo>
                  <a:lnTo>
                    <a:pt x="48854" y="1"/>
                  </a:lnTo>
                  <a:cubicBezTo>
                    <a:pt x="40022" y="2160"/>
                    <a:pt x="28906" y="3480"/>
                    <a:pt x="15167" y="3480"/>
                  </a:cubicBezTo>
                  <a:cubicBezTo>
                    <a:pt x="12919" y="3480"/>
                    <a:pt x="10581" y="3445"/>
                    <a:pt x="8190" y="3373"/>
                  </a:cubicBezTo>
                  <a:cubicBezTo>
                    <a:pt x="7173" y="3427"/>
                    <a:pt x="6192" y="3462"/>
                    <a:pt x="5211" y="3462"/>
                  </a:cubicBezTo>
                  <a:cubicBezTo>
                    <a:pt x="3444" y="3462"/>
                    <a:pt x="1696" y="3355"/>
                    <a:pt x="1" y="3159"/>
                  </a:cubicBezTo>
                  <a:cubicBezTo>
                    <a:pt x="7298" y="8994"/>
                    <a:pt x="14132" y="11456"/>
                    <a:pt x="22036" y="11474"/>
                  </a:cubicBezTo>
                  <a:lnTo>
                    <a:pt x="22143" y="11474"/>
                  </a:lnTo>
                  <a:cubicBezTo>
                    <a:pt x="32349" y="11474"/>
                    <a:pt x="41128" y="7477"/>
                    <a:pt x="48854" y="1"/>
                  </a:cubicBezTo>
                  <a:close/>
                </a:path>
              </a:pathLst>
            </a:custGeom>
            <a:solidFill>
              <a:schemeClr val="dk2"/>
            </a:solidFill>
            <a:ln w="7575" cap="flat" cmpd="sng">
              <a:solidFill>
                <a:srgbClr val="9EB9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5" name="Google Shape;835;p30"/>
          <p:cNvSpPr txBox="1">
            <a:spLocks noGrp="1"/>
          </p:cNvSpPr>
          <p:nvPr>
            <p:ph type="ctrTitle"/>
          </p:nvPr>
        </p:nvSpPr>
        <p:spPr>
          <a:xfrm>
            <a:off x="636405" y="2408357"/>
            <a:ext cx="11352404" cy="154234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Unit 3: HEALTHY LIVING FOR TEENS</a:t>
            </a: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6" name="Google Shape;836;p30"/>
          <p:cNvSpPr txBox="1">
            <a:spLocks noGrp="1"/>
          </p:cNvSpPr>
          <p:nvPr>
            <p:ph type="subTitle" idx="1"/>
          </p:nvPr>
        </p:nvSpPr>
        <p:spPr>
          <a:xfrm>
            <a:off x="2770086" y="3513156"/>
            <a:ext cx="7686543" cy="63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4800" b="1" dirty="0">
                <a:solidFill>
                  <a:srgbClr val="FF0000"/>
                </a:solidFill>
              </a:rPr>
              <a:t>LESSON 3:  A CLOSER LOOK 2</a:t>
            </a:r>
          </a:p>
        </p:txBody>
      </p:sp>
      <p:sp>
        <p:nvSpPr>
          <p:cNvPr id="3" name="TextBox 67">
            <a:extLst>
              <a:ext uri="{FF2B5EF4-FFF2-40B4-BE49-F238E27FC236}">
                <a16:creationId xmlns:a16="http://schemas.microsoft.com/office/drawing/2014/main" id="{1783DC4F-451F-C049-2FCD-8B9420B6C68B}"/>
              </a:ext>
            </a:extLst>
          </p:cNvPr>
          <p:cNvSpPr txBox="1"/>
          <p:nvPr/>
        </p:nvSpPr>
        <p:spPr>
          <a:xfrm>
            <a:off x="5028635" y="1494640"/>
            <a:ext cx="3459163" cy="383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18</a:t>
            </a:r>
          </a:p>
        </p:txBody>
      </p:sp>
    </p:spTree>
    <p:extLst>
      <p:ext uri="{BB962C8B-B14F-4D97-AF65-F5344CB8AC3E}">
        <p14:creationId xmlns:p14="http://schemas.microsoft.com/office/powerpoint/2010/main" val="219094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2FF2F-2415-C55D-B9D3-3520F052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4" y="493986"/>
            <a:ext cx="11960772" cy="862981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GB" dirty="0"/>
              <a:t>Ex3. Match the first half of the sentence in A with the second half in B.</a:t>
            </a:r>
            <a:br>
              <a:rPr lang="en-GB" dirty="0"/>
            </a:br>
            <a:endParaRPr lang="en-V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9421A-C612-7039-2917-CDB821CBA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20661"/>
              </p:ext>
            </p:extLst>
          </p:nvPr>
        </p:nvGraphicFramePr>
        <p:xfrm>
          <a:off x="368346" y="1345102"/>
          <a:ext cx="5727654" cy="551289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7276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104717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1. If you spend too much time on the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computer,</a:t>
                      </a:r>
                      <a:endParaRPr lang="en-US" sz="2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104717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2. If you put too much sugar in your coffee,</a:t>
                      </a:r>
                      <a:endParaRPr lang="en-US" sz="2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383148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3. If you want to manage your time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effectively,</a:t>
                      </a:r>
                      <a:endParaRPr lang="en-US" sz="2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104717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4. If you want to have perfect white teeth,</a:t>
                      </a:r>
                      <a:endParaRPr lang="en-US" sz="2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988213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5. If you take a cooking class,</a:t>
                      </a:r>
                      <a:endParaRPr lang="en-US" sz="2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10" name="Rectangle: Rounded Corners 28">
            <a:extLst>
              <a:ext uri="{FF2B5EF4-FFF2-40B4-BE49-F238E27FC236}">
                <a16:creationId xmlns:a16="http://schemas.microsoft.com/office/drawing/2014/main" id="{5F3F4095-86E7-403F-78FB-123B725205CA}"/>
              </a:ext>
            </a:extLst>
          </p:cNvPr>
          <p:cNvSpPr/>
          <p:nvPr/>
        </p:nvSpPr>
        <p:spPr>
          <a:xfrm>
            <a:off x="6744315" y="1377766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a. you can make your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favourite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food at home.</a:t>
            </a: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0D09486C-1ADB-798B-2D34-334CF703F2C1}"/>
              </a:ext>
            </a:extLst>
          </p:cNvPr>
          <p:cNvSpPr/>
          <p:nvPr/>
        </p:nvSpPr>
        <p:spPr>
          <a:xfrm>
            <a:off x="6743143" y="3693521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c. you may put on more weight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23E936AA-6779-868A-CADF-071DFCFCDEA1}"/>
              </a:ext>
            </a:extLst>
          </p:cNvPr>
          <p:cNvSpPr/>
          <p:nvPr/>
        </p:nvSpPr>
        <p:spPr>
          <a:xfrm>
            <a:off x="6743143" y="4867241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d. you might get shoulder pains.</a:t>
            </a:r>
          </a:p>
        </p:txBody>
      </p:sp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id="{B7F4330F-BD4F-CA75-77DF-504A8988ADBA}"/>
              </a:ext>
            </a:extLst>
          </p:cNvPr>
          <p:cNvSpPr/>
          <p:nvPr/>
        </p:nvSpPr>
        <p:spPr>
          <a:xfrm>
            <a:off x="6743143" y="5873336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e. you must brush your teeth regularly.</a:t>
            </a:r>
          </a:p>
        </p:txBody>
      </p:sp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id="{92C01E1A-1226-3674-1F45-13D929807FB2}"/>
              </a:ext>
            </a:extLst>
          </p:cNvPr>
          <p:cNvSpPr/>
          <p:nvPr/>
        </p:nvSpPr>
        <p:spPr>
          <a:xfrm>
            <a:off x="6743143" y="2519801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b. you should use a calendar to plan your work ahead.</a:t>
            </a:r>
          </a:p>
        </p:txBody>
      </p:sp>
      <p:sp>
        <p:nvSpPr>
          <p:cNvPr id="15" name="Rectangle: Rounded Corners 28">
            <a:extLst>
              <a:ext uri="{FF2B5EF4-FFF2-40B4-BE49-F238E27FC236}">
                <a16:creationId xmlns:a16="http://schemas.microsoft.com/office/drawing/2014/main" id="{3E90AE17-458D-884B-B3CF-9D5233B31C3D}"/>
              </a:ext>
            </a:extLst>
          </p:cNvPr>
          <p:cNvSpPr/>
          <p:nvPr/>
        </p:nvSpPr>
        <p:spPr>
          <a:xfrm>
            <a:off x="6741971" y="5838593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a. you can make your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favourite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food at home.</a:t>
            </a:r>
          </a:p>
        </p:txBody>
      </p:sp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8D175ECB-7258-439A-22A6-20128D7F6D9A}"/>
              </a:ext>
            </a:extLst>
          </p:cNvPr>
          <p:cNvSpPr/>
          <p:nvPr/>
        </p:nvSpPr>
        <p:spPr>
          <a:xfrm>
            <a:off x="6741971" y="2532218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c. you may put on more weight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17" name="Rectangle: Rounded Corners 2">
            <a:extLst>
              <a:ext uri="{FF2B5EF4-FFF2-40B4-BE49-F238E27FC236}">
                <a16:creationId xmlns:a16="http://schemas.microsoft.com/office/drawing/2014/main" id="{F5790892-B93B-AF8F-2C8F-F9A90E17FB0C}"/>
              </a:ext>
            </a:extLst>
          </p:cNvPr>
          <p:cNvSpPr/>
          <p:nvPr/>
        </p:nvSpPr>
        <p:spPr>
          <a:xfrm>
            <a:off x="6741971" y="1346081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d. you might get shoulder pains.</a:t>
            </a: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BF23C381-E28C-08D0-48A2-C861EE2A02C6}"/>
              </a:ext>
            </a:extLst>
          </p:cNvPr>
          <p:cNvSpPr/>
          <p:nvPr/>
        </p:nvSpPr>
        <p:spPr>
          <a:xfrm>
            <a:off x="6741971" y="4895118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e. you must brush your teeth regularly.</a:t>
            </a:r>
          </a:p>
        </p:txBody>
      </p:sp>
      <p:sp>
        <p:nvSpPr>
          <p:cNvPr id="19" name="Rectangle: Rounded Corners 4">
            <a:extLst>
              <a:ext uri="{FF2B5EF4-FFF2-40B4-BE49-F238E27FC236}">
                <a16:creationId xmlns:a16="http://schemas.microsoft.com/office/drawing/2014/main" id="{A252EF7F-24BF-D5CE-6C33-C226F7116F9E}"/>
              </a:ext>
            </a:extLst>
          </p:cNvPr>
          <p:cNvSpPr/>
          <p:nvPr/>
        </p:nvSpPr>
        <p:spPr>
          <a:xfrm>
            <a:off x="6741971" y="3715290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b. you should use a calendar to plan your work ahead.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B8CE3A-A89C-8364-7E1F-2853FDAFBA84}"/>
              </a:ext>
            </a:extLst>
          </p:cNvPr>
          <p:cNvCxnSpPr/>
          <p:nvPr/>
        </p:nvCxnSpPr>
        <p:spPr>
          <a:xfrm>
            <a:off x="2732690" y="1870841"/>
            <a:ext cx="18182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0F1EAB-37B5-FBE6-11D9-D33C0CADE45D}"/>
              </a:ext>
            </a:extLst>
          </p:cNvPr>
          <p:cNvCxnSpPr/>
          <p:nvPr/>
        </p:nvCxnSpPr>
        <p:spPr>
          <a:xfrm>
            <a:off x="9128235" y="1949668"/>
            <a:ext cx="18182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3085FB-4FC5-911E-C85A-31E9DAC9B0C3}"/>
              </a:ext>
            </a:extLst>
          </p:cNvPr>
          <p:cNvCxnSpPr/>
          <p:nvPr/>
        </p:nvCxnSpPr>
        <p:spPr>
          <a:xfrm>
            <a:off x="2358618" y="2909932"/>
            <a:ext cx="18182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093C9A-AD2F-9F2C-4667-D478870DBF2B}"/>
              </a:ext>
            </a:extLst>
          </p:cNvPr>
          <p:cNvCxnSpPr>
            <a:cxnSpLocks/>
          </p:cNvCxnSpPr>
          <p:nvPr/>
        </p:nvCxnSpPr>
        <p:spPr>
          <a:xfrm>
            <a:off x="8440763" y="3145459"/>
            <a:ext cx="25057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CCCC1B-D201-0497-0F72-5E50467094A9}"/>
              </a:ext>
            </a:extLst>
          </p:cNvPr>
          <p:cNvCxnSpPr>
            <a:cxnSpLocks/>
          </p:cNvCxnSpPr>
          <p:nvPr/>
        </p:nvCxnSpPr>
        <p:spPr>
          <a:xfrm>
            <a:off x="2898944" y="4115278"/>
            <a:ext cx="23242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2A24AE4-94BE-A97E-457D-29C1CDF47864}"/>
              </a:ext>
            </a:extLst>
          </p:cNvPr>
          <p:cNvCxnSpPr>
            <a:cxnSpLocks/>
          </p:cNvCxnSpPr>
          <p:nvPr/>
        </p:nvCxnSpPr>
        <p:spPr>
          <a:xfrm>
            <a:off x="8800981" y="4129610"/>
            <a:ext cx="1686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6EE4D6F-0293-623B-B347-FCFC2FCC3D1C}"/>
              </a:ext>
            </a:extLst>
          </p:cNvPr>
          <p:cNvCxnSpPr>
            <a:cxnSpLocks/>
          </p:cNvCxnSpPr>
          <p:nvPr/>
        </p:nvCxnSpPr>
        <p:spPr>
          <a:xfrm>
            <a:off x="4724402" y="5348332"/>
            <a:ext cx="5541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9EA610A-EDC5-869F-8801-EF948C2EDA30}"/>
              </a:ext>
            </a:extLst>
          </p:cNvPr>
          <p:cNvCxnSpPr>
            <a:cxnSpLocks/>
          </p:cNvCxnSpPr>
          <p:nvPr/>
        </p:nvCxnSpPr>
        <p:spPr>
          <a:xfrm>
            <a:off x="668363" y="5740799"/>
            <a:ext cx="620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9079C5-1D1F-A108-5E2A-5C5851F2F73E}"/>
              </a:ext>
            </a:extLst>
          </p:cNvPr>
          <p:cNvCxnSpPr/>
          <p:nvPr/>
        </p:nvCxnSpPr>
        <p:spPr>
          <a:xfrm>
            <a:off x="8669602" y="5292912"/>
            <a:ext cx="18182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65DD4AC-7C48-74D6-240F-D9FCA40A3F8E}"/>
              </a:ext>
            </a:extLst>
          </p:cNvPr>
          <p:cNvCxnSpPr>
            <a:cxnSpLocks/>
          </p:cNvCxnSpPr>
          <p:nvPr/>
        </p:nvCxnSpPr>
        <p:spPr>
          <a:xfrm>
            <a:off x="1823545" y="6553677"/>
            <a:ext cx="25544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D993AA-724A-2E20-55BE-4B3E43444013}"/>
              </a:ext>
            </a:extLst>
          </p:cNvPr>
          <p:cNvCxnSpPr>
            <a:cxnSpLocks/>
          </p:cNvCxnSpPr>
          <p:nvPr/>
        </p:nvCxnSpPr>
        <p:spPr>
          <a:xfrm>
            <a:off x="8219090" y="6248878"/>
            <a:ext cx="7309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E99218-BDA1-FBA4-D6ED-A79BB7C4DD0E}"/>
              </a:ext>
            </a:extLst>
          </p:cNvPr>
          <p:cNvCxnSpPr/>
          <p:nvPr/>
        </p:nvCxnSpPr>
        <p:spPr>
          <a:xfrm>
            <a:off x="6851313" y="6629021"/>
            <a:ext cx="18182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04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1DA8-1628-E682-5416-7E7437AB1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86" y="446222"/>
            <a:ext cx="11347614" cy="7636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GB" sz="3000" dirty="0"/>
              <a:t>Ex4. What will you say in each situation below? Use first conditional sentences with modal verbs.</a:t>
            </a:r>
            <a:br>
              <a:rPr lang="en-GB" sz="3000" dirty="0"/>
            </a:br>
            <a:endParaRPr lang="en-VN" sz="3000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04813ED-D9A0-DADB-8FEC-5E38B8223E7C}"/>
              </a:ext>
            </a:extLst>
          </p:cNvPr>
          <p:cNvSpPr txBox="1"/>
          <p:nvPr/>
        </p:nvSpPr>
        <p:spPr>
          <a:xfrm>
            <a:off x="382197" y="1367525"/>
            <a:ext cx="70170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ronicaProMediumIt"/>
                <a:ea typeface="+mn-ea"/>
                <a:cs typeface="+mn-cs"/>
              </a:rPr>
              <a:t>Your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ronicaProMediumIt"/>
                <a:ea typeface="+mn-ea"/>
                <a:cs typeface="+mn-cs"/>
              </a:rPr>
              <a:t>friend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ronicaProMediumIt"/>
                <a:ea typeface="+mn-ea"/>
                <a:cs typeface="+mn-cs"/>
              </a:rPr>
              <a:t> wants to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ronicaProMediumIt"/>
                <a:ea typeface="+mn-ea"/>
                <a:cs typeface="+mn-cs"/>
              </a:rPr>
              <a:t>lose weight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ronicaProMediumIt"/>
                <a:ea typeface="+mn-ea"/>
                <a:cs typeface="+mn-cs"/>
              </a:rPr>
              <a:t>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ronicaProMediumIt"/>
                <a:ea typeface="+mn-ea"/>
                <a:cs typeface="+mn-cs"/>
              </a:rPr>
              <a:t>You</a:t>
            </a:r>
            <a:r>
              <a:rPr lang="en-US" sz="3200" dirty="0">
                <a:solidFill>
                  <a:prstClr val="black"/>
                </a:solidFill>
                <a:latin typeface="ChronicaProMediumIt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ronicaProMediumIt"/>
                <a:ea typeface="+mn-ea"/>
                <a:cs typeface="+mn-cs"/>
              </a:rPr>
              <a:t>advise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ronicaProMediumIt"/>
                <a:ea typeface="+mn-ea"/>
                <a:cs typeface="+mn-cs"/>
              </a:rPr>
              <a:t> him / her to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ronicaProMediumIt"/>
                <a:ea typeface="+mn-ea"/>
                <a:cs typeface="+mn-cs"/>
              </a:rPr>
              <a:t>eat less high fat food and do more exercise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ronicaProMediumI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ronicaPro-Book"/>
              <a:ea typeface="+mn-ea"/>
              <a:cs typeface="+mn-cs"/>
            </a:endParaRPr>
          </a:p>
        </p:txBody>
      </p:sp>
      <p:grpSp>
        <p:nvGrpSpPr>
          <p:cNvPr id="5" name="Google Shape;5927;p77">
            <a:extLst>
              <a:ext uri="{FF2B5EF4-FFF2-40B4-BE49-F238E27FC236}">
                <a16:creationId xmlns:a16="http://schemas.microsoft.com/office/drawing/2014/main" id="{F1177A89-72A5-AA98-7B89-E351056146D7}"/>
              </a:ext>
            </a:extLst>
          </p:cNvPr>
          <p:cNvGrpSpPr/>
          <p:nvPr/>
        </p:nvGrpSpPr>
        <p:grpSpPr>
          <a:xfrm>
            <a:off x="7565851" y="1775288"/>
            <a:ext cx="4517622" cy="3625633"/>
            <a:chOff x="3483000" y="3433063"/>
            <a:chExt cx="841450" cy="884075"/>
          </a:xfrm>
        </p:grpSpPr>
        <p:sp>
          <p:nvSpPr>
            <p:cNvPr id="6" name="Google Shape;5928;p77">
              <a:extLst>
                <a:ext uri="{FF2B5EF4-FFF2-40B4-BE49-F238E27FC236}">
                  <a16:creationId xmlns:a16="http://schemas.microsoft.com/office/drawing/2014/main" id="{B9F634B7-F62D-E2DE-8CD5-B8D1618BED30}"/>
                </a:ext>
              </a:extLst>
            </p:cNvPr>
            <p:cNvSpPr/>
            <p:nvPr/>
          </p:nvSpPr>
          <p:spPr>
            <a:xfrm>
              <a:off x="4011550" y="3433063"/>
              <a:ext cx="101750" cy="53625"/>
            </a:xfrm>
            <a:custGeom>
              <a:avLst/>
              <a:gdLst/>
              <a:ahLst/>
              <a:cxnLst/>
              <a:rect l="l" t="t" r="r" b="b"/>
              <a:pathLst>
                <a:path w="4070" h="2145" extrusionOk="0">
                  <a:moveTo>
                    <a:pt x="1" y="0"/>
                  </a:moveTo>
                  <a:cubicBezTo>
                    <a:pt x="1" y="0"/>
                    <a:pt x="810" y="1860"/>
                    <a:pt x="3916" y="2134"/>
                  </a:cubicBezTo>
                  <a:cubicBezTo>
                    <a:pt x="3971" y="2144"/>
                    <a:pt x="4015" y="2144"/>
                    <a:pt x="4070" y="2144"/>
                  </a:cubicBezTo>
                  <a:cubicBezTo>
                    <a:pt x="4070" y="2144"/>
                    <a:pt x="3971" y="1991"/>
                    <a:pt x="3643" y="1685"/>
                  </a:cubicBezTo>
                  <a:cubicBezTo>
                    <a:pt x="3425" y="1477"/>
                    <a:pt x="3096" y="1193"/>
                    <a:pt x="2626" y="853"/>
                  </a:cubicBezTo>
                  <a:cubicBezTo>
                    <a:pt x="1488" y="22"/>
                    <a:pt x="165" y="0"/>
                    <a:pt x="12" y="0"/>
                  </a:cubicBezTo>
                  <a:close/>
                </a:path>
              </a:pathLst>
            </a:custGeom>
            <a:solidFill>
              <a:srgbClr val="E8A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5929;p77">
              <a:extLst>
                <a:ext uri="{FF2B5EF4-FFF2-40B4-BE49-F238E27FC236}">
                  <a16:creationId xmlns:a16="http://schemas.microsoft.com/office/drawing/2014/main" id="{34AD5213-440E-B2D5-6EE3-878BAABC78EA}"/>
                </a:ext>
              </a:extLst>
            </p:cNvPr>
            <p:cNvSpPr/>
            <p:nvPr/>
          </p:nvSpPr>
          <p:spPr>
            <a:xfrm>
              <a:off x="3484625" y="4255588"/>
              <a:ext cx="833500" cy="61550"/>
            </a:xfrm>
            <a:custGeom>
              <a:avLst/>
              <a:gdLst/>
              <a:ahLst/>
              <a:cxnLst/>
              <a:rect l="l" t="t" r="r" b="b"/>
              <a:pathLst>
                <a:path w="33340" h="2462" extrusionOk="0">
                  <a:moveTo>
                    <a:pt x="2560" y="0"/>
                  </a:moveTo>
                  <a:lnTo>
                    <a:pt x="1" y="2462"/>
                  </a:lnTo>
                  <a:lnTo>
                    <a:pt x="31009" y="2462"/>
                  </a:lnTo>
                  <a:lnTo>
                    <a:pt x="33339" y="0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5930;p77">
              <a:extLst>
                <a:ext uri="{FF2B5EF4-FFF2-40B4-BE49-F238E27FC236}">
                  <a16:creationId xmlns:a16="http://schemas.microsoft.com/office/drawing/2014/main" id="{A30DECDA-239F-5ECF-0ACE-5C0A94B08BF2}"/>
                </a:ext>
              </a:extLst>
            </p:cNvPr>
            <p:cNvSpPr/>
            <p:nvPr/>
          </p:nvSpPr>
          <p:spPr>
            <a:xfrm>
              <a:off x="3484625" y="4255588"/>
              <a:ext cx="642900" cy="61550"/>
            </a:xfrm>
            <a:custGeom>
              <a:avLst/>
              <a:gdLst/>
              <a:ahLst/>
              <a:cxnLst/>
              <a:rect l="l" t="t" r="r" b="b"/>
              <a:pathLst>
                <a:path w="25716" h="2462" extrusionOk="0">
                  <a:moveTo>
                    <a:pt x="2560" y="0"/>
                  </a:moveTo>
                  <a:lnTo>
                    <a:pt x="1" y="2462"/>
                  </a:lnTo>
                  <a:lnTo>
                    <a:pt x="25715" y="2462"/>
                  </a:lnTo>
                  <a:cubicBezTo>
                    <a:pt x="21986" y="1860"/>
                    <a:pt x="18836" y="909"/>
                    <a:pt x="16396" y="0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5931;p77">
              <a:extLst>
                <a:ext uri="{FF2B5EF4-FFF2-40B4-BE49-F238E27FC236}">
                  <a16:creationId xmlns:a16="http://schemas.microsoft.com/office/drawing/2014/main" id="{882C4E64-EA99-47F1-CDEA-E666603E54D5}"/>
                </a:ext>
              </a:extLst>
            </p:cNvPr>
            <p:cNvSpPr/>
            <p:nvPr/>
          </p:nvSpPr>
          <p:spPr>
            <a:xfrm>
              <a:off x="4251925" y="4241513"/>
              <a:ext cx="72525" cy="75625"/>
            </a:xfrm>
            <a:custGeom>
              <a:avLst/>
              <a:gdLst/>
              <a:ahLst/>
              <a:cxnLst/>
              <a:rect l="l" t="t" r="r" b="b"/>
              <a:pathLst>
                <a:path w="2901" h="3025" extrusionOk="0">
                  <a:moveTo>
                    <a:pt x="2406" y="0"/>
                  </a:moveTo>
                  <a:cubicBezTo>
                    <a:pt x="2385" y="0"/>
                    <a:pt x="2363" y="2"/>
                    <a:pt x="2341" y="6"/>
                  </a:cubicBezTo>
                  <a:lnTo>
                    <a:pt x="0" y="2194"/>
                  </a:lnTo>
                  <a:cubicBezTo>
                    <a:pt x="520" y="2194"/>
                    <a:pt x="611" y="2708"/>
                    <a:pt x="326" y="3016"/>
                  </a:cubicBezTo>
                  <a:lnTo>
                    <a:pt x="326" y="3016"/>
                  </a:lnTo>
                  <a:lnTo>
                    <a:pt x="2647" y="563"/>
                  </a:lnTo>
                  <a:cubicBezTo>
                    <a:pt x="2901" y="320"/>
                    <a:pt x="2683" y="0"/>
                    <a:pt x="2406" y="0"/>
                  </a:cubicBezTo>
                  <a:close/>
                  <a:moveTo>
                    <a:pt x="326" y="3016"/>
                  </a:moveTo>
                  <a:lnTo>
                    <a:pt x="317" y="3025"/>
                  </a:lnTo>
                  <a:cubicBezTo>
                    <a:pt x="320" y="3022"/>
                    <a:pt x="323" y="3019"/>
                    <a:pt x="326" y="3016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5932;p77">
              <a:extLst>
                <a:ext uri="{FF2B5EF4-FFF2-40B4-BE49-F238E27FC236}">
                  <a16:creationId xmlns:a16="http://schemas.microsoft.com/office/drawing/2014/main" id="{C369D679-A407-7087-6A17-B5DE73CB4D1F}"/>
                </a:ext>
              </a:extLst>
            </p:cNvPr>
            <p:cNvSpPr/>
            <p:nvPr/>
          </p:nvSpPr>
          <p:spPr>
            <a:xfrm>
              <a:off x="3483000" y="4243463"/>
              <a:ext cx="77125" cy="73675"/>
            </a:xfrm>
            <a:custGeom>
              <a:avLst/>
              <a:gdLst/>
              <a:ahLst/>
              <a:cxnLst/>
              <a:rect l="l" t="t" r="r" b="b"/>
              <a:pathLst>
                <a:path w="3085" h="2947" extrusionOk="0">
                  <a:moveTo>
                    <a:pt x="2739" y="1"/>
                  </a:moveTo>
                  <a:cubicBezTo>
                    <a:pt x="2607" y="1"/>
                    <a:pt x="2482" y="55"/>
                    <a:pt x="2363" y="169"/>
                  </a:cubicBezTo>
                  <a:lnTo>
                    <a:pt x="219" y="2082"/>
                  </a:lnTo>
                  <a:cubicBezTo>
                    <a:pt x="76" y="2214"/>
                    <a:pt x="0" y="2411"/>
                    <a:pt x="22" y="2597"/>
                  </a:cubicBezTo>
                  <a:lnTo>
                    <a:pt x="66" y="2947"/>
                  </a:lnTo>
                  <a:lnTo>
                    <a:pt x="766" y="2279"/>
                  </a:lnTo>
                  <a:lnTo>
                    <a:pt x="3085" y="114"/>
                  </a:lnTo>
                  <a:cubicBezTo>
                    <a:pt x="2965" y="39"/>
                    <a:pt x="2850" y="1"/>
                    <a:pt x="2739" y="1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5933;p77">
              <a:extLst>
                <a:ext uri="{FF2B5EF4-FFF2-40B4-BE49-F238E27FC236}">
                  <a16:creationId xmlns:a16="http://schemas.microsoft.com/office/drawing/2014/main" id="{FC2B9990-7C87-4959-0EE4-D802DC450CA1}"/>
                </a:ext>
              </a:extLst>
            </p:cNvPr>
            <p:cNvSpPr/>
            <p:nvPr/>
          </p:nvSpPr>
          <p:spPr>
            <a:xfrm>
              <a:off x="3833000" y="3633413"/>
              <a:ext cx="93550" cy="191525"/>
            </a:xfrm>
            <a:custGeom>
              <a:avLst/>
              <a:gdLst/>
              <a:ahLst/>
              <a:cxnLst/>
              <a:rect l="l" t="t" r="r" b="b"/>
              <a:pathLst>
                <a:path w="3742" h="7661" extrusionOk="0">
                  <a:moveTo>
                    <a:pt x="2016" y="0"/>
                  </a:moveTo>
                  <a:cubicBezTo>
                    <a:pt x="1681" y="0"/>
                    <a:pt x="1346" y="121"/>
                    <a:pt x="1105" y="354"/>
                  </a:cubicBezTo>
                  <a:cubicBezTo>
                    <a:pt x="766" y="660"/>
                    <a:pt x="624" y="1164"/>
                    <a:pt x="766" y="1590"/>
                  </a:cubicBezTo>
                  <a:cubicBezTo>
                    <a:pt x="854" y="1874"/>
                    <a:pt x="1061" y="2137"/>
                    <a:pt x="1051" y="2443"/>
                  </a:cubicBezTo>
                  <a:cubicBezTo>
                    <a:pt x="1039" y="2739"/>
                    <a:pt x="810" y="2979"/>
                    <a:pt x="613" y="3209"/>
                  </a:cubicBezTo>
                  <a:cubicBezTo>
                    <a:pt x="405" y="3427"/>
                    <a:pt x="208" y="3712"/>
                    <a:pt x="274" y="4007"/>
                  </a:cubicBezTo>
                  <a:cubicBezTo>
                    <a:pt x="329" y="4292"/>
                    <a:pt x="602" y="4467"/>
                    <a:pt x="744" y="4718"/>
                  </a:cubicBezTo>
                  <a:cubicBezTo>
                    <a:pt x="876" y="4970"/>
                    <a:pt x="876" y="5287"/>
                    <a:pt x="723" y="5527"/>
                  </a:cubicBezTo>
                  <a:cubicBezTo>
                    <a:pt x="579" y="5753"/>
                    <a:pt x="321" y="5901"/>
                    <a:pt x="55" y="5901"/>
                  </a:cubicBezTo>
                  <a:cubicBezTo>
                    <a:pt x="37" y="5901"/>
                    <a:pt x="19" y="5901"/>
                    <a:pt x="1" y="5899"/>
                  </a:cubicBezTo>
                  <a:lnTo>
                    <a:pt x="1" y="5899"/>
                  </a:lnTo>
                  <a:cubicBezTo>
                    <a:pt x="170" y="5960"/>
                    <a:pt x="348" y="5990"/>
                    <a:pt x="524" y="5990"/>
                  </a:cubicBezTo>
                  <a:cubicBezTo>
                    <a:pt x="700" y="5990"/>
                    <a:pt x="875" y="5960"/>
                    <a:pt x="1039" y="5899"/>
                  </a:cubicBezTo>
                  <a:lnTo>
                    <a:pt x="1039" y="5899"/>
                  </a:lnTo>
                  <a:cubicBezTo>
                    <a:pt x="854" y="6020"/>
                    <a:pt x="842" y="6293"/>
                    <a:pt x="941" y="6501"/>
                  </a:cubicBezTo>
                  <a:cubicBezTo>
                    <a:pt x="1029" y="6698"/>
                    <a:pt x="1204" y="6851"/>
                    <a:pt x="1313" y="7048"/>
                  </a:cubicBezTo>
                  <a:cubicBezTo>
                    <a:pt x="1423" y="7245"/>
                    <a:pt x="1455" y="7508"/>
                    <a:pt x="1302" y="7661"/>
                  </a:cubicBezTo>
                  <a:cubicBezTo>
                    <a:pt x="2188" y="7486"/>
                    <a:pt x="2899" y="6786"/>
                    <a:pt x="3282" y="5965"/>
                  </a:cubicBezTo>
                  <a:cubicBezTo>
                    <a:pt x="3664" y="5145"/>
                    <a:pt x="3741" y="4226"/>
                    <a:pt x="3708" y="3318"/>
                  </a:cubicBezTo>
                  <a:lnTo>
                    <a:pt x="3358" y="923"/>
                  </a:lnTo>
                  <a:cubicBezTo>
                    <a:pt x="3173" y="507"/>
                    <a:pt x="2811" y="168"/>
                    <a:pt x="2374" y="48"/>
                  </a:cubicBezTo>
                  <a:cubicBezTo>
                    <a:pt x="2257" y="16"/>
                    <a:pt x="2137" y="0"/>
                    <a:pt x="2016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5934;p77">
              <a:extLst>
                <a:ext uri="{FF2B5EF4-FFF2-40B4-BE49-F238E27FC236}">
                  <a16:creationId xmlns:a16="http://schemas.microsoft.com/office/drawing/2014/main" id="{C8A24E49-66B3-2F7E-41CC-D41115F99AB9}"/>
                </a:ext>
              </a:extLst>
            </p:cNvPr>
            <p:cNvSpPr/>
            <p:nvPr/>
          </p:nvSpPr>
          <p:spPr>
            <a:xfrm>
              <a:off x="3932800" y="3721013"/>
              <a:ext cx="33925" cy="57450"/>
            </a:xfrm>
            <a:custGeom>
              <a:avLst/>
              <a:gdLst/>
              <a:ahLst/>
              <a:cxnLst/>
              <a:rect l="l" t="t" r="r" b="b"/>
              <a:pathLst>
                <a:path w="1357" h="2298" extrusionOk="0">
                  <a:moveTo>
                    <a:pt x="0" y="0"/>
                  </a:moveTo>
                  <a:lnTo>
                    <a:pt x="0" y="2297"/>
                  </a:lnTo>
                  <a:lnTo>
                    <a:pt x="1357" y="2297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5935;p77">
              <a:extLst>
                <a:ext uri="{FF2B5EF4-FFF2-40B4-BE49-F238E27FC236}">
                  <a16:creationId xmlns:a16="http://schemas.microsoft.com/office/drawing/2014/main" id="{049CE5DD-A3AF-0FD9-1271-5C96BC9B0FF9}"/>
                </a:ext>
              </a:extLst>
            </p:cNvPr>
            <p:cNvSpPr/>
            <p:nvPr/>
          </p:nvSpPr>
          <p:spPr>
            <a:xfrm>
              <a:off x="3957950" y="3743438"/>
              <a:ext cx="8775" cy="18075"/>
            </a:xfrm>
            <a:custGeom>
              <a:avLst/>
              <a:gdLst/>
              <a:ahLst/>
              <a:cxnLst/>
              <a:rect l="l" t="t" r="r" b="b"/>
              <a:pathLst>
                <a:path w="351" h="723" extrusionOk="0">
                  <a:moveTo>
                    <a:pt x="12" y="0"/>
                  </a:moveTo>
                  <a:lnTo>
                    <a:pt x="1" y="700"/>
                  </a:lnTo>
                  <a:cubicBezTo>
                    <a:pt x="56" y="711"/>
                    <a:pt x="110" y="722"/>
                    <a:pt x="176" y="722"/>
                  </a:cubicBezTo>
                  <a:cubicBezTo>
                    <a:pt x="231" y="722"/>
                    <a:pt x="297" y="711"/>
                    <a:pt x="351" y="700"/>
                  </a:cubicBezTo>
                  <a:lnTo>
                    <a:pt x="351" y="142"/>
                  </a:lnTo>
                  <a:cubicBezTo>
                    <a:pt x="231" y="88"/>
                    <a:pt x="122" y="44"/>
                    <a:pt x="12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5936;p77">
              <a:extLst>
                <a:ext uri="{FF2B5EF4-FFF2-40B4-BE49-F238E27FC236}">
                  <a16:creationId xmlns:a16="http://schemas.microsoft.com/office/drawing/2014/main" id="{A1848414-B025-1F12-7B41-EDB09412AAF9}"/>
                </a:ext>
              </a:extLst>
            </p:cNvPr>
            <p:cNvSpPr/>
            <p:nvPr/>
          </p:nvSpPr>
          <p:spPr>
            <a:xfrm>
              <a:off x="3915850" y="3639788"/>
              <a:ext cx="92725" cy="111100"/>
            </a:xfrm>
            <a:custGeom>
              <a:avLst/>
              <a:gdLst/>
              <a:ahLst/>
              <a:cxnLst/>
              <a:rect l="l" t="t" r="r" b="b"/>
              <a:pathLst>
                <a:path w="3709" h="4444" extrusionOk="0">
                  <a:moveTo>
                    <a:pt x="1872" y="1"/>
                  </a:moveTo>
                  <a:cubicBezTo>
                    <a:pt x="1304" y="1"/>
                    <a:pt x="791" y="381"/>
                    <a:pt x="482" y="668"/>
                  </a:cubicBezTo>
                  <a:cubicBezTo>
                    <a:pt x="187" y="941"/>
                    <a:pt x="0" y="1313"/>
                    <a:pt x="0" y="1718"/>
                  </a:cubicBezTo>
                  <a:cubicBezTo>
                    <a:pt x="0" y="2932"/>
                    <a:pt x="591" y="3872"/>
                    <a:pt x="2494" y="4431"/>
                  </a:cubicBezTo>
                  <a:cubicBezTo>
                    <a:pt x="2520" y="4439"/>
                    <a:pt x="2547" y="4443"/>
                    <a:pt x="2573" y="4443"/>
                  </a:cubicBezTo>
                  <a:cubicBezTo>
                    <a:pt x="2710" y="4443"/>
                    <a:pt x="2842" y="4334"/>
                    <a:pt x="2943" y="4234"/>
                  </a:cubicBezTo>
                  <a:cubicBezTo>
                    <a:pt x="3129" y="4037"/>
                    <a:pt x="3424" y="3249"/>
                    <a:pt x="3424" y="3249"/>
                  </a:cubicBezTo>
                  <a:cubicBezTo>
                    <a:pt x="3534" y="3249"/>
                    <a:pt x="3621" y="3172"/>
                    <a:pt x="3675" y="3107"/>
                  </a:cubicBezTo>
                  <a:cubicBezTo>
                    <a:pt x="3709" y="3074"/>
                    <a:pt x="3709" y="3009"/>
                    <a:pt x="3675" y="2965"/>
                  </a:cubicBezTo>
                  <a:lnTo>
                    <a:pt x="3369" y="2527"/>
                  </a:lnTo>
                  <a:cubicBezTo>
                    <a:pt x="3304" y="2429"/>
                    <a:pt x="3282" y="2319"/>
                    <a:pt x="3293" y="2221"/>
                  </a:cubicBezTo>
                  <a:cubicBezTo>
                    <a:pt x="3325" y="2013"/>
                    <a:pt x="3325" y="1740"/>
                    <a:pt x="3315" y="1499"/>
                  </a:cubicBezTo>
                  <a:cubicBezTo>
                    <a:pt x="3282" y="1018"/>
                    <a:pt x="3052" y="559"/>
                    <a:pt x="2659" y="274"/>
                  </a:cubicBezTo>
                  <a:cubicBezTo>
                    <a:pt x="2394" y="78"/>
                    <a:pt x="2128" y="1"/>
                    <a:pt x="1872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5937;p77">
              <a:extLst>
                <a:ext uri="{FF2B5EF4-FFF2-40B4-BE49-F238E27FC236}">
                  <a16:creationId xmlns:a16="http://schemas.microsoft.com/office/drawing/2014/main" id="{535C332C-B8DF-8CF4-6D71-1D7E730BE611}"/>
                </a:ext>
              </a:extLst>
            </p:cNvPr>
            <p:cNvSpPr/>
            <p:nvPr/>
          </p:nvSpPr>
          <p:spPr>
            <a:xfrm>
              <a:off x="3978750" y="3687363"/>
              <a:ext cx="14225" cy="7125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438" y="1"/>
                  </a:moveTo>
                  <a:cubicBezTo>
                    <a:pt x="252" y="1"/>
                    <a:pt x="88" y="121"/>
                    <a:pt x="0" y="274"/>
                  </a:cubicBezTo>
                  <a:cubicBezTo>
                    <a:pt x="11" y="274"/>
                    <a:pt x="11" y="274"/>
                    <a:pt x="22" y="285"/>
                  </a:cubicBezTo>
                  <a:cubicBezTo>
                    <a:pt x="44" y="253"/>
                    <a:pt x="77" y="231"/>
                    <a:pt x="109" y="209"/>
                  </a:cubicBezTo>
                  <a:cubicBezTo>
                    <a:pt x="165" y="187"/>
                    <a:pt x="230" y="176"/>
                    <a:pt x="296" y="176"/>
                  </a:cubicBezTo>
                  <a:cubicBezTo>
                    <a:pt x="361" y="165"/>
                    <a:pt x="427" y="165"/>
                    <a:pt x="493" y="143"/>
                  </a:cubicBezTo>
                  <a:cubicBezTo>
                    <a:pt x="525" y="132"/>
                    <a:pt x="558" y="121"/>
                    <a:pt x="558" y="88"/>
                  </a:cubicBezTo>
                  <a:cubicBezTo>
                    <a:pt x="569" y="56"/>
                    <a:pt x="547" y="22"/>
                    <a:pt x="515" y="12"/>
                  </a:cubicBezTo>
                  <a:cubicBezTo>
                    <a:pt x="493" y="1"/>
                    <a:pt x="459" y="1"/>
                    <a:pt x="438" y="1"/>
                  </a:cubicBezTo>
                  <a:close/>
                </a:path>
              </a:pathLst>
            </a:custGeom>
            <a:solidFill>
              <a:srgbClr val="002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5938;p77">
              <a:extLst>
                <a:ext uri="{FF2B5EF4-FFF2-40B4-BE49-F238E27FC236}">
                  <a16:creationId xmlns:a16="http://schemas.microsoft.com/office/drawing/2014/main" id="{D7DBE925-8FF1-DFAB-5964-CD56D4116F29}"/>
                </a:ext>
              </a:extLst>
            </p:cNvPr>
            <p:cNvSpPr/>
            <p:nvPr/>
          </p:nvSpPr>
          <p:spPr>
            <a:xfrm>
              <a:off x="3977650" y="3718813"/>
              <a:ext cx="17250" cy="10425"/>
            </a:xfrm>
            <a:custGeom>
              <a:avLst/>
              <a:gdLst/>
              <a:ahLst/>
              <a:cxnLst/>
              <a:rect l="l" t="t" r="r" b="b"/>
              <a:pathLst>
                <a:path w="690" h="417" extrusionOk="0">
                  <a:moveTo>
                    <a:pt x="77" y="1"/>
                  </a:moveTo>
                  <a:cubicBezTo>
                    <a:pt x="44" y="1"/>
                    <a:pt x="0" y="33"/>
                    <a:pt x="34" y="77"/>
                  </a:cubicBezTo>
                  <a:cubicBezTo>
                    <a:pt x="187" y="274"/>
                    <a:pt x="416" y="405"/>
                    <a:pt x="646" y="416"/>
                  </a:cubicBezTo>
                  <a:cubicBezTo>
                    <a:pt x="668" y="383"/>
                    <a:pt x="678" y="351"/>
                    <a:pt x="690" y="318"/>
                  </a:cubicBezTo>
                  <a:cubicBezTo>
                    <a:pt x="471" y="307"/>
                    <a:pt x="252" y="198"/>
                    <a:pt x="121" y="23"/>
                  </a:cubicBezTo>
                  <a:cubicBezTo>
                    <a:pt x="110" y="1"/>
                    <a:pt x="88" y="1"/>
                    <a:pt x="77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5939;p77">
              <a:extLst>
                <a:ext uri="{FF2B5EF4-FFF2-40B4-BE49-F238E27FC236}">
                  <a16:creationId xmlns:a16="http://schemas.microsoft.com/office/drawing/2014/main" id="{C9DB2D1D-6D9C-30B9-422C-105C2B027251}"/>
                </a:ext>
              </a:extLst>
            </p:cNvPr>
            <p:cNvSpPr/>
            <p:nvPr/>
          </p:nvSpPr>
          <p:spPr>
            <a:xfrm>
              <a:off x="3984750" y="3698563"/>
              <a:ext cx="6325" cy="8825"/>
            </a:xfrm>
            <a:custGeom>
              <a:avLst/>
              <a:gdLst/>
              <a:ahLst/>
              <a:cxnLst/>
              <a:rect l="l" t="t" r="r" b="b"/>
              <a:pathLst>
                <a:path w="253" h="353" extrusionOk="0">
                  <a:moveTo>
                    <a:pt x="119" y="0"/>
                  </a:moveTo>
                  <a:cubicBezTo>
                    <a:pt x="59" y="0"/>
                    <a:pt x="12" y="74"/>
                    <a:pt x="12" y="165"/>
                  </a:cubicBezTo>
                  <a:cubicBezTo>
                    <a:pt x="1" y="264"/>
                    <a:pt x="56" y="340"/>
                    <a:pt x="121" y="351"/>
                  </a:cubicBezTo>
                  <a:cubicBezTo>
                    <a:pt x="126" y="352"/>
                    <a:pt x="130" y="352"/>
                    <a:pt x="134" y="352"/>
                  </a:cubicBezTo>
                  <a:cubicBezTo>
                    <a:pt x="194" y="352"/>
                    <a:pt x="241" y="280"/>
                    <a:pt x="241" y="187"/>
                  </a:cubicBezTo>
                  <a:cubicBezTo>
                    <a:pt x="253" y="89"/>
                    <a:pt x="198" y="1"/>
                    <a:pt x="132" y="1"/>
                  </a:cubicBezTo>
                  <a:cubicBezTo>
                    <a:pt x="128" y="1"/>
                    <a:pt x="123" y="0"/>
                    <a:pt x="119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5940;p77">
              <a:extLst>
                <a:ext uri="{FF2B5EF4-FFF2-40B4-BE49-F238E27FC236}">
                  <a16:creationId xmlns:a16="http://schemas.microsoft.com/office/drawing/2014/main" id="{5B6A65A1-F40C-87B2-BCCB-EBC01BA834F0}"/>
                </a:ext>
              </a:extLst>
            </p:cNvPr>
            <p:cNvSpPr/>
            <p:nvPr/>
          </p:nvSpPr>
          <p:spPr>
            <a:xfrm>
              <a:off x="3902450" y="3631338"/>
              <a:ext cx="102850" cy="114850"/>
            </a:xfrm>
            <a:custGeom>
              <a:avLst/>
              <a:gdLst/>
              <a:ahLst/>
              <a:cxnLst/>
              <a:rect l="l" t="t" r="r" b="b"/>
              <a:pathLst>
                <a:path w="4114" h="4594" extrusionOk="0">
                  <a:moveTo>
                    <a:pt x="2438" y="1"/>
                  </a:moveTo>
                  <a:cubicBezTo>
                    <a:pt x="2208" y="1"/>
                    <a:pt x="1975" y="37"/>
                    <a:pt x="1751" y="98"/>
                  </a:cubicBezTo>
                  <a:cubicBezTo>
                    <a:pt x="1521" y="175"/>
                    <a:pt x="1280" y="284"/>
                    <a:pt x="1095" y="437"/>
                  </a:cubicBezTo>
                  <a:cubicBezTo>
                    <a:pt x="799" y="568"/>
                    <a:pt x="526" y="765"/>
                    <a:pt x="351" y="1028"/>
                  </a:cubicBezTo>
                  <a:cubicBezTo>
                    <a:pt x="88" y="1378"/>
                    <a:pt x="1" y="1826"/>
                    <a:pt x="132" y="2231"/>
                  </a:cubicBezTo>
                  <a:cubicBezTo>
                    <a:pt x="198" y="2428"/>
                    <a:pt x="307" y="2603"/>
                    <a:pt x="405" y="2778"/>
                  </a:cubicBezTo>
                  <a:cubicBezTo>
                    <a:pt x="504" y="2953"/>
                    <a:pt x="591" y="3150"/>
                    <a:pt x="602" y="3347"/>
                  </a:cubicBezTo>
                  <a:cubicBezTo>
                    <a:pt x="613" y="3554"/>
                    <a:pt x="536" y="3773"/>
                    <a:pt x="351" y="3882"/>
                  </a:cubicBezTo>
                  <a:cubicBezTo>
                    <a:pt x="364" y="3883"/>
                    <a:pt x="377" y="3884"/>
                    <a:pt x="390" y="3884"/>
                  </a:cubicBezTo>
                  <a:cubicBezTo>
                    <a:pt x="532" y="3884"/>
                    <a:pt x="676" y="3828"/>
                    <a:pt x="766" y="3719"/>
                  </a:cubicBezTo>
                  <a:lnTo>
                    <a:pt x="766" y="3719"/>
                  </a:lnTo>
                  <a:cubicBezTo>
                    <a:pt x="711" y="3894"/>
                    <a:pt x="733" y="4079"/>
                    <a:pt x="821" y="4222"/>
                  </a:cubicBezTo>
                  <a:cubicBezTo>
                    <a:pt x="920" y="4375"/>
                    <a:pt x="1083" y="4484"/>
                    <a:pt x="1270" y="4517"/>
                  </a:cubicBezTo>
                  <a:cubicBezTo>
                    <a:pt x="1270" y="4385"/>
                    <a:pt x="1302" y="4254"/>
                    <a:pt x="1379" y="4134"/>
                  </a:cubicBezTo>
                  <a:cubicBezTo>
                    <a:pt x="1477" y="4265"/>
                    <a:pt x="1521" y="4429"/>
                    <a:pt x="1499" y="4594"/>
                  </a:cubicBezTo>
                  <a:cubicBezTo>
                    <a:pt x="1685" y="4517"/>
                    <a:pt x="1827" y="4375"/>
                    <a:pt x="1893" y="4200"/>
                  </a:cubicBezTo>
                  <a:cubicBezTo>
                    <a:pt x="1904" y="4254"/>
                    <a:pt x="1926" y="4298"/>
                    <a:pt x="1948" y="4353"/>
                  </a:cubicBezTo>
                  <a:cubicBezTo>
                    <a:pt x="2046" y="4210"/>
                    <a:pt x="1980" y="4013"/>
                    <a:pt x="1882" y="3872"/>
                  </a:cubicBezTo>
                  <a:cubicBezTo>
                    <a:pt x="1783" y="3729"/>
                    <a:pt x="1642" y="3609"/>
                    <a:pt x="1565" y="3456"/>
                  </a:cubicBezTo>
                  <a:cubicBezTo>
                    <a:pt x="1488" y="3292"/>
                    <a:pt x="1510" y="3084"/>
                    <a:pt x="1663" y="2985"/>
                  </a:cubicBezTo>
                  <a:cubicBezTo>
                    <a:pt x="1708" y="2963"/>
                    <a:pt x="1757" y="2953"/>
                    <a:pt x="1807" y="2953"/>
                  </a:cubicBezTo>
                  <a:cubicBezTo>
                    <a:pt x="1928" y="2953"/>
                    <a:pt x="2053" y="3013"/>
                    <a:pt x="2123" y="3106"/>
                  </a:cubicBezTo>
                  <a:cubicBezTo>
                    <a:pt x="2221" y="3237"/>
                    <a:pt x="2254" y="3401"/>
                    <a:pt x="2276" y="3554"/>
                  </a:cubicBezTo>
                  <a:cubicBezTo>
                    <a:pt x="2517" y="3390"/>
                    <a:pt x="2549" y="3062"/>
                    <a:pt x="2495" y="2788"/>
                  </a:cubicBezTo>
                  <a:cubicBezTo>
                    <a:pt x="2440" y="2515"/>
                    <a:pt x="2320" y="2253"/>
                    <a:pt x="2320" y="1979"/>
                  </a:cubicBezTo>
                  <a:lnTo>
                    <a:pt x="2320" y="1979"/>
                  </a:lnTo>
                  <a:cubicBezTo>
                    <a:pt x="2451" y="2122"/>
                    <a:pt x="2538" y="2285"/>
                    <a:pt x="2593" y="2472"/>
                  </a:cubicBezTo>
                  <a:cubicBezTo>
                    <a:pt x="3008" y="2384"/>
                    <a:pt x="3380" y="2110"/>
                    <a:pt x="3567" y="1750"/>
                  </a:cubicBezTo>
                  <a:cubicBezTo>
                    <a:pt x="3665" y="2056"/>
                    <a:pt x="3763" y="2362"/>
                    <a:pt x="3873" y="2669"/>
                  </a:cubicBezTo>
                  <a:cubicBezTo>
                    <a:pt x="4004" y="2319"/>
                    <a:pt x="4102" y="1957"/>
                    <a:pt x="4113" y="1597"/>
                  </a:cubicBezTo>
                  <a:cubicBezTo>
                    <a:pt x="4113" y="1225"/>
                    <a:pt x="4015" y="853"/>
                    <a:pt x="3785" y="557"/>
                  </a:cubicBezTo>
                  <a:cubicBezTo>
                    <a:pt x="3555" y="295"/>
                    <a:pt x="3217" y="109"/>
                    <a:pt x="2855" y="43"/>
                  </a:cubicBezTo>
                  <a:cubicBezTo>
                    <a:pt x="2719" y="14"/>
                    <a:pt x="2579" y="1"/>
                    <a:pt x="243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5941;p77">
              <a:extLst>
                <a:ext uri="{FF2B5EF4-FFF2-40B4-BE49-F238E27FC236}">
                  <a16:creationId xmlns:a16="http://schemas.microsoft.com/office/drawing/2014/main" id="{E147C8C3-E58D-3C01-B83E-50DE0371B452}"/>
                </a:ext>
              </a:extLst>
            </p:cNvPr>
            <p:cNvSpPr/>
            <p:nvPr/>
          </p:nvSpPr>
          <p:spPr>
            <a:xfrm>
              <a:off x="3554450" y="4189413"/>
              <a:ext cx="69375" cy="100100"/>
            </a:xfrm>
            <a:custGeom>
              <a:avLst/>
              <a:gdLst/>
              <a:ahLst/>
              <a:cxnLst/>
              <a:rect l="l" t="t" r="r" b="b"/>
              <a:pathLst>
                <a:path w="2775" h="4004" extrusionOk="0">
                  <a:moveTo>
                    <a:pt x="2293" y="1"/>
                  </a:moveTo>
                  <a:lnTo>
                    <a:pt x="1649" y="253"/>
                  </a:lnTo>
                  <a:cubicBezTo>
                    <a:pt x="1495" y="310"/>
                    <a:pt x="1342" y="342"/>
                    <a:pt x="1181" y="342"/>
                  </a:cubicBezTo>
                  <a:cubicBezTo>
                    <a:pt x="1158" y="342"/>
                    <a:pt x="1135" y="341"/>
                    <a:pt x="1112" y="340"/>
                  </a:cubicBezTo>
                  <a:lnTo>
                    <a:pt x="927" y="329"/>
                  </a:lnTo>
                  <a:cubicBezTo>
                    <a:pt x="910" y="328"/>
                    <a:pt x="894" y="327"/>
                    <a:pt x="878" y="327"/>
                  </a:cubicBezTo>
                  <a:cubicBezTo>
                    <a:pt x="377" y="327"/>
                    <a:pt x="1" y="804"/>
                    <a:pt x="128" y="1291"/>
                  </a:cubicBezTo>
                  <a:cubicBezTo>
                    <a:pt x="281" y="1849"/>
                    <a:pt x="543" y="2593"/>
                    <a:pt x="346" y="3162"/>
                  </a:cubicBezTo>
                  <a:cubicBezTo>
                    <a:pt x="205" y="3578"/>
                    <a:pt x="511" y="4004"/>
                    <a:pt x="948" y="4004"/>
                  </a:cubicBezTo>
                  <a:lnTo>
                    <a:pt x="1627" y="4004"/>
                  </a:lnTo>
                  <a:cubicBezTo>
                    <a:pt x="1780" y="4004"/>
                    <a:pt x="1856" y="3807"/>
                    <a:pt x="1736" y="3698"/>
                  </a:cubicBezTo>
                  <a:lnTo>
                    <a:pt x="1430" y="3435"/>
                  </a:lnTo>
                  <a:cubicBezTo>
                    <a:pt x="1222" y="3260"/>
                    <a:pt x="1156" y="2965"/>
                    <a:pt x="1277" y="2724"/>
                  </a:cubicBezTo>
                  <a:lnTo>
                    <a:pt x="1943" y="1324"/>
                  </a:lnTo>
                  <a:lnTo>
                    <a:pt x="2775" y="974"/>
                  </a:lnTo>
                  <a:lnTo>
                    <a:pt x="2293" y="1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5942;p77">
              <a:extLst>
                <a:ext uri="{FF2B5EF4-FFF2-40B4-BE49-F238E27FC236}">
                  <a16:creationId xmlns:a16="http://schemas.microsoft.com/office/drawing/2014/main" id="{061F43BD-FFFE-B8D3-E779-5215C8E21E47}"/>
                </a:ext>
              </a:extLst>
            </p:cNvPr>
            <p:cNvSpPr/>
            <p:nvPr/>
          </p:nvSpPr>
          <p:spPr>
            <a:xfrm>
              <a:off x="4117650" y="4223613"/>
              <a:ext cx="102575" cy="63825"/>
            </a:xfrm>
            <a:custGeom>
              <a:avLst/>
              <a:gdLst/>
              <a:ahLst/>
              <a:cxnLst/>
              <a:rect l="l" t="t" r="r" b="b"/>
              <a:pathLst>
                <a:path w="4103" h="2553" extrusionOk="0">
                  <a:moveTo>
                    <a:pt x="1499" y="0"/>
                  </a:moveTo>
                  <a:lnTo>
                    <a:pt x="394" y="120"/>
                  </a:lnTo>
                  <a:lnTo>
                    <a:pt x="394" y="897"/>
                  </a:lnTo>
                  <a:lnTo>
                    <a:pt x="88" y="1520"/>
                  </a:lnTo>
                  <a:cubicBezTo>
                    <a:pt x="1" y="1706"/>
                    <a:pt x="22" y="1925"/>
                    <a:pt x="143" y="2089"/>
                  </a:cubicBezTo>
                  <a:cubicBezTo>
                    <a:pt x="246" y="2240"/>
                    <a:pt x="418" y="2321"/>
                    <a:pt x="593" y="2321"/>
                  </a:cubicBezTo>
                  <a:cubicBezTo>
                    <a:pt x="659" y="2321"/>
                    <a:pt x="725" y="2310"/>
                    <a:pt x="788" y="2286"/>
                  </a:cubicBezTo>
                  <a:cubicBezTo>
                    <a:pt x="1018" y="2210"/>
                    <a:pt x="1247" y="2166"/>
                    <a:pt x="1488" y="2155"/>
                  </a:cubicBezTo>
                  <a:lnTo>
                    <a:pt x="1554" y="2155"/>
                  </a:lnTo>
                  <a:cubicBezTo>
                    <a:pt x="1828" y="2155"/>
                    <a:pt x="2090" y="2188"/>
                    <a:pt x="2353" y="2275"/>
                  </a:cubicBezTo>
                  <a:lnTo>
                    <a:pt x="3107" y="2505"/>
                  </a:lnTo>
                  <a:cubicBezTo>
                    <a:pt x="3207" y="2536"/>
                    <a:pt x="3309" y="2552"/>
                    <a:pt x="3411" y="2552"/>
                  </a:cubicBezTo>
                  <a:cubicBezTo>
                    <a:pt x="3589" y="2552"/>
                    <a:pt x="3763" y="2504"/>
                    <a:pt x="3916" y="2407"/>
                  </a:cubicBezTo>
                  <a:lnTo>
                    <a:pt x="3938" y="2395"/>
                  </a:lnTo>
                  <a:cubicBezTo>
                    <a:pt x="4103" y="2297"/>
                    <a:pt x="4081" y="2067"/>
                    <a:pt x="3906" y="2001"/>
                  </a:cubicBezTo>
                  <a:cubicBezTo>
                    <a:pt x="3140" y="1695"/>
                    <a:pt x="2407" y="1214"/>
                    <a:pt x="1707" y="613"/>
                  </a:cubicBezTo>
                  <a:lnTo>
                    <a:pt x="1499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5943;p77">
              <a:extLst>
                <a:ext uri="{FF2B5EF4-FFF2-40B4-BE49-F238E27FC236}">
                  <a16:creationId xmlns:a16="http://schemas.microsoft.com/office/drawing/2014/main" id="{D78EF079-723F-E0AA-148E-97B2BBED0F43}"/>
                </a:ext>
              </a:extLst>
            </p:cNvPr>
            <p:cNvSpPr/>
            <p:nvPr/>
          </p:nvSpPr>
          <p:spPr>
            <a:xfrm>
              <a:off x="3944825" y="3987863"/>
              <a:ext cx="118450" cy="74700"/>
            </a:xfrm>
            <a:custGeom>
              <a:avLst/>
              <a:gdLst/>
              <a:ahLst/>
              <a:cxnLst/>
              <a:rect l="l" t="t" r="r" b="b"/>
              <a:pathLst>
                <a:path w="4738" h="2988" extrusionOk="0">
                  <a:moveTo>
                    <a:pt x="2356" y="1"/>
                  </a:moveTo>
                  <a:cubicBezTo>
                    <a:pt x="1942" y="1"/>
                    <a:pt x="1525" y="12"/>
                    <a:pt x="1106" y="34"/>
                  </a:cubicBezTo>
                  <a:lnTo>
                    <a:pt x="1" y="2987"/>
                  </a:lnTo>
                  <a:lnTo>
                    <a:pt x="4737" y="2987"/>
                  </a:lnTo>
                  <a:lnTo>
                    <a:pt x="4737" y="143"/>
                  </a:lnTo>
                  <a:cubicBezTo>
                    <a:pt x="4551" y="122"/>
                    <a:pt x="4354" y="100"/>
                    <a:pt x="4157" y="78"/>
                  </a:cubicBezTo>
                  <a:cubicBezTo>
                    <a:pt x="3570" y="26"/>
                    <a:pt x="2967" y="1"/>
                    <a:pt x="2356" y="1"/>
                  </a:cubicBezTo>
                  <a:close/>
                </a:path>
              </a:pathLst>
            </a:custGeom>
            <a:solidFill>
              <a:srgbClr val="525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5944;p77">
              <a:extLst>
                <a:ext uri="{FF2B5EF4-FFF2-40B4-BE49-F238E27FC236}">
                  <a16:creationId xmlns:a16="http://schemas.microsoft.com/office/drawing/2014/main" id="{02C05A9A-52CA-35C6-3FB2-589C3DF35A9C}"/>
                </a:ext>
              </a:extLst>
            </p:cNvPr>
            <p:cNvSpPr/>
            <p:nvPr/>
          </p:nvSpPr>
          <p:spPr>
            <a:xfrm>
              <a:off x="4048750" y="3989788"/>
              <a:ext cx="14525" cy="72775"/>
            </a:xfrm>
            <a:custGeom>
              <a:avLst/>
              <a:gdLst/>
              <a:ahLst/>
              <a:cxnLst/>
              <a:rect l="l" t="t" r="r" b="b"/>
              <a:pathLst>
                <a:path w="581" h="2911" extrusionOk="0">
                  <a:moveTo>
                    <a:pt x="0" y="1"/>
                  </a:moveTo>
                  <a:lnTo>
                    <a:pt x="0" y="2910"/>
                  </a:lnTo>
                  <a:lnTo>
                    <a:pt x="580" y="2910"/>
                  </a:lnTo>
                  <a:lnTo>
                    <a:pt x="580" y="66"/>
                  </a:lnTo>
                  <a:cubicBezTo>
                    <a:pt x="394" y="45"/>
                    <a:pt x="197" y="23"/>
                    <a:pt x="0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5945;p77">
              <a:extLst>
                <a:ext uri="{FF2B5EF4-FFF2-40B4-BE49-F238E27FC236}">
                  <a16:creationId xmlns:a16="http://schemas.microsoft.com/office/drawing/2014/main" id="{9F6724A9-E1E4-A0EA-E171-351F5311016C}"/>
                </a:ext>
              </a:extLst>
            </p:cNvPr>
            <p:cNvSpPr/>
            <p:nvPr/>
          </p:nvSpPr>
          <p:spPr>
            <a:xfrm>
              <a:off x="4063250" y="3991438"/>
              <a:ext cx="108850" cy="235200"/>
            </a:xfrm>
            <a:custGeom>
              <a:avLst/>
              <a:gdLst/>
              <a:ahLst/>
              <a:cxnLst/>
              <a:rect l="l" t="t" r="r" b="b"/>
              <a:pathLst>
                <a:path w="4354" h="9408" extrusionOk="0">
                  <a:moveTo>
                    <a:pt x="0" y="0"/>
                  </a:moveTo>
                  <a:lnTo>
                    <a:pt x="0" y="2844"/>
                  </a:lnTo>
                  <a:lnTo>
                    <a:pt x="2319" y="2844"/>
                  </a:lnTo>
                  <a:cubicBezTo>
                    <a:pt x="1630" y="4606"/>
                    <a:pt x="1980" y="6935"/>
                    <a:pt x="2570" y="9407"/>
                  </a:cubicBezTo>
                  <a:lnTo>
                    <a:pt x="3675" y="9287"/>
                  </a:lnTo>
                  <a:lnTo>
                    <a:pt x="4310" y="2363"/>
                  </a:lnTo>
                  <a:cubicBezTo>
                    <a:pt x="4354" y="1794"/>
                    <a:pt x="4058" y="1247"/>
                    <a:pt x="3544" y="996"/>
                  </a:cubicBezTo>
                  <a:cubicBezTo>
                    <a:pt x="2505" y="493"/>
                    <a:pt x="1301" y="165"/>
                    <a:pt x="0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946;p77">
              <a:extLst>
                <a:ext uri="{FF2B5EF4-FFF2-40B4-BE49-F238E27FC236}">
                  <a16:creationId xmlns:a16="http://schemas.microsoft.com/office/drawing/2014/main" id="{A4455679-A026-9E3A-ECF5-90E270D7D8B0}"/>
                </a:ext>
              </a:extLst>
            </p:cNvPr>
            <p:cNvSpPr/>
            <p:nvPr/>
          </p:nvSpPr>
          <p:spPr>
            <a:xfrm>
              <a:off x="3824250" y="3941113"/>
              <a:ext cx="188150" cy="179150"/>
            </a:xfrm>
            <a:custGeom>
              <a:avLst/>
              <a:gdLst/>
              <a:ahLst/>
              <a:cxnLst/>
              <a:rect l="l" t="t" r="r" b="b"/>
              <a:pathLst>
                <a:path w="7526" h="7166" extrusionOk="0">
                  <a:moveTo>
                    <a:pt x="4463" y="1"/>
                  </a:moveTo>
                  <a:lnTo>
                    <a:pt x="4408" y="165"/>
                  </a:lnTo>
                  <a:lnTo>
                    <a:pt x="4201" y="745"/>
                  </a:lnTo>
                  <a:lnTo>
                    <a:pt x="4179" y="810"/>
                  </a:lnTo>
                  <a:cubicBezTo>
                    <a:pt x="2866" y="1117"/>
                    <a:pt x="2002" y="1926"/>
                    <a:pt x="1761" y="3457"/>
                  </a:cubicBezTo>
                  <a:lnTo>
                    <a:pt x="351" y="4781"/>
                  </a:lnTo>
                  <a:lnTo>
                    <a:pt x="1" y="5109"/>
                  </a:lnTo>
                  <a:lnTo>
                    <a:pt x="2210" y="7166"/>
                  </a:lnTo>
                  <a:cubicBezTo>
                    <a:pt x="2374" y="7067"/>
                    <a:pt x="2538" y="6979"/>
                    <a:pt x="2691" y="6892"/>
                  </a:cubicBezTo>
                  <a:cubicBezTo>
                    <a:pt x="5546" y="5185"/>
                    <a:pt x="7285" y="3173"/>
                    <a:pt x="7504" y="745"/>
                  </a:cubicBezTo>
                  <a:cubicBezTo>
                    <a:pt x="7514" y="613"/>
                    <a:pt x="7526" y="482"/>
                    <a:pt x="7526" y="351"/>
                  </a:cubicBezTo>
                  <a:lnTo>
                    <a:pt x="5874" y="165"/>
                  </a:lnTo>
                  <a:lnTo>
                    <a:pt x="4463" y="1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5947;p77">
              <a:extLst>
                <a:ext uri="{FF2B5EF4-FFF2-40B4-BE49-F238E27FC236}">
                  <a16:creationId xmlns:a16="http://schemas.microsoft.com/office/drawing/2014/main" id="{1E6D5288-E5E5-699D-6ECF-FE95E86E96F9}"/>
                </a:ext>
              </a:extLst>
            </p:cNvPr>
            <p:cNvSpPr/>
            <p:nvPr/>
          </p:nvSpPr>
          <p:spPr>
            <a:xfrm>
              <a:off x="3824250" y="4060638"/>
              <a:ext cx="67300" cy="59625"/>
            </a:xfrm>
            <a:custGeom>
              <a:avLst/>
              <a:gdLst/>
              <a:ahLst/>
              <a:cxnLst/>
              <a:rect l="l" t="t" r="r" b="b"/>
              <a:pathLst>
                <a:path w="2692" h="2385" extrusionOk="0">
                  <a:moveTo>
                    <a:pt x="351" y="0"/>
                  </a:moveTo>
                  <a:lnTo>
                    <a:pt x="1" y="328"/>
                  </a:lnTo>
                  <a:lnTo>
                    <a:pt x="2210" y="2385"/>
                  </a:lnTo>
                  <a:cubicBezTo>
                    <a:pt x="2374" y="2286"/>
                    <a:pt x="2538" y="2198"/>
                    <a:pt x="2691" y="2111"/>
                  </a:cubicBezTo>
                  <a:lnTo>
                    <a:pt x="351" y="0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5948;p77">
              <a:extLst>
                <a:ext uri="{FF2B5EF4-FFF2-40B4-BE49-F238E27FC236}">
                  <a16:creationId xmlns:a16="http://schemas.microsoft.com/office/drawing/2014/main" id="{8C432AEE-879C-13AB-9234-6C852C4AE150}"/>
                </a:ext>
              </a:extLst>
            </p:cNvPr>
            <p:cNvSpPr/>
            <p:nvPr/>
          </p:nvSpPr>
          <p:spPr>
            <a:xfrm>
              <a:off x="3956600" y="4062538"/>
              <a:ext cx="2750" cy="2500"/>
            </a:xfrm>
            <a:custGeom>
              <a:avLst/>
              <a:gdLst/>
              <a:ahLst/>
              <a:cxnLst/>
              <a:rect l="l" t="t" r="r" b="b"/>
              <a:pathLst>
                <a:path w="110" h="100" extrusionOk="0">
                  <a:moveTo>
                    <a:pt x="99" y="0"/>
                  </a:moveTo>
                  <a:lnTo>
                    <a:pt x="1" y="99"/>
                  </a:lnTo>
                  <a:lnTo>
                    <a:pt x="11" y="99"/>
                  </a:lnTo>
                  <a:cubicBezTo>
                    <a:pt x="22" y="99"/>
                    <a:pt x="33" y="88"/>
                    <a:pt x="33" y="88"/>
                  </a:cubicBezTo>
                  <a:cubicBezTo>
                    <a:pt x="66" y="55"/>
                    <a:pt x="88" y="34"/>
                    <a:pt x="110" y="0"/>
                  </a:cubicBezTo>
                  <a:close/>
                </a:path>
              </a:pathLst>
            </a:custGeom>
            <a:solidFill>
              <a:srgbClr val="F19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5949;p77">
              <a:extLst>
                <a:ext uri="{FF2B5EF4-FFF2-40B4-BE49-F238E27FC236}">
                  <a16:creationId xmlns:a16="http://schemas.microsoft.com/office/drawing/2014/main" id="{CCD3C325-9D34-8B91-5A5A-ACF1CBF9796D}"/>
                </a:ext>
              </a:extLst>
            </p:cNvPr>
            <p:cNvSpPr/>
            <p:nvPr/>
          </p:nvSpPr>
          <p:spPr>
            <a:xfrm>
              <a:off x="3959050" y="4004838"/>
              <a:ext cx="41600" cy="57725"/>
            </a:xfrm>
            <a:custGeom>
              <a:avLst/>
              <a:gdLst/>
              <a:ahLst/>
              <a:cxnLst/>
              <a:rect l="l" t="t" r="r" b="b"/>
              <a:pathLst>
                <a:path w="1664" h="2309" extrusionOk="0">
                  <a:moveTo>
                    <a:pt x="1641" y="1"/>
                  </a:moveTo>
                  <a:cubicBezTo>
                    <a:pt x="1281" y="821"/>
                    <a:pt x="734" y="1586"/>
                    <a:pt x="1" y="2308"/>
                  </a:cubicBezTo>
                  <a:lnTo>
                    <a:pt x="12" y="2308"/>
                  </a:lnTo>
                  <a:cubicBezTo>
                    <a:pt x="515" y="1783"/>
                    <a:pt x="1007" y="1248"/>
                    <a:pt x="1368" y="613"/>
                  </a:cubicBezTo>
                  <a:cubicBezTo>
                    <a:pt x="1478" y="427"/>
                    <a:pt x="1576" y="230"/>
                    <a:pt x="1653" y="33"/>
                  </a:cubicBezTo>
                  <a:cubicBezTo>
                    <a:pt x="1663" y="23"/>
                    <a:pt x="1653" y="1"/>
                    <a:pt x="1641" y="1"/>
                  </a:cubicBezTo>
                  <a:close/>
                </a:path>
              </a:pathLst>
            </a:custGeom>
            <a:solidFill>
              <a:srgbClr val="E96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5950;p77">
              <a:extLst>
                <a:ext uri="{FF2B5EF4-FFF2-40B4-BE49-F238E27FC236}">
                  <a16:creationId xmlns:a16="http://schemas.microsoft.com/office/drawing/2014/main" id="{6184D0B7-7B1A-2FC7-7545-1698486CFE77}"/>
                </a:ext>
              </a:extLst>
            </p:cNvPr>
            <p:cNvSpPr/>
            <p:nvPr/>
          </p:nvSpPr>
          <p:spPr>
            <a:xfrm>
              <a:off x="3955500" y="4004563"/>
              <a:ext cx="44600" cy="60475"/>
            </a:xfrm>
            <a:custGeom>
              <a:avLst/>
              <a:gdLst/>
              <a:ahLst/>
              <a:cxnLst/>
              <a:rect l="l" t="t" r="r" b="b"/>
              <a:pathLst>
                <a:path w="1784" h="2419" extrusionOk="0">
                  <a:moveTo>
                    <a:pt x="1761" y="0"/>
                  </a:moveTo>
                  <a:cubicBezTo>
                    <a:pt x="1739" y="0"/>
                    <a:pt x="1718" y="0"/>
                    <a:pt x="1718" y="22"/>
                  </a:cubicBezTo>
                  <a:cubicBezTo>
                    <a:pt x="1433" y="722"/>
                    <a:pt x="952" y="1324"/>
                    <a:pt x="460" y="1871"/>
                  </a:cubicBezTo>
                  <a:cubicBezTo>
                    <a:pt x="318" y="2035"/>
                    <a:pt x="164" y="2188"/>
                    <a:pt x="23" y="2341"/>
                  </a:cubicBezTo>
                  <a:cubicBezTo>
                    <a:pt x="1" y="2374"/>
                    <a:pt x="23" y="2407"/>
                    <a:pt x="45" y="2418"/>
                  </a:cubicBezTo>
                  <a:lnTo>
                    <a:pt x="143" y="2319"/>
                  </a:lnTo>
                  <a:cubicBezTo>
                    <a:pt x="876" y="1597"/>
                    <a:pt x="1423" y="832"/>
                    <a:pt x="1783" y="12"/>
                  </a:cubicBezTo>
                  <a:cubicBezTo>
                    <a:pt x="1783" y="0"/>
                    <a:pt x="1773" y="0"/>
                    <a:pt x="1761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5951;p77">
              <a:extLst>
                <a:ext uri="{FF2B5EF4-FFF2-40B4-BE49-F238E27FC236}">
                  <a16:creationId xmlns:a16="http://schemas.microsoft.com/office/drawing/2014/main" id="{181C67AB-9523-D8C9-C90D-BFB497885F15}"/>
                </a:ext>
              </a:extLst>
            </p:cNvPr>
            <p:cNvSpPr/>
            <p:nvPr/>
          </p:nvSpPr>
          <p:spPr>
            <a:xfrm>
              <a:off x="3908725" y="3763938"/>
              <a:ext cx="122550" cy="185950"/>
            </a:xfrm>
            <a:custGeom>
              <a:avLst/>
              <a:gdLst/>
              <a:ahLst/>
              <a:cxnLst/>
              <a:rect l="l" t="t" r="r" b="b"/>
              <a:pathLst>
                <a:path w="4902" h="7438" extrusionOk="0">
                  <a:moveTo>
                    <a:pt x="1029" y="0"/>
                  </a:moveTo>
                  <a:lnTo>
                    <a:pt x="712" y="252"/>
                  </a:lnTo>
                  <a:lnTo>
                    <a:pt x="690" y="274"/>
                  </a:lnTo>
                  <a:cubicBezTo>
                    <a:pt x="613" y="328"/>
                    <a:pt x="559" y="394"/>
                    <a:pt x="494" y="460"/>
                  </a:cubicBezTo>
                  <a:cubicBezTo>
                    <a:pt x="154" y="843"/>
                    <a:pt x="1" y="1356"/>
                    <a:pt x="88" y="1871"/>
                  </a:cubicBezTo>
                  <a:lnTo>
                    <a:pt x="635" y="5021"/>
                  </a:lnTo>
                  <a:lnTo>
                    <a:pt x="909" y="6585"/>
                  </a:lnTo>
                  <a:lnTo>
                    <a:pt x="1019" y="7263"/>
                  </a:lnTo>
                  <a:lnTo>
                    <a:pt x="4147" y="7438"/>
                  </a:lnTo>
                  <a:cubicBezTo>
                    <a:pt x="4135" y="7209"/>
                    <a:pt x="4125" y="6990"/>
                    <a:pt x="4114" y="6771"/>
                  </a:cubicBezTo>
                  <a:cubicBezTo>
                    <a:pt x="4114" y="6169"/>
                    <a:pt x="4147" y="5578"/>
                    <a:pt x="4278" y="5021"/>
                  </a:cubicBezTo>
                  <a:cubicBezTo>
                    <a:pt x="4300" y="4944"/>
                    <a:pt x="4310" y="4857"/>
                    <a:pt x="4332" y="4780"/>
                  </a:cubicBezTo>
                  <a:cubicBezTo>
                    <a:pt x="4475" y="4584"/>
                    <a:pt x="4584" y="4397"/>
                    <a:pt x="4661" y="4222"/>
                  </a:cubicBezTo>
                  <a:cubicBezTo>
                    <a:pt x="4836" y="3850"/>
                    <a:pt x="4901" y="3522"/>
                    <a:pt x="4879" y="3238"/>
                  </a:cubicBezTo>
                  <a:cubicBezTo>
                    <a:pt x="4847" y="2910"/>
                    <a:pt x="4661" y="2615"/>
                    <a:pt x="4398" y="2418"/>
                  </a:cubicBezTo>
                  <a:cubicBezTo>
                    <a:pt x="4179" y="2253"/>
                    <a:pt x="3972" y="2090"/>
                    <a:pt x="3785" y="1915"/>
                  </a:cubicBezTo>
                  <a:cubicBezTo>
                    <a:pt x="3107" y="1313"/>
                    <a:pt x="2604" y="668"/>
                    <a:pt x="2320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5952;p77">
              <a:extLst>
                <a:ext uri="{FF2B5EF4-FFF2-40B4-BE49-F238E27FC236}">
                  <a16:creationId xmlns:a16="http://schemas.microsoft.com/office/drawing/2014/main" id="{2EE273A0-5F74-243B-6764-B347715172DC}"/>
                </a:ext>
              </a:extLst>
            </p:cNvPr>
            <p:cNvSpPr/>
            <p:nvPr/>
          </p:nvSpPr>
          <p:spPr>
            <a:xfrm>
              <a:off x="3909575" y="3794838"/>
              <a:ext cx="115675" cy="144400"/>
            </a:xfrm>
            <a:custGeom>
              <a:avLst/>
              <a:gdLst/>
              <a:ahLst/>
              <a:cxnLst/>
              <a:rect l="l" t="t" r="r" b="b"/>
              <a:pathLst>
                <a:path w="4627" h="5776" extrusionOk="0">
                  <a:moveTo>
                    <a:pt x="66" y="1"/>
                  </a:moveTo>
                  <a:cubicBezTo>
                    <a:pt x="44" y="120"/>
                    <a:pt x="33" y="230"/>
                    <a:pt x="33" y="351"/>
                  </a:cubicBezTo>
                  <a:cubicBezTo>
                    <a:pt x="33" y="449"/>
                    <a:pt x="33" y="547"/>
                    <a:pt x="54" y="635"/>
                  </a:cubicBezTo>
                  <a:lnTo>
                    <a:pt x="601" y="3785"/>
                  </a:lnTo>
                  <a:lnTo>
                    <a:pt x="875" y="5349"/>
                  </a:lnTo>
                  <a:cubicBezTo>
                    <a:pt x="1006" y="5426"/>
                    <a:pt x="1148" y="5491"/>
                    <a:pt x="1301" y="5546"/>
                  </a:cubicBezTo>
                  <a:cubicBezTo>
                    <a:pt x="1717" y="5710"/>
                    <a:pt x="2155" y="5776"/>
                    <a:pt x="2603" y="5776"/>
                  </a:cubicBezTo>
                  <a:cubicBezTo>
                    <a:pt x="2876" y="5776"/>
                    <a:pt x="3161" y="5754"/>
                    <a:pt x="3435" y="5699"/>
                  </a:cubicBezTo>
                  <a:cubicBezTo>
                    <a:pt x="3653" y="5655"/>
                    <a:pt x="3872" y="5601"/>
                    <a:pt x="4080" y="5535"/>
                  </a:cubicBezTo>
                  <a:lnTo>
                    <a:pt x="4080" y="5371"/>
                  </a:lnTo>
                  <a:cubicBezTo>
                    <a:pt x="4080" y="4824"/>
                    <a:pt x="4123" y="4288"/>
                    <a:pt x="4244" y="3785"/>
                  </a:cubicBezTo>
                  <a:cubicBezTo>
                    <a:pt x="4266" y="3708"/>
                    <a:pt x="4276" y="3621"/>
                    <a:pt x="4298" y="3544"/>
                  </a:cubicBezTo>
                  <a:cubicBezTo>
                    <a:pt x="4441" y="3348"/>
                    <a:pt x="4550" y="3161"/>
                    <a:pt x="4627" y="2986"/>
                  </a:cubicBezTo>
                  <a:cubicBezTo>
                    <a:pt x="4080" y="2888"/>
                    <a:pt x="3500" y="2921"/>
                    <a:pt x="2997" y="2658"/>
                  </a:cubicBezTo>
                  <a:cubicBezTo>
                    <a:pt x="2701" y="2505"/>
                    <a:pt x="2450" y="2254"/>
                    <a:pt x="2286" y="1969"/>
                  </a:cubicBezTo>
                  <a:cubicBezTo>
                    <a:pt x="2111" y="1641"/>
                    <a:pt x="2045" y="1269"/>
                    <a:pt x="1991" y="908"/>
                  </a:cubicBezTo>
                  <a:cubicBezTo>
                    <a:pt x="1969" y="733"/>
                    <a:pt x="1936" y="558"/>
                    <a:pt x="1903" y="394"/>
                  </a:cubicBezTo>
                  <a:cubicBezTo>
                    <a:pt x="1816" y="799"/>
                    <a:pt x="1466" y="1116"/>
                    <a:pt x="1028" y="1138"/>
                  </a:cubicBezTo>
                  <a:lnTo>
                    <a:pt x="985" y="1138"/>
                  </a:lnTo>
                  <a:cubicBezTo>
                    <a:pt x="438" y="1138"/>
                    <a:pt x="0" y="667"/>
                    <a:pt x="54" y="12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5953;p77">
              <a:extLst>
                <a:ext uri="{FF2B5EF4-FFF2-40B4-BE49-F238E27FC236}">
                  <a16:creationId xmlns:a16="http://schemas.microsoft.com/office/drawing/2014/main" id="{AB7FD84B-9099-8FCE-45AA-43F378737915}"/>
                </a:ext>
              </a:extLst>
            </p:cNvPr>
            <p:cNvSpPr/>
            <p:nvPr/>
          </p:nvSpPr>
          <p:spPr>
            <a:xfrm>
              <a:off x="3924600" y="3889463"/>
              <a:ext cx="91100" cy="60425"/>
            </a:xfrm>
            <a:custGeom>
              <a:avLst/>
              <a:gdLst/>
              <a:ahLst/>
              <a:cxnLst/>
              <a:rect l="l" t="t" r="r" b="b"/>
              <a:pathLst>
                <a:path w="3644" h="2417" extrusionOk="0">
                  <a:moveTo>
                    <a:pt x="0" y="0"/>
                  </a:moveTo>
                  <a:lnTo>
                    <a:pt x="384" y="2242"/>
                  </a:lnTo>
                  <a:lnTo>
                    <a:pt x="3512" y="2417"/>
                  </a:lnTo>
                  <a:cubicBezTo>
                    <a:pt x="3457" y="1575"/>
                    <a:pt x="3468" y="766"/>
                    <a:pt x="3643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5954;p77">
              <a:extLst>
                <a:ext uri="{FF2B5EF4-FFF2-40B4-BE49-F238E27FC236}">
                  <a16:creationId xmlns:a16="http://schemas.microsoft.com/office/drawing/2014/main" id="{E77BB2D9-E1B2-8B35-E230-8D9C349EC5C2}"/>
                </a:ext>
              </a:extLst>
            </p:cNvPr>
            <p:cNvSpPr/>
            <p:nvPr/>
          </p:nvSpPr>
          <p:spPr>
            <a:xfrm>
              <a:off x="3929250" y="3945238"/>
              <a:ext cx="83425" cy="14500"/>
            </a:xfrm>
            <a:custGeom>
              <a:avLst/>
              <a:gdLst/>
              <a:ahLst/>
              <a:cxnLst/>
              <a:rect l="l" t="t" r="r" b="b"/>
              <a:pathLst>
                <a:path w="3337" h="580" extrusionOk="0">
                  <a:moveTo>
                    <a:pt x="208" y="0"/>
                  </a:moveTo>
                  <a:lnTo>
                    <a:pt x="1" y="580"/>
                  </a:lnTo>
                  <a:lnTo>
                    <a:pt x="3304" y="580"/>
                  </a:lnTo>
                  <a:cubicBezTo>
                    <a:pt x="3314" y="448"/>
                    <a:pt x="3336" y="132"/>
                    <a:pt x="3336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5955;p77">
              <a:extLst>
                <a:ext uri="{FF2B5EF4-FFF2-40B4-BE49-F238E27FC236}">
                  <a16:creationId xmlns:a16="http://schemas.microsoft.com/office/drawing/2014/main" id="{205CD9A9-213E-A673-3C42-0A4D20742BED}"/>
                </a:ext>
              </a:extLst>
            </p:cNvPr>
            <p:cNvSpPr/>
            <p:nvPr/>
          </p:nvSpPr>
          <p:spPr>
            <a:xfrm>
              <a:off x="3944825" y="3763938"/>
              <a:ext cx="58550" cy="48100"/>
            </a:xfrm>
            <a:custGeom>
              <a:avLst/>
              <a:gdLst/>
              <a:ahLst/>
              <a:cxnLst/>
              <a:rect l="l" t="t" r="r" b="b"/>
              <a:pathLst>
                <a:path w="2342" h="1924" extrusionOk="0">
                  <a:moveTo>
                    <a:pt x="241" y="0"/>
                  </a:moveTo>
                  <a:lnTo>
                    <a:pt x="1" y="252"/>
                  </a:lnTo>
                  <a:cubicBezTo>
                    <a:pt x="143" y="460"/>
                    <a:pt x="307" y="656"/>
                    <a:pt x="482" y="853"/>
                  </a:cubicBezTo>
                  <a:cubicBezTo>
                    <a:pt x="1126" y="1528"/>
                    <a:pt x="1798" y="1924"/>
                    <a:pt x="2233" y="1924"/>
                  </a:cubicBezTo>
                  <a:cubicBezTo>
                    <a:pt x="2271" y="1924"/>
                    <a:pt x="2307" y="1921"/>
                    <a:pt x="2341" y="1915"/>
                  </a:cubicBezTo>
                  <a:cubicBezTo>
                    <a:pt x="1663" y="1313"/>
                    <a:pt x="1160" y="668"/>
                    <a:pt x="876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5956;p77">
              <a:extLst>
                <a:ext uri="{FF2B5EF4-FFF2-40B4-BE49-F238E27FC236}">
                  <a16:creationId xmlns:a16="http://schemas.microsoft.com/office/drawing/2014/main" id="{34A94306-C140-846C-4444-4F2059912F98}"/>
                </a:ext>
              </a:extLst>
            </p:cNvPr>
            <p:cNvSpPr/>
            <p:nvPr/>
          </p:nvSpPr>
          <p:spPr>
            <a:xfrm>
              <a:off x="3878650" y="3456363"/>
              <a:ext cx="80425" cy="366950"/>
            </a:xfrm>
            <a:custGeom>
              <a:avLst/>
              <a:gdLst/>
              <a:ahLst/>
              <a:cxnLst/>
              <a:rect l="l" t="t" r="r" b="b"/>
              <a:pathLst>
                <a:path w="3217" h="14678" extrusionOk="0">
                  <a:moveTo>
                    <a:pt x="435" y="1"/>
                  </a:moveTo>
                  <a:cubicBezTo>
                    <a:pt x="385" y="1"/>
                    <a:pt x="350" y="63"/>
                    <a:pt x="362" y="261"/>
                  </a:cubicBezTo>
                  <a:cubicBezTo>
                    <a:pt x="362" y="261"/>
                    <a:pt x="359" y="260"/>
                    <a:pt x="353" y="260"/>
                  </a:cubicBezTo>
                  <a:cubicBezTo>
                    <a:pt x="296" y="260"/>
                    <a:pt x="16" y="323"/>
                    <a:pt x="472" y="1661"/>
                  </a:cubicBezTo>
                  <a:lnTo>
                    <a:pt x="613" y="2164"/>
                  </a:lnTo>
                  <a:cubicBezTo>
                    <a:pt x="603" y="2131"/>
                    <a:pt x="362" y="1650"/>
                    <a:pt x="88" y="1639"/>
                  </a:cubicBezTo>
                  <a:cubicBezTo>
                    <a:pt x="34" y="1639"/>
                    <a:pt x="1" y="1693"/>
                    <a:pt x="23" y="1748"/>
                  </a:cubicBezTo>
                  <a:lnTo>
                    <a:pt x="307" y="2383"/>
                  </a:lnTo>
                  <a:cubicBezTo>
                    <a:pt x="351" y="2481"/>
                    <a:pt x="647" y="2995"/>
                    <a:pt x="832" y="3345"/>
                  </a:cubicBezTo>
                  <a:cubicBezTo>
                    <a:pt x="953" y="3542"/>
                    <a:pt x="1029" y="3772"/>
                    <a:pt x="1051" y="4002"/>
                  </a:cubicBezTo>
                  <a:cubicBezTo>
                    <a:pt x="1160" y="4865"/>
                    <a:pt x="1466" y="7119"/>
                    <a:pt x="1685" y="8377"/>
                  </a:cubicBezTo>
                  <a:cubicBezTo>
                    <a:pt x="1707" y="8486"/>
                    <a:pt x="1729" y="8584"/>
                    <a:pt x="1740" y="8683"/>
                  </a:cubicBezTo>
                  <a:lnTo>
                    <a:pt x="1291" y="13659"/>
                  </a:lnTo>
                  <a:cubicBezTo>
                    <a:pt x="1238" y="14215"/>
                    <a:pt x="1676" y="14678"/>
                    <a:pt x="2227" y="14678"/>
                  </a:cubicBezTo>
                  <a:cubicBezTo>
                    <a:pt x="2240" y="14678"/>
                    <a:pt x="2253" y="14678"/>
                    <a:pt x="2265" y="14677"/>
                  </a:cubicBezTo>
                  <a:cubicBezTo>
                    <a:pt x="2769" y="14655"/>
                    <a:pt x="3162" y="14228"/>
                    <a:pt x="3151" y="13725"/>
                  </a:cubicBezTo>
                  <a:lnTo>
                    <a:pt x="3217" y="8421"/>
                  </a:lnTo>
                  <a:lnTo>
                    <a:pt x="3217" y="8377"/>
                  </a:lnTo>
                  <a:cubicBezTo>
                    <a:pt x="3217" y="8202"/>
                    <a:pt x="3195" y="8037"/>
                    <a:pt x="3173" y="7862"/>
                  </a:cubicBezTo>
                  <a:cubicBezTo>
                    <a:pt x="2998" y="6780"/>
                    <a:pt x="2451" y="5303"/>
                    <a:pt x="1981" y="3903"/>
                  </a:cubicBezTo>
                  <a:cubicBezTo>
                    <a:pt x="1882" y="3630"/>
                    <a:pt x="1838" y="3345"/>
                    <a:pt x="1850" y="3061"/>
                  </a:cubicBezTo>
                  <a:lnTo>
                    <a:pt x="1860" y="2580"/>
                  </a:lnTo>
                  <a:cubicBezTo>
                    <a:pt x="1882" y="2022"/>
                    <a:pt x="1773" y="1453"/>
                    <a:pt x="1543" y="950"/>
                  </a:cubicBezTo>
                  <a:cubicBezTo>
                    <a:pt x="1417" y="670"/>
                    <a:pt x="1275" y="449"/>
                    <a:pt x="1137" y="449"/>
                  </a:cubicBezTo>
                  <a:cubicBezTo>
                    <a:pt x="1108" y="449"/>
                    <a:pt x="1079" y="459"/>
                    <a:pt x="1051" y="480"/>
                  </a:cubicBezTo>
                  <a:cubicBezTo>
                    <a:pt x="1051" y="480"/>
                    <a:pt x="928" y="141"/>
                    <a:pt x="753" y="141"/>
                  </a:cubicBezTo>
                  <a:cubicBezTo>
                    <a:pt x="719" y="141"/>
                    <a:pt x="684" y="154"/>
                    <a:pt x="647" y="184"/>
                  </a:cubicBezTo>
                  <a:cubicBezTo>
                    <a:pt x="647" y="184"/>
                    <a:pt x="520" y="1"/>
                    <a:pt x="435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5957;p77">
              <a:extLst>
                <a:ext uri="{FF2B5EF4-FFF2-40B4-BE49-F238E27FC236}">
                  <a16:creationId xmlns:a16="http://schemas.microsoft.com/office/drawing/2014/main" id="{E7E9E657-DEB0-A592-E799-3E8D6B574AB5}"/>
                </a:ext>
              </a:extLst>
            </p:cNvPr>
            <p:cNvSpPr/>
            <p:nvPr/>
          </p:nvSpPr>
          <p:spPr>
            <a:xfrm>
              <a:off x="3886600" y="3462038"/>
              <a:ext cx="1125" cy="112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cubicBezTo>
                    <a:pt x="22" y="1"/>
                    <a:pt x="0" y="23"/>
                    <a:pt x="0" y="44"/>
                  </a:cubicBezTo>
                  <a:cubicBezTo>
                    <a:pt x="11" y="34"/>
                    <a:pt x="22" y="34"/>
                    <a:pt x="33" y="34"/>
                  </a:cubicBezTo>
                  <a:lnTo>
                    <a:pt x="44" y="3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5958;p77">
              <a:extLst>
                <a:ext uri="{FF2B5EF4-FFF2-40B4-BE49-F238E27FC236}">
                  <a16:creationId xmlns:a16="http://schemas.microsoft.com/office/drawing/2014/main" id="{8E995332-C1E3-A895-3A53-861C42C285F1}"/>
                </a:ext>
              </a:extLst>
            </p:cNvPr>
            <p:cNvSpPr/>
            <p:nvPr/>
          </p:nvSpPr>
          <p:spPr>
            <a:xfrm>
              <a:off x="3886600" y="3462038"/>
              <a:ext cx="17250" cy="50075"/>
            </a:xfrm>
            <a:custGeom>
              <a:avLst/>
              <a:gdLst/>
              <a:ahLst/>
              <a:cxnLst/>
              <a:rect l="l" t="t" r="r" b="b"/>
              <a:pathLst>
                <a:path w="690" h="2003" extrusionOk="0">
                  <a:moveTo>
                    <a:pt x="44" y="1"/>
                  </a:moveTo>
                  <a:lnTo>
                    <a:pt x="44" y="34"/>
                  </a:lnTo>
                  <a:lnTo>
                    <a:pt x="33" y="34"/>
                  </a:lnTo>
                  <a:cubicBezTo>
                    <a:pt x="22" y="34"/>
                    <a:pt x="11" y="34"/>
                    <a:pt x="0" y="44"/>
                  </a:cubicBezTo>
                  <a:lnTo>
                    <a:pt x="0" y="56"/>
                  </a:lnTo>
                  <a:cubicBezTo>
                    <a:pt x="132" y="723"/>
                    <a:pt x="329" y="1357"/>
                    <a:pt x="602" y="1981"/>
                  </a:cubicBezTo>
                  <a:cubicBezTo>
                    <a:pt x="602" y="1991"/>
                    <a:pt x="613" y="2003"/>
                    <a:pt x="635" y="2003"/>
                  </a:cubicBezTo>
                  <a:cubicBezTo>
                    <a:pt x="657" y="2003"/>
                    <a:pt x="689" y="1970"/>
                    <a:pt x="679" y="1926"/>
                  </a:cubicBezTo>
                  <a:cubicBezTo>
                    <a:pt x="416" y="1325"/>
                    <a:pt x="219" y="679"/>
                    <a:pt x="88" y="34"/>
                  </a:cubicBezTo>
                  <a:cubicBezTo>
                    <a:pt x="88" y="12"/>
                    <a:pt x="66" y="1"/>
                    <a:pt x="55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5959;p77">
              <a:extLst>
                <a:ext uri="{FF2B5EF4-FFF2-40B4-BE49-F238E27FC236}">
                  <a16:creationId xmlns:a16="http://schemas.microsoft.com/office/drawing/2014/main" id="{D0205902-E7F5-4468-875F-BBB0F4AEBABC}"/>
                </a:ext>
              </a:extLst>
            </p:cNvPr>
            <p:cNvSpPr/>
            <p:nvPr/>
          </p:nvSpPr>
          <p:spPr>
            <a:xfrm>
              <a:off x="3893975" y="3459863"/>
              <a:ext cx="1400" cy="1100"/>
            </a:xfrm>
            <a:custGeom>
              <a:avLst/>
              <a:gdLst/>
              <a:ahLst/>
              <a:cxnLst/>
              <a:rect l="l" t="t" r="r" b="b"/>
              <a:pathLst>
                <a:path w="56" h="44" extrusionOk="0">
                  <a:moveTo>
                    <a:pt x="0" y="0"/>
                  </a:moveTo>
                  <a:cubicBezTo>
                    <a:pt x="22" y="22"/>
                    <a:pt x="34" y="44"/>
                    <a:pt x="34" y="44"/>
                  </a:cubicBezTo>
                  <a:lnTo>
                    <a:pt x="55" y="22"/>
                  </a:lnTo>
                  <a:cubicBezTo>
                    <a:pt x="55" y="12"/>
                    <a:pt x="34" y="0"/>
                    <a:pt x="22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5960;p77">
              <a:extLst>
                <a:ext uri="{FF2B5EF4-FFF2-40B4-BE49-F238E27FC236}">
                  <a16:creationId xmlns:a16="http://schemas.microsoft.com/office/drawing/2014/main" id="{687B9927-F593-A2C2-A29A-47C6F994CAC6}"/>
                </a:ext>
              </a:extLst>
            </p:cNvPr>
            <p:cNvSpPr/>
            <p:nvPr/>
          </p:nvSpPr>
          <p:spPr>
            <a:xfrm>
              <a:off x="3893150" y="3459863"/>
              <a:ext cx="16150" cy="50625"/>
            </a:xfrm>
            <a:custGeom>
              <a:avLst/>
              <a:gdLst/>
              <a:ahLst/>
              <a:cxnLst/>
              <a:rect l="l" t="t" r="r" b="b"/>
              <a:pathLst>
                <a:path w="646" h="2025" extrusionOk="0">
                  <a:moveTo>
                    <a:pt x="33" y="0"/>
                  </a:moveTo>
                  <a:cubicBezTo>
                    <a:pt x="11" y="12"/>
                    <a:pt x="1" y="33"/>
                    <a:pt x="1" y="55"/>
                  </a:cubicBezTo>
                  <a:cubicBezTo>
                    <a:pt x="176" y="712"/>
                    <a:pt x="351" y="1356"/>
                    <a:pt x="548" y="1991"/>
                  </a:cubicBezTo>
                  <a:cubicBezTo>
                    <a:pt x="558" y="2024"/>
                    <a:pt x="570" y="2024"/>
                    <a:pt x="592" y="2024"/>
                  </a:cubicBezTo>
                  <a:cubicBezTo>
                    <a:pt x="624" y="2024"/>
                    <a:pt x="646" y="2002"/>
                    <a:pt x="646" y="1969"/>
                  </a:cubicBezTo>
                  <a:cubicBezTo>
                    <a:pt x="449" y="1324"/>
                    <a:pt x="263" y="678"/>
                    <a:pt x="99" y="33"/>
                  </a:cubicBezTo>
                  <a:cubicBezTo>
                    <a:pt x="88" y="33"/>
                    <a:pt x="88" y="22"/>
                    <a:pt x="88" y="22"/>
                  </a:cubicBezTo>
                  <a:lnTo>
                    <a:pt x="67" y="44"/>
                  </a:lnTo>
                  <a:cubicBezTo>
                    <a:pt x="67" y="44"/>
                    <a:pt x="55" y="22"/>
                    <a:pt x="33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5961;p77">
              <a:extLst>
                <a:ext uri="{FF2B5EF4-FFF2-40B4-BE49-F238E27FC236}">
                  <a16:creationId xmlns:a16="http://schemas.microsoft.com/office/drawing/2014/main" id="{79081D78-B803-263C-DA0A-F339BA45947E}"/>
                </a:ext>
              </a:extLst>
            </p:cNvPr>
            <p:cNvSpPr/>
            <p:nvPr/>
          </p:nvSpPr>
          <p:spPr>
            <a:xfrm>
              <a:off x="3904350" y="3466713"/>
              <a:ext cx="1950" cy="1650"/>
            </a:xfrm>
            <a:custGeom>
              <a:avLst/>
              <a:gdLst/>
              <a:ahLst/>
              <a:cxnLst/>
              <a:rect l="l" t="t" r="r" b="b"/>
              <a:pathLst>
                <a:path w="78" h="66" extrusionOk="0">
                  <a:moveTo>
                    <a:pt x="34" y="0"/>
                  </a:moveTo>
                  <a:cubicBezTo>
                    <a:pt x="23" y="0"/>
                    <a:pt x="12" y="0"/>
                    <a:pt x="1" y="11"/>
                  </a:cubicBezTo>
                  <a:cubicBezTo>
                    <a:pt x="12" y="44"/>
                    <a:pt x="23" y="66"/>
                    <a:pt x="23" y="66"/>
                  </a:cubicBezTo>
                  <a:cubicBezTo>
                    <a:pt x="45" y="54"/>
                    <a:pt x="56" y="44"/>
                    <a:pt x="78" y="44"/>
                  </a:cubicBezTo>
                  <a:lnTo>
                    <a:pt x="78" y="32"/>
                  </a:lnTo>
                  <a:cubicBezTo>
                    <a:pt x="67" y="11"/>
                    <a:pt x="56" y="0"/>
                    <a:pt x="34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962;p77">
              <a:extLst>
                <a:ext uri="{FF2B5EF4-FFF2-40B4-BE49-F238E27FC236}">
                  <a16:creationId xmlns:a16="http://schemas.microsoft.com/office/drawing/2014/main" id="{0C579B86-9813-760E-EF5D-90B988F59299}"/>
                </a:ext>
              </a:extLst>
            </p:cNvPr>
            <p:cNvSpPr/>
            <p:nvPr/>
          </p:nvSpPr>
          <p:spPr>
            <a:xfrm>
              <a:off x="3903825" y="3466963"/>
              <a:ext cx="12325" cy="41875"/>
            </a:xfrm>
            <a:custGeom>
              <a:avLst/>
              <a:gdLst/>
              <a:ahLst/>
              <a:cxnLst/>
              <a:rect l="l" t="t" r="r" b="b"/>
              <a:pathLst>
                <a:path w="493" h="1675" extrusionOk="0">
                  <a:moveTo>
                    <a:pt x="22" y="1"/>
                  </a:moveTo>
                  <a:cubicBezTo>
                    <a:pt x="11" y="12"/>
                    <a:pt x="0" y="22"/>
                    <a:pt x="0" y="44"/>
                  </a:cubicBezTo>
                  <a:cubicBezTo>
                    <a:pt x="109" y="581"/>
                    <a:pt x="230" y="1116"/>
                    <a:pt x="394" y="1641"/>
                  </a:cubicBezTo>
                  <a:cubicBezTo>
                    <a:pt x="405" y="1663"/>
                    <a:pt x="416" y="1675"/>
                    <a:pt x="438" y="1675"/>
                  </a:cubicBezTo>
                  <a:cubicBezTo>
                    <a:pt x="471" y="1675"/>
                    <a:pt x="493" y="1653"/>
                    <a:pt x="481" y="1619"/>
                  </a:cubicBezTo>
                  <a:cubicBezTo>
                    <a:pt x="328" y="1094"/>
                    <a:pt x="197" y="569"/>
                    <a:pt x="99" y="34"/>
                  </a:cubicBezTo>
                  <a:cubicBezTo>
                    <a:pt x="77" y="34"/>
                    <a:pt x="66" y="44"/>
                    <a:pt x="44" y="56"/>
                  </a:cubicBezTo>
                  <a:cubicBezTo>
                    <a:pt x="44" y="56"/>
                    <a:pt x="33" y="34"/>
                    <a:pt x="22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963;p77">
              <a:extLst>
                <a:ext uri="{FF2B5EF4-FFF2-40B4-BE49-F238E27FC236}">
                  <a16:creationId xmlns:a16="http://schemas.microsoft.com/office/drawing/2014/main" id="{B4D3174E-80AD-EE3B-5AD0-516587DB841B}"/>
                </a:ext>
              </a:extLst>
            </p:cNvPr>
            <p:cNvSpPr/>
            <p:nvPr/>
          </p:nvSpPr>
          <p:spPr>
            <a:xfrm>
              <a:off x="3611775" y="4068838"/>
              <a:ext cx="267750" cy="144950"/>
            </a:xfrm>
            <a:custGeom>
              <a:avLst/>
              <a:gdLst/>
              <a:ahLst/>
              <a:cxnLst/>
              <a:rect l="l" t="t" r="r" b="b"/>
              <a:pathLst>
                <a:path w="10710" h="5798" extrusionOk="0">
                  <a:moveTo>
                    <a:pt x="8500" y="0"/>
                  </a:moveTo>
                  <a:lnTo>
                    <a:pt x="6225" y="2133"/>
                  </a:lnTo>
                  <a:cubicBezTo>
                    <a:pt x="4091" y="2330"/>
                    <a:pt x="2024" y="3282"/>
                    <a:pt x="0" y="4824"/>
                  </a:cubicBezTo>
                  <a:lnTo>
                    <a:pt x="482" y="5797"/>
                  </a:lnTo>
                  <a:lnTo>
                    <a:pt x="6279" y="4025"/>
                  </a:lnTo>
                  <a:cubicBezTo>
                    <a:pt x="6465" y="3970"/>
                    <a:pt x="6640" y="3905"/>
                    <a:pt x="6815" y="3839"/>
                  </a:cubicBezTo>
                  <a:cubicBezTo>
                    <a:pt x="8259" y="3282"/>
                    <a:pt x="9572" y="2691"/>
                    <a:pt x="10709" y="2057"/>
                  </a:cubicBezTo>
                  <a:lnTo>
                    <a:pt x="8500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2" name="Hộp Văn bản 3">
            <a:extLst>
              <a:ext uri="{FF2B5EF4-FFF2-40B4-BE49-F238E27FC236}">
                <a16:creationId xmlns:a16="http://schemas.microsoft.com/office/drawing/2014/main" id="{DE086142-B1AB-22AA-BB5F-5241E1E58A57}"/>
              </a:ext>
            </a:extLst>
          </p:cNvPr>
          <p:cNvSpPr txBox="1"/>
          <p:nvPr/>
        </p:nvSpPr>
        <p:spPr>
          <a:xfrm>
            <a:off x="261839" y="3647006"/>
            <a:ext cx="75344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hronicaProMediumIt"/>
                <a:ea typeface="+mn-ea"/>
                <a:cs typeface="+mn-cs"/>
              </a:rPr>
              <a:t>=&gt;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hronicaProMediumIt"/>
                <a:ea typeface="+mn-ea"/>
                <a:cs typeface="+mn-cs"/>
              </a:rPr>
              <a:t>If you want to lose weight, you should eat less high fat food and do more exercise.</a:t>
            </a:r>
          </a:p>
        </p:txBody>
      </p:sp>
    </p:spTree>
    <p:extLst>
      <p:ext uri="{BB962C8B-B14F-4D97-AF65-F5344CB8AC3E}">
        <p14:creationId xmlns:p14="http://schemas.microsoft.com/office/powerpoint/2010/main" val="35173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Hộp Văn bản 3">
            <a:extLst>
              <a:ext uri="{FF2B5EF4-FFF2-40B4-BE49-F238E27FC236}">
                <a16:creationId xmlns:a16="http://schemas.microsoft.com/office/drawing/2014/main" id="{DE086142-B1AB-22AA-BB5F-5241E1E58A57}"/>
              </a:ext>
            </a:extLst>
          </p:cNvPr>
          <p:cNvSpPr txBox="1"/>
          <p:nvPr/>
        </p:nvSpPr>
        <p:spPr>
          <a:xfrm>
            <a:off x="261839" y="3647006"/>
            <a:ext cx="75344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chemeClr val="bg1">
                    <a:lumMod val="10000"/>
                  </a:schemeClr>
                </a:solidFill>
                <a:latin typeface="ChronicaProMediumIt"/>
              </a:rPr>
              <a:t>=&gt; If I have an ice cream, I may have a sore throat.</a:t>
            </a:r>
          </a:p>
        </p:txBody>
      </p:sp>
      <p:sp>
        <p:nvSpPr>
          <p:cNvPr id="44" name="Hộp Văn bản 3">
            <a:extLst>
              <a:ext uri="{FF2B5EF4-FFF2-40B4-BE49-F238E27FC236}">
                <a16:creationId xmlns:a16="http://schemas.microsoft.com/office/drawing/2014/main" id="{A824AF55-1620-6453-AFA2-69295398F589}"/>
              </a:ext>
            </a:extLst>
          </p:cNvPr>
          <p:cNvSpPr txBox="1"/>
          <p:nvPr/>
        </p:nvSpPr>
        <p:spPr>
          <a:xfrm>
            <a:off x="309760" y="1515553"/>
            <a:ext cx="8012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latin typeface="ChronicaProMediumIt"/>
              </a:rPr>
              <a:t>2. </a:t>
            </a:r>
            <a:r>
              <a:rPr lang="en-US" sz="3200" dirty="0">
                <a:latin typeface="ChronicaProMediumIt"/>
              </a:rPr>
              <a:t>Your friend </a:t>
            </a:r>
            <a:r>
              <a:rPr lang="en-US" sz="3200" dirty="0">
                <a:solidFill>
                  <a:srgbClr val="FF0000"/>
                </a:solidFill>
                <a:latin typeface="ChronicaProMediumIt"/>
              </a:rPr>
              <a:t>invites</a:t>
            </a:r>
            <a:r>
              <a:rPr lang="en-US" sz="3200" dirty="0">
                <a:latin typeface="ChronicaProMediumIt"/>
              </a:rPr>
              <a:t> you out for an ice cream, but it’s </a:t>
            </a:r>
            <a:r>
              <a:rPr lang="en-US" sz="3200" dirty="0">
                <a:solidFill>
                  <a:srgbClr val="FF0000"/>
                </a:solidFill>
                <a:latin typeface="ChronicaProMediumIt"/>
              </a:rPr>
              <a:t>possible</a:t>
            </a:r>
            <a:r>
              <a:rPr lang="en-US" sz="3200" dirty="0">
                <a:latin typeface="ChronicaProMediumIt"/>
              </a:rPr>
              <a:t> that you will have a sore throat.</a:t>
            </a:r>
            <a:endParaRPr lang="en-US" sz="3200" b="0" dirty="0">
              <a:effectLst/>
              <a:latin typeface="ChronicaPro-Book"/>
            </a:endParaRPr>
          </a:p>
        </p:txBody>
      </p:sp>
      <p:pic>
        <p:nvPicPr>
          <p:cNvPr id="46" name="Picture 45" descr="A group of hands holding ice cream cones">
            <a:extLst>
              <a:ext uri="{FF2B5EF4-FFF2-40B4-BE49-F238E27FC236}">
                <a16:creationId xmlns:a16="http://schemas.microsoft.com/office/drawing/2014/main" id="{B363693C-7093-728C-0941-291D97E4D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96309" y="2300383"/>
            <a:ext cx="4517833" cy="42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0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Hộp Văn bản 3">
            <a:extLst>
              <a:ext uri="{FF2B5EF4-FFF2-40B4-BE49-F238E27FC236}">
                <a16:creationId xmlns:a16="http://schemas.microsoft.com/office/drawing/2014/main" id="{DE086142-B1AB-22AA-BB5F-5241E1E58A57}"/>
              </a:ext>
            </a:extLst>
          </p:cNvPr>
          <p:cNvSpPr txBox="1"/>
          <p:nvPr/>
        </p:nvSpPr>
        <p:spPr>
          <a:xfrm>
            <a:off x="234786" y="3929075"/>
            <a:ext cx="75344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chemeClr val="bg1">
                    <a:lumMod val="10000"/>
                  </a:schemeClr>
                </a:solidFill>
                <a:latin typeface="ChronicaProMediumIt"/>
              </a:rPr>
              <a:t>=&gt; If you want to have good health, you must get 8 hours of sleep per night.</a:t>
            </a:r>
          </a:p>
        </p:txBody>
      </p:sp>
      <p:sp>
        <p:nvSpPr>
          <p:cNvPr id="44" name="Hộp Văn bản 3">
            <a:extLst>
              <a:ext uri="{FF2B5EF4-FFF2-40B4-BE49-F238E27FC236}">
                <a16:creationId xmlns:a16="http://schemas.microsoft.com/office/drawing/2014/main" id="{A824AF55-1620-6453-AFA2-69295398F589}"/>
              </a:ext>
            </a:extLst>
          </p:cNvPr>
          <p:cNvSpPr txBox="1"/>
          <p:nvPr/>
        </p:nvSpPr>
        <p:spPr>
          <a:xfrm>
            <a:off x="309760" y="1515553"/>
            <a:ext cx="80121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latin typeface="ChronicaProMediumIt"/>
              </a:rPr>
              <a:t>3. </a:t>
            </a:r>
            <a:r>
              <a:rPr lang="en-US" sz="3200" dirty="0">
                <a:latin typeface="ChronicaProMediumIt"/>
              </a:rPr>
              <a:t>Your roommate often </a:t>
            </a:r>
            <a:r>
              <a:rPr lang="en-US" sz="3200" dirty="0">
                <a:solidFill>
                  <a:srgbClr val="FF0000"/>
                </a:solidFill>
                <a:latin typeface="ChronicaProMediumIt"/>
              </a:rPr>
              <a:t>stays up late </a:t>
            </a:r>
            <a:r>
              <a:rPr lang="en-US" sz="3200" dirty="0">
                <a:latin typeface="ChronicaProMediumIt"/>
              </a:rPr>
              <a:t>at</a:t>
            </a:r>
          </a:p>
          <a:p>
            <a:r>
              <a:rPr lang="en-US" sz="3200" dirty="0">
                <a:latin typeface="ChronicaProMediumIt"/>
              </a:rPr>
              <a:t>night. You think it is </a:t>
            </a:r>
            <a:r>
              <a:rPr lang="en-US" sz="3200" dirty="0">
                <a:solidFill>
                  <a:srgbClr val="FF0000"/>
                </a:solidFill>
                <a:latin typeface="ChronicaProMediumIt"/>
              </a:rPr>
              <a:t>necessary</a:t>
            </a:r>
            <a:r>
              <a:rPr lang="en-US" sz="3200" dirty="0">
                <a:latin typeface="ChronicaProMediumIt"/>
              </a:rPr>
              <a:t> to get</a:t>
            </a:r>
          </a:p>
          <a:p>
            <a:r>
              <a:rPr lang="en-US" sz="3200" dirty="0">
                <a:solidFill>
                  <a:srgbClr val="FF0000"/>
                </a:solidFill>
                <a:latin typeface="ChronicaProMediumIt"/>
              </a:rPr>
              <a:t>enough sleep every night</a:t>
            </a:r>
            <a:r>
              <a:rPr lang="en-US" sz="3200" dirty="0">
                <a:latin typeface="ChronicaProMediumIt"/>
              </a:rPr>
              <a:t>; otherwise,</a:t>
            </a:r>
          </a:p>
          <a:p>
            <a:r>
              <a:rPr lang="en-US" sz="3200" dirty="0">
                <a:latin typeface="ChronicaProMediumIt"/>
              </a:rPr>
              <a:t>his </a:t>
            </a:r>
            <a:r>
              <a:rPr lang="en-US" sz="3200" dirty="0">
                <a:solidFill>
                  <a:srgbClr val="FF0000"/>
                </a:solidFill>
                <a:latin typeface="ChronicaProMediumIt"/>
              </a:rPr>
              <a:t>health will suffer</a:t>
            </a:r>
            <a:r>
              <a:rPr lang="en-US" sz="3200" dirty="0">
                <a:latin typeface="ChronicaProMediumIt"/>
              </a:rPr>
              <a:t>.</a:t>
            </a:r>
            <a:endParaRPr lang="en-US" sz="3200" b="0" dirty="0">
              <a:effectLst/>
              <a:latin typeface="ChronicaPro-Book"/>
            </a:endParaRPr>
          </a:p>
        </p:txBody>
      </p:sp>
      <p:grpSp>
        <p:nvGrpSpPr>
          <p:cNvPr id="3" name="Google Shape;5630;p77">
            <a:extLst>
              <a:ext uri="{FF2B5EF4-FFF2-40B4-BE49-F238E27FC236}">
                <a16:creationId xmlns:a16="http://schemas.microsoft.com/office/drawing/2014/main" id="{04A1AC70-29AD-EB4A-FF79-39D21596B817}"/>
              </a:ext>
            </a:extLst>
          </p:cNvPr>
          <p:cNvGrpSpPr/>
          <p:nvPr/>
        </p:nvGrpSpPr>
        <p:grpSpPr>
          <a:xfrm>
            <a:off x="9295002" y="1983595"/>
            <a:ext cx="2176074" cy="4431493"/>
            <a:chOff x="5999825" y="238125"/>
            <a:chExt cx="410175" cy="957625"/>
          </a:xfrm>
        </p:grpSpPr>
        <p:sp>
          <p:nvSpPr>
            <p:cNvPr id="4" name="Google Shape;5631;p77">
              <a:extLst>
                <a:ext uri="{FF2B5EF4-FFF2-40B4-BE49-F238E27FC236}">
                  <a16:creationId xmlns:a16="http://schemas.microsoft.com/office/drawing/2014/main" id="{97BC6275-8860-6AB1-4064-868BF070AB97}"/>
                </a:ext>
              </a:extLst>
            </p:cNvPr>
            <p:cNvSpPr/>
            <p:nvPr/>
          </p:nvSpPr>
          <p:spPr>
            <a:xfrm>
              <a:off x="5999825" y="238125"/>
              <a:ext cx="126900" cy="144125"/>
            </a:xfrm>
            <a:custGeom>
              <a:avLst/>
              <a:gdLst/>
              <a:ahLst/>
              <a:cxnLst/>
              <a:rect l="l" t="t" r="r" b="b"/>
              <a:pathLst>
                <a:path w="5076" h="5765" extrusionOk="0">
                  <a:moveTo>
                    <a:pt x="2888" y="0"/>
                  </a:moveTo>
                  <a:cubicBezTo>
                    <a:pt x="1291" y="0"/>
                    <a:pt x="0" y="1291"/>
                    <a:pt x="0" y="2888"/>
                  </a:cubicBezTo>
                  <a:cubicBezTo>
                    <a:pt x="0" y="4474"/>
                    <a:pt x="1291" y="5765"/>
                    <a:pt x="2888" y="5765"/>
                  </a:cubicBezTo>
                  <a:cubicBezTo>
                    <a:pt x="3763" y="5765"/>
                    <a:pt x="4550" y="5381"/>
                    <a:pt x="5075" y="4758"/>
                  </a:cubicBezTo>
                  <a:lnTo>
                    <a:pt x="5075" y="4758"/>
                  </a:lnTo>
                  <a:cubicBezTo>
                    <a:pt x="4703" y="4977"/>
                    <a:pt x="4277" y="5097"/>
                    <a:pt x="3818" y="5097"/>
                  </a:cubicBezTo>
                  <a:cubicBezTo>
                    <a:pt x="2440" y="5097"/>
                    <a:pt x="1324" y="3981"/>
                    <a:pt x="1324" y="2593"/>
                  </a:cubicBezTo>
                  <a:cubicBezTo>
                    <a:pt x="1324" y="1280"/>
                    <a:pt x="2341" y="197"/>
                    <a:pt x="3632" y="99"/>
                  </a:cubicBezTo>
                  <a:cubicBezTo>
                    <a:pt x="3391" y="33"/>
                    <a:pt x="3140" y="0"/>
                    <a:pt x="2888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5632;p77">
              <a:extLst>
                <a:ext uri="{FF2B5EF4-FFF2-40B4-BE49-F238E27FC236}">
                  <a16:creationId xmlns:a16="http://schemas.microsoft.com/office/drawing/2014/main" id="{53E05963-3709-0F32-A3A7-97EC21FF94D8}"/>
                </a:ext>
              </a:extLst>
            </p:cNvPr>
            <p:cNvSpPr/>
            <p:nvPr/>
          </p:nvSpPr>
          <p:spPr>
            <a:xfrm>
              <a:off x="6089250" y="1071875"/>
              <a:ext cx="119500" cy="112950"/>
            </a:xfrm>
            <a:custGeom>
              <a:avLst/>
              <a:gdLst/>
              <a:ahLst/>
              <a:cxnLst/>
              <a:rect l="l" t="t" r="r" b="b"/>
              <a:pathLst>
                <a:path w="4780" h="4518" extrusionOk="0">
                  <a:moveTo>
                    <a:pt x="2735" y="0"/>
                  </a:moveTo>
                  <a:lnTo>
                    <a:pt x="2297" y="3500"/>
                  </a:lnTo>
                  <a:cubicBezTo>
                    <a:pt x="2297" y="3500"/>
                    <a:pt x="1105" y="3916"/>
                    <a:pt x="339" y="3916"/>
                  </a:cubicBezTo>
                  <a:lnTo>
                    <a:pt x="0" y="4517"/>
                  </a:lnTo>
                  <a:lnTo>
                    <a:pt x="4386" y="4517"/>
                  </a:lnTo>
                  <a:cubicBezTo>
                    <a:pt x="4550" y="4113"/>
                    <a:pt x="4332" y="3916"/>
                    <a:pt x="4320" y="3467"/>
                  </a:cubicBezTo>
                  <a:cubicBezTo>
                    <a:pt x="4430" y="1870"/>
                    <a:pt x="4605" y="929"/>
                    <a:pt x="4780" y="263"/>
                  </a:cubicBezTo>
                  <a:cubicBezTo>
                    <a:pt x="4179" y="186"/>
                    <a:pt x="3423" y="88"/>
                    <a:pt x="2735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5633;p77">
              <a:extLst>
                <a:ext uri="{FF2B5EF4-FFF2-40B4-BE49-F238E27FC236}">
                  <a16:creationId xmlns:a16="http://schemas.microsoft.com/office/drawing/2014/main" id="{B5A2B2A1-7ABA-E493-FF12-620BB7137C5D}"/>
                </a:ext>
              </a:extLst>
            </p:cNvPr>
            <p:cNvSpPr/>
            <p:nvPr/>
          </p:nvSpPr>
          <p:spPr>
            <a:xfrm>
              <a:off x="6151050" y="1071875"/>
              <a:ext cx="57700" cy="60725"/>
            </a:xfrm>
            <a:custGeom>
              <a:avLst/>
              <a:gdLst/>
              <a:ahLst/>
              <a:cxnLst/>
              <a:rect l="l" t="t" r="r" b="b"/>
              <a:pathLst>
                <a:path w="2308" h="2429" extrusionOk="0">
                  <a:moveTo>
                    <a:pt x="263" y="0"/>
                  </a:moveTo>
                  <a:lnTo>
                    <a:pt x="0" y="2023"/>
                  </a:lnTo>
                  <a:cubicBezTo>
                    <a:pt x="569" y="2319"/>
                    <a:pt x="1444" y="2428"/>
                    <a:pt x="1936" y="2428"/>
                  </a:cubicBezTo>
                  <a:cubicBezTo>
                    <a:pt x="2045" y="1444"/>
                    <a:pt x="2176" y="766"/>
                    <a:pt x="2308" y="263"/>
                  </a:cubicBezTo>
                  <a:cubicBezTo>
                    <a:pt x="1707" y="186"/>
                    <a:pt x="951" y="88"/>
                    <a:pt x="263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5634;p77">
              <a:extLst>
                <a:ext uri="{FF2B5EF4-FFF2-40B4-BE49-F238E27FC236}">
                  <a16:creationId xmlns:a16="http://schemas.microsoft.com/office/drawing/2014/main" id="{5918C782-C67D-097E-320A-4049687CDD4E}"/>
                </a:ext>
              </a:extLst>
            </p:cNvPr>
            <p:cNvSpPr/>
            <p:nvPr/>
          </p:nvSpPr>
          <p:spPr>
            <a:xfrm>
              <a:off x="6063250" y="1191350"/>
              <a:ext cx="135650" cy="4400"/>
            </a:xfrm>
            <a:custGeom>
              <a:avLst/>
              <a:gdLst/>
              <a:ahLst/>
              <a:cxnLst/>
              <a:rect l="l" t="t" r="r" b="b"/>
              <a:pathLst>
                <a:path w="5426" h="176" extrusionOk="0">
                  <a:moveTo>
                    <a:pt x="1" y="1"/>
                  </a:moveTo>
                  <a:lnTo>
                    <a:pt x="1" y="176"/>
                  </a:lnTo>
                  <a:lnTo>
                    <a:pt x="5426" y="176"/>
                  </a:lnTo>
                  <a:lnTo>
                    <a:pt x="5426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5635;p77">
              <a:extLst>
                <a:ext uri="{FF2B5EF4-FFF2-40B4-BE49-F238E27FC236}">
                  <a16:creationId xmlns:a16="http://schemas.microsoft.com/office/drawing/2014/main" id="{6A8A8B2F-5E87-88F8-310D-D1DB5BEFCCC5}"/>
                </a:ext>
              </a:extLst>
            </p:cNvPr>
            <p:cNvSpPr/>
            <p:nvPr/>
          </p:nvSpPr>
          <p:spPr>
            <a:xfrm>
              <a:off x="6063250" y="1169750"/>
              <a:ext cx="135650" cy="21625"/>
            </a:xfrm>
            <a:custGeom>
              <a:avLst/>
              <a:gdLst/>
              <a:ahLst/>
              <a:cxnLst/>
              <a:rect l="l" t="t" r="r" b="b"/>
              <a:pathLst>
                <a:path w="5426" h="865" extrusionOk="0">
                  <a:moveTo>
                    <a:pt x="1379" y="1"/>
                  </a:moveTo>
                  <a:cubicBezTo>
                    <a:pt x="154" y="132"/>
                    <a:pt x="1" y="865"/>
                    <a:pt x="1" y="865"/>
                  </a:cubicBezTo>
                  <a:lnTo>
                    <a:pt x="5426" y="865"/>
                  </a:lnTo>
                  <a:lnTo>
                    <a:pt x="5426" y="602"/>
                  </a:lnTo>
                  <a:lnTo>
                    <a:pt x="1379" y="602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5636;p77">
              <a:extLst>
                <a:ext uri="{FF2B5EF4-FFF2-40B4-BE49-F238E27FC236}">
                  <a16:creationId xmlns:a16="http://schemas.microsoft.com/office/drawing/2014/main" id="{9BFE76BB-F794-C6E5-0A0F-E202A8DF3A8A}"/>
                </a:ext>
              </a:extLst>
            </p:cNvPr>
            <p:cNvSpPr/>
            <p:nvPr/>
          </p:nvSpPr>
          <p:spPr>
            <a:xfrm>
              <a:off x="6269425" y="1071875"/>
              <a:ext cx="71425" cy="119500"/>
            </a:xfrm>
            <a:custGeom>
              <a:avLst/>
              <a:gdLst/>
              <a:ahLst/>
              <a:cxnLst/>
              <a:rect l="l" t="t" r="r" b="b"/>
              <a:pathLst>
                <a:path w="2857" h="4780" extrusionOk="0">
                  <a:moveTo>
                    <a:pt x="2473" y="0"/>
                  </a:moveTo>
                  <a:lnTo>
                    <a:pt x="384" y="153"/>
                  </a:lnTo>
                  <a:lnTo>
                    <a:pt x="494" y="3554"/>
                  </a:lnTo>
                  <a:cubicBezTo>
                    <a:pt x="460" y="4058"/>
                    <a:pt x="209" y="4091"/>
                    <a:pt x="1" y="4780"/>
                  </a:cubicBezTo>
                  <a:lnTo>
                    <a:pt x="2856" y="4780"/>
                  </a:lnTo>
                  <a:cubicBezTo>
                    <a:pt x="2856" y="4101"/>
                    <a:pt x="2506" y="3511"/>
                    <a:pt x="2506" y="3511"/>
                  </a:cubicBezTo>
                  <a:lnTo>
                    <a:pt x="2473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5637;p77">
              <a:extLst>
                <a:ext uri="{FF2B5EF4-FFF2-40B4-BE49-F238E27FC236}">
                  <a16:creationId xmlns:a16="http://schemas.microsoft.com/office/drawing/2014/main" id="{89413AF2-9B4A-5B97-4FD5-5169A8396985}"/>
                </a:ext>
              </a:extLst>
            </p:cNvPr>
            <p:cNvSpPr/>
            <p:nvPr/>
          </p:nvSpPr>
          <p:spPr>
            <a:xfrm>
              <a:off x="6279025" y="1071875"/>
              <a:ext cx="52775" cy="58825"/>
            </a:xfrm>
            <a:custGeom>
              <a:avLst/>
              <a:gdLst/>
              <a:ahLst/>
              <a:cxnLst/>
              <a:rect l="l" t="t" r="r" b="b"/>
              <a:pathLst>
                <a:path w="2111" h="2353" extrusionOk="0">
                  <a:moveTo>
                    <a:pt x="2089" y="0"/>
                  </a:moveTo>
                  <a:lnTo>
                    <a:pt x="0" y="153"/>
                  </a:lnTo>
                  <a:lnTo>
                    <a:pt x="66" y="2329"/>
                  </a:lnTo>
                  <a:cubicBezTo>
                    <a:pt x="242" y="2345"/>
                    <a:pt x="421" y="2352"/>
                    <a:pt x="600" y="2352"/>
                  </a:cubicBezTo>
                  <a:cubicBezTo>
                    <a:pt x="1153" y="2352"/>
                    <a:pt x="1697" y="2286"/>
                    <a:pt x="2111" y="2220"/>
                  </a:cubicBezTo>
                  <a:lnTo>
                    <a:pt x="2089" y="0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5638;p77">
              <a:extLst>
                <a:ext uri="{FF2B5EF4-FFF2-40B4-BE49-F238E27FC236}">
                  <a16:creationId xmlns:a16="http://schemas.microsoft.com/office/drawing/2014/main" id="{945C93E5-40C8-DFB3-6833-9FC63140E8F1}"/>
                </a:ext>
              </a:extLst>
            </p:cNvPr>
            <p:cNvSpPr/>
            <p:nvPr/>
          </p:nvSpPr>
          <p:spPr>
            <a:xfrm>
              <a:off x="6268075" y="1191350"/>
              <a:ext cx="73850" cy="4400"/>
            </a:xfrm>
            <a:custGeom>
              <a:avLst/>
              <a:gdLst/>
              <a:ahLst/>
              <a:cxnLst/>
              <a:rect l="l" t="t" r="r" b="b"/>
              <a:pathLst>
                <a:path w="2954" h="176" extrusionOk="0">
                  <a:moveTo>
                    <a:pt x="1" y="1"/>
                  </a:moveTo>
                  <a:lnTo>
                    <a:pt x="1" y="176"/>
                  </a:lnTo>
                  <a:lnTo>
                    <a:pt x="2954" y="1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5639;p77">
              <a:extLst>
                <a:ext uri="{FF2B5EF4-FFF2-40B4-BE49-F238E27FC236}">
                  <a16:creationId xmlns:a16="http://schemas.microsoft.com/office/drawing/2014/main" id="{44265F77-1F84-CBF0-5DC5-0612F350ADD9}"/>
                </a:ext>
              </a:extLst>
            </p:cNvPr>
            <p:cNvSpPr/>
            <p:nvPr/>
          </p:nvSpPr>
          <p:spPr>
            <a:xfrm>
              <a:off x="6268075" y="1169750"/>
              <a:ext cx="73850" cy="21625"/>
            </a:xfrm>
            <a:custGeom>
              <a:avLst/>
              <a:gdLst/>
              <a:ahLst/>
              <a:cxnLst/>
              <a:rect l="l" t="t" r="r" b="b"/>
              <a:pathLst>
                <a:path w="2954" h="865" extrusionOk="0">
                  <a:moveTo>
                    <a:pt x="1379" y="1"/>
                  </a:moveTo>
                  <a:cubicBezTo>
                    <a:pt x="394" y="1"/>
                    <a:pt x="1" y="865"/>
                    <a:pt x="1" y="865"/>
                  </a:cubicBezTo>
                  <a:lnTo>
                    <a:pt x="2954" y="865"/>
                  </a:lnTo>
                  <a:cubicBezTo>
                    <a:pt x="2954" y="865"/>
                    <a:pt x="2670" y="1"/>
                    <a:pt x="1379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5640;p77">
              <a:extLst>
                <a:ext uri="{FF2B5EF4-FFF2-40B4-BE49-F238E27FC236}">
                  <a16:creationId xmlns:a16="http://schemas.microsoft.com/office/drawing/2014/main" id="{6A89E172-EA20-2965-F1DC-6C6C6646EE61}"/>
                </a:ext>
              </a:extLst>
            </p:cNvPr>
            <p:cNvSpPr/>
            <p:nvPr/>
          </p:nvSpPr>
          <p:spPr>
            <a:xfrm>
              <a:off x="6144750" y="680825"/>
              <a:ext cx="198275" cy="439450"/>
            </a:xfrm>
            <a:custGeom>
              <a:avLst/>
              <a:gdLst/>
              <a:ahLst/>
              <a:cxnLst/>
              <a:rect l="l" t="t" r="r" b="b"/>
              <a:pathLst>
                <a:path w="7931" h="17578" extrusionOk="0">
                  <a:moveTo>
                    <a:pt x="7165" y="1"/>
                  </a:moveTo>
                  <a:lnTo>
                    <a:pt x="1094" y="165"/>
                  </a:lnTo>
                  <a:cubicBezTo>
                    <a:pt x="624" y="2286"/>
                    <a:pt x="0" y="17173"/>
                    <a:pt x="0" y="17173"/>
                  </a:cubicBezTo>
                  <a:cubicBezTo>
                    <a:pt x="698" y="17503"/>
                    <a:pt x="1545" y="17574"/>
                    <a:pt x="2145" y="17574"/>
                  </a:cubicBezTo>
                  <a:cubicBezTo>
                    <a:pt x="2598" y="17574"/>
                    <a:pt x="2910" y="17534"/>
                    <a:pt x="2910" y="17534"/>
                  </a:cubicBezTo>
                  <a:lnTo>
                    <a:pt x="4168" y="6487"/>
                  </a:lnTo>
                  <a:lnTo>
                    <a:pt x="4900" y="17545"/>
                  </a:lnTo>
                  <a:cubicBezTo>
                    <a:pt x="5122" y="17568"/>
                    <a:pt x="5343" y="17577"/>
                    <a:pt x="5560" y="17577"/>
                  </a:cubicBezTo>
                  <a:cubicBezTo>
                    <a:pt x="6829" y="17577"/>
                    <a:pt x="7931" y="17250"/>
                    <a:pt x="7931" y="17250"/>
                  </a:cubicBezTo>
                  <a:cubicBezTo>
                    <a:pt x="7931" y="13476"/>
                    <a:pt x="7537" y="8620"/>
                    <a:pt x="7547" y="6936"/>
                  </a:cubicBezTo>
                  <a:cubicBezTo>
                    <a:pt x="7547" y="4365"/>
                    <a:pt x="7909" y="1510"/>
                    <a:pt x="7165" y="1"/>
                  </a:cubicBezTo>
                  <a:close/>
                </a:path>
              </a:pathLst>
            </a:custGeom>
            <a:solidFill>
              <a:srgbClr val="9A9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5641;p77">
              <a:extLst>
                <a:ext uri="{FF2B5EF4-FFF2-40B4-BE49-F238E27FC236}">
                  <a16:creationId xmlns:a16="http://schemas.microsoft.com/office/drawing/2014/main" id="{DEF38489-88ED-64EE-D4A0-5F48DCB02896}"/>
                </a:ext>
              </a:extLst>
            </p:cNvPr>
            <p:cNvSpPr/>
            <p:nvPr/>
          </p:nvSpPr>
          <p:spPr>
            <a:xfrm>
              <a:off x="6238550" y="754925"/>
              <a:ext cx="11775" cy="89175"/>
            </a:xfrm>
            <a:custGeom>
              <a:avLst/>
              <a:gdLst/>
              <a:ahLst/>
              <a:cxnLst/>
              <a:rect l="l" t="t" r="r" b="b"/>
              <a:pathLst>
                <a:path w="471" h="3567" extrusionOk="0">
                  <a:moveTo>
                    <a:pt x="44" y="1"/>
                  </a:moveTo>
                  <a:cubicBezTo>
                    <a:pt x="11" y="12"/>
                    <a:pt x="0" y="34"/>
                    <a:pt x="0" y="56"/>
                  </a:cubicBezTo>
                  <a:lnTo>
                    <a:pt x="372" y="3523"/>
                  </a:lnTo>
                  <a:cubicBezTo>
                    <a:pt x="372" y="3545"/>
                    <a:pt x="394" y="3566"/>
                    <a:pt x="416" y="3566"/>
                  </a:cubicBezTo>
                  <a:lnTo>
                    <a:pt x="427" y="3566"/>
                  </a:lnTo>
                  <a:cubicBezTo>
                    <a:pt x="448" y="3566"/>
                    <a:pt x="470" y="3545"/>
                    <a:pt x="470" y="3512"/>
                  </a:cubicBezTo>
                  <a:lnTo>
                    <a:pt x="98" y="44"/>
                  </a:lnTo>
                  <a:cubicBezTo>
                    <a:pt x="88" y="23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642;p77">
              <a:extLst>
                <a:ext uri="{FF2B5EF4-FFF2-40B4-BE49-F238E27FC236}">
                  <a16:creationId xmlns:a16="http://schemas.microsoft.com/office/drawing/2014/main" id="{8E91C5B6-6EB4-795F-8072-B989498A8E23}"/>
                </a:ext>
              </a:extLst>
            </p:cNvPr>
            <p:cNvSpPr/>
            <p:nvPr/>
          </p:nvSpPr>
          <p:spPr>
            <a:xfrm>
              <a:off x="6270825" y="1099575"/>
              <a:ext cx="68100" cy="8675"/>
            </a:xfrm>
            <a:custGeom>
              <a:avLst/>
              <a:gdLst/>
              <a:ahLst/>
              <a:cxnLst/>
              <a:rect l="l" t="t" r="r" b="b"/>
              <a:pathLst>
                <a:path w="2724" h="347" extrusionOk="0">
                  <a:moveTo>
                    <a:pt x="2678" y="0"/>
                  </a:moveTo>
                  <a:cubicBezTo>
                    <a:pt x="2667" y="0"/>
                    <a:pt x="2656" y="3"/>
                    <a:pt x="2647" y="8"/>
                  </a:cubicBezTo>
                  <a:cubicBezTo>
                    <a:pt x="2428" y="139"/>
                    <a:pt x="1363" y="249"/>
                    <a:pt x="576" y="249"/>
                  </a:cubicBezTo>
                  <a:cubicBezTo>
                    <a:pt x="379" y="249"/>
                    <a:pt x="199" y="242"/>
                    <a:pt x="54" y="227"/>
                  </a:cubicBezTo>
                  <a:cubicBezTo>
                    <a:pt x="32" y="227"/>
                    <a:pt x="0" y="237"/>
                    <a:pt x="0" y="270"/>
                  </a:cubicBezTo>
                  <a:cubicBezTo>
                    <a:pt x="0" y="292"/>
                    <a:pt x="22" y="314"/>
                    <a:pt x="44" y="325"/>
                  </a:cubicBezTo>
                  <a:cubicBezTo>
                    <a:pt x="197" y="336"/>
                    <a:pt x="382" y="346"/>
                    <a:pt x="601" y="346"/>
                  </a:cubicBezTo>
                  <a:cubicBezTo>
                    <a:pt x="1378" y="346"/>
                    <a:pt x="2450" y="237"/>
                    <a:pt x="2701" y="84"/>
                  </a:cubicBezTo>
                  <a:cubicBezTo>
                    <a:pt x="2723" y="73"/>
                    <a:pt x="2723" y="40"/>
                    <a:pt x="2713" y="18"/>
                  </a:cubicBezTo>
                  <a:cubicBezTo>
                    <a:pt x="2706" y="6"/>
                    <a:pt x="2692" y="0"/>
                    <a:pt x="2678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643;p77">
              <a:extLst>
                <a:ext uri="{FF2B5EF4-FFF2-40B4-BE49-F238E27FC236}">
                  <a16:creationId xmlns:a16="http://schemas.microsoft.com/office/drawing/2014/main" id="{662B9ACC-B4B8-B075-6536-0525BF903466}"/>
                </a:ext>
              </a:extLst>
            </p:cNvPr>
            <p:cNvSpPr/>
            <p:nvPr/>
          </p:nvSpPr>
          <p:spPr>
            <a:xfrm>
              <a:off x="6149675" y="1099575"/>
              <a:ext cx="62350" cy="8675"/>
            </a:xfrm>
            <a:custGeom>
              <a:avLst/>
              <a:gdLst/>
              <a:ahLst/>
              <a:cxnLst/>
              <a:rect l="l" t="t" r="r" b="b"/>
              <a:pathLst>
                <a:path w="2494" h="347" extrusionOk="0">
                  <a:moveTo>
                    <a:pt x="53" y="1"/>
                  </a:moveTo>
                  <a:cubicBezTo>
                    <a:pt x="39" y="1"/>
                    <a:pt x="25" y="9"/>
                    <a:pt x="12" y="30"/>
                  </a:cubicBezTo>
                  <a:cubicBezTo>
                    <a:pt x="0" y="52"/>
                    <a:pt x="12" y="84"/>
                    <a:pt x="33" y="95"/>
                  </a:cubicBezTo>
                  <a:cubicBezTo>
                    <a:pt x="515" y="325"/>
                    <a:pt x="1706" y="346"/>
                    <a:pt x="2221" y="346"/>
                  </a:cubicBezTo>
                  <a:lnTo>
                    <a:pt x="2450" y="346"/>
                  </a:lnTo>
                  <a:cubicBezTo>
                    <a:pt x="2483" y="346"/>
                    <a:pt x="2494" y="325"/>
                    <a:pt x="2494" y="292"/>
                  </a:cubicBezTo>
                  <a:cubicBezTo>
                    <a:pt x="2494" y="270"/>
                    <a:pt x="2472" y="248"/>
                    <a:pt x="2450" y="248"/>
                  </a:cubicBezTo>
                  <a:cubicBezTo>
                    <a:pt x="2446" y="248"/>
                    <a:pt x="2378" y="250"/>
                    <a:pt x="2265" y="250"/>
                  </a:cubicBezTo>
                  <a:cubicBezTo>
                    <a:pt x="1793" y="250"/>
                    <a:pt x="545" y="228"/>
                    <a:pt x="77" y="8"/>
                  </a:cubicBezTo>
                  <a:cubicBezTo>
                    <a:pt x="69" y="4"/>
                    <a:pt x="61" y="1"/>
                    <a:pt x="53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644;p77">
              <a:extLst>
                <a:ext uri="{FF2B5EF4-FFF2-40B4-BE49-F238E27FC236}">
                  <a16:creationId xmlns:a16="http://schemas.microsoft.com/office/drawing/2014/main" id="{EDD3A8CC-949F-D1DA-B415-6F68A7665C28}"/>
                </a:ext>
              </a:extLst>
            </p:cNvPr>
            <p:cNvSpPr/>
            <p:nvPr/>
          </p:nvSpPr>
          <p:spPr>
            <a:xfrm>
              <a:off x="6167450" y="680825"/>
              <a:ext cx="163550" cy="42700"/>
            </a:xfrm>
            <a:custGeom>
              <a:avLst/>
              <a:gdLst/>
              <a:ahLst/>
              <a:cxnLst/>
              <a:rect l="l" t="t" r="r" b="b"/>
              <a:pathLst>
                <a:path w="6542" h="1708" extrusionOk="0">
                  <a:moveTo>
                    <a:pt x="6257" y="1"/>
                  </a:moveTo>
                  <a:lnTo>
                    <a:pt x="186" y="165"/>
                  </a:lnTo>
                  <a:cubicBezTo>
                    <a:pt x="120" y="438"/>
                    <a:pt x="66" y="930"/>
                    <a:pt x="1" y="1565"/>
                  </a:cubicBezTo>
                  <a:cubicBezTo>
                    <a:pt x="295" y="1652"/>
                    <a:pt x="755" y="1707"/>
                    <a:pt x="1510" y="1707"/>
                  </a:cubicBezTo>
                  <a:cubicBezTo>
                    <a:pt x="2932" y="1707"/>
                    <a:pt x="5404" y="1467"/>
                    <a:pt x="6541" y="843"/>
                  </a:cubicBezTo>
                  <a:cubicBezTo>
                    <a:pt x="6476" y="526"/>
                    <a:pt x="6377" y="252"/>
                    <a:pt x="6257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645;p77">
              <a:extLst>
                <a:ext uri="{FF2B5EF4-FFF2-40B4-BE49-F238E27FC236}">
                  <a16:creationId xmlns:a16="http://schemas.microsoft.com/office/drawing/2014/main" id="{A4202736-5E20-9C70-01A3-C5291FF06866}"/>
                </a:ext>
              </a:extLst>
            </p:cNvPr>
            <p:cNvSpPr/>
            <p:nvPr/>
          </p:nvSpPr>
          <p:spPr>
            <a:xfrm>
              <a:off x="6093325" y="746725"/>
              <a:ext cx="58300" cy="93700"/>
            </a:xfrm>
            <a:custGeom>
              <a:avLst/>
              <a:gdLst/>
              <a:ahLst/>
              <a:cxnLst/>
              <a:rect l="l" t="t" r="r" b="b"/>
              <a:pathLst>
                <a:path w="2332" h="3748" extrusionOk="0">
                  <a:moveTo>
                    <a:pt x="1029" y="0"/>
                  </a:moveTo>
                  <a:cubicBezTo>
                    <a:pt x="1029" y="0"/>
                    <a:pt x="909" y="591"/>
                    <a:pt x="844" y="690"/>
                  </a:cubicBezTo>
                  <a:cubicBezTo>
                    <a:pt x="767" y="799"/>
                    <a:pt x="417" y="1106"/>
                    <a:pt x="417" y="1106"/>
                  </a:cubicBezTo>
                  <a:lnTo>
                    <a:pt x="122" y="1674"/>
                  </a:lnTo>
                  <a:lnTo>
                    <a:pt x="1" y="2178"/>
                  </a:lnTo>
                  <a:cubicBezTo>
                    <a:pt x="34" y="2192"/>
                    <a:pt x="64" y="2198"/>
                    <a:pt x="93" y="2198"/>
                  </a:cubicBezTo>
                  <a:cubicBezTo>
                    <a:pt x="282" y="2198"/>
                    <a:pt x="374" y="1918"/>
                    <a:pt x="384" y="1871"/>
                  </a:cubicBezTo>
                  <a:cubicBezTo>
                    <a:pt x="384" y="1861"/>
                    <a:pt x="538" y="1578"/>
                    <a:pt x="607" y="1578"/>
                  </a:cubicBezTo>
                  <a:cubicBezTo>
                    <a:pt x="614" y="1578"/>
                    <a:pt x="620" y="1581"/>
                    <a:pt x="625" y="1587"/>
                  </a:cubicBezTo>
                  <a:cubicBezTo>
                    <a:pt x="669" y="1641"/>
                    <a:pt x="613" y="1718"/>
                    <a:pt x="592" y="1849"/>
                  </a:cubicBezTo>
                  <a:cubicBezTo>
                    <a:pt x="548" y="2199"/>
                    <a:pt x="198" y="3053"/>
                    <a:pt x="220" y="3162"/>
                  </a:cubicBezTo>
                  <a:cubicBezTo>
                    <a:pt x="233" y="3217"/>
                    <a:pt x="307" y="3284"/>
                    <a:pt x="390" y="3284"/>
                  </a:cubicBezTo>
                  <a:cubicBezTo>
                    <a:pt x="439" y="3284"/>
                    <a:pt x="492" y="3260"/>
                    <a:pt x="537" y="3194"/>
                  </a:cubicBezTo>
                  <a:cubicBezTo>
                    <a:pt x="558" y="3166"/>
                    <a:pt x="572" y="3153"/>
                    <a:pt x="579" y="3153"/>
                  </a:cubicBezTo>
                  <a:lnTo>
                    <a:pt x="579" y="3153"/>
                  </a:lnTo>
                  <a:cubicBezTo>
                    <a:pt x="615" y="3153"/>
                    <a:pt x="526" y="3426"/>
                    <a:pt x="526" y="3534"/>
                  </a:cubicBezTo>
                  <a:cubicBezTo>
                    <a:pt x="519" y="3688"/>
                    <a:pt x="600" y="3748"/>
                    <a:pt x="675" y="3748"/>
                  </a:cubicBezTo>
                  <a:cubicBezTo>
                    <a:pt x="722" y="3748"/>
                    <a:pt x="768" y="3725"/>
                    <a:pt x="788" y="3687"/>
                  </a:cubicBezTo>
                  <a:cubicBezTo>
                    <a:pt x="867" y="3548"/>
                    <a:pt x="912" y="3492"/>
                    <a:pt x="939" y="3492"/>
                  </a:cubicBezTo>
                  <a:cubicBezTo>
                    <a:pt x="960" y="3492"/>
                    <a:pt x="970" y="3529"/>
                    <a:pt x="975" y="3588"/>
                  </a:cubicBezTo>
                  <a:cubicBezTo>
                    <a:pt x="981" y="3678"/>
                    <a:pt x="1048" y="3722"/>
                    <a:pt x="1118" y="3722"/>
                  </a:cubicBezTo>
                  <a:cubicBezTo>
                    <a:pt x="1175" y="3722"/>
                    <a:pt x="1234" y="3691"/>
                    <a:pt x="1259" y="3632"/>
                  </a:cubicBezTo>
                  <a:cubicBezTo>
                    <a:pt x="1279" y="3593"/>
                    <a:pt x="1488" y="3011"/>
                    <a:pt x="1550" y="3011"/>
                  </a:cubicBezTo>
                  <a:cubicBezTo>
                    <a:pt x="1558" y="3011"/>
                    <a:pt x="1563" y="3020"/>
                    <a:pt x="1565" y="3041"/>
                  </a:cubicBezTo>
                  <a:cubicBezTo>
                    <a:pt x="1571" y="3125"/>
                    <a:pt x="1636" y="3172"/>
                    <a:pt x="1702" y="3172"/>
                  </a:cubicBezTo>
                  <a:cubicBezTo>
                    <a:pt x="1767" y="3172"/>
                    <a:pt x="1834" y="3128"/>
                    <a:pt x="1850" y="3031"/>
                  </a:cubicBezTo>
                  <a:cubicBezTo>
                    <a:pt x="1882" y="2856"/>
                    <a:pt x="2035" y="2297"/>
                    <a:pt x="2057" y="2112"/>
                  </a:cubicBezTo>
                  <a:cubicBezTo>
                    <a:pt x="2091" y="1860"/>
                    <a:pt x="2167" y="1160"/>
                    <a:pt x="2331" y="175"/>
                  </a:cubicBezTo>
                  <a:lnTo>
                    <a:pt x="1029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646;p77">
              <a:extLst>
                <a:ext uri="{FF2B5EF4-FFF2-40B4-BE49-F238E27FC236}">
                  <a16:creationId xmlns:a16="http://schemas.microsoft.com/office/drawing/2014/main" id="{B607596E-0FC3-AAA0-F374-AB42E0B34155}"/>
                </a:ext>
              </a:extLst>
            </p:cNvPr>
            <p:cNvSpPr/>
            <p:nvPr/>
          </p:nvSpPr>
          <p:spPr>
            <a:xfrm>
              <a:off x="6117675" y="772425"/>
              <a:ext cx="18075" cy="13525"/>
            </a:xfrm>
            <a:custGeom>
              <a:avLst/>
              <a:gdLst/>
              <a:ahLst/>
              <a:cxnLst/>
              <a:rect l="l" t="t" r="r" b="b"/>
              <a:pathLst>
                <a:path w="723" h="541" extrusionOk="0">
                  <a:moveTo>
                    <a:pt x="646" y="1"/>
                  </a:moveTo>
                  <a:lnTo>
                    <a:pt x="624" y="23"/>
                  </a:lnTo>
                  <a:cubicBezTo>
                    <a:pt x="624" y="23"/>
                    <a:pt x="416" y="318"/>
                    <a:pt x="33" y="450"/>
                  </a:cubicBezTo>
                  <a:cubicBezTo>
                    <a:pt x="11" y="460"/>
                    <a:pt x="1" y="482"/>
                    <a:pt x="1" y="504"/>
                  </a:cubicBezTo>
                  <a:cubicBezTo>
                    <a:pt x="9" y="529"/>
                    <a:pt x="30" y="541"/>
                    <a:pt x="49" y="541"/>
                  </a:cubicBezTo>
                  <a:cubicBezTo>
                    <a:pt x="55" y="541"/>
                    <a:pt x="61" y="540"/>
                    <a:pt x="66" y="537"/>
                  </a:cubicBezTo>
                  <a:cubicBezTo>
                    <a:pt x="482" y="406"/>
                    <a:pt x="701" y="88"/>
                    <a:pt x="711" y="78"/>
                  </a:cubicBezTo>
                  <a:cubicBezTo>
                    <a:pt x="723" y="56"/>
                    <a:pt x="723" y="23"/>
                    <a:pt x="701" y="12"/>
                  </a:cubicBezTo>
                  <a:cubicBezTo>
                    <a:pt x="679" y="1"/>
                    <a:pt x="657" y="1"/>
                    <a:pt x="646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647;p77">
              <a:extLst>
                <a:ext uri="{FF2B5EF4-FFF2-40B4-BE49-F238E27FC236}">
                  <a16:creationId xmlns:a16="http://schemas.microsoft.com/office/drawing/2014/main" id="{B91BE770-9418-A572-FFB6-5DF09D15AC57}"/>
                </a:ext>
              </a:extLst>
            </p:cNvPr>
            <p:cNvSpPr/>
            <p:nvPr/>
          </p:nvSpPr>
          <p:spPr>
            <a:xfrm>
              <a:off x="6130800" y="803050"/>
              <a:ext cx="6300" cy="20100"/>
            </a:xfrm>
            <a:custGeom>
              <a:avLst/>
              <a:gdLst/>
              <a:ahLst/>
              <a:cxnLst/>
              <a:rect l="l" t="t" r="r" b="b"/>
              <a:pathLst>
                <a:path w="252" h="804" extrusionOk="0">
                  <a:moveTo>
                    <a:pt x="208" y="1"/>
                  </a:moveTo>
                  <a:cubicBezTo>
                    <a:pt x="198" y="1"/>
                    <a:pt x="186" y="1"/>
                    <a:pt x="176" y="12"/>
                  </a:cubicBezTo>
                  <a:cubicBezTo>
                    <a:pt x="164" y="12"/>
                    <a:pt x="154" y="23"/>
                    <a:pt x="154" y="44"/>
                  </a:cubicBezTo>
                  <a:cubicBezTo>
                    <a:pt x="154" y="44"/>
                    <a:pt x="77" y="559"/>
                    <a:pt x="11" y="734"/>
                  </a:cubicBezTo>
                  <a:cubicBezTo>
                    <a:pt x="1" y="766"/>
                    <a:pt x="11" y="788"/>
                    <a:pt x="33" y="800"/>
                  </a:cubicBezTo>
                  <a:cubicBezTo>
                    <a:pt x="39" y="802"/>
                    <a:pt x="46" y="804"/>
                    <a:pt x="52" y="804"/>
                  </a:cubicBezTo>
                  <a:cubicBezTo>
                    <a:pt x="71" y="804"/>
                    <a:pt x="91" y="794"/>
                    <a:pt x="99" y="778"/>
                  </a:cubicBezTo>
                  <a:cubicBezTo>
                    <a:pt x="176" y="581"/>
                    <a:pt x="252" y="78"/>
                    <a:pt x="252" y="56"/>
                  </a:cubicBezTo>
                  <a:cubicBezTo>
                    <a:pt x="252" y="34"/>
                    <a:pt x="230" y="1"/>
                    <a:pt x="208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48;p77">
              <a:extLst>
                <a:ext uri="{FF2B5EF4-FFF2-40B4-BE49-F238E27FC236}">
                  <a16:creationId xmlns:a16="http://schemas.microsoft.com/office/drawing/2014/main" id="{2F807BC9-8DDB-D453-93D9-2192A0BD93C0}"/>
                </a:ext>
              </a:extLst>
            </p:cNvPr>
            <p:cNvSpPr/>
            <p:nvPr/>
          </p:nvSpPr>
          <p:spPr>
            <a:xfrm>
              <a:off x="6115750" y="800750"/>
              <a:ext cx="13150" cy="34700"/>
            </a:xfrm>
            <a:custGeom>
              <a:avLst/>
              <a:gdLst/>
              <a:ahLst/>
              <a:cxnLst/>
              <a:rect l="l" t="t" r="r" b="b"/>
              <a:pathLst>
                <a:path w="526" h="1388" extrusionOk="0">
                  <a:moveTo>
                    <a:pt x="471" y="1"/>
                  </a:moveTo>
                  <a:cubicBezTo>
                    <a:pt x="464" y="1"/>
                    <a:pt x="457" y="5"/>
                    <a:pt x="450" y="5"/>
                  </a:cubicBezTo>
                  <a:cubicBezTo>
                    <a:pt x="438" y="17"/>
                    <a:pt x="428" y="27"/>
                    <a:pt x="428" y="38"/>
                  </a:cubicBezTo>
                  <a:cubicBezTo>
                    <a:pt x="416" y="49"/>
                    <a:pt x="154" y="979"/>
                    <a:pt x="12" y="1318"/>
                  </a:cubicBezTo>
                  <a:cubicBezTo>
                    <a:pt x="1" y="1340"/>
                    <a:pt x="12" y="1373"/>
                    <a:pt x="34" y="1383"/>
                  </a:cubicBezTo>
                  <a:cubicBezTo>
                    <a:pt x="40" y="1386"/>
                    <a:pt x="46" y="1388"/>
                    <a:pt x="52" y="1388"/>
                  </a:cubicBezTo>
                  <a:cubicBezTo>
                    <a:pt x="71" y="1388"/>
                    <a:pt x="91" y="1375"/>
                    <a:pt x="100" y="1351"/>
                  </a:cubicBezTo>
                  <a:cubicBezTo>
                    <a:pt x="253" y="1011"/>
                    <a:pt x="504" y="104"/>
                    <a:pt x="515" y="60"/>
                  </a:cubicBezTo>
                  <a:cubicBezTo>
                    <a:pt x="526" y="38"/>
                    <a:pt x="515" y="5"/>
                    <a:pt x="482" y="5"/>
                  </a:cubicBezTo>
                  <a:cubicBezTo>
                    <a:pt x="479" y="2"/>
                    <a:pt x="475" y="1"/>
                    <a:pt x="471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649;p77">
              <a:extLst>
                <a:ext uri="{FF2B5EF4-FFF2-40B4-BE49-F238E27FC236}">
                  <a16:creationId xmlns:a16="http://schemas.microsoft.com/office/drawing/2014/main" id="{0FFFC0BA-4534-22F9-0ED0-F81167835AB7}"/>
                </a:ext>
              </a:extLst>
            </p:cNvPr>
            <p:cNvSpPr/>
            <p:nvPr/>
          </p:nvSpPr>
          <p:spPr>
            <a:xfrm>
              <a:off x="6106200" y="798675"/>
              <a:ext cx="12325" cy="28225"/>
            </a:xfrm>
            <a:custGeom>
              <a:avLst/>
              <a:gdLst/>
              <a:ahLst/>
              <a:cxnLst/>
              <a:rect l="l" t="t" r="r" b="b"/>
              <a:pathLst>
                <a:path w="493" h="1129" extrusionOk="0">
                  <a:moveTo>
                    <a:pt x="460" y="1"/>
                  </a:moveTo>
                  <a:cubicBezTo>
                    <a:pt x="438" y="1"/>
                    <a:pt x="427" y="1"/>
                    <a:pt x="416" y="12"/>
                  </a:cubicBezTo>
                  <a:cubicBezTo>
                    <a:pt x="405" y="12"/>
                    <a:pt x="394" y="23"/>
                    <a:pt x="394" y="34"/>
                  </a:cubicBezTo>
                  <a:cubicBezTo>
                    <a:pt x="394" y="44"/>
                    <a:pt x="132" y="843"/>
                    <a:pt x="11" y="1051"/>
                  </a:cubicBezTo>
                  <a:cubicBezTo>
                    <a:pt x="0" y="1073"/>
                    <a:pt x="11" y="1106"/>
                    <a:pt x="33" y="1116"/>
                  </a:cubicBezTo>
                  <a:cubicBezTo>
                    <a:pt x="41" y="1125"/>
                    <a:pt x="51" y="1128"/>
                    <a:pt x="61" y="1128"/>
                  </a:cubicBezTo>
                  <a:cubicBezTo>
                    <a:pt x="77" y="1128"/>
                    <a:pt x="92" y="1119"/>
                    <a:pt x="98" y="1106"/>
                  </a:cubicBezTo>
                  <a:cubicBezTo>
                    <a:pt x="219" y="887"/>
                    <a:pt x="482" y="100"/>
                    <a:pt x="492" y="66"/>
                  </a:cubicBezTo>
                  <a:cubicBezTo>
                    <a:pt x="492" y="44"/>
                    <a:pt x="482" y="12"/>
                    <a:pt x="460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650;p77">
              <a:extLst>
                <a:ext uri="{FF2B5EF4-FFF2-40B4-BE49-F238E27FC236}">
                  <a16:creationId xmlns:a16="http://schemas.microsoft.com/office/drawing/2014/main" id="{1DB0E2DD-6050-5887-0C3E-CBA21175EADF}"/>
                </a:ext>
              </a:extLst>
            </p:cNvPr>
            <p:cNvSpPr/>
            <p:nvPr/>
          </p:nvSpPr>
          <p:spPr>
            <a:xfrm>
              <a:off x="6108650" y="481775"/>
              <a:ext cx="75225" cy="283850"/>
            </a:xfrm>
            <a:custGeom>
              <a:avLst/>
              <a:gdLst/>
              <a:ahLst/>
              <a:cxnLst/>
              <a:rect l="l" t="t" r="r" b="b"/>
              <a:pathLst>
                <a:path w="3009" h="11354" extrusionOk="0">
                  <a:moveTo>
                    <a:pt x="2068" y="0"/>
                  </a:moveTo>
                  <a:cubicBezTo>
                    <a:pt x="1215" y="426"/>
                    <a:pt x="821" y="6016"/>
                    <a:pt x="821" y="6016"/>
                  </a:cubicBezTo>
                  <a:lnTo>
                    <a:pt x="0" y="10851"/>
                  </a:lnTo>
                  <a:cubicBezTo>
                    <a:pt x="570" y="11289"/>
                    <a:pt x="1318" y="11354"/>
                    <a:pt x="1712" y="11354"/>
                  </a:cubicBezTo>
                  <a:cubicBezTo>
                    <a:pt x="1878" y="11354"/>
                    <a:pt x="1981" y="11342"/>
                    <a:pt x="1981" y="11342"/>
                  </a:cubicBezTo>
                  <a:lnTo>
                    <a:pt x="3009" y="5797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651;p77">
              <a:extLst>
                <a:ext uri="{FF2B5EF4-FFF2-40B4-BE49-F238E27FC236}">
                  <a16:creationId xmlns:a16="http://schemas.microsoft.com/office/drawing/2014/main" id="{4785C131-A257-5A33-27CC-DD2B795546E4}"/>
                </a:ext>
              </a:extLst>
            </p:cNvPr>
            <p:cNvSpPr/>
            <p:nvPr/>
          </p:nvSpPr>
          <p:spPr>
            <a:xfrm>
              <a:off x="6170175" y="343425"/>
              <a:ext cx="127550" cy="229525"/>
            </a:xfrm>
            <a:custGeom>
              <a:avLst/>
              <a:gdLst/>
              <a:ahLst/>
              <a:cxnLst/>
              <a:rect l="l" t="t" r="r" b="b"/>
              <a:pathLst>
                <a:path w="5102" h="9181" extrusionOk="0">
                  <a:moveTo>
                    <a:pt x="2130" y="1"/>
                  </a:moveTo>
                  <a:cubicBezTo>
                    <a:pt x="1510" y="1"/>
                    <a:pt x="851" y="383"/>
                    <a:pt x="548" y="765"/>
                  </a:cubicBezTo>
                  <a:cubicBezTo>
                    <a:pt x="263" y="1104"/>
                    <a:pt x="11" y="2394"/>
                    <a:pt x="318" y="3543"/>
                  </a:cubicBezTo>
                  <a:cubicBezTo>
                    <a:pt x="602" y="4615"/>
                    <a:pt x="307" y="7087"/>
                    <a:pt x="1" y="8870"/>
                  </a:cubicBezTo>
                  <a:cubicBezTo>
                    <a:pt x="1" y="8870"/>
                    <a:pt x="1391" y="9181"/>
                    <a:pt x="2785" y="9181"/>
                  </a:cubicBezTo>
                  <a:cubicBezTo>
                    <a:pt x="3482" y="9181"/>
                    <a:pt x="4179" y="9103"/>
                    <a:pt x="4704" y="8870"/>
                  </a:cubicBezTo>
                  <a:cubicBezTo>
                    <a:pt x="4704" y="8870"/>
                    <a:pt x="5101" y="326"/>
                    <a:pt x="3219" y="326"/>
                  </a:cubicBezTo>
                  <a:cubicBezTo>
                    <a:pt x="3152" y="326"/>
                    <a:pt x="3082" y="337"/>
                    <a:pt x="3008" y="360"/>
                  </a:cubicBezTo>
                  <a:cubicBezTo>
                    <a:pt x="2762" y="103"/>
                    <a:pt x="2451" y="1"/>
                    <a:pt x="2130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652;p77">
              <a:extLst>
                <a:ext uri="{FF2B5EF4-FFF2-40B4-BE49-F238E27FC236}">
                  <a16:creationId xmlns:a16="http://schemas.microsoft.com/office/drawing/2014/main" id="{E3645DF8-5706-D148-E4C9-A9BC9976B605}"/>
                </a:ext>
              </a:extLst>
            </p:cNvPr>
            <p:cNvSpPr/>
            <p:nvPr/>
          </p:nvSpPr>
          <p:spPr>
            <a:xfrm>
              <a:off x="6151300" y="470875"/>
              <a:ext cx="178325" cy="238125"/>
            </a:xfrm>
            <a:custGeom>
              <a:avLst/>
              <a:gdLst/>
              <a:ahLst/>
              <a:cxnLst/>
              <a:rect l="l" t="t" r="r" b="b"/>
              <a:pathLst>
                <a:path w="7133" h="9525" extrusionOk="0">
                  <a:moveTo>
                    <a:pt x="4045" y="1"/>
                  </a:moveTo>
                  <a:cubicBezTo>
                    <a:pt x="3385" y="1"/>
                    <a:pt x="2341" y="42"/>
                    <a:pt x="2341" y="42"/>
                  </a:cubicBezTo>
                  <a:cubicBezTo>
                    <a:pt x="2341" y="42"/>
                    <a:pt x="1073" y="217"/>
                    <a:pt x="362" y="436"/>
                  </a:cubicBezTo>
                  <a:cubicBezTo>
                    <a:pt x="275" y="677"/>
                    <a:pt x="209" y="1694"/>
                    <a:pt x="66" y="2940"/>
                  </a:cubicBezTo>
                  <a:cubicBezTo>
                    <a:pt x="1" y="3597"/>
                    <a:pt x="66" y="4187"/>
                    <a:pt x="493" y="4549"/>
                  </a:cubicBezTo>
                  <a:cubicBezTo>
                    <a:pt x="493" y="4549"/>
                    <a:pt x="220" y="9175"/>
                    <a:pt x="570" y="9296"/>
                  </a:cubicBezTo>
                  <a:cubicBezTo>
                    <a:pt x="717" y="9450"/>
                    <a:pt x="1337" y="9525"/>
                    <a:pt x="2145" y="9525"/>
                  </a:cubicBezTo>
                  <a:cubicBezTo>
                    <a:pt x="3852" y="9525"/>
                    <a:pt x="6398" y="9193"/>
                    <a:pt x="7110" y="8584"/>
                  </a:cubicBezTo>
                  <a:cubicBezTo>
                    <a:pt x="7132" y="6999"/>
                    <a:pt x="6038" y="5303"/>
                    <a:pt x="6203" y="490"/>
                  </a:cubicBezTo>
                  <a:cubicBezTo>
                    <a:pt x="5535" y="217"/>
                    <a:pt x="4694" y="53"/>
                    <a:pt x="4540" y="20"/>
                  </a:cubicBezTo>
                  <a:cubicBezTo>
                    <a:pt x="4468" y="6"/>
                    <a:pt x="4281" y="1"/>
                    <a:pt x="4045" y="1"/>
                  </a:cubicBezTo>
                  <a:close/>
                </a:path>
              </a:pathLst>
            </a:custGeom>
            <a:solidFill>
              <a:srgbClr val="9A9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653;p77">
              <a:extLst>
                <a:ext uri="{FF2B5EF4-FFF2-40B4-BE49-F238E27FC236}">
                  <a16:creationId xmlns:a16="http://schemas.microsoft.com/office/drawing/2014/main" id="{3CF943F7-19EE-ABC9-EAC0-33C8807425EB}"/>
                </a:ext>
              </a:extLst>
            </p:cNvPr>
            <p:cNvSpPr/>
            <p:nvPr/>
          </p:nvSpPr>
          <p:spPr>
            <a:xfrm>
              <a:off x="6162250" y="583200"/>
              <a:ext cx="17525" cy="3600"/>
            </a:xfrm>
            <a:custGeom>
              <a:avLst/>
              <a:gdLst/>
              <a:ahLst/>
              <a:cxnLst/>
              <a:rect l="l" t="t" r="r" b="b"/>
              <a:pathLst>
                <a:path w="701" h="144" extrusionOk="0">
                  <a:moveTo>
                    <a:pt x="66" y="1"/>
                  </a:moveTo>
                  <a:cubicBezTo>
                    <a:pt x="44" y="1"/>
                    <a:pt x="12" y="12"/>
                    <a:pt x="12" y="44"/>
                  </a:cubicBezTo>
                  <a:cubicBezTo>
                    <a:pt x="0" y="66"/>
                    <a:pt x="22" y="88"/>
                    <a:pt x="44" y="100"/>
                  </a:cubicBezTo>
                  <a:cubicBezTo>
                    <a:pt x="187" y="132"/>
                    <a:pt x="318" y="143"/>
                    <a:pt x="449" y="143"/>
                  </a:cubicBezTo>
                  <a:cubicBezTo>
                    <a:pt x="515" y="143"/>
                    <a:pt x="591" y="143"/>
                    <a:pt x="657" y="132"/>
                  </a:cubicBezTo>
                  <a:cubicBezTo>
                    <a:pt x="678" y="132"/>
                    <a:pt x="700" y="100"/>
                    <a:pt x="700" y="78"/>
                  </a:cubicBezTo>
                  <a:cubicBezTo>
                    <a:pt x="690" y="56"/>
                    <a:pt x="668" y="34"/>
                    <a:pt x="646" y="34"/>
                  </a:cubicBezTo>
                  <a:cubicBezTo>
                    <a:pt x="584" y="41"/>
                    <a:pt x="522" y="45"/>
                    <a:pt x="458" y="45"/>
                  </a:cubicBezTo>
                  <a:cubicBezTo>
                    <a:pt x="330" y="45"/>
                    <a:pt x="198" y="30"/>
                    <a:pt x="66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654;p77">
              <a:extLst>
                <a:ext uri="{FF2B5EF4-FFF2-40B4-BE49-F238E27FC236}">
                  <a16:creationId xmlns:a16="http://schemas.microsoft.com/office/drawing/2014/main" id="{FEB3324B-A3B9-FD23-6175-6850E0FDBDCB}"/>
                </a:ext>
              </a:extLst>
            </p:cNvPr>
            <p:cNvSpPr/>
            <p:nvPr/>
          </p:nvSpPr>
          <p:spPr>
            <a:xfrm>
              <a:off x="6207375" y="403000"/>
              <a:ext cx="52250" cy="91375"/>
            </a:xfrm>
            <a:custGeom>
              <a:avLst/>
              <a:gdLst/>
              <a:ahLst/>
              <a:cxnLst/>
              <a:rect l="l" t="t" r="r" b="b"/>
              <a:pathLst>
                <a:path w="2090" h="3655" extrusionOk="0">
                  <a:moveTo>
                    <a:pt x="1827" y="1"/>
                  </a:moveTo>
                  <a:lnTo>
                    <a:pt x="285" y="307"/>
                  </a:lnTo>
                  <a:cubicBezTo>
                    <a:pt x="317" y="614"/>
                    <a:pt x="77" y="2943"/>
                    <a:pt x="77" y="2943"/>
                  </a:cubicBezTo>
                  <a:cubicBezTo>
                    <a:pt x="0" y="3446"/>
                    <a:pt x="197" y="3654"/>
                    <a:pt x="558" y="3654"/>
                  </a:cubicBezTo>
                  <a:cubicBezTo>
                    <a:pt x="1608" y="3654"/>
                    <a:pt x="2089" y="2943"/>
                    <a:pt x="2089" y="2943"/>
                  </a:cubicBezTo>
                  <a:lnTo>
                    <a:pt x="1827" y="1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655;p77">
              <a:extLst>
                <a:ext uri="{FF2B5EF4-FFF2-40B4-BE49-F238E27FC236}">
                  <a16:creationId xmlns:a16="http://schemas.microsoft.com/office/drawing/2014/main" id="{15A6BE33-D6FE-7D02-A02E-6CD056AB544D}"/>
                </a:ext>
              </a:extLst>
            </p:cNvPr>
            <p:cNvSpPr/>
            <p:nvPr/>
          </p:nvSpPr>
          <p:spPr>
            <a:xfrm>
              <a:off x="6210650" y="436625"/>
              <a:ext cx="23800" cy="25200"/>
            </a:xfrm>
            <a:custGeom>
              <a:avLst/>
              <a:gdLst/>
              <a:ahLst/>
              <a:cxnLst/>
              <a:rect l="l" t="t" r="r" b="b"/>
              <a:pathLst>
                <a:path w="952" h="1008" extrusionOk="0">
                  <a:moveTo>
                    <a:pt x="99" y="1"/>
                  </a:moveTo>
                  <a:cubicBezTo>
                    <a:pt x="66" y="351"/>
                    <a:pt x="33" y="712"/>
                    <a:pt x="1" y="1007"/>
                  </a:cubicBezTo>
                  <a:cubicBezTo>
                    <a:pt x="952" y="669"/>
                    <a:pt x="854" y="23"/>
                    <a:pt x="854" y="23"/>
                  </a:cubicBezTo>
                  <a:lnTo>
                    <a:pt x="99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656;p77">
              <a:extLst>
                <a:ext uri="{FF2B5EF4-FFF2-40B4-BE49-F238E27FC236}">
                  <a16:creationId xmlns:a16="http://schemas.microsoft.com/office/drawing/2014/main" id="{04BF1B41-D91D-88E2-6962-8B2F8DEF5E34}"/>
                </a:ext>
              </a:extLst>
            </p:cNvPr>
            <p:cNvSpPr/>
            <p:nvPr/>
          </p:nvSpPr>
          <p:spPr>
            <a:xfrm>
              <a:off x="6180300" y="364275"/>
              <a:ext cx="79050" cy="89150"/>
            </a:xfrm>
            <a:custGeom>
              <a:avLst/>
              <a:gdLst/>
              <a:ahLst/>
              <a:cxnLst/>
              <a:rect l="l" t="t" r="r" b="b"/>
              <a:pathLst>
                <a:path w="3162" h="3566" extrusionOk="0">
                  <a:moveTo>
                    <a:pt x="1310" y="0"/>
                  </a:moveTo>
                  <a:cubicBezTo>
                    <a:pt x="907" y="0"/>
                    <a:pt x="524" y="140"/>
                    <a:pt x="296" y="500"/>
                  </a:cubicBezTo>
                  <a:cubicBezTo>
                    <a:pt x="0" y="970"/>
                    <a:pt x="208" y="1232"/>
                    <a:pt x="208" y="1703"/>
                  </a:cubicBezTo>
                  <a:cubicBezTo>
                    <a:pt x="208" y="2206"/>
                    <a:pt x="12" y="2928"/>
                    <a:pt x="416" y="3311"/>
                  </a:cubicBezTo>
                  <a:cubicBezTo>
                    <a:pt x="592" y="3468"/>
                    <a:pt x="860" y="3565"/>
                    <a:pt x="1162" y="3565"/>
                  </a:cubicBezTo>
                  <a:cubicBezTo>
                    <a:pt x="1593" y="3565"/>
                    <a:pt x="2091" y="3368"/>
                    <a:pt x="2484" y="2873"/>
                  </a:cubicBezTo>
                  <a:cubicBezTo>
                    <a:pt x="3162" y="2020"/>
                    <a:pt x="2997" y="598"/>
                    <a:pt x="2265" y="237"/>
                  </a:cubicBezTo>
                  <a:cubicBezTo>
                    <a:pt x="1983" y="94"/>
                    <a:pt x="1640" y="0"/>
                    <a:pt x="1310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657;p77">
              <a:extLst>
                <a:ext uri="{FF2B5EF4-FFF2-40B4-BE49-F238E27FC236}">
                  <a16:creationId xmlns:a16="http://schemas.microsoft.com/office/drawing/2014/main" id="{E9342901-9654-EA2A-6971-E6CD1CAD8BC7}"/>
                </a:ext>
              </a:extLst>
            </p:cNvPr>
            <p:cNvSpPr/>
            <p:nvPr/>
          </p:nvSpPr>
          <p:spPr>
            <a:xfrm>
              <a:off x="6176475" y="352250"/>
              <a:ext cx="86150" cy="49725"/>
            </a:xfrm>
            <a:custGeom>
              <a:avLst/>
              <a:gdLst/>
              <a:ahLst/>
              <a:cxnLst/>
              <a:rect l="l" t="t" r="r" b="b"/>
              <a:pathLst>
                <a:path w="3446" h="1989" extrusionOk="0">
                  <a:moveTo>
                    <a:pt x="1343" y="0"/>
                  </a:moveTo>
                  <a:cubicBezTo>
                    <a:pt x="1026" y="0"/>
                    <a:pt x="737" y="69"/>
                    <a:pt x="536" y="237"/>
                  </a:cubicBezTo>
                  <a:cubicBezTo>
                    <a:pt x="0" y="697"/>
                    <a:pt x="33" y="1397"/>
                    <a:pt x="33" y="1397"/>
                  </a:cubicBezTo>
                  <a:cubicBezTo>
                    <a:pt x="247" y="1413"/>
                    <a:pt x="433" y="1423"/>
                    <a:pt x="604" y="1423"/>
                  </a:cubicBezTo>
                  <a:cubicBezTo>
                    <a:pt x="1121" y="1423"/>
                    <a:pt x="1491" y="1329"/>
                    <a:pt x="2034" y="1025"/>
                  </a:cubicBezTo>
                  <a:cubicBezTo>
                    <a:pt x="2104" y="1250"/>
                    <a:pt x="2475" y="1989"/>
                    <a:pt x="2816" y="1989"/>
                  </a:cubicBezTo>
                  <a:cubicBezTo>
                    <a:pt x="2906" y="1989"/>
                    <a:pt x="2994" y="1938"/>
                    <a:pt x="3074" y="1812"/>
                  </a:cubicBezTo>
                  <a:cubicBezTo>
                    <a:pt x="3446" y="1200"/>
                    <a:pt x="3227" y="576"/>
                    <a:pt x="2571" y="281"/>
                  </a:cubicBezTo>
                  <a:cubicBezTo>
                    <a:pt x="2202" y="115"/>
                    <a:pt x="1750" y="0"/>
                    <a:pt x="1343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658;p77">
              <a:extLst>
                <a:ext uri="{FF2B5EF4-FFF2-40B4-BE49-F238E27FC236}">
                  <a16:creationId xmlns:a16="http://schemas.microsoft.com/office/drawing/2014/main" id="{C0CF71CD-80B7-321C-C47A-1F7534E07D23}"/>
                </a:ext>
              </a:extLst>
            </p:cNvPr>
            <p:cNvSpPr/>
            <p:nvPr/>
          </p:nvSpPr>
          <p:spPr>
            <a:xfrm>
              <a:off x="6189600" y="406000"/>
              <a:ext cx="9300" cy="19175"/>
            </a:xfrm>
            <a:custGeom>
              <a:avLst/>
              <a:gdLst/>
              <a:ahLst/>
              <a:cxnLst/>
              <a:rect l="l" t="t" r="r" b="b"/>
              <a:pathLst>
                <a:path w="372" h="767" extrusionOk="0">
                  <a:moveTo>
                    <a:pt x="197" y="1"/>
                  </a:moveTo>
                  <a:cubicBezTo>
                    <a:pt x="186" y="1"/>
                    <a:pt x="165" y="12"/>
                    <a:pt x="165" y="23"/>
                  </a:cubicBezTo>
                  <a:cubicBezTo>
                    <a:pt x="143" y="144"/>
                    <a:pt x="109" y="263"/>
                    <a:pt x="77" y="384"/>
                  </a:cubicBezTo>
                  <a:cubicBezTo>
                    <a:pt x="22" y="548"/>
                    <a:pt x="0" y="625"/>
                    <a:pt x="33" y="657"/>
                  </a:cubicBezTo>
                  <a:cubicBezTo>
                    <a:pt x="66" y="723"/>
                    <a:pt x="109" y="767"/>
                    <a:pt x="340" y="767"/>
                  </a:cubicBezTo>
                  <a:cubicBezTo>
                    <a:pt x="361" y="767"/>
                    <a:pt x="372" y="756"/>
                    <a:pt x="372" y="734"/>
                  </a:cubicBezTo>
                  <a:cubicBezTo>
                    <a:pt x="372" y="723"/>
                    <a:pt x="361" y="712"/>
                    <a:pt x="340" y="712"/>
                  </a:cubicBezTo>
                  <a:cubicBezTo>
                    <a:pt x="121" y="712"/>
                    <a:pt x="99" y="669"/>
                    <a:pt x="77" y="625"/>
                  </a:cubicBezTo>
                  <a:cubicBezTo>
                    <a:pt x="66" y="603"/>
                    <a:pt x="99" y="494"/>
                    <a:pt x="131" y="395"/>
                  </a:cubicBezTo>
                  <a:cubicBezTo>
                    <a:pt x="165" y="285"/>
                    <a:pt x="197" y="154"/>
                    <a:pt x="219" y="34"/>
                  </a:cubicBezTo>
                  <a:cubicBezTo>
                    <a:pt x="219" y="12"/>
                    <a:pt x="208" y="1"/>
                    <a:pt x="197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659;p77">
              <a:extLst>
                <a:ext uri="{FF2B5EF4-FFF2-40B4-BE49-F238E27FC236}">
                  <a16:creationId xmlns:a16="http://schemas.microsoft.com/office/drawing/2014/main" id="{258A76DC-C3A0-D009-8431-7E86D40C70FA}"/>
                </a:ext>
              </a:extLst>
            </p:cNvPr>
            <p:cNvSpPr/>
            <p:nvPr/>
          </p:nvSpPr>
          <p:spPr>
            <a:xfrm>
              <a:off x="6219675" y="402825"/>
              <a:ext cx="21625" cy="20350"/>
            </a:xfrm>
            <a:custGeom>
              <a:avLst/>
              <a:gdLst/>
              <a:ahLst/>
              <a:cxnLst/>
              <a:rect l="l" t="t" r="r" b="b"/>
              <a:pathLst>
                <a:path w="865" h="814" extrusionOk="0">
                  <a:moveTo>
                    <a:pt x="398" y="0"/>
                  </a:moveTo>
                  <a:cubicBezTo>
                    <a:pt x="343" y="0"/>
                    <a:pt x="289" y="13"/>
                    <a:pt x="241" y="40"/>
                  </a:cubicBezTo>
                  <a:cubicBezTo>
                    <a:pt x="55" y="139"/>
                    <a:pt x="0" y="380"/>
                    <a:pt x="110" y="577"/>
                  </a:cubicBezTo>
                  <a:cubicBezTo>
                    <a:pt x="189" y="727"/>
                    <a:pt x="331" y="814"/>
                    <a:pt x="473" y="814"/>
                  </a:cubicBezTo>
                  <a:cubicBezTo>
                    <a:pt x="528" y="814"/>
                    <a:pt x="583" y="801"/>
                    <a:pt x="635" y="774"/>
                  </a:cubicBezTo>
                  <a:cubicBezTo>
                    <a:pt x="810" y="686"/>
                    <a:pt x="865" y="434"/>
                    <a:pt x="766" y="237"/>
                  </a:cubicBezTo>
                  <a:cubicBezTo>
                    <a:pt x="687" y="87"/>
                    <a:pt x="539" y="0"/>
                    <a:pt x="398" y="0"/>
                  </a:cubicBezTo>
                  <a:close/>
                </a:path>
              </a:pathLst>
            </a:custGeom>
            <a:solidFill>
              <a:srgbClr val="DC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660;p77">
              <a:extLst>
                <a:ext uri="{FF2B5EF4-FFF2-40B4-BE49-F238E27FC236}">
                  <a16:creationId xmlns:a16="http://schemas.microsoft.com/office/drawing/2014/main" id="{5D4C4E40-B588-FCB6-4431-BCC87A7655E6}"/>
                </a:ext>
              </a:extLst>
            </p:cNvPr>
            <p:cNvSpPr/>
            <p:nvPr/>
          </p:nvSpPr>
          <p:spPr>
            <a:xfrm>
              <a:off x="6196975" y="430000"/>
              <a:ext cx="20525" cy="5025"/>
            </a:xfrm>
            <a:custGeom>
              <a:avLst/>
              <a:gdLst/>
              <a:ahLst/>
              <a:cxnLst/>
              <a:rect l="l" t="t" r="r" b="b"/>
              <a:pathLst>
                <a:path w="821" h="201" extrusionOk="0">
                  <a:moveTo>
                    <a:pt x="665" y="0"/>
                  </a:moveTo>
                  <a:cubicBezTo>
                    <a:pt x="472" y="0"/>
                    <a:pt x="203" y="27"/>
                    <a:pt x="23" y="135"/>
                  </a:cubicBezTo>
                  <a:cubicBezTo>
                    <a:pt x="11" y="146"/>
                    <a:pt x="1" y="168"/>
                    <a:pt x="11" y="178"/>
                  </a:cubicBezTo>
                  <a:cubicBezTo>
                    <a:pt x="23" y="190"/>
                    <a:pt x="33" y="200"/>
                    <a:pt x="45" y="200"/>
                  </a:cubicBezTo>
                  <a:lnTo>
                    <a:pt x="66" y="200"/>
                  </a:lnTo>
                  <a:cubicBezTo>
                    <a:pt x="274" y="69"/>
                    <a:pt x="635" y="69"/>
                    <a:pt x="777" y="69"/>
                  </a:cubicBezTo>
                  <a:cubicBezTo>
                    <a:pt x="799" y="69"/>
                    <a:pt x="821" y="59"/>
                    <a:pt x="821" y="37"/>
                  </a:cubicBezTo>
                  <a:cubicBezTo>
                    <a:pt x="821" y="15"/>
                    <a:pt x="799" y="3"/>
                    <a:pt x="777" y="3"/>
                  </a:cubicBezTo>
                  <a:cubicBezTo>
                    <a:pt x="744" y="2"/>
                    <a:pt x="706" y="0"/>
                    <a:pt x="665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661;p77">
              <a:extLst>
                <a:ext uri="{FF2B5EF4-FFF2-40B4-BE49-F238E27FC236}">
                  <a16:creationId xmlns:a16="http://schemas.microsoft.com/office/drawing/2014/main" id="{25A70666-3E2E-206A-59A0-09CCD29E7A1A}"/>
                </a:ext>
              </a:extLst>
            </p:cNvPr>
            <p:cNvSpPr/>
            <p:nvPr/>
          </p:nvSpPr>
          <p:spPr>
            <a:xfrm>
              <a:off x="6200275" y="389875"/>
              <a:ext cx="17225" cy="4400"/>
            </a:xfrm>
            <a:custGeom>
              <a:avLst/>
              <a:gdLst/>
              <a:ahLst/>
              <a:cxnLst/>
              <a:rect l="l" t="t" r="r" b="b"/>
              <a:pathLst>
                <a:path w="689" h="176" extrusionOk="0">
                  <a:moveTo>
                    <a:pt x="372" y="1"/>
                  </a:moveTo>
                  <a:cubicBezTo>
                    <a:pt x="131" y="1"/>
                    <a:pt x="0" y="143"/>
                    <a:pt x="0" y="143"/>
                  </a:cubicBezTo>
                  <a:cubicBezTo>
                    <a:pt x="9" y="160"/>
                    <a:pt x="27" y="167"/>
                    <a:pt x="52" y="167"/>
                  </a:cubicBezTo>
                  <a:cubicBezTo>
                    <a:pt x="119" y="167"/>
                    <a:pt x="235" y="118"/>
                    <a:pt x="339" y="110"/>
                  </a:cubicBezTo>
                  <a:cubicBezTo>
                    <a:pt x="348" y="109"/>
                    <a:pt x="358" y="109"/>
                    <a:pt x="368" y="109"/>
                  </a:cubicBezTo>
                  <a:cubicBezTo>
                    <a:pt x="486" y="109"/>
                    <a:pt x="639" y="166"/>
                    <a:pt x="689" y="176"/>
                  </a:cubicBezTo>
                  <a:cubicBezTo>
                    <a:pt x="667" y="77"/>
                    <a:pt x="514" y="1"/>
                    <a:pt x="372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662;p77">
              <a:extLst>
                <a:ext uri="{FF2B5EF4-FFF2-40B4-BE49-F238E27FC236}">
                  <a16:creationId xmlns:a16="http://schemas.microsoft.com/office/drawing/2014/main" id="{9809E7DD-2573-DACD-7D54-CFE553C01C49}"/>
                </a:ext>
              </a:extLst>
            </p:cNvPr>
            <p:cNvSpPr/>
            <p:nvPr/>
          </p:nvSpPr>
          <p:spPr>
            <a:xfrm>
              <a:off x="6201350" y="396275"/>
              <a:ext cx="13975" cy="2100"/>
            </a:xfrm>
            <a:custGeom>
              <a:avLst/>
              <a:gdLst/>
              <a:ahLst/>
              <a:cxnLst/>
              <a:rect l="l" t="t" r="r" b="b"/>
              <a:pathLst>
                <a:path w="559" h="84" extrusionOk="0">
                  <a:moveTo>
                    <a:pt x="271" y="0"/>
                  </a:moveTo>
                  <a:cubicBezTo>
                    <a:pt x="179" y="0"/>
                    <a:pt x="83" y="4"/>
                    <a:pt x="23" y="18"/>
                  </a:cubicBezTo>
                  <a:cubicBezTo>
                    <a:pt x="11" y="18"/>
                    <a:pt x="1" y="40"/>
                    <a:pt x="1" y="62"/>
                  </a:cubicBezTo>
                  <a:cubicBezTo>
                    <a:pt x="1" y="73"/>
                    <a:pt x="23" y="84"/>
                    <a:pt x="33" y="84"/>
                  </a:cubicBezTo>
                  <a:lnTo>
                    <a:pt x="45" y="84"/>
                  </a:lnTo>
                  <a:cubicBezTo>
                    <a:pt x="88" y="73"/>
                    <a:pt x="155" y="69"/>
                    <a:pt x="225" y="69"/>
                  </a:cubicBezTo>
                  <a:cubicBezTo>
                    <a:pt x="364" y="69"/>
                    <a:pt x="514" y="84"/>
                    <a:pt x="514" y="84"/>
                  </a:cubicBezTo>
                  <a:cubicBezTo>
                    <a:pt x="536" y="84"/>
                    <a:pt x="558" y="62"/>
                    <a:pt x="558" y="51"/>
                  </a:cubicBezTo>
                  <a:cubicBezTo>
                    <a:pt x="558" y="29"/>
                    <a:pt x="548" y="7"/>
                    <a:pt x="526" y="7"/>
                  </a:cubicBezTo>
                  <a:cubicBezTo>
                    <a:pt x="513" y="7"/>
                    <a:pt x="396" y="0"/>
                    <a:pt x="271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663;p77">
              <a:extLst>
                <a:ext uri="{FF2B5EF4-FFF2-40B4-BE49-F238E27FC236}">
                  <a16:creationId xmlns:a16="http://schemas.microsoft.com/office/drawing/2014/main" id="{203414D6-5D25-F4DC-3996-5979F8216BA8}"/>
                </a:ext>
              </a:extLst>
            </p:cNvPr>
            <p:cNvSpPr/>
            <p:nvPr/>
          </p:nvSpPr>
          <p:spPr>
            <a:xfrm>
              <a:off x="6204350" y="396450"/>
              <a:ext cx="5225" cy="9025"/>
            </a:xfrm>
            <a:custGeom>
              <a:avLst/>
              <a:gdLst/>
              <a:ahLst/>
              <a:cxnLst/>
              <a:rect l="l" t="t" r="r" b="b"/>
              <a:pathLst>
                <a:path w="209" h="361" extrusionOk="0">
                  <a:moveTo>
                    <a:pt x="110" y="0"/>
                  </a:moveTo>
                  <a:cubicBezTo>
                    <a:pt x="56" y="0"/>
                    <a:pt x="1" y="88"/>
                    <a:pt x="1" y="186"/>
                  </a:cubicBezTo>
                  <a:cubicBezTo>
                    <a:pt x="1" y="285"/>
                    <a:pt x="56" y="361"/>
                    <a:pt x="110" y="361"/>
                  </a:cubicBezTo>
                  <a:cubicBezTo>
                    <a:pt x="165" y="361"/>
                    <a:pt x="209" y="285"/>
                    <a:pt x="209" y="186"/>
                  </a:cubicBezTo>
                  <a:cubicBezTo>
                    <a:pt x="209" y="88"/>
                    <a:pt x="165" y="0"/>
                    <a:pt x="110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664;p77">
              <a:extLst>
                <a:ext uri="{FF2B5EF4-FFF2-40B4-BE49-F238E27FC236}">
                  <a16:creationId xmlns:a16="http://schemas.microsoft.com/office/drawing/2014/main" id="{6F15CBAF-1225-78B2-282B-D74D0B82FD62}"/>
                </a:ext>
              </a:extLst>
            </p:cNvPr>
            <p:cNvSpPr/>
            <p:nvPr/>
          </p:nvSpPr>
          <p:spPr>
            <a:xfrm>
              <a:off x="6181675" y="393025"/>
              <a:ext cx="10950" cy="4000"/>
            </a:xfrm>
            <a:custGeom>
              <a:avLst/>
              <a:gdLst/>
              <a:ahLst/>
              <a:cxnLst/>
              <a:rect l="l" t="t" r="r" b="b"/>
              <a:pathLst>
                <a:path w="438" h="160" extrusionOk="0">
                  <a:moveTo>
                    <a:pt x="224" y="0"/>
                  </a:moveTo>
                  <a:cubicBezTo>
                    <a:pt x="191" y="0"/>
                    <a:pt x="156" y="5"/>
                    <a:pt x="120" y="17"/>
                  </a:cubicBezTo>
                  <a:cubicBezTo>
                    <a:pt x="22" y="39"/>
                    <a:pt x="11" y="82"/>
                    <a:pt x="0" y="159"/>
                  </a:cubicBezTo>
                  <a:cubicBezTo>
                    <a:pt x="55" y="104"/>
                    <a:pt x="98" y="82"/>
                    <a:pt x="164" y="82"/>
                  </a:cubicBezTo>
                  <a:cubicBezTo>
                    <a:pt x="216" y="82"/>
                    <a:pt x="300" y="106"/>
                    <a:pt x="362" y="106"/>
                  </a:cubicBezTo>
                  <a:cubicBezTo>
                    <a:pt x="403" y="106"/>
                    <a:pt x="433" y="95"/>
                    <a:pt x="438" y="60"/>
                  </a:cubicBezTo>
                  <a:cubicBezTo>
                    <a:pt x="438" y="60"/>
                    <a:pt x="344" y="0"/>
                    <a:pt x="224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665;p77">
              <a:extLst>
                <a:ext uri="{FF2B5EF4-FFF2-40B4-BE49-F238E27FC236}">
                  <a16:creationId xmlns:a16="http://schemas.microsoft.com/office/drawing/2014/main" id="{66AA09E4-11D0-1856-B2D3-7F15954403DD}"/>
                </a:ext>
              </a:extLst>
            </p:cNvPr>
            <p:cNvSpPr/>
            <p:nvPr/>
          </p:nvSpPr>
          <p:spPr>
            <a:xfrm>
              <a:off x="6184675" y="397200"/>
              <a:ext cx="9600" cy="4200"/>
            </a:xfrm>
            <a:custGeom>
              <a:avLst/>
              <a:gdLst/>
              <a:ahLst/>
              <a:cxnLst/>
              <a:rect l="l" t="t" r="r" b="b"/>
              <a:pathLst>
                <a:path w="384" h="168" extrusionOk="0">
                  <a:moveTo>
                    <a:pt x="316" y="1"/>
                  </a:moveTo>
                  <a:cubicBezTo>
                    <a:pt x="243" y="1"/>
                    <a:pt x="179" y="29"/>
                    <a:pt x="131" y="58"/>
                  </a:cubicBezTo>
                  <a:cubicBezTo>
                    <a:pt x="99" y="68"/>
                    <a:pt x="66" y="90"/>
                    <a:pt x="33" y="90"/>
                  </a:cubicBezTo>
                  <a:cubicBezTo>
                    <a:pt x="22" y="90"/>
                    <a:pt x="0" y="112"/>
                    <a:pt x="0" y="134"/>
                  </a:cubicBezTo>
                  <a:cubicBezTo>
                    <a:pt x="0" y="145"/>
                    <a:pt x="22" y="167"/>
                    <a:pt x="44" y="167"/>
                  </a:cubicBezTo>
                  <a:cubicBezTo>
                    <a:pt x="88" y="156"/>
                    <a:pt x="121" y="145"/>
                    <a:pt x="165" y="124"/>
                  </a:cubicBezTo>
                  <a:cubicBezTo>
                    <a:pt x="209" y="96"/>
                    <a:pt x="254" y="77"/>
                    <a:pt x="305" y="77"/>
                  </a:cubicBezTo>
                  <a:cubicBezTo>
                    <a:pt x="316" y="77"/>
                    <a:pt x="328" y="78"/>
                    <a:pt x="340" y="80"/>
                  </a:cubicBezTo>
                  <a:cubicBezTo>
                    <a:pt x="362" y="80"/>
                    <a:pt x="383" y="68"/>
                    <a:pt x="383" y="47"/>
                  </a:cubicBezTo>
                  <a:cubicBezTo>
                    <a:pt x="383" y="25"/>
                    <a:pt x="372" y="3"/>
                    <a:pt x="350" y="3"/>
                  </a:cubicBezTo>
                  <a:cubicBezTo>
                    <a:pt x="339" y="1"/>
                    <a:pt x="327" y="1"/>
                    <a:pt x="316" y="1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666;p77">
              <a:extLst>
                <a:ext uri="{FF2B5EF4-FFF2-40B4-BE49-F238E27FC236}">
                  <a16:creationId xmlns:a16="http://schemas.microsoft.com/office/drawing/2014/main" id="{83C80517-66E7-33B1-B530-E42B5436F8F9}"/>
                </a:ext>
              </a:extLst>
            </p:cNvPr>
            <p:cNvSpPr/>
            <p:nvPr/>
          </p:nvSpPr>
          <p:spPr>
            <a:xfrm>
              <a:off x="6185750" y="399175"/>
              <a:ext cx="4400" cy="7400"/>
            </a:xfrm>
            <a:custGeom>
              <a:avLst/>
              <a:gdLst/>
              <a:ahLst/>
              <a:cxnLst/>
              <a:rect l="l" t="t" r="r" b="b"/>
              <a:pathLst>
                <a:path w="176" h="296" extrusionOk="0">
                  <a:moveTo>
                    <a:pt x="88" y="1"/>
                  </a:moveTo>
                  <a:cubicBezTo>
                    <a:pt x="45" y="1"/>
                    <a:pt x="1" y="66"/>
                    <a:pt x="1" y="154"/>
                  </a:cubicBezTo>
                  <a:cubicBezTo>
                    <a:pt x="1" y="230"/>
                    <a:pt x="45" y="296"/>
                    <a:pt x="88" y="296"/>
                  </a:cubicBezTo>
                  <a:cubicBezTo>
                    <a:pt x="132" y="296"/>
                    <a:pt x="176" y="230"/>
                    <a:pt x="176" y="154"/>
                  </a:cubicBezTo>
                  <a:cubicBezTo>
                    <a:pt x="176" y="66"/>
                    <a:pt x="132" y="1"/>
                    <a:pt x="8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667;p77">
              <a:extLst>
                <a:ext uri="{FF2B5EF4-FFF2-40B4-BE49-F238E27FC236}">
                  <a16:creationId xmlns:a16="http://schemas.microsoft.com/office/drawing/2014/main" id="{258A81C4-488E-E639-43A7-F61A27E5DFE9}"/>
                </a:ext>
              </a:extLst>
            </p:cNvPr>
            <p:cNvSpPr/>
            <p:nvPr/>
          </p:nvSpPr>
          <p:spPr>
            <a:xfrm>
              <a:off x="6226525" y="375900"/>
              <a:ext cx="48700" cy="52300"/>
            </a:xfrm>
            <a:custGeom>
              <a:avLst/>
              <a:gdLst/>
              <a:ahLst/>
              <a:cxnLst/>
              <a:rect l="l" t="t" r="r" b="b"/>
              <a:pathLst>
                <a:path w="1948" h="2092" extrusionOk="0">
                  <a:moveTo>
                    <a:pt x="535" y="1"/>
                  </a:moveTo>
                  <a:cubicBezTo>
                    <a:pt x="198" y="1"/>
                    <a:pt x="32" y="79"/>
                    <a:pt x="32" y="79"/>
                  </a:cubicBezTo>
                  <a:cubicBezTo>
                    <a:pt x="0" y="538"/>
                    <a:pt x="164" y="1008"/>
                    <a:pt x="394" y="1314"/>
                  </a:cubicBezTo>
                  <a:cubicBezTo>
                    <a:pt x="601" y="1599"/>
                    <a:pt x="744" y="2091"/>
                    <a:pt x="744" y="2091"/>
                  </a:cubicBezTo>
                  <a:cubicBezTo>
                    <a:pt x="744" y="2091"/>
                    <a:pt x="853" y="1599"/>
                    <a:pt x="601" y="1205"/>
                  </a:cubicBezTo>
                  <a:lnTo>
                    <a:pt x="601" y="1205"/>
                  </a:lnTo>
                  <a:cubicBezTo>
                    <a:pt x="615" y="1207"/>
                    <a:pt x="629" y="1207"/>
                    <a:pt x="641" y="1207"/>
                  </a:cubicBezTo>
                  <a:cubicBezTo>
                    <a:pt x="928" y="1207"/>
                    <a:pt x="867" y="791"/>
                    <a:pt x="1162" y="791"/>
                  </a:cubicBezTo>
                  <a:cubicBezTo>
                    <a:pt x="1280" y="791"/>
                    <a:pt x="1454" y="857"/>
                    <a:pt x="1728" y="1041"/>
                  </a:cubicBezTo>
                  <a:cubicBezTo>
                    <a:pt x="1728" y="1041"/>
                    <a:pt x="1947" y="254"/>
                    <a:pt x="1170" y="79"/>
                  </a:cubicBezTo>
                  <a:cubicBezTo>
                    <a:pt x="915" y="20"/>
                    <a:pt x="703" y="1"/>
                    <a:pt x="535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668;p77">
              <a:extLst>
                <a:ext uri="{FF2B5EF4-FFF2-40B4-BE49-F238E27FC236}">
                  <a16:creationId xmlns:a16="http://schemas.microsoft.com/office/drawing/2014/main" id="{7023D53D-F233-3F84-9F14-19DD765F33BE}"/>
                </a:ext>
              </a:extLst>
            </p:cNvPr>
            <p:cNvSpPr/>
            <p:nvPr/>
          </p:nvSpPr>
          <p:spPr>
            <a:xfrm>
              <a:off x="6240725" y="393775"/>
              <a:ext cx="30325" cy="26000"/>
            </a:xfrm>
            <a:custGeom>
              <a:avLst/>
              <a:gdLst/>
              <a:ahLst/>
              <a:cxnLst/>
              <a:rect l="l" t="t" r="r" b="b"/>
              <a:pathLst>
                <a:path w="1213" h="1040" extrusionOk="0">
                  <a:moveTo>
                    <a:pt x="792" y="0"/>
                  </a:moveTo>
                  <a:cubicBezTo>
                    <a:pt x="687" y="0"/>
                    <a:pt x="580" y="48"/>
                    <a:pt x="504" y="151"/>
                  </a:cubicBezTo>
                  <a:cubicBezTo>
                    <a:pt x="361" y="326"/>
                    <a:pt x="1" y="1004"/>
                    <a:pt x="558" y="1037"/>
                  </a:cubicBezTo>
                  <a:cubicBezTo>
                    <a:pt x="579" y="1038"/>
                    <a:pt x="600" y="1039"/>
                    <a:pt x="619" y="1039"/>
                  </a:cubicBezTo>
                  <a:cubicBezTo>
                    <a:pt x="1153" y="1039"/>
                    <a:pt x="1212" y="483"/>
                    <a:pt x="1149" y="282"/>
                  </a:cubicBezTo>
                  <a:cubicBezTo>
                    <a:pt x="1097" y="101"/>
                    <a:pt x="946" y="0"/>
                    <a:pt x="792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669;p77">
              <a:extLst>
                <a:ext uri="{FF2B5EF4-FFF2-40B4-BE49-F238E27FC236}">
                  <a16:creationId xmlns:a16="http://schemas.microsoft.com/office/drawing/2014/main" id="{52FFAB6C-AE1A-EED6-90E3-62D7DC0C53A7}"/>
                </a:ext>
              </a:extLst>
            </p:cNvPr>
            <p:cNvSpPr/>
            <p:nvPr/>
          </p:nvSpPr>
          <p:spPr>
            <a:xfrm>
              <a:off x="6253325" y="398550"/>
              <a:ext cx="11225" cy="12950"/>
            </a:xfrm>
            <a:custGeom>
              <a:avLst/>
              <a:gdLst/>
              <a:ahLst/>
              <a:cxnLst/>
              <a:rect l="l" t="t" r="r" b="b"/>
              <a:pathLst>
                <a:path w="449" h="518" extrusionOk="0">
                  <a:moveTo>
                    <a:pt x="278" y="1"/>
                  </a:moveTo>
                  <a:cubicBezTo>
                    <a:pt x="237" y="1"/>
                    <a:pt x="198" y="12"/>
                    <a:pt x="164" y="36"/>
                  </a:cubicBezTo>
                  <a:cubicBezTo>
                    <a:pt x="54" y="124"/>
                    <a:pt x="0" y="310"/>
                    <a:pt x="44" y="496"/>
                  </a:cubicBezTo>
                  <a:cubicBezTo>
                    <a:pt x="44" y="507"/>
                    <a:pt x="66" y="518"/>
                    <a:pt x="76" y="518"/>
                  </a:cubicBezTo>
                  <a:lnTo>
                    <a:pt x="88" y="518"/>
                  </a:lnTo>
                  <a:cubicBezTo>
                    <a:pt x="98" y="518"/>
                    <a:pt x="109" y="496"/>
                    <a:pt x="109" y="485"/>
                  </a:cubicBezTo>
                  <a:cubicBezTo>
                    <a:pt x="66" y="321"/>
                    <a:pt x="109" y="157"/>
                    <a:pt x="207" y="91"/>
                  </a:cubicBezTo>
                  <a:cubicBezTo>
                    <a:pt x="233" y="76"/>
                    <a:pt x="259" y="68"/>
                    <a:pt x="286" y="68"/>
                  </a:cubicBezTo>
                  <a:cubicBezTo>
                    <a:pt x="318" y="68"/>
                    <a:pt x="353" y="79"/>
                    <a:pt x="394" y="102"/>
                  </a:cubicBezTo>
                  <a:cubicBezTo>
                    <a:pt x="398" y="107"/>
                    <a:pt x="405" y="110"/>
                    <a:pt x="411" y="110"/>
                  </a:cubicBezTo>
                  <a:cubicBezTo>
                    <a:pt x="421" y="110"/>
                    <a:pt x="431" y="104"/>
                    <a:pt x="438" y="91"/>
                  </a:cubicBezTo>
                  <a:cubicBezTo>
                    <a:pt x="448" y="80"/>
                    <a:pt x="438" y="58"/>
                    <a:pt x="426" y="48"/>
                  </a:cubicBezTo>
                  <a:cubicBezTo>
                    <a:pt x="378" y="17"/>
                    <a:pt x="327" y="1"/>
                    <a:pt x="27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670;p77">
              <a:extLst>
                <a:ext uri="{FF2B5EF4-FFF2-40B4-BE49-F238E27FC236}">
                  <a16:creationId xmlns:a16="http://schemas.microsoft.com/office/drawing/2014/main" id="{91FB1476-E253-AAE9-A852-A4A4A1717E6C}"/>
                </a:ext>
              </a:extLst>
            </p:cNvPr>
            <p:cNvSpPr/>
            <p:nvPr/>
          </p:nvSpPr>
          <p:spPr>
            <a:xfrm>
              <a:off x="6255775" y="414225"/>
              <a:ext cx="6575" cy="12600"/>
            </a:xfrm>
            <a:custGeom>
              <a:avLst/>
              <a:gdLst/>
              <a:ahLst/>
              <a:cxnLst/>
              <a:rect l="l" t="t" r="r" b="b"/>
              <a:pathLst>
                <a:path w="263" h="504" extrusionOk="0">
                  <a:moveTo>
                    <a:pt x="131" y="0"/>
                  </a:moveTo>
                  <a:cubicBezTo>
                    <a:pt x="66" y="0"/>
                    <a:pt x="0" y="109"/>
                    <a:pt x="0" y="252"/>
                  </a:cubicBezTo>
                  <a:cubicBezTo>
                    <a:pt x="0" y="394"/>
                    <a:pt x="66" y="503"/>
                    <a:pt x="131" y="503"/>
                  </a:cubicBezTo>
                  <a:cubicBezTo>
                    <a:pt x="208" y="503"/>
                    <a:pt x="263" y="394"/>
                    <a:pt x="263" y="252"/>
                  </a:cubicBezTo>
                  <a:cubicBezTo>
                    <a:pt x="263" y="109"/>
                    <a:pt x="208" y="0"/>
                    <a:pt x="131" y="0"/>
                  </a:cubicBezTo>
                  <a:close/>
                </a:path>
              </a:pathLst>
            </a:custGeom>
            <a:solidFill>
              <a:srgbClr val="F7D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671;p77">
              <a:extLst>
                <a:ext uri="{FF2B5EF4-FFF2-40B4-BE49-F238E27FC236}">
                  <a16:creationId xmlns:a16="http://schemas.microsoft.com/office/drawing/2014/main" id="{CC7CC151-9E81-9AEF-5A52-86A6178111F9}"/>
                </a:ext>
              </a:extLst>
            </p:cNvPr>
            <p:cNvSpPr/>
            <p:nvPr/>
          </p:nvSpPr>
          <p:spPr>
            <a:xfrm>
              <a:off x="6217775" y="493250"/>
              <a:ext cx="13675" cy="216850"/>
            </a:xfrm>
            <a:custGeom>
              <a:avLst/>
              <a:gdLst/>
              <a:ahLst/>
              <a:cxnLst/>
              <a:rect l="l" t="t" r="r" b="b"/>
              <a:pathLst>
                <a:path w="547" h="8674" extrusionOk="0">
                  <a:moveTo>
                    <a:pt x="153" y="0"/>
                  </a:moveTo>
                  <a:cubicBezTo>
                    <a:pt x="120" y="0"/>
                    <a:pt x="98" y="11"/>
                    <a:pt x="98" y="44"/>
                  </a:cubicBezTo>
                  <a:cubicBezTo>
                    <a:pt x="0" y="864"/>
                    <a:pt x="109" y="2439"/>
                    <a:pt x="207" y="4113"/>
                  </a:cubicBezTo>
                  <a:cubicBezTo>
                    <a:pt x="328" y="5863"/>
                    <a:pt x="448" y="7679"/>
                    <a:pt x="328" y="8620"/>
                  </a:cubicBezTo>
                  <a:cubicBezTo>
                    <a:pt x="328" y="8652"/>
                    <a:pt x="339" y="8674"/>
                    <a:pt x="372" y="8674"/>
                  </a:cubicBezTo>
                  <a:cubicBezTo>
                    <a:pt x="394" y="8674"/>
                    <a:pt x="416" y="8663"/>
                    <a:pt x="426" y="8630"/>
                  </a:cubicBezTo>
                  <a:cubicBezTo>
                    <a:pt x="547" y="7679"/>
                    <a:pt x="426" y="5863"/>
                    <a:pt x="306" y="4102"/>
                  </a:cubicBezTo>
                  <a:cubicBezTo>
                    <a:pt x="197" y="2439"/>
                    <a:pt x="98" y="864"/>
                    <a:pt x="186" y="55"/>
                  </a:cubicBezTo>
                  <a:cubicBezTo>
                    <a:pt x="197" y="22"/>
                    <a:pt x="175" y="0"/>
                    <a:pt x="153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672;p77">
              <a:extLst>
                <a:ext uri="{FF2B5EF4-FFF2-40B4-BE49-F238E27FC236}">
                  <a16:creationId xmlns:a16="http://schemas.microsoft.com/office/drawing/2014/main" id="{03EEF169-7445-7247-395D-85BD276ED8F3}"/>
                </a:ext>
              </a:extLst>
            </p:cNvPr>
            <p:cNvSpPr/>
            <p:nvPr/>
          </p:nvSpPr>
          <p:spPr>
            <a:xfrm>
              <a:off x="6225125" y="505000"/>
              <a:ext cx="6600" cy="6325"/>
            </a:xfrm>
            <a:custGeom>
              <a:avLst/>
              <a:gdLst/>
              <a:ahLst/>
              <a:cxnLst/>
              <a:rect l="l" t="t" r="r" b="b"/>
              <a:pathLst>
                <a:path w="264" h="253" extrusionOk="0">
                  <a:moveTo>
                    <a:pt x="132" y="0"/>
                  </a:moveTo>
                  <a:cubicBezTo>
                    <a:pt x="56" y="0"/>
                    <a:pt x="1" y="56"/>
                    <a:pt x="1" y="121"/>
                  </a:cubicBezTo>
                  <a:cubicBezTo>
                    <a:pt x="1" y="197"/>
                    <a:pt x="56" y="252"/>
                    <a:pt x="132" y="252"/>
                  </a:cubicBezTo>
                  <a:cubicBezTo>
                    <a:pt x="198" y="252"/>
                    <a:pt x="264" y="197"/>
                    <a:pt x="264" y="121"/>
                  </a:cubicBezTo>
                  <a:cubicBezTo>
                    <a:pt x="264" y="56"/>
                    <a:pt x="198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673;p77">
              <a:extLst>
                <a:ext uri="{FF2B5EF4-FFF2-40B4-BE49-F238E27FC236}">
                  <a16:creationId xmlns:a16="http://schemas.microsoft.com/office/drawing/2014/main" id="{5FE9F63B-F42B-89B7-115B-61CCCC47E248}"/>
                </a:ext>
              </a:extLst>
            </p:cNvPr>
            <p:cNvSpPr/>
            <p:nvPr/>
          </p:nvSpPr>
          <p:spPr>
            <a:xfrm>
              <a:off x="6225125" y="526600"/>
              <a:ext cx="6600" cy="6600"/>
            </a:xfrm>
            <a:custGeom>
              <a:avLst/>
              <a:gdLst/>
              <a:ahLst/>
              <a:cxnLst/>
              <a:rect l="l" t="t" r="r" b="b"/>
              <a:pathLst>
                <a:path w="264" h="264" extrusionOk="0">
                  <a:moveTo>
                    <a:pt x="132" y="1"/>
                  </a:moveTo>
                  <a:cubicBezTo>
                    <a:pt x="56" y="1"/>
                    <a:pt x="1" y="67"/>
                    <a:pt x="1" y="132"/>
                  </a:cubicBezTo>
                  <a:cubicBezTo>
                    <a:pt x="1" y="208"/>
                    <a:pt x="56" y="263"/>
                    <a:pt x="132" y="263"/>
                  </a:cubicBezTo>
                  <a:cubicBezTo>
                    <a:pt x="198" y="263"/>
                    <a:pt x="264" y="208"/>
                    <a:pt x="264" y="132"/>
                  </a:cubicBezTo>
                  <a:cubicBezTo>
                    <a:pt x="264" y="67"/>
                    <a:pt x="198" y="1"/>
                    <a:pt x="132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674;p77">
              <a:extLst>
                <a:ext uri="{FF2B5EF4-FFF2-40B4-BE49-F238E27FC236}">
                  <a16:creationId xmlns:a16="http://schemas.microsoft.com/office/drawing/2014/main" id="{8F2BF62B-FE7E-8AF2-0D83-61795E2F1E3A}"/>
                </a:ext>
              </a:extLst>
            </p:cNvPr>
            <p:cNvSpPr/>
            <p:nvPr/>
          </p:nvSpPr>
          <p:spPr>
            <a:xfrm>
              <a:off x="6228425" y="575550"/>
              <a:ext cx="6325" cy="6575"/>
            </a:xfrm>
            <a:custGeom>
              <a:avLst/>
              <a:gdLst/>
              <a:ahLst/>
              <a:cxnLst/>
              <a:rect l="l" t="t" r="r" b="b"/>
              <a:pathLst>
                <a:path w="253" h="263" extrusionOk="0">
                  <a:moveTo>
                    <a:pt x="132" y="0"/>
                  </a:moveTo>
                  <a:cubicBezTo>
                    <a:pt x="55" y="0"/>
                    <a:pt x="0" y="55"/>
                    <a:pt x="0" y="132"/>
                  </a:cubicBezTo>
                  <a:cubicBezTo>
                    <a:pt x="0" y="197"/>
                    <a:pt x="55" y="263"/>
                    <a:pt x="132" y="263"/>
                  </a:cubicBezTo>
                  <a:cubicBezTo>
                    <a:pt x="197" y="263"/>
                    <a:pt x="252" y="197"/>
                    <a:pt x="252" y="132"/>
                  </a:cubicBezTo>
                  <a:cubicBezTo>
                    <a:pt x="252" y="55"/>
                    <a:pt x="197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675;p77">
              <a:extLst>
                <a:ext uri="{FF2B5EF4-FFF2-40B4-BE49-F238E27FC236}">
                  <a16:creationId xmlns:a16="http://schemas.microsoft.com/office/drawing/2014/main" id="{00465141-2948-FFE5-9B0F-49D1EC7F6451}"/>
                </a:ext>
              </a:extLst>
            </p:cNvPr>
            <p:cNvSpPr/>
            <p:nvPr/>
          </p:nvSpPr>
          <p:spPr>
            <a:xfrm>
              <a:off x="6230600" y="619300"/>
              <a:ext cx="6325" cy="6325"/>
            </a:xfrm>
            <a:custGeom>
              <a:avLst/>
              <a:gdLst/>
              <a:ahLst/>
              <a:cxnLst/>
              <a:rect l="l" t="t" r="r" b="b"/>
              <a:pathLst>
                <a:path w="253" h="253" extrusionOk="0">
                  <a:moveTo>
                    <a:pt x="132" y="0"/>
                  </a:moveTo>
                  <a:cubicBezTo>
                    <a:pt x="56" y="0"/>
                    <a:pt x="1" y="56"/>
                    <a:pt x="1" y="121"/>
                  </a:cubicBezTo>
                  <a:cubicBezTo>
                    <a:pt x="1" y="197"/>
                    <a:pt x="56" y="252"/>
                    <a:pt x="132" y="252"/>
                  </a:cubicBezTo>
                  <a:cubicBezTo>
                    <a:pt x="198" y="252"/>
                    <a:pt x="253" y="197"/>
                    <a:pt x="253" y="121"/>
                  </a:cubicBezTo>
                  <a:cubicBezTo>
                    <a:pt x="253" y="56"/>
                    <a:pt x="198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676;p77">
              <a:extLst>
                <a:ext uri="{FF2B5EF4-FFF2-40B4-BE49-F238E27FC236}">
                  <a16:creationId xmlns:a16="http://schemas.microsoft.com/office/drawing/2014/main" id="{7E37AA89-9F9E-F44C-A4BB-22DAE9AEE9E8}"/>
                </a:ext>
              </a:extLst>
            </p:cNvPr>
            <p:cNvSpPr/>
            <p:nvPr/>
          </p:nvSpPr>
          <p:spPr>
            <a:xfrm>
              <a:off x="6232800" y="663600"/>
              <a:ext cx="6325" cy="6575"/>
            </a:xfrm>
            <a:custGeom>
              <a:avLst/>
              <a:gdLst/>
              <a:ahLst/>
              <a:cxnLst/>
              <a:rect l="l" t="t" r="r" b="b"/>
              <a:pathLst>
                <a:path w="253" h="263" extrusionOk="0">
                  <a:moveTo>
                    <a:pt x="121" y="0"/>
                  </a:moveTo>
                  <a:cubicBezTo>
                    <a:pt x="55" y="0"/>
                    <a:pt x="0" y="55"/>
                    <a:pt x="0" y="132"/>
                  </a:cubicBezTo>
                  <a:cubicBezTo>
                    <a:pt x="0" y="197"/>
                    <a:pt x="55" y="263"/>
                    <a:pt x="121" y="263"/>
                  </a:cubicBezTo>
                  <a:cubicBezTo>
                    <a:pt x="197" y="263"/>
                    <a:pt x="252" y="197"/>
                    <a:pt x="252" y="132"/>
                  </a:cubicBezTo>
                  <a:cubicBezTo>
                    <a:pt x="252" y="55"/>
                    <a:pt x="197" y="0"/>
                    <a:pt x="121" y="0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677;p77">
              <a:extLst>
                <a:ext uri="{FF2B5EF4-FFF2-40B4-BE49-F238E27FC236}">
                  <a16:creationId xmlns:a16="http://schemas.microsoft.com/office/drawing/2014/main" id="{59E9DA11-A430-6D0F-75B7-15B958FE91AF}"/>
                </a:ext>
              </a:extLst>
            </p:cNvPr>
            <p:cNvSpPr/>
            <p:nvPr/>
          </p:nvSpPr>
          <p:spPr>
            <a:xfrm>
              <a:off x="6221300" y="463975"/>
              <a:ext cx="49550" cy="43225"/>
            </a:xfrm>
            <a:custGeom>
              <a:avLst/>
              <a:gdLst/>
              <a:ahLst/>
              <a:cxnLst/>
              <a:rect l="l" t="t" r="r" b="b"/>
              <a:pathLst>
                <a:path w="1982" h="1729" extrusionOk="0">
                  <a:moveTo>
                    <a:pt x="1488" y="1"/>
                  </a:moveTo>
                  <a:cubicBezTo>
                    <a:pt x="1456" y="329"/>
                    <a:pt x="1" y="1215"/>
                    <a:pt x="1" y="1215"/>
                  </a:cubicBezTo>
                  <a:lnTo>
                    <a:pt x="603" y="1729"/>
                  </a:lnTo>
                  <a:cubicBezTo>
                    <a:pt x="1817" y="1182"/>
                    <a:pt x="1981" y="329"/>
                    <a:pt x="1981" y="329"/>
                  </a:cubicBezTo>
                  <a:lnTo>
                    <a:pt x="1488" y="1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678;p77">
              <a:extLst>
                <a:ext uri="{FF2B5EF4-FFF2-40B4-BE49-F238E27FC236}">
                  <a16:creationId xmlns:a16="http://schemas.microsoft.com/office/drawing/2014/main" id="{CC2DB242-D622-8234-F01E-45602CFB07D2}"/>
                </a:ext>
              </a:extLst>
            </p:cNvPr>
            <p:cNvSpPr/>
            <p:nvPr/>
          </p:nvSpPr>
          <p:spPr>
            <a:xfrm>
              <a:off x="6199175" y="465900"/>
              <a:ext cx="22150" cy="37775"/>
            </a:xfrm>
            <a:custGeom>
              <a:avLst/>
              <a:gdLst/>
              <a:ahLst/>
              <a:cxnLst/>
              <a:rect l="l" t="t" r="r" b="b"/>
              <a:pathLst>
                <a:path w="886" h="1511" extrusionOk="0">
                  <a:moveTo>
                    <a:pt x="448" y="1"/>
                  </a:moveTo>
                  <a:lnTo>
                    <a:pt x="0" y="307"/>
                  </a:lnTo>
                  <a:cubicBezTo>
                    <a:pt x="0" y="1357"/>
                    <a:pt x="110" y="1510"/>
                    <a:pt x="110" y="1510"/>
                  </a:cubicBezTo>
                  <a:lnTo>
                    <a:pt x="886" y="1138"/>
                  </a:lnTo>
                  <a:cubicBezTo>
                    <a:pt x="733" y="1083"/>
                    <a:pt x="448" y="1"/>
                    <a:pt x="448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679;p77">
              <a:extLst>
                <a:ext uri="{FF2B5EF4-FFF2-40B4-BE49-F238E27FC236}">
                  <a16:creationId xmlns:a16="http://schemas.microsoft.com/office/drawing/2014/main" id="{7CCEE58C-B0B9-57E1-16BF-FD38564CE4B9}"/>
                </a:ext>
              </a:extLst>
            </p:cNvPr>
            <p:cNvSpPr/>
            <p:nvPr/>
          </p:nvSpPr>
          <p:spPr>
            <a:xfrm>
              <a:off x="6223775" y="642800"/>
              <a:ext cx="186225" cy="176275"/>
            </a:xfrm>
            <a:custGeom>
              <a:avLst/>
              <a:gdLst/>
              <a:ahLst/>
              <a:cxnLst/>
              <a:rect l="l" t="t" r="r" b="b"/>
              <a:pathLst>
                <a:path w="7449" h="7051" extrusionOk="0">
                  <a:moveTo>
                    <a:pt x="6123" y="1"/>
                  </a:moveTo>
                  <a:cubicBezTo>
                    <a:pt x="5957" y="1"/>
                    <a:pt x="5745" y="372"/>
                    <a:pt x="5557" y="428"/>
                  </a:cubicBezTo>
                  <a:cubicBezTo>
                    <a:pt x="5535" y="428"/>
                    <a:pt x="5513" y="439"/>
                    <a:pt x="5480" y="439"/>
                  </a:cubicBezTo>
                  <a:cubicBezTo>
                    <a:pt x="4748" y="537"/>
                    <a:pt x="3424" y="942"/>
                    <a:pt x="2789" y="975"/>
                  </a:cubicBezTo>
                  <a:cubicBezTo>
                    <a:pt x="2749" y="977"/>
                    <a:pt x="2707" y="977"/>
                    <a:pt x="2664" y="977"/>
                  </a:cubicBezTo>
                  <a:cubicBezTo>
                    <a:pt x="2105" y="977"/>
                    <a:pt x="1420" y="852"/>
                    <a:pt x="963" y="822"/>
                  </a:cubicBezTo>
                  <a:cubicBezTo>
                    <a:pt x="711" y="696"/>
                    <a:pt x="468" y="306"/>
                    <a:pt x="294" y="306"/>
                  </a:cubicBezTo>
                  <a:cubicBezTo>
                    <a:pt x="287" y="306"/>
                    <a:pt x="280" y="306"/>
                    <a:pt x="274" y="307"/>
                  </a:cubicBezTo>
                  <a:cubicBezTo>
                    <a:pt x="110" y="341"/>
                    <a:pt x="395" y="756"/>
                    <a:pt x="383" y="1063"/>
                  </a:cubicBezTo>
                  <a:cubicBezTo>
                    <a:pt x="44" y="1642"/>
                    <a:pt x="1" y="2779"/>
                    <a:pt x="186" y="3753"/>
                  </a:cubicBezTo>
                  <a:cubicBezTo>
                    <a:pt x="383" y="4814"/>
                    <a:pt x="570" y="5645"/>
                    <a:pt x="1270" y="6291"/>
                  </a:cubicBezTo>
                  <a:cubicBezTo>
                    <a:pt x="1335" y="6629"/>
                    <a:pt x="1073" y="6969"/>
                    <a:pt x="1171" y="7045"/>
                  </a:cubicBezTo>
                  <a:cubicBezTo>
                    <a:pt x="1176" y="7049"/>
                    <a:pt x="1183" y="7050"/>
                    <a:pt x="1190" y="7050"/>
                  </a:cubicBezTo>
                  <a:cubicBezTo>
                    <a:pt x="1316" y="7050"/>
                    <a:pt x="1725" y="6574"/>
                    <a:pt x="1919" y="6574"/>
                  </a:cubicBezTo>
                  <a:cubicBezTo>
                    <a:pt x="1925" y="6574"/>
                    <a:pt x="1931" y="6574"/>
                    <a:pt x="1936" y="6575"/>
                  </a:cubicBezTo>
                  <a:cubicBezTo>
                    <a:pt x="2114" y="6600"/>
                    <a:pt x="2318" y="6611"/>
                    <a:pt x="2542" y="6611"/>
                  </a:cubicBezTo>
                  <a:cubicBezTo>
                    <a:pt x="3904" y="6611"/>
                    <a:pt x="5957" y="6195"/>
                    <a:pt x="6661" y="5875"/>
                  </a:cubicBezTo>
                  <a:cubicBezTo>
                    <a:pt x="6751" y="5853"/>
                    <a:pt x="6836" y="5845"/>
                    <a:pt x="6914" y="5845"/>
                  </a:cubicBezTo>
                  <a:cubicBezTo>
                    <a:pt x="7118" y="5845"/>
                    <a:pt x="7276" y="5899"/>
                    <a:pt x="7354" y="5899"/>
                  </a:cubicBezTo>
                  <a:cubicBezTo>
                    <a:pt x="7381" y="5899"/>
                    <a:pt x="7399" y="5893"/>
                    <a:pt x="7405" y="5875"/>
                  </a:cubicBezTo>
                  <a:cubicBezTo>
                    <a:pt x="7449" y="5733"/>
                    <a:pt x="7033" y="5492"/>
                    <a:pt x="6957" y="5263"/>
                  </a:cubicBezTo>
                  <a:cubicBezTo>
                    <a:pt x="6946" y="4551"/>
                    <a:pt x="6410" y="3917"/>
                    <a:pt x="6268" y="3064"/>
                  </a:cubicBezTo>
                  <a:cubicBezTo>
                    <a:pt x="6115" y="2091"/>
                    <a:pt x="6574" y="1281"/>
                    <a:pt x="6148" y="679"/>
                  </a:cubicBezTo>
                  <a:cubicBezTo>
                    <a:pt x="6017" y="384"/>
                    <a:pt x="6399" y="220"/>
                    <a:pt x="6202" y="34"/>
                  </a:cubicBezTo>
                  <a:cubicBezTo>
                    <a:pt x="6177" y="11"/>
                    <a:pt x="6151" y="1"/>
                    <a:pt x="6123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80;p77">
              <a:extLst>
                <a:ext uri="{FF2B5EF4-FFF2-40B4-BE49-F238E27FC236}">
                  <a16:creationId xmlns:a16="http://schemas.microsoft.com/office/drawing/2014/main" id="{2E62F084-C86E-6D51-4538-0CD027D3EF5C}"/>
                </a:ext>
              </a:extLst>
            </p:cNvPr>
            <p:cNvSpPr/>
            <p:nvPr/>
          </p:nvSpPr>
          <p:spPr>
            <a:xfrm>
              <a:off x="6242925" y="679600"/>
              <a:ext cx="38300" cy="110350"/>
            </a:xfrm>
            <a:custGeom>
              <a:avLst/>
              <a:gdLst/>
              <a:ahLst/>
              <a:cxnLst/>
              <a:rect l="l" t="t" r="r" b="b"/>
              <a:pathLst>
                <a:path w="1532" h="4414" extrusionOk="0">
                  <a:moveTo>
                    <a:pt x="55" y="0"/>
                  </a:moveTo>
                  <a:cubicBezTo>
                    <a:pt x="44" y="0"/>
                    <a:pt x="33" y="6"/>
                    <a:pt x="22" y="17"/>
                  </a:cubicBezTo>
                  <a:cubicBezTo>
                    <a:pt x="0" y="39"/>
                    <a:pt x="0" y="72"/>
                    <a:pt x="22" y="82"/>
                  </a:cubicBezTo>
                  <a:cubicBezTo>
                    <a:pt x="1422" y="1395"/>
                    <a:pt x="963" y="4326"/>
                    <a:pt x="963" y="4359"/>
                  </a:cubicBezTo>
                  <a:cubicBezTo>
                    <a:pt x="952" y="4381"/>
                    <a:pt x="973" y="4414"/>
                    <a:pt x="995" y="4414"/>
                  </a:cubicBezTo>
                  <a:lnTo>
                    <a:pt x="1007" y="4414"/>
                  </a:lnTo>
                  <a:cubicBezTo>
                    <a:pt x="1029" y="4414"/>
                    <a:pt x="1050" y="4403"/>
                    <a:pt x="1050" y="4370"/>
                  </a:cubicBezTo>
                  <a:cubicBezTo>
                    <a:pt x="1061" y="4348"/>
                    <a:pt x="1532" y="1362"/>
                    <a:pt x="88" y="17"/>
                  </a:cubicBezTo>
                  <a:cubicBezTo>
                    <a:pt x="77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681;p77">
              <a:extLst>
                <a:ext uri="{FF2B5EF4-FFF2-40B4-BE49-F238E27FC236}">
                  <a16:creationId xmlns:a16="http://schemas.microsoft.com/office/drawing/2014/main" id="{5D2D6694-5246-C2FD-A5ED-631A61B32FCF}"/>
                </a:ext>
              </a:extLst>
            </p:cNvPr>
            <p:cNvSpPr/>
            <p:nvPr/>
          </p:nvSpPr>
          <p:spPr>
            <a:xfrm>
              <a:off x="6230900" y="684675"/>
              <a:ext cx="27625" cy="90250"/>
            </a:xfrm>
            <a:custGeom>
              <a:avLst/>
              <a:gdLst/>
              <a:ahLst/>
              <a:cxnLst/>
              <a:rect l="l" t="t" r="r" b="b"/>
              <a:pathLst>
                <a:path w="1105" h="3610" extrusionOk="0">
                  <a:moveTo>
                    <a:pt x="744" y="0"/>
                  </a:moveTo>
                  <a:cubicBezTo>
                    <a:pt x="722" y="0"/>
                    <a:pt x="689" y="11"/>
                    <a:pt x="678" y="32"/>
                  </a:cubicBezTo>
                  <a:cubicBezTo>
                    <a:pt x="656" y="131"/>
                    <a:pt x="0" y="2395"/>
                    <a:pt x="1017" y="3588"/>
                  </a:cubicBezTo>
                  <a:cubicBezTo>
                    <a:pt x="1028" y="3598"/>
                    <a:pt x="1039" y="3610"/>
                    <a:pt x="1050" y="3610"/>
                  </a:cubicBezTo>
                  <a:cubicBezTo>
                    <a:pt x="1061" y="3610"/>
                    <a:pt x="1072" y="3598"/>
                    <a:pt x="1083" y="3598"/>
                  </a:cubicBezTo>
                  <a:cubicBezTo>
                    <a:pt x="1104" y="3576"/>
                    <a:pt x="1104" y="3544"/>
                    <a:pt x="1094" y="3522"/>
                  </a:cubicBezTo>
                  <a:cubicBezTo>
                    <a:pt x="110" y="2373"/>
                    <a:pt x="766" y="88"/>
                    <a:pt x="776" y="66"/>
                  </a:cubicBezTo>
                  <a:cubicBezTo>
                    <a:pt x="788" y="32"/>
                    <a:pt x="766" y="11"/>
                    <a:pt x="744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682;p77">
              <a:extLst>
                <a:ext uri="{FF2B5EF4-FFF2-40B4-BE49-F238E27FC236}">
                  <a16:creationId xmlns:a16="http://schemas.microsoft.com/office/drawing/2014/main" id="{B5130310-1029-4999-7D4B-985E605A8DCB}"/>
                </a:ext>
              </a:extLst>
            </p:cNvPr>
            <p:cNvSpPr/>
            <p:nvPr/>
          </p:nvSpPr>
          <p:spPr>
            <a:xfrm>
              <a:off x="6297325" y="755225"/>
              <a:ext cx="48450" cy="59100"/>
            </a:xfrm>
            <a:custGeom>
              <a:avLst/>
              <a:gdLst/>
              <a:ahLst/>
              <a:cxnLst/>
              <a:rect l="l" t="t" r="r" b="b"/>
              <a:pathLst>
                <a:path w="1938" h="2364" extrusionOk="0">
                  <a:moveTo>
                    <a:pt x="460" y="0"/>
                  </a:moveTo>
                  <a:cubicBezTo>
                    <a:pt x="460" y="0"/>
                    <a:pt x="372" y="634"/>
                    <a:pt x="340" y="667"/>
                  </a:cubicBezTo>
                  <a:cubicBezTo>
                    <a:pt x="318" y="711"/>
                    <a:pt x="66" y="1203"/>
                    <a:pt x="66" y="1203"/>
                  </a:cubicBezTo>
                  <a:lnTo>
                    <a:pt x="34" y="1838"/>
                  </a:lnTo>
                  <a:cubicBezTo>
                    <a:pt x="55" y="1842"/>
                    <a:pt x="76" y="1844"/>
                    <a:pt x="95" y="1844"/>
                  </a:cubicBezTo>
                  <a:cubicBezTo>
                    <a:pt x="388" y="1844"/>
                    <a:pt x="416" y="1334"/>
                    <a:pt x="416" y="1334"/>
                  </a:cubicBezTo>
                  <a:lnTo>
                    <a:pt x="646" y="1072"/>
                  </a:lnTo>
                  <a:cubicBezTo>
                    <a:pt x="646" y="1072"/>
                    <a:pt x="690" y="1629"/>
                    <a:pt x="679" y="1728"/>
                  </a:cubicBezTo>
                  <a:cubicBezTo>
                    <a:pt x="679" y="1816"/>
                    <a:pt x="526" y="2013"/>
                    <a:pt x="165" y="2089"/>
                  </a:cubicBezTo>
                  <a:cubicBezTo>
                    <a:pt x="165" y="2089"/>
                    <a:pt x="1" y="2166"/>
                    <a:pt x="121" y="2307"/>
                  </a:cubicBezTo>
                  <a:cubicBezTo>
                    <a:pt x="153" y="2349"/>
                    <a:pt x="213" y="2363"/>
                    <a:pt x="282" y="2363"/>
                  </a:cubicBezTo>
                  <a:cubicBezTo>
                    <a:pt x="453" y="2363"/>
                    <a:pt x="679" y="2275"/>
                    <a:pt x="679" y="2275"/>
                  </a:cubicBezTo>
                  <a:cubicBezTo>
                    <a:pt x="737" y="2306"/>
                    <a:pt x="793" y="2317"/>
                    <a:pt x="842" y="2317"/>
                  </a:cubicBezTo>
                  <a:cubicBezTo>
                    <a:pt x="987" y="2317"/>
                    <a:pt x="1084" y="2220"/>
                    <a:pt x="1084" y="2220"/>
                  </a:cubicBezTo>
                  <a:cubicBezTo>
                    <a:pt x="1130" y="2236"/>
                    <a:pt x="1172" y="2242"/>
                    <a:pt x="1211" y="2242"/>
                  </a:cubicBezTo>
                  <a:cubicBezTo>
                    <a:pt x="1386" y="2242"/>
                    <a:pt x="1488" y="2111"/>
                    <a:pt x="1488" y="2111"/>
                  </a:cubicBezTo>
                  <a:cubicBezTo>
                    <a:pt x="1502" y="2113"/>
                    <a:pt x="1515" y="2114"/>
                    <a:pt x="1527" y="2114"/>
                  </a:cubicBezTo>
                  <a:cubicBezTo>
                    <a:pt x="1710" y="2114"/>
                    <a:pt x="1806" y="1903"/>
                    <a:pt x="1806" y="1903"/>
                  </a:cubicBezTo>
                  <a:lnTo>
                    <a:pt x="1937" y="951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683;p77">
              <a:extLst>
                <a:ext uri="{FF2B5EF4-FFF2-40B4-BE49-F238E27FC236}">
                  <a16:creationId xmlns:a16="http://schemas.microsoft.com/office/drawing/2014/main" id="{870CA04F-6310-380E-B9E6-5372B032C5E1}"/>
                </a:ext>
              </a:extLst>
            </p:cNvPr>
            <p:cNvSpPr/>
            <p:nvPr/>
          </p:nvSpPr>
          <p:spPr>
            <a:xfrm>
              <a:off x="6313475" y="787475"/>
              <a:ext cx="10675" cy="25450"/>
            </a:xfrm>
            <a:custGeom>
              <a:avLst/>
              <a:gdLst/>
              <a:ahLst/>
              <a:cxnLst/>
              <a:rect l="l" t="t" r="r" b="b"/>
              <a:pathLst>
                <a:path w="427" h="1018" extrusionOk="0">
                  <a:moveTo>
                    <a:pt x="383" y="1"/>
                  </a:moveTo>
                  <a:cubicBezTo>
                    <a:pt x="350" y="1"/>
                    <a:pt x="329" y="23"/>
                    <a:pt x="329" y="44"/>
                  </a:cubicBezTo>
                  <a:lnTo>
                    <a:pt x="329" y="580"/>
                  </a:lnTo>
                  <a:cubicBezTo>
                    <a:pt x="317" y="613"/>
                    <a:pt x="164" y="832"/>
                    <a:pt x="22" y="930"/>
                  </a:cubicBezTo>
                  <a:cubicBezTo>
                    <a:pt x="0" y="941"/>
                    <a:pt x="0" y="974"/>
                    <a:pt x="11" y="996"/>
                  </a:cubicBezTo>
                  <a:cubicBezTo>
                    <a:pt x="22" y="1007"/>
                    <a:pt x="44" y="1017"/>
                    <a:pt x="55" y="1017"/>
                  </a:cubicBezTo>
                  <a:cubicBezTo>
                    <a:pt x="66" y="1017"/>
                    <a:pt x="76" y="1017"/>
                    <a:pt x="88" y="1007"/>
                  </a:cubicBezTo>
                  <a:cubicBezTo>
                    <a:pt x="230" y="898"/>
                    <a:pt x="416" y="657"/>
                    <a:pt x="427" y="591"/>
                  </a:cubicBezTo>
                  <a:lnTo>
                    <a:pt x="427" y="44"/>
                  </a:lnTo>
                  <a:cubicBezTo>
                    <a:pt x="427" y="23"/>
                    <a:pt x="405" y="1"/>
                    <a:pt x="383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684;p77">
              <a:extLst>
                <a:ext uri="{FF2B5EF4-FFF2-40B4-BE49-F238E27FC236}">
                  <a16:creationId xmlns:a16="http://schemas.microsoft.com/office/drawing/2014/main" id="{BB32733D-1D9D-0712-10E7-C27560DAA676}"/>
                </a:ext>
              </a:extLst>
            </p:cNvPr>
            <p:cNvSpPr/>
            <p:nvPr/>
          </p:nvSpPr>
          <p:spPr>
            <a:xfrm>
              <a:off x="6323025" y="787475"/>
              <a:ext cx="7700" cy="24100"/>
            </a:xfrm>
            <a:custGeom>
              <a:avLst/>
              <a:gdLst/>
              <a:ahLst/>
              <a:cxnLst/>
              <a:rect l="l" t="t" r="r" b="b"/>
              <a:pathLst>
                <a:path w="308" h="964" extrusionOk="0">
                  <a:moveTo>
                    <a:pt x="263" y="1"/>
                  </a:moveTo>
                  <a:cubicBezTo>
                    <a:pt x="231" y="1"/>
                    <a:pt x="209" y="23"/>
                    <a:pt x="209" y="44"/>
                  </a:cubicBezTo>
                  <a:lnTo>
                    <a:pt x="209" y="602"/>
                  </a:lnTo>
                  <a:cubicBezTo>
                    <a:pt x="209" y="635"/>
                    <a:pt x="176" y="701"/>
                    <a:pt x="34" y="864"/>
                  </a:cubicBezTo>
                  <a:cubicBezTo>
                    <a:pt x="23" y="876"/>
                    <a:pt x="23" y="886"/>
                    <a:pt x="12" y="886"/>
                  </a:cubicBezTo>
                  <a:cubicBezTo>
                    <a:pt x="1" y="908"/>
                    <a:pt x="1" y="941"/>
                    <a:pt x="23" y="952"/>
                  </a:cubicBezTo>
                  <a:cubicBezTo>
                    <a:pt x="34" y="963"/>
                    <a:pt x="45" y="963"/>
                    <a:pt x="56" y="963"/>
                  </a:cubicBezTo>
                  <a:cubicBezTo>
                    <a:pt x="66" y="963"/>
                    <a:pt x="78" y="963"/>
                    <a:pt x="88" y="952"/>
                  </a:cubicBezTo>
                  <a:lnTo>
                    <a:pt x="110" y="930"/>
                  </a:lnTo>
                  <a:cubicBezTo>
                    <a:pt x="209" y="821"/>
                    <a:pt x="307" y="689"/>
                    <a:pt x="307" y="602"/>
                  </a:cubicBezTo>
                  <a:lnTo>
                    <a:pt x="307" y="44"/>
                  </a:lnTo>
                  <a:cubicBezTo>
                    <a:pt x="307" y="23"/>
                    <a:pt x="285" y="1"/>
                    <a:pt x="263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685;p77">
              <a:extLst>
                <a:ext uri="{FF2B5EF4-FFF2-40B4-BE49-F238E27FC236}">
                  <a16:creationId xmlns:a16="http://schemas.microsoft.com/office/drawing/2014/main" id="{216B055D-6B21-E9CF-197F-F19B619AAD01}"/>
                </a:ext>
              </a:extLst>
            </p:cNvPr>
            <p:cNvSpPr/>
            <p:nvPr/>
          </p:nvSpPr>
          <p:spPr>
            <a:xfrm>
              <a:off x="6332325" y="788825"/>
              <a:ext cx="6600" cy="20275"/>
            </a:xfrm>
            <a:custGeom>
              <a:avLst/>
              <a:gdLst/>
              <a:ahLst/>
              <a:cxnLst/>
              <a:rect l="l" t="t" r="r" b="b"/>
              <a:pathLst>
                <a:path w="264" h="811" extrusionOk="0">
                  <a:moveTo>
                    <a:pt x="209" y="1"/>
                  </a:moveTo>
                  <a:cubicBezTo>
                    <a:pt x="187" y="1"/>
                    <a:pt x="165" y="12"/>
                    <a:pt x="154" y="45"/>
                  </a:cubicBezTo>
                  <a:cubicBezTo>
                    <a:pt x="154" y="88"/>
                    <a:pt x="121" y="450"/>
                    <a:pt x="121" y="504"/>
                  </a:cubicBezTo>
                  <a:cubicBezTo>
                    <a:pt x="121" y="537"/>
                    <a:pt x="78" y="635"/>
                    <a:pt x="12" y="745"/>
                  </a:cubicBezTo>
                  <a:cubicBezTo>
                    <a:pt x="1" y="767"/>
                    <a:pt x="12" y="788"/>
                    <a:pt x="34" y="810"/>
                  </a:cubicBezTo>
                  <a:lnTo>
                    <a:pt x="56" y="810"/>
                  </a:lnTo>
                  <a:cubicBezTo>
                    <a:pt x="66" y="810"/>
                    <a:pt x="88" y="810"/>
                    <a:pt x="100" y="788"/>
                  </a:cubicBezTo>
                  <a:cubicBezTo>
                    <a:pt x="143" y="712"/>
                    <a:pt x="219" y="581"/>
                    <a:pt x="219" y="504"/>
                  </a:cubicBezTo>
                  <a:cubicBezTo>
                    <a:pt x="219" y="460"/>
                    <a:pt x="241" y="165"/>
                    <a:pt x="253" y="56"/>
                  </a:cubicBezTo>
                  <a:cubicBezTo>
                    <a:pt x="263" y="23"/>
                    <a:pt x="241" y="1"/>
                    <a:pt x="209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686;p77">
              <a:extLst>
                <a:ext uri="{FF2B5EF4-FFF2-40B4-BE49-F238E27FC236}">
                  <a16:creationId xmlns:a16="http://schemas.microsoft.com/office/drawing/2014/main" id="{5936F7F3-D98F-C316-83C0-87DC9DA03C3E}"/>
                </a:ext>
              </a:extLst>
            </p:cNvPr>
            <p:cNvSpPr/>
            <p:nvPr/>
          </p:nvSpPr>
          <p:spPr>
            <a:xfrm>
              <a:off x="6283400" y="483125"/>
              <a:ext cx="70825" cy="285800"/>
            </a:xfrm>
            <a:custGeom>
              <a:avLst/>
              <a:gdLst/>
              <a:ahLst/>
              <a:cxnLst/>
              <a:rect l="l" t="t" r="r" b="b"/>
              <a:pathLst>
                <a:path w="2833" h="11432" extrusionOk="0">
                  <a:moveTo>
                    <a:pt x="919" y="0"/>
                  </a:moveTo>
                  <a:cubicBezTo>
                    <a:pt x="919" y="0"/>
                    <a:pt x="0" y="504"/>
                    <a:pt x="317" y="1794"/>
                  </a:cubicBezTo>
                  <a:cubicBezTo>
                    <a:pt x="470" y="2407"/>
                    <a:pt x="951" y="6443"/>
                    <a:pt x="951" y="6443"/>
                  </a:cubicBezTo>
                  <a:lnTo>
                    <a:pt x="842" y="11288"/>
                  </a:lnTo>
                  <a:cubicBezTo>
                    <a:pt x="842" y="11288"/>
                    <a:pt x="1317" y="11431"/>
                    <a:pt x="1861" y="11431"/>
                  </a:cubicBezTo>
                  <a:cubicBezTo>
                    <a:pt x="2114" y="11431"/>
                    <a:pt x="2383" y="11400"/>
                    <a:pt x="2625" y="11310"/>
                  </a:cubicBezTo>
                  <a:cubicBezTo>
                    <a:pt x="2625" y="11310"/>
                    <a:pt x="2833" y="7307"/>
                    <a:pt x="2833" y="6728"/>
                  </a:cubicBezTo>
                  <a:cubicBezTo>
                    <a:pt x="2833" y="6147"/>
                    <a:pt x="2505" y="602"/>
                    <a:pt x="919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687;p77">
              <a:extLst>
                <a:ext uri="{FF2B5EF4-FFF2-40B4-BE49-F238E27FC236}">
                  <a16:creationId xmlns:a16="http://schemas.microsoft.com/office/drawing/2014/main" id="{6461482F-5AD2-DD7F-10EF-356CFDAFCF00}"/>
                </a:ext>
              </a:extLst>
            </p:cNvPr>
            <p:cNvSpPr/>
            <p:nvPr/>
          </p:nvSpPr>
          <p:spPr>
            <a:xfrm>
              <a:off x="6178650" y="307200"/>
              <a:ext cx="109700" cy="64125"/>
            </a:xfrm>
            <a:custGeom>
              <a:avLst/>
              <a:gdLst/>
              <a:ahLst/>
              <a:cxnLst/>
              <a:rect l="l" t="t" r="r" b="b"/>
              <a:pathLst>
                <a:path w="4388" h="2565" extrusionOk="0">
                  <a:moveTo>
                    <a:pt x="2148" y="1"/>
                  </a:moveTo>
                  <a:cubicBezTo>
                    <a:pt x="1738" y="1"/>
                    <a:pt x="1294" y="73"/>
                    <a:pt x="1182" y="125"/>
                  </a:cubicBezTo>
                  <a:cubicBezTo>
                    <a:pt x="865" y="278"/>
                    <a:pt x="1" y="1558"/>
                    <a:pt x="34" y="2564"/>
                  </a:cubicBezTo>
                  <a:lnTo>
                    <a:pt x="3763" y="2564"/>
                  </a:lnTo>
                  <a:cubicBezTo>
                    <a:pt x="3763" y="2221"/>
                    <a:pt x="3596" y="1651"/>
                    <a:pt x="3663" y="1651"/>
                  </a:cubicBezTo>
                  <a:lnTo>
                    <a:pt x="3663" y="1651"/>
                  </a:lnTo>
                  <a:cubicBezTo>
                    <a:pt x="3667" y="1651"/>
                    <a:pt x="3671" y="1653"/>
                    <a:pt x="3676" y="1656"/>
                  </a:cubicBezTo>
                  <a:cubicBezTo>
                    <a:pt x="3775" y="1722"/>
                    <a:pt x="4037" y="2105"/>
                    <a:pt x="4037" y="2105"/>
                  </a:cubicBezTo>
                  <a:lnTo>
                    <a:pt x="4387" y="1984"/>
                  </a:lnTo>
                  <a:cubicBezTo>
                    <a:pt x="4387" y="1984"/>
                    <a:pt x="4135" y="1230"/>
                    <a:pt x="3807" y="858"/>
                  </a:cubicBezTo>
                  <a:cubicBezTo>
                    <a:pt x="3479" y="475"/>
                    <a:pt x="3085" y="180"/>
                    <a:pt x="2669" y="59"/>
                  </a:cubicBezTo>
                  <a:cubicBezTo>
                    <a:pt x="2529" y="17"/>
                    <a:pt x="2342" y="1"/>
                    <a:pt x="2148" y="1"/>
                  </a:cubicBezTo>
                  <a:close/>
                </a:path>
              </a:pathLst>
            </a:custGeom>
            <a:solidFill>
              <a:srgbClr val="727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688;p77">
              <a:extLst>
                <a:ext uri="{FF2B5EF4-FFF2-40B4-BE49-F238E27FC236}">
                  <a16:creationId xmlns:a16="http://schemas.microsoft.com/office/drawing/2014/main" id="{9485FF9B-377F-4756-10CE-FA65254D015E}"/>
                </a:ext>
              </a:extLst>
            </p:cNvPr>
            <p:cNvSpPr/>
            <p:nvPr/>
          </p:nvSpPr>
          <p:spPr>
            <a:xfrm>
              <a:off x="6171275" y="358275"/>
              <a:ext cx="106125" cy="22600"/>
            </a:xfrm>
            <a:custGeom>
              <a:avLst/>
              <a:gdLst/>
              <a:ahLst/>
              <a:cxnLst/>
              <a:rect l="l" t="t" r="r" b="b"/>
              <a:pathLst>
                <a:path w="4245" h="904" extrusionOk="0">
                  <a:moveTo>
                    <a:pt x="2100" y="0"/>
                  </a:moveTo>
                  <a:cubicBezTo>
                    <a:pt x="1011" y="0"/>
                    <a:pt x="230" y="237"/>
                    <a:pt x="230" y="237"/>
                  </a:cubicBezTo>
                  <a:cubicBezTo>
                    <a:pt x="1" y="554"/>
                    <a:pt x="230" y="838"/>
                    <a:pt x="230" y="838"/>
                  </a:cubicBezTo>
                  <a:cubicBezTo>
                    <a:pt x="632" y="687"/>
                    <a:pt x="1155" y="635"/>
                    <a:pt x="1689" y="635"/>
                  </a:cubicBezTo>
                  <a:cubicBezTo>
                    <a:pt x="2898" y="635"/>
                    <a:pt x="4157" y="904"/>
                    <a:pt x="4157" y="904"/>
                  </a:cubicBezTo>
                  <a:cubicBezTo>
                    <a:pt x="4245" y="554"/>
                    <a:pt x="4157" y="313"/>
                    <a:pt x="4157" y="313"/>
                  </a:cubicBezTo>
                  <a:cubicBezTo>
                    <a:pt x="3430" y="76"/>
                    <a:pt x="2716" y="0"/>
                    <a:pt x="2100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689;p77">
              <a:extLst>
                <a:ext uri="{FF2B5EF4-FFF2-40B4-BE49-F238E27FC236}">
                  <a16:creationId xmlns:a16="http://schemas.microsoft.com/office/drawing/2014/main" id="{93C2960A-5A57-51E2-0E77-B11BFF75EFAD}"/>
                </a:ext>
              </a:extLst>
            </p:cNvPr>
            <p:cNvSpPr/>
            <p:nvPr/>
          </p:nvSpPr>
          <p:spPr>
            <a:xfrm>
              <a:off x="6275725" y="349125"/>
              <a:ext cx="19975" cy="20000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6" y="1"/>
                    <a:pt x="1" y="176"/>
                    <a:pt x="1" y="395"/>
                  </a:cubicBezTo>
                  <a:cubicBezTo>
                    <a:pt x="1" y="613"/>
                    <a:pt x="186" y="800"/>
                    <a:pt x="405" y="800"/>
                  </a:cubicBezTo>
                  <a:cubicBezTo>
                    <a:pt x="624" y="800"/>
                    <a:pt x="799" y="613"/>
                    <a:pt x="799" y="395"/>
                  </a:cubicBezTo>
                  <a:cubicBezTo>
                    <a:pt x="799" y="176"/>
                    <a:pt x="624" y="1"/>
                    <a:pt x="405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690;p77">
              <a:extLst>
                <a:ext uri="{FF2B5EF4-FFF2-40B4-BE49-F238E27FC236}">
                  <a16:creationId xmlns:a16="http://schemas.microsoft.com/office/drawing/2014/main" id="{575D143B-F4F1-C5F3-95A2-B8E0C9375630}"/>
                </a:ext>
              </a:extLst>
            </p:cNvPr>
            <p:cNvSpPr/>
            <p:nvPr/>
          </p:nvSpPr>
          <p:spPr>
            <a:xfrm>
              <a:off x="6250025" y="317800"/>
              <a:ext cx="21900" cy="31900"/>
            </a:xfrm>
            <a:custGeom>
              <a:avLst/>
              <a:gdLst/>
              <a:ahLst/>
              <a:cxnLst/>
              <a:rect l="l" t="t" r="r" b="b"/>
              <a:pathLst>
                <a:path w="876" h="1276" extrusionOk="0">
                  <a:moveTo>
                    <a:pt x="47" y="0"/>
                  </a:moveTo>
                  <a:cubicBezTo>
                    <a:pt x="32" y="0"/>
                    <a:pt x="18" y="5"/>
                    <a:pt x="11" y="18"/>
                  </a:cubicBezTo>
                  <a:cubicBezTo>
                    <a:pt x="1" y="51"/>
                    <a:pt x="11" y="72"/>
                    <a:pt x="33" y="84"/>
                  </a:cubicBezTo>
                  <a:cubicBezTo>
                    <a:pt x="33" y="94"/>
                    <a:pt x="624" y="423"/>
                    <a:pt x="766" y="1243"/>
                  </a:cubicBezTo>
                  <a:cubicBezTo>
                    <a:pt x="777" y="1265"/>
                    <a:pt x="799" y="1276"/>
                    <a:pt x="821" y="1276"/>
                  </a:cubicBezTo>
                  <a:lnTo>
                    <a:pt x="832" y="1276"/>
                  </a:lnTo>
                  <a:cubicBezTo>
                    <a:pt x="854" y="1276"/>
                    <a:pt x="876" y="1254"/>
                    <a:pt x="864" y="1221"/>
                  </a:cubicBezTo>
                  <a:cubicBezTo>
                    <a:pt x="711" y="357"/>
                    <a:pt x="99" y="18"/>
                    <a:pt x="77" y="7"/>
                  </a:cubicBezTo>
                  <a:cubicBezTo>
                    <a:pt x="68" y="3"/>
                    <a:pt x="57" y="0"/>
                    <a:pt x="47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691;p77">
              <a:extLst>
                <a:ext uri="{FF2B5EF4-FFF2-40B4-BE49-F238E27FC236}">
                  <a16:creationId xmlns:a16="http://schemas.microsoft.com/office/drawing/2014/main" id="{7929600D-B600-1AE9-4E57-DEC3A8B36DF9}"/>
                </a:ext>
              </a:extLst>
            </p:cNvPr>
            <p:cNvSpPr/>
            <p:nvPr/>
          </p:nvSpPr>
          <p:spPr>
            <a:xfrm>
              <a:off x="6203250" y="346950"/>
              <a:ext cx="20000" cy="20250"/>
            </a:xfrm>
            <a:custGeom>
              <a:avLst/>
              <a:gdLst/>
              <a:ahLst/>
              <a:cxnLst/>
              <a:rect l="l" t="t" r="r" b="b"/>
              <a:pathLst>
                <a:path w="800" h="810" extrusionOk="0">
                  <a:moveTo>
                    <a:pt x="406" y="0"/>
                  </a:moveTo>
                  <a:cubicBezTo>
                    <a:pt x="187" y="0"/>
                    <a:pt x="1" y="187"/>
                    <a:pt x="1" y="405"/>
                  </a:cubicBezTo>
                  <a:cubicBezTo>
                    <a:pt x="1" y="624"/>
                    <a:pt x="187" y="810"/>
                    <a:pt x="406" y="810"/>
                  </a:cubicBezTo>
                  <a:cubicBezTo>
                    <a:pt x="625" y="810"/>
                    <a:pt x="800" y="624"/>
                    <a:pt x="800" y="405"/>
                  </a:cubicBezTo>
                  <a:cubicBezTo>
                    <a:pt x="800" y="187"/>
                    <a:pt x="625" y="0"/>
                    <a:pt x="406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692;p77">
              <a:extLst>
                <a:ext uri="{FF2B5EF4-FFF2-40B4-BE49-F238E27FC236}">
                  <a16:creationId xmlns:a16="http://schemas.microsoft.com/office/drawing/2014/main" id="{BD11E6EB-50FA-728C-8E17-F555F81F3427}"/>
                </a:ext>
              </a:extLst>
            </p:cNvPr>
            <p:cNvSpPr/>
            <p:nvPr/>
          </p:nvSpPr>
          <p:spPr>
            <a:xfrm>
              <a:off x="6190975" y="329725"/>
              <a:ext cx="17525" cy="17250"/>
            </a:xfrm>
            <a:custGeom>
              <a:avLst/>
              <a:gdLst/>
              <a:ahLst/>
              <a:cxnLst/>
              <a:rect l="l" t="t" r="r" b="b"/>
              <a:pathLst>
                <a:path w="701" h="690" extrusionOk="0">
                  <a:moveTo>
                    <a:pt x="350" y="1"/>
                  </a:moveTo>
                  <a:cubicBezTo>
                    <a:pt x="153" y="1"/>
                    <a:pt x="0" y="154"/>
                    <a:pt x="0" y="351"/>
                  </a:cubicBezTo>
                  <a:cubicBezTo>
                    <a:pt x="0" y="536"/>
                    <a:pt x="153" y="689"/>
                    <a:pt x="350" y="689"/>
                  </a:cubicBezTo>
                  <a:cubicBezTo>
                    <a:pt x="536" y="689"/>
                    <a:pt x="700" y="536"/>
                    <a:pt x="700" y="351"/>
                  </a:cubicBezTo>
                  <a:cubicBezTo>
                    <a:pt x="700" y="154"/>
                    <a:pt x="536" y="1"/>
                    <a:pt x="350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693;p77">
              <a:extLst>
                <a:ext uri="{FF2B5EF4-FFF2-40B4-BE49-F238E27FC236}">
                  <a16:creationId xmlns:a16="http://schemas.microsoft.com/office/drawing/2014/main" id="{F5D9320C-4424-4295-7375-C0F877D2E6B2}"/>
                </a:ext>
              </a:extLst>
            </p:cNvPr>
            <p:cNvSpPr/>
            <p:nvPr/>
          </p:nvSpPr>
          <p:spPr>
            <a:xfrm>
              <a:off x="6194250" y="331075"/>
              <a:ext cx="10950" cy="10975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0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694;p77">
              <a:extLst>
                <a:ext uri="{FF2B5EF4-FFF2-40B4-BE49-F238E27FC236}">
                  <a16:creationId xmlns:a16="http://schemas.microsoft.com/office/drawing/2014/main" id="{E1EB506B-0B4B-5628-AD0B-6E0FD97D1222}"/>
                </a:ext>
              </a:extLst>
            </p:cNvPr>
            <p:cNvSpPr/>
            <p:nvPr/>
          </p:nvSpPr>
          <p:spPr>
            <a:xfrm>
              <a:off x="6224325" y="329725"/>
              <a:ext cx="17525" cy="17250"/>
            </a:xfrm>
            <a:custGeom>
              <a:avLst/>
              <a:gdLst/>
              <a:ahLst/>
              <a:cxnLst/>
              <a:rect l="l" t="t" r="r" b="b"/>
              <a:pathLst>
                <a:path w="701" h="690" extrusionOk="0">
                  <a:moveTo>
                    <a:pt x="351" y="1"/>
                  </a:moveTo>
                  <a:cubicBezTo>
                    <a:pt x="154" y="1"/>
                    <a:pt x="1" y="154"/>
                    <a:pt x="1" y="351"/>
                  </a:cubicBezTo>
                  <a:cubicBezTo>
                    <a:pt x="1" y="536"/>
                    <a:pt x="154" y="689"/>
                    <a:pt x="351" y="689"/>
                  </a:cubicBezTo>
                  <a:cubicBezTo>
                    <a:pt x="548" y="689"/>
                    <a:pt x="701" y="536"/>
                    <a:pt x="701" y="351"/>
                  </a:cubicBezTo>
                  <a:cubicBezTo>
                    <a:pt x="701" y="154"/>
                    <a:pt x="548" y="1"/>
                    <a:pt x="351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695;p77">
              <a:extLst>
                <a:ext uri="{FF2B5EF4-FFF2-40B4-BE49-F238E27FC236}">
                  <a16:creationId xmlns:a16="http://schemas.microsoft.com/office/drawing/2014/main" id="{104B5331-B6B2-86D0-7F53-3FBC78A83F85}"/>
                </a:ext>
              </a:extLst>
            </p:cNvPr>
            <p:cNvSpPr/>
            <p:nvPr/>
          </p:nvSpPr>
          <p:spPr>
            <a:xfrm>
              <a:off x="6227600" y="331075"/>
              <a:ext cx="10975" cy="10975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9" y="1"/>
                    <a:pt x="1" y="100"/>
                    <a:pt x="1" y="220"/>
                  </a:cubicBezTo>
                  <a:cubicBezTo>
                    <a:pt x="1" y="340"/>
                    <a:pt x="99" y="438"/>
                    <a:pt x="220" y="438"/>
                  </a:cubicBezTo>
                  <a:cubicBezTo>
                    <a:pt x="340" y="438"/>
                    <a:pt x="438" y="340"/>
                    <a:pt x="438" y="220"/>
                  </a:cubicBezTo>
                  <a:cubicBezTo>
                    <a:pt x="438" y="100"/>
                    <a:pt x="340" y="1"/>
                    <a:pt x="220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3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Hộp Văn bản 3">
            <a:extLst>
              <a:ext uri="{FF2B5EF4-FFF2-40B4-BE49-F238E27FC236}">
                <a16:creationId xmlns:a16="http://schemas.microsoft.com/office/drawing/2014/main" id="{DE086142-B1AB-22AA-BB5F-5241E1E58A57}"/>
              </a:ext>
            </a:extLst>
          </p:cNvPr>
          <p:cNvSpPr txBox="1"/>
          <p:nvPr/>
        </p:nvSpPr>
        <p:spPr>
          <a:xfrm>
            <a:off x="234786" y="3929075"/>
            <a:ext cx="75344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chemeClr val="bg1">
                    <a:lumMod val="10000"/>
                  </a:schemeClr>
                </a:solidFill>
                <a:latin typeface="ChronicaProMediumIt"/>
              </a:rPr>
              <a:t>=&gt; You can go for a swim if you finish all your homework.</a:t>
            </a:r>
          </a:p>
        </p:txBody>
      </p:sp>
      <p:sp>
        <p:nvSpPr>
          <p:cNvPr id="44" name="Hộp Văn bản 3">
            <a:extLst>
              <a:ext uri="{FF2B5EF4-FFF2-40B4-BE49-F238E27FC236}">
                <a16:creationId xmlns:a16="http://schemas.microsoft.com/office/drawing/2014/main" id="{A824AF55-1620-6453-AFA2-69295398F589}"/>
              </a:ext>
            </a:extLst>
          </p:cNvPr>
          <p:cNvSpPr txBox="1"/>
          <p:nvPr/>
        </p:nvSpPr>
        <p:spPr>
          <a:xfrm>
            <a:off x="309760" y="1515553"/>
            <a:ext cx="8012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latin typeface="ChronicaProMediumIt"/>
              </a:rPr>
              <a:t>4. </a:t>
            </a:r>
            <a:r>
              <a:rPr lang="en-US" sz="3200" dirty="0">
                <a:latin typeface="ChronicaProMediumIt"/>
              </a:rPr>
              <a:t>Your little brother wants to </a:t>
            </a:r>
            <a:r>
              <a:rPr lang="en-US" sz="3200" dirty="0">
                <a:solidFill>
                  <a:srgbClr val="FF0000"/>
                </a:solidFill>
                <a:latin typeface="ChronicaProMediumIt"/>
              </a:rPr>
              <a:t>go for a swim</a:t>
            </a:r>
            <a:r>
              <a:rPr lang="en-US" sz="3200" dirty="0">
                <a:latin typeface="ChronicaProMediumIt"/>
              </a:rPr>
              <a:t>. You agree but </a:t>
            </a:r>
            <a:r>
              <a:rPr lang="en-US" sz="3200" dirty="0">
                <a:solidFill>
                  <a:srgbClr val="FF0000"/>
                </a:solidFill>
                <a:latin typeface="ChronicaProMediumIt"/>
              </a:rPr>
              <a:t>ask him to finish all his homework first</a:t>
            </a:r>
            <a:r>
              <a:rPr lang="en-US" sz="3200" dirty="0">
                <a:latin typeface="ChronicaProMediumIt"/>
              </a:rPr>
              <a:t>.</a:t>
            </a:r>
            <a:endParaRPr lang="en-US" sz="3200" b="0" dirty="0">
              <a:effectLst/>
              <a:latin typeface="ChronicaPro-Book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C636E89-7127-5999-66E8-F97A9356D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34"/>
          <a:stretch/>
        </p:blipFill>
        <p:spPr>
          <a:xfrm>
            <a:off x="7697433" y="3085213"/>
            <a:ext cx="4494567" cy="33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0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Hộp Văn bản 3">
            <a:extLst>
              <a:ext uri="{FF2B5EF4-FFF2-40B4-BE49-F238E27FC236}">
                <a16:creationId xmlns:a16="http://schemas.microsoft.com/office/drawing/2014/main" id="{DE086142-B1AB-22AA-BB5F-5241E1E58A57}"/>
              </a:ext>
            </a:extLst>
          </p:cNvPr>
          <p:cNvSpPr txBox="1"/>
          <p:nvPr/>
        </p:nvSpPr>
        <p:spPr>
          <a:xfrm>
            <a:off x="234786" y="3929075"/>
            <a:ext cx="75344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chemeClr val="bg1">
                    <a:lumMod val="10000"/>
                  </a:schemeClr>
                </a:solidFill>
                <a:latin typeface="ChronicaProMediumIt"/>
              </a:rPr>
              <a:t>=&gt; If I have all needed ingredients, I can make a delicious pizza.</a:t>
            </a:r>
          </a:p>
        </p:txBody>
      </p:sp>
      <p:sp>
        <p:nvSpPr>
          <p:cNvPr id="44" name="Hộp Văn bản 3">
            <a:extLst>
              <a:ext uri="{FF2B5EF4-FFF2-40B4-BE49-F238E27FC236}">
                <a16:creationId xmlns:a16="http://schemas.microsoft.com/office/drawing/2014/main" id="{A824AF55-1620-6453-AFA2-69295398F589}"/>
              </a:ext>
            </a:extLst>
          </p:cNvPr>
          <p:cNvSpPr txBox="1"/>
          <p:nvPr/>
        </p:nvSpPr>
        <p:spPr>
          <a:xfrm>
            <a:off x="309760" y="1515553"/>
            <a:ext cx="80121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latin typeface="ChronicaProMediumIt"/>
              </a:rPr>
              <a:t>5. </a:t>
            </a:r>
            <a:r>
              <a:rPr lang="en-US" sz="3200" dirty="0">
                <a:latin typeface="ChronicaProMediumIt"/>
              </a:rPr>
              <a:t>You’re able to </a:t>
            </a:r>
            <a:r>
              <a:rPr lang="en-US" sz="3200" dirty="0">
                <a:solidFill>
                  <a:srgbClr val="FF0000"/>
                </a:solidFill>
                <a:latin typeface="ChronicaProMediumIt"/>
              </a:rPr>
              <a:t>make a delicious pizza </a:t>
            </a:r>
            <a:r>
              <a:rPr lang="en-US" sz="3200" dirty="0">
                <a:latin typeface="ChronicaProMediumIt"/>
              </a:rPr>
              <a:t>when you </a:t>
            </a:r>
            <a:r>
              <a:rPr lang="en-US" sz="3200" dirty="0">
                <a:solidFill>
                  <a:srgbClr val="FF0000"/>
                </a:solidFill>
                <a:latin typeface="ChronicaProMediumIt"/>
              </a:rPr>
              <a:t>have all the needed ingredients</a:t>
            </a:r>
            <a:r>
              <a:rPr lang="en-US" sz="3200" dirty="0">
                <a:latin typeface="ChronicaProMediumIt"/>
              </a:rPr>
              <a:t>.</a:t>
            </a:r>
          </a:p>
        </p:txBody>
      </p:sp>
      <p:pic>
        <p:nvPicPr>
          <p:cNvPr id="3" name="Picture 2" descr="A person in an apron reading a book&#10;&#10;Description automatically generated">
            <a:extLst>
              <a:ext uri="{FF2B5EF4-FFF2-40B4-BE49-F238E27FC236}">
                <a16:creationId xmlns:a16="http://schemas.microsoft.com/office/drawing/2014/main" id="{A3BA421F-6566-3398-9C8B-3B596D7BD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65125" y="1883607"/>
            <a:ext cx="4145327" cy="497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1DA8-1628-E682-5416-7E7437AB1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13" y="246526"/>
            <a:ext cx="11347614" cy="7636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GB" sz="3000" dirty="0"/>
              <a:t>Ex5. Complete the sentences with your own ideas using the modal verbs you have learnt</a:t>
            </a:r>
            <a:endParaRPr lang="en-VN" sz="3000" dirty="0"/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15F6AAC1-D05D-B204-B07C-0834FECED0D3}"/>
              </a:ext>
            </a:extLst>
          </p:cNvPr>
          <p:cNvSpPr txBox="1"/>
          <p:nvPr/>
        </p:nvSpPr>
        <p:spPr>
          <a:xfrm>
            <a:off x="282492" y="1489462"/>
            <a:ext cx="11627015" cy="38790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If you spend too much time playing computer games</a:t>
            </a:r>
            <a:r>
              <a:rPr lang="en-US" sz="3200">
                <a:solidFill>
                  <a:srgbClr val="242021"/>
                </a:solidFill>
              </a:rPr>
              <a:t>, ______________________________________________.</a:t>
            </a:r>
            <a:endParaRPr lang="en-US" sz="3200" dirty="0">
              <a:solidFill>
                <a:srgbClr val="24202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If you want to get a good night’s sleep, _________________.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If you don’t feel well, ______________________________.</a:t>
            </a:r>
            <a:endParaRPr lang="en-US" sz="3200" i="0" dirty="0">
              <a:solidFill>
                <a:srgbClr val="2420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9087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B6571FC-241C-3485-E307-D9102F00554D}"/>
              </a:ext>
            </a:extLst>
          </p:cNvPr>
          <p:cNvSpPr txBox="1"/>
          <p:nvPr/>
        </p:nvSpPr>
        <p:spPr>
          <a:xfrm>
            <a:off x="2967508" y="459915"/>
            <a:ext cx="681762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en-US" sz="54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636139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41"/>
          <p:cNvSpPr txBox="1">
            <a:spLocks noGrp="1"/>
          </p:cNvSpPr>
          <p:nvPr>
            <p:ph type="title"/>
          </p:nvPr>
        </p:nvSpPr>
        <p:spPr>
          <a:xfrm>
            <a:off x="960000" y="285048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800" dirty="0"/>
              <a:t>Choose the best answer</a:t>
            </a:r>
            <a:endParaRPr sz="4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7A35F-8EFD-4786-A6FE-0E8C3628ABC1}"/>
              </a:ext>
            </a:extLst>
          </p:cNvPr>
          <p:cNvGrpSpPr/>
          <p:nvPr/>
        </p:nvGrpSpPr>
        <p:grpSpPr>
          <a:xfrm>
            <a:off x="1333513" y="3101799"/>
            <a:ext cx="894400" cy="894400"/>
            <a:chOff x="5822900" y="1202210"/>
            <a:chExt cx="670800" cy="670800"/>
          </a:xfrm>
        </p:grpSpPr>
        <p:sp>
          <p:nvSpPr>
            <p:cNvPr id="1158" name="Google Shape;1158;p41"/>
            <p:cNvSpPr/>
            <p:nvPr/>
          </p:nvSpPr>
          <p:spPr>
            <a:xfrm>
              <a:off x="5822900" y="1202210"/>
              <a:ext cx="670800" cy="6708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80" name="Google Shape;1180;p41"/>
            <p:cNvGrpSpPr/>
            <p:nvPr/>
          </p:nvGrpSpPr>
          <p:grpSpPr>
            <a:xfrm>
              <a:off x="5971163" y="1438338"/>
              <a:ext cx="374275" cy="198525"/>
              <a:chOff x="1639200" y="2319750"/>
              <a:chExt cx="374275" cy="198525"/>
            </a:xfrm>
          </p:grpSpPr>
          <p:sp>
            <p:nvSpPr>
              <p:cNvPr id="1181" name="Google Shape;1181;p41"/>
              <p:cNvSpPr/>
              <p:nvPr/>
            </p:nvSpPr>
            <p:spPr>
              <a:xfrm>
                <a:off x="1707000" y="2319750"/>
                <a:ext cx="239575" cy="132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283" extrusionOk="0">
                    <a:moveTo>
                      <a:pt x="2124" y="911"/>
                    </a:moveTo>
                    <a:lnTo>
                      <a:pt x="2481" y="1714"/>
                    </a:lnTo>
                    <a:lnTo>
                      <a:pt x="1268" y="2249"/>
                    </a:lnTo>
                    <a:lnTo>
                      <a:pt x="911" y="1446"/>
                    </a:lnTo>
                    <a:lnTo>
                      <a:pt x="2124" y="911"/>
                    </a:lnTo>
                    <a:close/>
                    <a:moveTo>
                      <a:pt x="7423" y="911"/>
                    </a:moveTo>
                    <a:lnTo>
                      <a:pt x="8637" y="1446"/>
                    </a:lnTo>
                    <a:lnTo>
                      <a:pt x="8280" y="2249"/>
                    </a:lnTo>
                    <a:lnTo>
                      <a:pt x="7067" y="1714"/>
                    </a:lnTo>
                    <a:lnTo>
                      <a:pt x="7423" y="911"/>
                    </a:lnTo>
                    <a:close/>
                    <a:moveTo>
                      <a:pt x="2945" y="2231"/>
                    </a:moveTo>
                    <a:lnTo>
                      <a:pt x="3676" y="2695"/>
                    </a:lnTo>
                    <a:lnTo>
                      <a:pt x="2945" y="3819"/>
                    </a:lnTo>
                    <a:lnTo>
                      <a:pt x="2213" y="3337"/>
                    </a:lnTo>
                    <a:lnTo>
                      <a:pt x="2945" y="2231"/>
                    </a:lnTo>
                    <a:close/>
                    <a:moveTo>
                      <a:pt x="6603" y="2231"/>
                    </a:moveTo>
                    <a:lnTo>
                      <a:pt x="7334" y="3337"/>
                    </a:lnTo>
                    <a:lnTo>
                      <a:pt x="6603" y="3819"/>
                    </a:lnTo>
                    <a:lnTo>
                      <a:pt x="5871" y="2695"/>
                    </a:lnTo>
                    <a:lnTo>
                      <a:pt x="6603" y="2231"/>
                    </a:lnTo>
                    <a:close/>
                    <a:moveTo>
                      <a:pt x="5211" y="2873"/>
                    </a:moveTo>
                    <a:lnTo>
                      <a:pt x="5211" y="4212"/>
                    </a:lnTo>
                    <a:lnTo>
                      <a:pt x="4337" y="4212"/>
                    </a:lnTo>
                    <a:lnTo>
                      <a:pt x="4337" y="2873"/>
                    </a:lnTo>
                    <a:close/>
                    <a:moveTo>
                      <a:pt x="1" y="1"/>
                    </a:moveTo>
                    <a:lnTo>
                      <a:pt x="1" y="500"/>
                    </a:lnTo>
                    <a:cubicBezTo>
                      <a:pt x="1" y="3141"/>
                      <a:pt x="2142" y="5282"/>
                      <a:pt x="4783" y="5282"/>
                    </a:cubicBezTo>
                    <a:cubicBezTo>
                      <a:pt x="7459" y="5282"/>
                      <a:pt x="9582" y="3052"/>
                      <a:pt x="9547" y="500"/>
                    </a:cubicBezTo>
                    <a:lnTo>
                      <a:pt x="9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41"/>
              <p:cNvSpPr/>
              <p:nvPr/>
            </p:nvSpPr>
            <p:spPr>
              <a:xfrm>
                <a:off x="1639200" y="2319750"/>
                <a:ext cx="374275" cy="198525"/>
              </a:xfrm>
              <a:custGeom>
                <a:avLst/>
                <a:gdLst/>
                <a:ahLst/>
                <a:cxnLst/>
                <a:rect l="l" t="t" r="r" b="b"/>
                <a:pathLst>
                  <a:path w="14971" h="7941" extrusionOk="0">
                    <a:moveTo>
                      <a:pt x="19" y="1"/>
                    </a:moveTo>
                    <a:cubicBezTo>
                      <a:pt x="1" y="5068"/>
                      <a:pt x="3694" y="7941"/>
                      <a:pt x="7495" y="7941"/>
                    </a:cubicBezTo>
                    <a:cubicBezTo>
                      <a:pt x="11259" y="7941"/>
                      <a:pt x="14971" y="5104"/>
                      <a:pt x="14971" y="1"/>
                    </a:cubicBezTo>
                    <a:lnTo>
                      <a:pt x="13133" y="1"/>
                    </a:lnTo>
                    <a:lnTo>
                      <a:pt x="13133" y="500"/>
                    </a:lnTo>
                    <a:cubicBezTo>
                      <a:pt x="13133" y="3623"/>
                      <a:pt x="10599" y="6156"/>
                      <a:pt x="7495" y="6156"/>
                    </a:cubicBezTo>
                    <a:cubicBezTo>
                      <a:pt x="4372" y="6156"/>
                      <a:pt x="1839" y="3623"/>
                      <a:pt x="1839" y="500"/>
                    </a:cubicBezTo>
                    <a:cubicBezTo>
                      <a:pt x="1839" y="500"/>
                      <a:pt x="1839" y="447"/>
                      <a:pt x="18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9CF4879-C172-18B3-F839-5129A5FEAC9A}"/>
              </a:ext>
            </a:extLst>
          </p:cNvPr>
          <p:cNvGrpSpPr/>
          <p:nvPr/>
        </p:nvGrpSpPr>
        <p:grpSpPr>
          <a:xfrm>
            <a:off x="1333513" y="4707337"/>
            <a:ext cx="894400" cy="894400"/>
            <a:chOff x="5822900" y="2915649"/>
            <a:chExt cx="670800" cy="670800"/>
          </a:xfrm>
        </p:grpSpPr>
        <p:sp>
          <p:nvSpPr>
            <p:cNvPr id="1162" name="Google Shape;1162;p41"/>
            <p:cNvSpPr/>
            <p:nvPr/>
          </p:nvSpPr>
          <p:spPr>
            <a:xfrm>
              <a:off x="5822900" y="2915649"/>
              <a:ext cx="670800" cy="6708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5965400" y="3100138"/>
              <a:ext cx="385825" cy="322375"/>
            </a:xfrm>
            <a:custGeom>
              <a:avLst/>
              <a:gdLst/>
              <a:ahLst/>
              <a:cxnLst/>
              <a:rect l="l" t="t" r="r" b="b"/>
              <a:pathLst>
                <a:path w="15433" h="12895" extrusionOk="0">
                  <a:moveTo>
                    <a:pt x="11114" y="1"/>
                  </a:moveTo>
                  <a:lnTo>
                    <a:pt x="10401" y="518"/>
                  </a:lnTo>
                  <a:cubicBezTo>
                    <a:pt x="10972" y="1268"/>
                    <a:pt x="10704" y="2035"/>
                    <a:pt x="10490" y="2445"/>
                  </a:cubicBezTo>
                  <a:cubicBezTo>
                    <a:pt x="9931" y="2156"/>
                    <a:pt x="9094" y="1910"/>
                    <a:pt x="8162" y="1910"/>
                  </a:cubicBezTo>
                  <a:cubicBezTo>
                    <a:pt x="6389" y="1910"/>
                    <a:pt x="4272" y="2803"/>
                    <a:pt x="3067" y="5996"/>
                  </a:cubicBezTo>
                  <a:cubicBezTo>
                    <a:pt x="2336" y="7959"/>
                    <a:pt x="909" y="8547"/>
                    <a:pt x="587" y="9386"/>
                  </a:cubicBezTo>
                  <a:cubicBezTo>
                    <a:pt x="0" y="10922"/>
                    <a:pt x="2280" y="12895"/>
                    <a:pt x="5328" y="12895"/>
                  </a:cubicBezTo>
                  <a:cubicBezTo>
                    <a:pt x="6636" y="12895"/>
                    <a:pt x="8084" y="12532"/>
                    <a:pt x="9509" y="11616"/>
                  </a:cubicBezTo>
                  <a:cubicBezTo>
                    <a:pt x="13773" y="8869"/>
                    <a:pt x="13220" y="4604"/>
                    <a:pt x="11222" y="2927"/>
                  </a:cubicBezTo>
                  <a:cubicBezTo>
                    <a:pt x="11293" y="2820"/>
                    <a:pt x="11364" y="2677"/>
                    <a:pt x="11418" y="2499"/>
                  </a:cubicBezTo>
                  <a:cubicBezTo>
                    <a:pt x="11998" y="3005"/>
                    <a:pt x="12587" y="3243"/>
                    <a:pt x="13159" y="3243"/>
                  </a:cubicBezTo>
                  <a:cubicBezTo>
                    <a:pt x="13977" y="3243"/>
                    <a:pt x="14760" y="2756"/>
                    <a:pt x="15432" y="1874"/>
                  </a:cubicBezTo>
                  <a:lnTo>
                    <a:pt x="15218" y="1607"/>
                  </a:lnTo>
                  <a:cubicBezTo>
                    <a:pt x="14649" y="921"/>
                    <a:pt x="13936" y="528"/>
                    <a:pt x="13183" y="528"/>
                  </a:cubicBezTo>
                  <a:cubicBezTo>
                    <a:pt x="12662" y="528"/>
                    <a:pt x="12122" y="716"/>
                    <a:pt x="11596" y="1125"/>
                  </a:cubicBezTo>
                  <a:cubicBezTo>
                    <a:pt x="11525" y="714"/>
                    <a:pt x="11364" y="340"/>
                    <a:pt x="11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CDD754-7576-08BC-CBDE-0FA2C7ECBF40}"/>
              </a:ext>
            </a:extLst>
          </p:cNvPr>
          <p:cNvGrpSpPr/>
          <p:nvPr/>
        </p:nvGrpSpPr>
        <p:grpSpPr>
          <a:xfrm>
            <a:off x="1333513" y="1491165"/>
            <a:ext cx="894400" cy="894400"/>
            <a:chOff x="2650300" y="1202210"/>
            <a:chExt cx="670800" cy="670800"/>
          </a:xfrm>
        </p:grpSpPr>
        <p:sp>
          <p:nvSpPr>
            <p:cNvPr id="1157" name="Google Shape;1157;p41"/>
            <p:cNvSpPr/>
            <p:nvPr/>
          </p:nvSpPr>
          <p:spPr>
            <a:xfrm>
              <a:off x="2650300" y="1202210"/>
              <a:ext cx="670800" cy="6708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2784963" y="1350700"/>
              <a:ext cx="401475" cy="373800"/>
            </a:xfrm>
            <a:custGeom>
              <a:avLst/>
              <a:gdLst/>
              <a:ahLst/>
              <a:cxnLst/>
              <a:rect l="l" t="t" r="r" b="b"/>
              <a:pathLst>
                <a:path w="16059" h="14952" extrusionOk="0">
                  <a:moveTo>
                    <a:pt x="9065" y="1"/>
                  </a:moveTo>
                  <a:cubicBezTo>
                    <a:pt x="8435" y="1"/>
                    <a:pt x="7913" y="292"/>
                    <a:pt x="7637" y="1017"/>
                  </a:cubicBezTo>
                  <a:cubicBezTo>
                    <a:pt x="7423" y="767"/>
                    <a:pt x="7173" y="553"/>
                    <a:pt x="6887" y="392"/>
                  </a:cubicBezTo>
                  <a:lnTo>
                    <a:pt x="6441" y="1141"/>
                  </a:lnTo>
                  <a:cubicBezTo>
                    <a:pt x="7226" y="1605"/>
                    <a:pt x="7547" y="2444"/>
                    <a:pt x="7565" y="3336"/>
                  </a:cubicBezTo>
                  <a:cubicBezTo>
                    <a:pt x="7298" y="3265"/>
                    <a:pt x="7030" y="3175"/>
                    <a:pt x="6745" y="3122"/>
                  </a:cubicBezTo>
                  <a:cubicBezTo>
                    <a:pt x="6339" y="3046"/>
                    <a:pt x="5957" y="3009"/>
                    <a:pt x="5598" y="3009"/>
                  </a:cubicBezTo>
                  <a:cubicBezTo>
                    <a:pt x="3783" y="3009"/>
                    <a:pt x="2577" y="3951"/>
                    <a:pt x="1981" y="5442"/>
                  </a:cubicBezTo>
                  <a:cubicBezTo>
                    <a:pt x="0" y="10384"/>
                    <a:pt x="4746" y="14952"/>
                    <a:pt x="6637" y="14952"/>
                  </a:cubicBezTo>
                  <a:cubicBezTo>
                    <a:pt x="7244" y="14952"/>
                    <a:pt x="7744" y="14755"/>
                    <a:pt x="8029" y="14613"/>
                  </a:cubicBezTo>
                  <a:cubicBezTo>
                    <a:pt x="8315" y="14755"/>
                    <a:pt x="8832" y="14952"/>
                    <a:pt x="9439" y="14952"/>
                  </a:cubicBezTo>
                  <a:cubicBezTo>
                    <a:pt x="11384" y="14952"/>
                    <a:pt x="16058" y="10330"/>
                    <a:pt x="14078" y="5442"/>
                  </a:cubicBezTo>
                  <a:cubicBezTo>
                    <a:pt x="13496" y="3963"/>
                    <a:pt x="12301" y="3010"/>
                    <a:pt x="10463" y="3010"/>
                  </a:cubicBezTo>
                  <a:cubicBezTo>
                    <a:pt x="10105" y="3010"/>
                    <a:pt x="9722" y="3046"/>
                    <a:pt x="9314" y="3122"/>
                  </a:cubicBezTo>
                  <a:cubicBezTo>
                    <a:pt x="9011" y="3193"/>
                    <a:pt x="8725" y="3283"/>
                    <a:pt x="8440" y="3354"/>
                  </a:cubicBezTo>
                  <a:cubicBezTo>
                    <a:pt x="8429" y="2781"/>
                    <a:pt x="8343" y="2637"/>
                    <a:pt x="8387" y="2637"/>
                  </a:cubicBezTo>
                  <a:cubicBezTo>
                    <a:pt x="8417" y="2637"/>
                    <a:pt x="8508" y="2704"/>
                    <a:pt x="8725" y="2747"/>
                  </a:cubicBezTo>
                  <a:cubicBezTo>
                    <a:pt x="8839" y="2771"/>
                    <a:pt x="8952" y="2783"/>
                    <a:pt x="9064" y="2783"/>
                  </a:cubicBezTo>
                  <a:cubicBezTo>
                    <a:pt x="10107" y="2783"/>
                    <a:pt x="11048" y="1799"/>
                    <a:pt x="11740" y="1106"/>
                  </a:cubicBezTo>
                  <a:lnTo>
                    <a:pt x="11277" y="820"/>
                  </a:lnTo>
                  <a:cubicBezTo>
                    <a:pt x="10530" y="332"/>
                    <a:pt x="9737" y="1"/>
                    <a:pt x="9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4FF9A4B-90C3-20CE-9FA1-C7AE48DEE668}"/>
              </a:ext>
            </a:extLst>
          </p:cNvPr>
          <p:cNvSpPr txBox="1"/>
          <p:nvPr/>
        </p:nvSpPr>
        <p:spPr>
          <a:xfrm>
            <a:off x="2309981" y="1104930"/>
            <a:ext cx="9700851" cy="148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14000"/>
              </a:lnSpc>
              <a:buClr>
                <a:srgbClr val="000000"/>
              </a:buClr>
              <a:defRPr/>
            </a:pPr>
            <a:r>
              <a:rPr lang="en-US" sz="2667" b="1" kern="0" dirty="0">
                <a:solidFill>
                  <a:srgbClr val="F47502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1.</a:t>
            </a:r>
            <a:r>
              <a:rPr lang="en-US" sz="2667" b="1" kern="0" dirty="0">
                <a:solidFill>
                  <a:srgbClr val="E6C23E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 </a:t>
            </a:r>
            <a:r>
              <a:rPr lang="en-US" sz="2667" kern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If you follow my directions, you ………. her house easily. </a:t>
            </a:r>
          </a:p>
          <a:p>
            <a:pPr marL="514350" indent="-514350" defTabSz="1219170">
              <a:lnSpc>
                <a:spcPct val="114000"/>
              </a:lnSpc>
              <a:buClr>
                <a:srgbClr val="000000"/>
              </a:buClr>
              <a:buAutoNum type="alphaUcPeriod"/>
              <a:defRPr/>
            </a:pPr>
            <a:r>
              <a:rPr lang="en-US" sz="2667" kern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will find		B. would have found	</a:t>
            </a:r>
          </a:p>
          <a:p>
            <a:pPr defTabSz="1219170">
              <a:lnSpc>
                <a:spcPct val="114000"/>
              </a:lnSpc>
              <a:buClr>
                <a:srgbClr val="000000"/>
              </a:buClr>
              <a:defRPr/>
            </a:pPr>
            <a:r>
              <a:rPr lang="en-US" sz="2667" kern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C. found		D. would find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C1AE9AA-2817-150A-1C6C-611EBD2CBB25}"/>
              </a:ext>
            </a:extLst>
          </p:cNvPr>
          <p:cNvSpPr/>
          <p:nvPr/>
        </p:nvSpPr>
        <p:spPr>
          <a:xfrm>
            <a:off x="2227913" y="1627882"/>
            <a:ext cx="504503" cy="5045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 dirty="0">
              <a:solidFill>
                <a:srgbClr val="F5EEE7"/>
              </a:solidFill>
              <a:latin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199C22-DC34-9651-ABDB-0E435C89634C}"/>
              </a:ext>
            </a:extLst>
          </p:cNvPr>
          <p:cNvSpPr txBox="1"/>
          <p:nvPr/>
        </p:nvSpPr>
        <p:spPr>
          <a:xfrm>
            <a:off x="2318313" y="2638882"/>
            <a:ext cx="8922019" cy="148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14000"/>
              </a:lnSpc>
              <a:buClr>
                <a:srgbClr val="000000"/>
              </a:buClr>
              <a:defRPr/>
            </a:pPr>
            <a:r>
              <a:rPr lang="en-US" sz="2667" b="1" kern="0" dirty="0">
                <a:solidFill>
                  <a:srgbClr val="F47502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2. </a:t>
            </a:r>
            <a:r>
              <a:rPr lang="en-US" sz="2667" kern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If you feel unwell, you …… eat fast food.</a:t>
            </a:r>
          </a:p>
          <a:p>
            <a:pPr marL="514350" indent="-514350" defTabSz="1219170">
              <a:lnSpc>
                <a:spcPct val="114000"/>
              </a:lnSpc>
              <a:buClr>
                <a:srgbClr val="000000"/>
              </a:buClr>
              <a:buAutoNum type="alphaUcPeriod"/>
              <a:defRPr/>
            </a:pPr>
            <a:r>
              <a:rPr lang="en-US" sz="2667" kern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should		B. shouldn’t		</a:t>
            </a:r>
          </a:p>
          <a:p>
            <a:pPr defTabSz="1219170">
              <a:lnSpc>
                <a:spcPct val="114000"/>
              </a:lnSpc>
              <a:buClr>
                <a:srgbClr val="000000"/>
              </a:buClr>
              <a:defRPr/>
            </a:pPr>
            <a:r>
              <a:rPr lang="en-US" sz="2667" kern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C. must		D. may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27B33C-D7F6-7CBE-90F3-2E1C9F3F3ACD}"/>
              </a:ext>
            </a:extLst>
          </p:cNvPr>
          <p:cNvSpPr/>
          <p:nvPr/>
        </p:nvSpPr>
        <p:spPr>
          <a:xfrm>
            <a:off x="5866655" y="3119294"/>
            <a:ext cx="504503" cy="5045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5EEE7"/>
              </a:solidFill>
              <a:latin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73A901-AB63-8BFF-9AB9-FF4D21E1C822}"/>
              </a:ext>
            </a:extLst>
          </p:cNvPr>
          <p:cNvSpPr txBox="1"/>
          <p:nvPr/>
        </p:nvSpPr>
        <p:spPr>
          <a:xfrm>
            <a:off x="2309981" y="4413725"/>
            <a:ext cx="8930351" cy="148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14000"/>
              </a:lnSpc>
              <a:buClr>
                <a:srgbClr val="000000"/>
              </a:buClr>
              <a:defRPr/>
            </a:pPr>
            <a:r>
              <a:rPr lang="en-US" sz="2667" b="1" kern="0" dirty="0">
                <a:solidFill>
                  <a:srgbClr val="F47502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3. </a:t>
            </a:r>
            <a:r>
              <a:rPr lang="en-US" sz="2667" kern="0" dirty="0">
                <a:solidFill>
                  <a:srgbClr val="F5EEE7">
                    <a:lumMod val="1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3. If you finish your dinner, you …….. watch TV.</a:t>
            </a:r>
          </a:p>
          <a:p>
            <a:pPr marL="514350" indent="-514350" defTabSz="1219170">
              <a:lnSpc>
                <a:spcPct val="114000"/>
              </a:lnSpc>
              <a:buClr>
                <a:srgbClr val="000000"/>
              </a:buClr>
              <a:buAutoNum type="alphaUcPeriod"/>
              <a:defRPr/>
            </a:pPr>
            <a:r>
              <a:rPr lang="en-US" sz="2667" kern="0" dirty="0">
                <a:solidFill>
                  <a:srgbClr val="F5EEE7">
                    <a:lumMod val="1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can			B. may		</a:t>
            </a:r>
          </a:p>
          <a:p>
            <a:pPr defTabSz="1219170">
              <a:lnSpc>
                <a:spcPct val="114000"/>
              </a:lnSpc>
              <a:buClr>
                <a:srgbClr val="000000"/>
              </a:buClr>
              <a:defRPr/>
            </a:pPr>
            <a:r>
              <a:rPr lang="en-US" sz="2667" kern="0" dirty="0">
                <a:solidFill>
                  <a:srgbClr val="F5EEE7">
                    <a:lumMod val="1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C. shouldn’t 		D. must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81B899C-E60E-224A-BC63-F128E7C56749}"/>
              </a:ext>
            </a:extLst>
          </p:cNvPr>
          <p:cNvSpPr/>
          <p:nvPr/>
        </p:nvSpPr>
        <p:spPr>
          <a:xfrm>
            <a:off x="2289199" y="4915986"/>
            <a:ext cx="504503" cy="5045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5EEE7"/>
              </a:solidFill>
              <a:latin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9" grpId="0" animBg="1"/>
      <p:bldP spid="2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154E78F-1E8F-6B66-0A66-64FAD469D3C5}"/>
              </a:ext>
            </a:extLst>
          </p:cNvPr>
          <p:cNvSpPr/>
          <p:nvPr/>
        </p:nvSpPr>
        <p:spPr>
          <a:xfrm>
            <a:off x="1175288" y="618309"/>
            <a:ext cx="502607" cy="502607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D71380-321C-33D9-25D4-6E2E1C7622C2}"/>
              </a:ext>
            </a:extLst>
          </p:cNvPr>
          <p:cNvSpPr txBox="1"/>
          <p:nvPr/>
        </p:nvSpPr>
        <p:spPr>
          <a:xfrm>
            <a:off x="1235694" y="5227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000" b="1" dirty="0">
                <a:solidFill>
                  <a:prstClr val="white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7F43D-A49C-F2D4-339A-1697DAE0551C}"/>
              </a:ext>
            </a:extLst>
          </p:cNvPr>
          <p:cNvSpPr txBox="1"/>
          <p:nvPr/>
        </p:nvSpPr>
        <p:spPr>
          <a:xfrm>
            <a:off x="1677895" y="513159"/>
            <a:ext cx="10815315" cy="7489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en-US" sz="4267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Calibri" panose="020F0502020204030204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8BE5C-0DEB-398A-28AA-C2600E078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31" y="1316790"/>
            <a:ext cx="4249429" cy="2965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AAE93E-D095-49A0-B1A3-50A395A4CBCB}"/>
              </a:ext>
            </a:extLst>
          </p:cNvPr>
          <p:cNvSpPr txBox="1"/>
          <p:nvPr/>
        </p:nvSpPr>
        <p:spPr>
          <a:xfrm>
            <a:off x="395506" y="1630466"/>
            <a:ext cx="8349101" cy="2231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914377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Learn by heart the grammar.</a:t>
            </a:r>
          </a:p>
          <a:p>
            <a:pPr marL="457189" indent="-457189" defTabSz="914377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Do the exercises Part B – Unit 3 (Workbook)</a:t>
            </a:r>
          </a:p>
          <a:p>
            <a:pPr marL="457189" indent="-457189" defTabSz="914377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Prepare: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75717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3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733" dirty="0"/>
              <a:t>After this lesson, students will be able to:</a:t>
            </a:r>
            <a:endParaRPr sz="3733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648563A-7DA5-C4DE-2A21-5F8AB9D60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0970" y="1808330"/>
            <a:ext cx="1061037" cy="852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8E48F9-C4C2-E851-9C16-31B194DF00F8}"/>
              </a:ext>
            </a:extLst>
          </p:cNvPr>
          <p:cNvSpPr txBox="1"/>
          <p:nvPr/>
        </p:nvSpPr>
        <p:spPr>
          <a:xfrm>
            <a:off x="2687112" y="1760401"/>
            <a:ext cx="7759507" cy="9131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667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Review the knowledge of first conditional sentences;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0E824763-49A2-7A8F-67BE-801D97199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0970" y="3063367"/>
            <a:ext cx="1061037" cy="8527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843906-2314-4A1B-F356-073B706090DB}"/>
              </a:ext>
            </a:extLst>
          </p:cNvPr>
          <p:cNvSpPr txBox="1"/>
          <p:nvPr/>
        </p:nvSpPr>
        <p:spPr>
          <a:xfrm>
            <a:off x="2687112" y="3015437"/>
            <a:ext cx="8544888" cy="9131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667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Distinguish the uses of modal verbs in first conditional sentences; </a:t>
            </a:r>
            <a:endParaRPr lang="en-VN" sz="2667" kern="0" dirty="0">
              <a:solidFill>
                <a:srgbClr val="000000"/>
              </a:solidFill>
              <a:latin typeface="Poppins" pitchFamily="2" charset="77"/>
              <a:cs typeface="Poppins" pitchFamily="2" charset="77"/>
              <a:sym typeface="Arial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8221EA0D-F3CF-3EA0-2731-AC35D19D1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0970" y="4255151"/>
            <a:ext cx="1061037" cy="8527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7AED48-6D7B-7D31-91B6-E99036B5C9D7}"/>
              </a:ext>
            </a:extLst>
          </p:cNvPr>
          <p:cNvSpPr txBox="1"/>
          <p:nvPr/>
        </p:nvSpPr>
        <p:spPr>
          <a:xfrm>
            <a:off x="2687112" y="4270477"/>
            <a:ext cx="8544888" cy="9131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667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Use modal verbs in first conditional sentences in real-life situations.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48B2B2B8-1942-72AB-00F9-FBDEA15E7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5864" y="5447961"/>
            <a:ext cx="1061037" cy="8527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44E277-03A2-3AE2-FDF0-66CF845B5D8E}"/>
              </a:ext>
            </a:extLst>
          </p:cNvPr>
          <p:cNvSpPr txBox="1"/>
          <p:nvPr/>
        </p:nvSpPr>
        <p:spPr>
          <a:xfrm>
            <a:off x="2687112" y="5463286"/>
            <a:ext cx="8544888" cy="9131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667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apply the knowledge to do exercises in the entrance exam</a:t>
            </a:r>
            <a:endParaRPr lang="en-VN" sz="2667" kern="0" dirty="0">
              <a:solidFill>
                <a:srgbClr val="000000"/>
              </a:solidFill>
              <a:latin typeface="Poppins" pitchFamily="2" charset="77"/>
              <a:cs typeface="Poppins" pitchFamily="2" charset="77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endParaRPr/>
          </a:p>
        </p:txBody>
      </p:sp>
      <p:sp>
        <p:nvSpPr>
          <p:cNvPr id="391" name="Google Shape;391;p5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392" name="Google Shape;39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31"/>
          <p:cNvSpPr txBox="1">
            <a:spLocks noGrp="1"/>
          </p:cNvSpPr>
          <p:nvPr>
            <p:ph type="title"/>
          </p:nvPr>
        </p:nvSpPr>
        <p:spPr>
          <a:xfrm>
            <a:off x="371811" y="187217"/>
            <a:ext cx="11448378" cy="358674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6600" dirty="0"/>
              <a:t>WHICH GROUP IS FASTER?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2248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31"/>
          <p:cNvSpPr txBox="1">
            <a:spLocks noGrp="1"/>
          </p:cNvSpPr>
          <p:nvPr>
            <p:ph type="title"/>
          </p:nvPr>
        </p:nvSpPr>
        <p:spPr>
          <a:xfrm>
            <a:off x="371811" y="187218"/>
            <a:ext cx="11448378" cy="122792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6600" dirty="0"/>
              <a:t>RULES</a:t>
            </a:r>
            <a:endParaRPr sz="6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E48F9-C4C2-E851-9C16-31B194DF00F8}"/>
              </a:ext>
            </a:extLst>
          </p:cNvPr>
          <p:cNvSpPr txBox="1"/>
          <p:nvPr/>
        </p:nvSpPr>
        <p:spPr>
          <a:xfrm>
            <a:off x="1727564" y="1117692"/>
            <a:ext cx="10092625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- Joining two halves of papers together to make meaningful sentences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48B2B2B8-1942-72AB-00F9-FBDEA15E7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9169" y="1270418"/>
            <a:ext cx="1061037" cy="8527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29864A-B5E1-F5A7-7A2F-4A84DC1D566D}"/>
              </a:ext>
            </a:extLst>
          </p:cNvPr>
          <p:cNvSpPr txBox="1"/>
          <p:nvPr/>
        </p:nvSpPr>
        <p:spPr>
          <a:xfrm>
            <a:off x="1727563" y="2802218"/>
            <a:ext cx="10092625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- The group which has the fastest with more correct answer will be the winner.</a:t>
            </a:r>
          </a:p>
        </p:txBody>
      </p:sp>
    </p:spTree>
    <p:extLst>
      <p:ext uri="{BB962C8B-B14F-4D97-AF65-F5344CB8AC3E}">
        <p14:creationId xmlns:p14="http://schemas.microsoft.com/office/powerpoint/2010/main" val="33073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" grpId="0"/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8E48F9-C4C2-E851-9C16-31B194DF00F8}"/>
              </a:ext>
            </a:extLst>
          </p:cNvPr>
          <p:cNvSpPr txBox="1"/>
          <p:nvPr/>
        </p:nvSpPr>
        <p:spPr>
          <a:xfrm>
            <a:off x="268879" y="4933"/>
            <a:ext cx="544560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1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If you finish your paper,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82D0D-57C6-4F8F-619B-AABE9E8211FD}"/>
              </a:ext>
            </a:extLst>
          </p:cNvPr>
          <p:cNvSpPr txBox="1"/>
          <p:nvPr/>
        </p:nvSpPr>
        <p:spPr>
          <a:xfrm>
            <a:off x="268879" y="857739"/>
            <a:ext cx="5445604" cy="769441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1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If she trains harder,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0B06A3-2BE0-B4F9-9643-86B864887068}"/>
              </a:ext>
            </a:extLst>
          </p:cNvPr>
          <p:cNvSpPr txBox="1"/>
          <p:nvPr/>
        </p:nvSpPr>
        <p:spPr>
          <a:xfrm>
            <a:off x="268879" y="1716126"/>
            <a:ext cx="5445604" cy="1249573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31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If you do physical exercise regularly,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21616-A41D-EECA-4C15-E0E8CFF593E4}"/>
              </a:ext>
            </a:extLst>
          </p:cNvPr>
          <p:cNvSpPr txBox="1"/>
          <p:nvPr/>
        </p:nvSpPr>
        <p:spPr>
          <a:xfrm>
            <a:off x="281503" y="3016410"/>
            <a:ext cx="5445604" cy="1249573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31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He may/ might get a good job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076B5-22D3-5054-B216-7E9B104C4C6D}"/>
              </a:ext>
            </a:extLst>
          </p:cNvPr>
          <p:cNvSpPr txBox="1"/>
          <p:nvPr/>
        </p:nvSpPr>
        <p:spPr>
          <a:xfrm>
            <a:off x="281503" y="4329684"/>
            <a:ext cx="5445604" cy="1249573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31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You should balance your study and life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586D18-3537-027E-4115-D54A6B0495EC}"/>
              </a:ext>
            </a:extLst>
          </p:cNvPr>
          <p:cNvSpPr txBox="1"/>
          <p:nvPr/>
        </p:nvSpPr>
        <p:spPr>
          <a:xfrm>
            <a:off x="6486775" y="65802"/>
            <a:ext cx="544560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She can run faster than you.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96C2F-DBFF-386A-D4D6-9D985BE426DA}"/>
              </a:ext>
            </a:extLst>
          </p:cNvPr>
          <p:cNvSpPr txBox="1"/>
          <p:nvPr/>
        </p:nvSpPr>
        <p:spPr>
          <a:xfrm>
            <a:off x="6486775" y="1360903"/>
            <a:ext cx="5445604" cy="1077218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You can hand it in and leave for home.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5DE4C9-F810-837D-9848-2445F0E4585B}"/>
              </a:ext>
            </a:extLst>
          </p:cNvPr>
          <p:cNvSpPr txBox="1"/>
          <p:nvPr/>
        </p:nvSpPr>
        <p:spPr>
          <a:xfrm>
            <a:off x="6477517" y="2628544"/>
            <a:ext cx="5445604" cy="584775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If he is good at IT.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23541B-D9A5-14C0-3B31-E9C15F65B336}"/>
              </a:ext>
            </a:extLst>
          </p:cNvPr>
          <p:cNvSpPr txBox="1"/>
          <p:nvPr/>
        </p:nvSpPr>
        <p:spPr>
          <a:xfrm>
            <a:off x="6477517" y="3497237"/>
            <a:ext cx="5445604" cy="1077218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you must get rid of all the distractions.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05568D-17D8-B333-0878-B759D5395D8A}"/>
              </a:ext>
            </a:extLst>
          </p:cNvPr>
          <p:cNvSpPr txBox="1"/>
          <p:nvPr/>
        </p:nvSpPr>
        <p:spPr>
          <a:xfrm>
            <a:off x="6486775" y="4891169"/>
            <a:ext cx="5445604" cy="584775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your health will improve.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C43346-F5E3-FD51-8478-50995DA7488E}"/>
              </a:ext>
            </a:extLst>
          </p:cNvPr>
          <p:cNvSpPr txBox="1"/>
          <p:nvPr/>
        </p:nvSpPr>
        <p:spPr>
          <a:xfrm>
            <a:off x="289270" y="5648963"/>
            <a:ext cx="5445604" cy="1249573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31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If you want to manage your time effectively,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7CFC7-B7FB-39EF-0141-FEF02CA2E91F}"/>
              </a:ext>
            </a:extLst>
          </p:cNvPr>
          <p:cNvSpPr txBox="1"/>
          <p:nvPr/>
        </p:nvSpPr>
        <p:spPr>
          <a:xfrm>
            <a:off x="6457126" y="5713115"/>
            <a:ext cx="544560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If you want to have good mental health.</a:t>
            </a:r>
          </a:p>
        </p:txBody>
      </p:sp>
    </p:spTree>
    <p:extLst>
      <p:ext uri="{BB962C8B-B14F-4D97-AF65-F5344CB8AC3E}">
        <p14:creationId xmlns:p14="http://schemas.microsoft.com/office/powerpoint/2010/main" val="20714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Đồng hồ đếm ngược 2 phút - 2 Minutes countdown.mp4">
            <a:hlinkClick r:id="" action="ppaction://media"/>
            <a:extLst>
              <a:ext uri="{FF2B5EF4-FFF2-40B4-BE49-F238E27FC236}">
                <a16:creationId xmlns:a16="http://schemas.microsoft.com/office/drawing/2014/main" id="{C76DC1EE-37AA-31A6-0A0C-53E5135F3AD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1581" y="1111489"/>
            <a:ext cx="7852359" cy="441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6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8E48F9-C4C2-E851-9C16-31B194DF00F8}"/>
              </a:ext>
            </a:extLst>
          </p:cNvPr>
          <p:cNvSpPr txBox="1"/>
          <p:nvPr/>
        </p:nvSpPr>
        <p:spPr>
          <a:xfrm>
            <a:off x="268879" y="4933"/>
            <a:ext cx="544560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1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If you finish your paper,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82D0D-57C6-4F8F-619B-AABE9E8211FD}"/>
              </a:ext>
            </a:extLst>
          </p:cNvPr>
          <p:cNvSpPr txBox="1"/>
          <p:nvPr/>
        </p:nvSpPr>
        <p:spPr>
          <a:xfrm>
            <a:off x="268879" y="857739"/>
            <a:ext cx="5445604" cy="769441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1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If she trains harder,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0B06A3-2BE0-B4F9-9643-86B864887068}"/>
              </a:ext>
            </a:extLst>
          </p:cNvPr>
          <p:cNvSpPr txBox="1"/>
          <p:nvPr/>
        </p:nvSpPr>
        <p:spPr>
          <a:xfrm>
            <a:off x="268879" y="1716126"/>
            <a:ext cx="5445604" cy="1249573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31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If you do physical exercise regularly,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21616-A41D-EECA-4C15-E0E8CFF593E4}"/>
              </a:ext>
            </a:extLst>
          </p:cNvPr>
          <p:cNvSpPr txBox="1"/>
          <p:nvPr/>
        </p:nvSpPr>
        <p:spPr>
          <a:xfrm>
            <a:off x="281503" y="3016410"/>
            <a:ext cx="5445604" cy="1249573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31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He may/ might get a good job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076B5-22D3-5054-B216-7E9B104C4C6D}"/>
              </a:ext>
            </a:extLst>
          </p:cNvPr>
          <p:cNvSpPr txBox="1"/>
          <p:nvPr/>
        </p:nvSpPr>
        <p:spPr>
          <a:xfrm>
            <a:off x="281503" y="4329684"/>
            <a:ext cx="5445604" cy="1249573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31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You should balance your study and life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586D18-3537-027E-4115-D54A6B0495EC}"/>
              </a:ext>
            </a:extLst>
          </p:cNvPr>
          <p:cNvSpPr txBox="1"/>
          <p:nvPr/>
        </p:nvSpPr>
        <p:spPr>
          <a:xfrm>
            <a:off x="6486775" y="65802"/>
            <a:ext cx="544560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She can run faster than you.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96C2F-DBFF-386A-D4D6-9D985BE426DA}"/>
              </a:ext>
            </a:extLst>
          </p:cNvPr>
          <p:cNvSpPr txBox="1"/>
          <p:nvPr/>
        </p:nvSpPr>
        <p:spPr>
          <a:xfrm>
            <a:off x="6486775" y="1360903"/>
            <a:ext cx="5445604" cy="1077218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You can hand it in and leave for home.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5DE4C9-F810-837D-9848-2445F0E4585B}"/>
              </a:ext>
            </a:extLst>
          </p:cNvPr>
          <p:cNvSpPr txBox="1"/>
          <p:nvPr/>
        </p:nvSpPr>
        <p:spPr>
          <a:xfrm>
            <a:off x="6477517" y="2628544"/>
            <a:ext cx="5445604" cy="584775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If he is good at IT.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23541B-D9A5-14C0-3B31-E9C15F65B336}"/>
              </a:ext>
            </a:extLst>
          </p:cNvPr>
          <p:cNvSpPr txBox="1"/>
          <p:nvPr/>
        </p:nvSpPr>
        <p:spPr>
          <a:xfrm>
            <a:off x="6477517" y="3497237"/>
            <a:ext cx="5445604" cy="1077218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you must get rid of all the distractions.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05568D-17D8-B333-0878-B759D5395D8A}"/>
              </a:ext>
            </a:extLst>
          </p:cNvPr>
          <p:cNvSpPr txBox="1"/>
          <p:nvPr/>
        </p:nvSpPr>
        <p:spPr>
          <a:xfrm>
            <a:off x="6486775" y="4891169"/>
            <a:ext cx="5445604" cy="584775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your health will improve.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22E6CD-BA1C-ACEF-1968-6041CEEA63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714483" y="389654"/>
            <a:ext cx="772292" cy="1251167"/>
          </a:xfrm>
          <a:prstGeom prst="straightConnector1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12EC617-E37E-E24B-9DD8-75D43EBC73C1}"/>
              </a:ext>
            </a:extLst>
          </p:cNvPr>
          <p:cNvCxnSpPr>
            <a:cxnSpLocks/>
          </p:cNvCxnSpPr>
          <p:nvPr/>
        </p:nvCxnSpPr>
        <p:spPr>
          <a:xfrm flipV="1">
            <a:off x="5714408" y="376013"/>
            <a:ext cx="742718" cy="9347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889661-9BCE-2112-C858-2CE017824ECA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705226" y="2525963"/>
            <a:ext cx="781549" cy="265759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39396E-56DC-DAD1-7FD7-29B7F1F362CD}"/>
              </a:ext>
            </a:extLst>
          </p:cNvPr>
          <p:cNvCxnSpPr>
            <a:cxnSpLocks/>
          </p:cNvCxnSpPr>
          <p:nvPr/>
        </p:nvCxnSpPr>
        <p:spPr>
          <a:xfrm flipV="1">
            <a:off x="5717353" y="3053541"/>
            <a:ext cx="782045" cy="97286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DBAA5E4-DA07-9819-963E-897EE91D3184}"/>
              </a:ext>
            </a:extLst>
          </p:cNvPr>
          <p:cNvCxnSpPr>
            <a:cxnSpLocks/>
          </p:cNvCxnSpPr>
          <p:nvPr/>
        </p:nvCxnSpPr>
        <p:spPr>
          <a:xfrm>
            <a:off x="5721995" y="5199834"/>
            <a:ext cx="735131" cy="86886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CC43346-F5E3-FD51-8478-50995DA7488E}"/>
              </a:ext>
            </a:extLst>
          </p:cNvPr>
          <p:cNvSpPr txBox="1"/>
          <p:nvPr/>
        </p:nvSpPr>
        <p:spPr>
          <a:xfrm>
            <a:off x="289270" y="5648963"/>
            <a:ext cx="5445604" cy="1249573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31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If you want to manage your time effectively,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7CFC7-B7FB-39EF-0141-FEF02CA2E91F}"/>
              </a:ext>
            </a:extLst>
          </p:cNvPr>
          <p:cNvSpPr txBox="1"/>
          <p:nvPr/>
        </p:nvSpPr>
        <p:spPr>
          <a:xfrm>
            <a:off x="6457126" y="5713115"/>
            <a:ext cx="544560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  <a:sym typeface="Arial"/>
              </a:rPr>
              <a:t>If you want to have good mental health.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488610-7D8D-F6D1-9272-EA11FFE1D017}"/>
              </a:ext>
            </a:extLst>
          </p:cNvPr>
          <p:cNvCxnSpPr>
            <a:cxnSpLocks/>
          </p:cNvCxnSpPr>
          <p:nvPr/>
        </p:nvCxnSpPr>
        <p:spPr>
          <a:xfrm flipV="1">
            <a:off x="5734874" y="4369997"/>
            <a:ext cx="865623" cy="15368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11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ACBA60-CDBE-73E8-5BE5-81A4513CB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7" y="505326"/>
            <a:ext cx="10765258" cy="60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8691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ocery Store Company Profile by Slidesgo">
  <a:themeElements>
    <a:clrScheme name="Simple Light">
      <a:dk1>
        <a:srgbClr val="4B791C"/>
      </a:dk1>
      <a:lt1>
        <a:srgbClr val="F5EEE7"/>
      </a:lt1>
      <a:dk2>
        <a:srgbClr val="9EB944"/>
      </a:dk2>
      <a:lt2>
        <a:srgbClr val="274E13"/>
      </a:lt2>
      <a:accent1>
        <a:srgbClr val="E6C23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74E1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1386</Words>
  <Application>Microsoft Macintosh PowerPoint</Application>
  <PresentationFormat>Widescreen</PresentationFormat>
  <Paragraphs>165</Paragraphs>
  <Slides>30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50" baseType="lpstr">
      <vt:lpstr>Aharoni</vt:lpstr>
      <vt:lpstr>American Typewriter</vt:lpstr>
      <vt:lpstr>Arial</vt:lpstr>
      <vt:lpstr>Bebas Neue</vt:lpstr>
      <vt:lpstr>Calibri</vt:lpstr>
      <vt:lpstr>Calibri Light</vt:lpstr>
      <vt:lpstr>Cambay</vt:lpstr>
      <vt:lpstr>Century Gothic</vt:lpstr>
      <vt:lpstr>Century Schoolbook</vt:lpstr>
      <vt:lpstr>ChronicaPro-Book</vt:lpstr>
      <vt:lpstr>ChronicaProMediumIt</vt:lpstr>
      <vt:lpstr>Comic Sans MS</vt:lpstr>
      <vt:lpstr>Garamond</vt:lpstr>
      <vt:lpstr>Myriad Pro</vt:lpstr>
      <vt:lpstr>Poppins</vt:lpstr>
      <vt:lpstr>Roboto Condensed Light</vt:lpstr>
      <vt:lpstr>Times New Roman</vt:lpstr>
      <vt:lpstr>Verdana</vt:lpstr>
      <vt:lpstr>Grocery Store Company Profile by Slidesgo</vt:lpstr>
      <vt:lpstr>Savon</vt:lpstr>
      <vt:lpstr> </vt:lpstr>
      <vt:lpstr>Unit 3: HEALTHY LIVING FOR TEENS  </vt:lpstr>
      <vt:lpstr>After this lesson, students will be able to:</vt:lpstr>
      <vt:lpstr>WHICH GROUP IS FASTER?</vt:lpstr>
      <vt:lpstr>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Ex1. Write the correct form of each verb in brackets.</vt:lpstr>
      <vt:lpstr>Ex2. Circle the correct modal verbs to complete the following sentences. </vt:lpstr>
      <vt:lpstr>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Ex2. Circle the correct modal verbs to complete the following sentences. </vt:lpstr>
      <vt:lpstr>Ex3. Match the first half of the sentence in A with the second half in B. </vt:lpstr>
      <vt:lpstr>Ex4. What will you say in each situation below? Use first conditional sentences with modal verbs. </vt:lpstr>
      <vt:lpstr>PowerPoint Presentation</vt:lpstr>
      <vt:lpstr>PowerPoint Presentation</vt:lpstr>
      <vt:lpstr>PowerPoint Presentation</vt:lpstr>
      <vt:lpstr>PowerPoint Presentation</vt:lpstr>
      <vt:lpstr>Ex5. Complete the sentences with your own ideas using the modal verbs you have learnt</vt:lpstr>
      <vt:lpstr>PowerPoint Presentation</vt:lpstr>
      <vt:lpstr>Choose the best answer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37</cp:revision>
  <cp:lastPrinted>2024-10-16T14:26:25Z</cp:lastPrinted>
  <dcterms:created xsi:type="dcterms:W3CDTF">2024-07-08T01:10:52Z</dcterms:created>
  <dcterms:modified xsi:type="dcterms:W3CDTF">2024-10-17T00:16:28Z</dcterms:modified>
</cp:coreProperties>
</file>