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87" r:id="rId2"/>
    <p:sldId id="288" r:id="rId3"/>
    <p:sldId id="289" r:id="rId4"/>
    <p:sldId id="290" r:id="rId5"/>
    <p:sldId id="291" r:id="rId6"/>
    <p:sldId id="292" r:id="rId7"/>
    <p:sldId id="293" r:id="rId8"/>
    <p:sldId id="294" r:id="rId9"/>
    <p:sldId id="295" r:id="rId10"/>
    <p:sldId id="296" r:id="rId11"/>
    <p:sldId id="256" r:id="rId12"/>
    <p:sldId id="257" r:id="rId13"/>
    <p:sldId id="259" r:id="rId14"/>
    <p:sldId id="260" r:id="rId15"/>
    <p:sldId id="261" r:id="rId16"/>
    <p:sldId id="258" r:id="rId17"/>
    <p:sldId id="297" r:id="rId18"/>
    <p:sldId id="262" r:id="rId19"/>
    <p:sldId id="263" r:id="rId20"/>
    <p:sldId id="265" r:id="rId21"/>
    <p:sldId id="299" r:id="rId22"/>
    <p:sldId id="298" r:id="rId23"/>
    <p:sldId id="300" r:id="rId24"/>
    <p:sldId id="266" r:id="rId25"/>
    <p:sldId id="267" r:id="rId26"/>
    <p:sldId id="268" r:id="rId27"/>
    <p:sldId id="270" r:id="rId28"/>
    <p:sldId id="272" r:id="rId29"/>
    <p:sldId id="273" r:id="rId30"/>
    <p:sldId id="274" r:id="rId31"/>
    <p:sldId id="280" r:id="rId32"/>
    <p:sldId id="281" r:id="rId33"/>
    <p:sldId id="283" r:id="rId34"/>
    <p:sldId id="282" r:id="rId35"/>
    <p:sldId id="285" r:id="rId36"/>
    <p:sldId id="301" r:id="rId37"/>
    <p:sldId id="302" r:id="rId38"/>
    <p:sldId id="286" r:id="rId39"/>
  </p:sldIdLst>
  <p:sldSz cx="12188825" cy="6858000"/>
  <p:notesSz cx="6858000" cy="9144000"/>
  <p:embeddedFontLst>
    <p:embeddedFont>
      <p:font typeface="Calibri" panose="020F0502020204030204" pitchFamily="34" charset="0"/>
      <p:regular r:id="rId41"/>
      <p:bold r:id="rId42"/>
      <p:italic r:id="rId43"/>
      <p:boldItalic r:id="rId44"/>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4D5A"/>
    <a:srgbClr val="65A186"/>
    <a:srgbClr val="00949D"/>
    <a:srgbClr val="FC6E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2" d="100"/>
          <a:sy n="62" d="100"/>
        </p:scale>
        <p:origin x="96" y="112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BD7A59-EE83-408F-9288-2CD8CCC30EFE}" type="datetimeFigureOut">
              <a:rPr lang="en-US" smtClean="0"/>
              <a:t>8/4/2023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CBE09-9802-4534-A4D3-6099312F155D}" type="slidenum">
              <a:rPr lang="en-US" smtClean="0"/>
              <a:t>‹#›</a:t>
            </a:fld>
            <a:endParaRPr lang="en-US"/>
          </a:p>
        </p:txBody>
      </p:sp>
    </p:spTree>
    <p:extLst>
      <p:ext uri="{BB962C8B-B14F-4D97-AF65-F5344CB8AC3E}">
        <p14:creationId xmlns:p14="http://schemas.microsoft.com/office/powerpoint/2010/main" val="2351379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2</a:t>
            </a:fld>
            <a:endParaRPr lang="en-US"/>
          </a:p>
        </p:txBody>
      </p:sp>
    </p:spTree>
    <p:extLst>
      <p:ext uri="{BB962C8B-B14F-4D97-AF65-F5344CB8AC3E}">
        <p14:creationId xmlns:p14="http://schemas.microsoft.com/office/powerpoint/2010/main" val="1648533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CBE09-9802-4534-A4D3-6099312F155D}" type="slidenum">
              <a:rPr lang="en-US" smtClean="0"/>
              <a:t>25</a:t>
            </a:fld>
            <a:endParaRPr lang="en-US"/>
          </a:p>
        </p:txBody>
      </p:sp>
    </p:spTree>
    <p:extLst>
      <p:ext uri="{BB962C8B-B14F-4D97-AF65-F5344CB8AC3E}">
        <p14:creationId xmlns:p14="http://schemas.microsoft.com/office/powerpoint/2010/main" val="2781839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CBE09-9802-4534-A4D3-6099312F155D}" type="slidenum">
              <a:rPr lang="en-US" smtClean="0"/>
              <a:t>28</a:t>
            </a:fld>
            <a:endParaRPr lang="en-US"/>
          </a:p>
        </p:txBody>
      </p:sp>
    </p:spTree>
    <p:extLst>
      <p:ext uri="{BB962C8B-B14F-4D97-AF65-F5344CB8AC3E}">
        <p14:creationId xmlns:p14="http://schemas.microsoft.com/office/powerpoint/2010/main" val="3556089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3</a:t>
            </a:fld>
            <a:endParaRPr lang="en-US"/>
          </a:p>
        </p:txBody>
      </p:sp>
    </p:spTree>
    <p:extLst>
      <p:ext uri="{BB962C8B-B14F-4D97-AF65-F5344CB8AC3E}">
        <p14:creationId xmlns:p14="http://schemas.microsoft.com/office/powerpoint/2010/main" val="294691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6</a:t>
            </a:fld>
            <a:endParaRPr lang="en-US"/>
          </a:p>
        </p:txBody>
      </p:sp>
    </p:spTree>
    <p:extLst>
      <p:ext uri="{BB962C8B-B14F-4D97-AF65-F5344CB8AC3E}">
        <p14:creationId xmlns:p14="http://schemas.microsoft.com/office/powerpoint/2010/main" val="2646170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1486294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8</a:t>
            </a:fld>
            <a:endParaRPr lang="en-US"/>
          </a:p>
        </p:txBody>
      </p:sp>
    </p:spTree>
    <p:extLst>
      <p:ext uri="{BB962C8B-B14F-4D97-AF65-F5344CB8AC3E}">
        <p14:creationId xmlns:p14="http://schemas.microsoft.com/office/powerpoint/2010/main" val="931866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9</a:t>
            </a:fld>
            <a:endParaRPr lang="en-US"/>
          </a:p>
        </p:txBody>
      </p:sp>
    </p:spTree>
    <p:extLst>
      <p:ext uri="{BB962C8B-B14F-4D97-AF65-F5344CB8AC3E}">
        <p14:creationId xmlns:p14="http://schemas.microsoft.com/office/powerpoint/2010/main" val="2233492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3782179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CBE09-9802-4534-A4D3-6099312F155D}" type="slidenum">
              <a:rPr lang="en-US" smtClean="0"/>
              <a:t>12</a:t>
            </a:fld>
            <a:endParaRPr lang="en-US"/>
          </a:p>
        </p:txBody>
      </p:sp>
    </p:spTree>
    <p:extLst>
      <p:ext uri="{BB962C8B-B14F-4D97-AF65-F5344CB8AC3E}">
        <p14:creationId xmlns:p14="http://schemas.microsoft.com/office/powerpoint/2010/main" val="3367377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CBE09-9802-4534-A4D3-6099312F155D}" type="slidenum">
              <a:rPr lang="en-US" smtClean="0"/>
              <a:t>13</a:t>
            </a:fld>
            <a:endParaRPr lang="en-US"/>
          </a:p>
        </p:txBody>
      </p:sp>
    </p:spTree>
    <p:extLst>
      <p:ext uri="{BB962C8B-B14F-4D97-AF65-F5344CB8AC3E}">
        <p14:creationId xmlns:p14="http://schemas.microsoft.com/office/powerpoint/2010/main" val="1878823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8/4/2023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49242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8/4/2023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213916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8/4/2023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5655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8/4/2023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633217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8/4/2023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717679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8/4/2023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00745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8/4/2023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011659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8/4/2023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578279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8/4/2023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528183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8/4/2023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77668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8/4/2023</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slow">
    <p:wipe/>
  </p:transition>
  <p:txStyles>
    <p:titleStyle>
      <a:lvl1pPr algn="ctr" defTabSz="609448" rtl="0" eaLnBrk="1" latinLnBrk="0" hangingPunct="1">
        <a:spcBef>
          <a:spcPct val="0"/>
        </a:spcBef>
        <a:buNone/>
        <a:defRPr sz="2900" kern="1200">
          <a:solidFill>
            <a:schemeClr val="tx1"/>
          </a:solidFill>
          <a:latin typeface="Arial"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slide" Target="slide2.xml"/><Relationship Id="rId26" Type="http://schemas.openxmlformats.org/officeDocument/2006/relationships/image" Target="../media/image19.png"/><Relationship Id="rId3" Type="http://schemas.openxmlformats.org/officeDocument/2006/relationships/audio" Target="../media/audio1.wav"/><Relationship Id="rId21" Type="http://schemas.openxmlformats.org/officeDocument/2006/relationships/image" Target="../media/image14.png"/><Relationship Id="rId7" Type="http://schemas.openxmlformats.org/officeDocument/2006/relationships/slide" Target="slide27.xml"/><Relationship Id="rId25" Type="http://schemas.openxmlformats.org/officeDocument/2006/relationships/image" Target="../media/image18.png"/><Relationship Id="rId2" Type="http://schemas.openxmlformats.org/officeDocument/2006/relationships/notesSlide" Target="../notesSlides/notesSlide7.xml"/><Relationship Id="rId20" Type="http://schemas.openxmlformats.org/officeDocument/2006/relationships/image" Target="../media/image13.png"/><Relationship Id="rId29" Type="http://schemas.openxmlformats.org/officeDocument/2006/relationships/image" Target="../media/image22.png"/><Relationship Id="rId1" Type="http://schemas.openxmlformats.org/officeDocument/2006/relationships/slideLayout" Target="../slideLayouts/slideLayout21.xml"/><Relationship Id="rId6" Type="http://schemas.openxmlformats.org/officeDocument/2006/relationships/image" Target="NULL"/><Relationship Id="rId24" Type="http://schemas.openxmlformats.org/officeDocument/2006/relationships/image" Target="../media/image17.png"/><Relationship Id="rId5" Type="http://schemas.openxmlformats.org/officeDocument/2006/relationships/image" Target="../media/image10.png"/><Relationship Id="rId23" Type="http://schemas.openxmlformats.org/officeDocument/2006/relationships/image" Target="../media/image16.png"/><Relationship Id="rId28" Type="http://schemas.openxmlformats.org/officeDocument/2006/relationships/image" Target="../media/image21.png"/><Relationship Id="rId19" Type="http://schemas.openxmlformats.org/officeDocument/2006/relationships/image" Target="NULL"/><Relationship Id="rId4" Type="http://schemas.openxmlformats.org/officeDocument/2006/relationships/audio" Target="../media/audio2.wav"/><Relationship Id="rId9" Type="http://schemas.openxmlformats.org/officeDocument/2006/relationships/image" Target="../media/image11.png"/><Relationship Id="rId22" Type="http://schemas.openxmlformats.org/officeDocument/2006/relationships/image" Target="../media/image15.png"/><Relationship Id="rId27" Type="http://schemas.openxmlformats.org/officeDocument/2006/relationships/image" Target="../media/image20.png"/><Relationship Id="rId30"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jpeg"/><Relationship Id="rId7" Type="http://schemas.openxmlformats.org/officeDocument/2006/relationships/image" Target="../media/image6.sv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8.sv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6.png"/><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29.jpeg"/><Relationship Id="rId7" Type="http://schemas.openxmlformats.org/officeDocument/2006/relationships/image" Target="../media/image41.png"/><Relationship Id="rId12" Type="http://schemas.openxmlformats.org/officeDocument/2006/relationships/image" Target="../media/image50.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42.svg"/><Relationship Id="rId10" Type="http://schemas.openxmlformats.org/officeDocument/2006/relationships/image" Target="../media/image47.svg"/><Relationship Id="rId4" Type="http://schemas.openxmlformats.org/officeDocument/2006/relationships/image" Target="../media/image39.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0.svg"/><Relationship Id="rId3" Type="http://schemas.openxmlformats.org/officeDocument/2006/relationships/image" Target="../media/image40.png"/><Relationship Id="rId7" Type="http://schemas.openxmlformats.org/officeDocument/2006/relationships/image" Target="../media/image45.svg"/><Relationship Id="rId12" Type="http://schemas.openxmlformats.org/officeDocument/2006/relationships/image" Target="../media/image43.png"/><Relationship Id="rId2" Type="http://schemas.openxmlformats.org/officeDocument/2006/relationships/image" Target="../media/image29.jpeg"/><Relationship Id="rId1" Type="http://schemas.openxmlformats.org/officeDocument/2006/relationships/slideLayout" Target="../slideLayouts/slideLayout7.xml"/><Relationship Id="rId11" Type="http://schemas.openxmlformats.org/officeDocument/2006/relationships/image" Target="../media/image42.svg"/><Relationship Id="rId10" Type="http://schemas.openxmlformats.org/officeDocument/2006/relationships/image" Target="../media/image39.png"/><Relationship Id="rId4" Type="http://schemas.openxmlformats.org/officeDocument/2006/relationships/image" Target="../media/image41.png"/><Relationship Id="rId9" Type="http://schemas.openxmlformats.org/officeDocument/2006/relationships/image" Target="../media/image47.svg"/></Relationships>
</file>

<file path=ppt/slides/_rels/slide15.xml.rels><?xml version="1.0" encoding="UTF-8" standalone="yes"?>
<Relationships xmlns="http://schemas.openxmlformats.org/package/2006/relationships"><Relationship Id="rId13" Type="http://schemas.openxmlformats.org/officeDocument/2006/relationships/image" Target="../media/image52.svg"/><Relationship Id="rId3"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29.jpeg"/><Relationship Id="rId1" Type="http://schemas.openxmlformats.org/officeDocument/2006/relationships/slideLayout" Target="../slideLayouts/slideLayout7.xml"/><Relationship Id="rId11" Type="http://schemas.openxmlformats.org/officeDocument/2006/relationships/image" Target="../media/image50.svg"/><Relationship Id="rId5" Type="http://schemas.openxmlformats.org/officeDocument/2006/relationships/image" Target="../media/image43.png"/><Relationship Id="rId4" Type="http://schemas.openxmlformats.org/officeDocument/2006/relationships/image" Target="../media/image42.svg"/><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13" Type="http://schemas.openxmlformats.org/officeDocument/2006/relationships/image" Target="../media/image45.png"/><Relationship Id="rId3" Type="http://schemas.openxmlformats.org/officeDocument/2006/relationships/image" Target="../media/image39.png"/><Relationship Id="rId12" Type="http://schemas.openxmlformats.org/officeDocument/2006/relationships/image" Target="../media/image50.sv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svg"/><Relationship Id="rId14" Type="http://schemas.openxmlformats.org/officeDocument/2006/relationships/image" Target="../media/image46.png"/></Relationships>
</file>

<file path=ppt/slides/_rels/slide17.xml.rels><?xml version="1.0" encoding="UTF-8" standalone="yes"?>
<Relationships xmlns="http://schemas.openxmlformats.org/package/2006/relationships"><Relationship Id="rId13" Type="http://schemas.openxmlformats.org/officeDocument/2006/relationships/image" Target="../media/image45.png"/><Relationship Id="rId3" Type="http://schemas.openxmlformats.org/officeDocument/2006/relationships/image" Target="../media/image39.png"/><Relationship Id="rId12" Type="http://schemas.openxmlformats.org/officeDocument/2006/relationships/image" Target="../media/image50.sv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svg"/><Relationship Id="rId1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12" Type="http://schemas.openxmlformats.org/officeDocument/2006/relationships/image" Target="../media/image47.png"/><Relationship Id="rId2" Type="http://schemas.openxmlformats.org/officeDocument/2006/relationships/image" Target="../media/image29.jpeg"/><Relationship Id="rId1" Type="http://schemas.openxmlformats.org/officeDocument/2006/relationships/slideLayout" Target="../slideLayouts/slideLayout7.xml"/><Relationship Id="rId11" Type="http://schemas.openxmlformats.org/officeDocument/2006/relationships/image" Target="../media/image50.svg"/><Relationship Id="rId5" Type="http://schemas.openxmlformats.org/officeDocument/2006/relationships/image" Target="../media/image43.png"/><Relationship Id="rId4" Type="http://schemas.openxmlformats.org/officeDocument/2006/relationships/image" Target="../media/image42.sv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8.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3.png"/><Relationship Id="rId4" Type="http://schemas.openxmlformats.org/officeDocument/2006/relationships/image" Target="../media/image42.sv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8.xml"/><Relationship Id="rId18" Type="http://schemas.openxmlformats.org/officeDocument/2006/relationships/slide" Target="slide10.xml"/><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slide" Target="slide18.xml"/><Relationship Id="rId17" Type="http://schemas.openxmlformats.org/officeDocument/2006/relationships/slide" Target="slide9.xml"/><Relationship Id="rId2" Type="http://schemas.openxmlformats.org/officeDocument/2006/relationships/notesSlide" Target="../notesSlides/notesSlide1.xml"/><Relationship Id="rId16" Type="http://schemas.openxmlformats.org/officeDocument/2006/relationships/slide" Target="slide5.xml"/><Relationship Id="rId20"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6.png"/><Relationship Id="rId11" Type="http://schemas.openxmlformats.org/officeDocument/2006/relationships/slide" Target="slide4.xml"/><Relationship Id="rId5" Type="http://schemas.openxmlformats.org/officeDocument/2006/relationships/image" Target="NULL"/><Relationship Id="rId15" Type="http://schemas.openxmlformats.org/officeDocument/2006/relationships/slide" Target="slide6.xml"/><Relationship Id="rId10" Type="http://schemas.openxmlformats.org/officeDocument/2006/relationships/image" Target="NULL"/><Relationship Id="rId19" Type="http://schemas.openxmlformats.org/officeDocument/2006/relationships/slide" Target="slide11.xml"/><Relationship Id="rId4" Type="http://schemas.openxmlformats.org/officeDocument/2006/relationships/image" Target="../media/image5.png"/><Relationship Id="rId9" Type="http://schemas.openxmlformats.org/officeDocument/2006/relationships/image" Target="../media/image8.png"/><Relationship Id="rId1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3.png"/><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39.png"/><Relationship Id="rId7" Type="http://schemas.openxmlformats.org/officeDocument/2006/relationships/image" Target="../media/image49.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3.png"/><Relationship Id="rId4" Type="http://schemas.openxmlformats.org/officeDocument/2006/relationships/image" Target="../media/image42.svg"/><Relationship Id="rId9" Type="http://schemas.openxmlformats.org/officeDocument/2006/relationships/image" Target="../media/image51.jpeg"/></Relationships>
</file>

<file path=ppt/slides/_rels/slide2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39.png"/><Relationship Id="rId7" Type="http://schemas.openxmlformats.org/officeDocument/2006/relationships/image" Target="../media/image52.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3.png"/><Relationship Id="rId4" Type="http://schemas.openxmlformats.org/officeDocument/2006/relationships/image" Target="../media/image42.svg"/></Relationships>
</file>

<file path=ppt/slides/_rels/slide2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39.png"/><Relationship Id="rId7" Type="http://schemas.openxmlformats.org/officeDocument/2006/relationships/image" Target="../media/image5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3.png"/><Relationship Id="rId4" Type="http://schemas.openxmlformats.org/officeDocument/2006/relationships/image" Target="../media/image42.svg"/></Relationships>
</file>

<file path=ppt/slides/_rels/slide24.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39.png"/><Relationship Id="rId7" Type="http://schemas.openxmlformats.org/officeDocument/2006/relationships/image" Target="../media/image56.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3.png"/><Relationship Id="rId4" Type="http://schemas.openxmlformats.org/officeDocument/2006/relationships/image" Target="../media/image42.svg"/><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9.jpeg"/><Relationship Id="rId7" Type="http://schemas.openxmlformats.org/officeDocument/2006/relationships/image" Target="../media/image50.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svg"/><Relationship Id="rId10" Type="http://schemas.openxmlformats.org/officeDocument/2006/relationships/image" Target="../media/image58.jpeg"/><Relationship Id="rId4" Type="http://schemas.openxmlformats.org/officeDocument/2006/relationships/image" Target="../media/image39.png"/><Relationship Id="rId9" Type="http://schemas.openxmlformats.org/officeDocument/2006/relationships/image" Target="../media/image64.svg"/></Relationships>
</file>

<file path=ppt/slides/_rels/slide26.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39.png"/><Relationship Id="rId7" Type="http://schemas.openxmlformats.org/officeDocument/2006/relationships/image" Target="../media/image59.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3.png"/><Relationship Id="rId4" Type="http://schemas.openxmlformats.org/officeDocument/2006/relationships/image" Target="../media/image42.svg"/></Relationships>
</file>

<file path=ppt/slides/_rels/slide27.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39.png"/><Relationship Id="rId7" Type="http://schemas.openxmlformats.org/officeDocument/2006/relationships/image" Target="../media/image62.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2.svg"/></Relationships>
</file>

<file path=ppt/slides/_rels/slide28.xml.rels><?xml version="1.0" encoding="UTF-8" standalone="yes"?>
<Relationships xmlns="http://schemas.openxmlformats.org/package/2006/relationships"><Relationship Id="rId13" Type="http://schemas.openxmlformats.org/officeDocument/2006/relationships/image" Target="../media/image81.svg"/><Relationship Id="rId3" Type="http://schemas.openxmlformats.org/officeDocument/2006/relationships/image" Target="../media/image29.jpeg"/><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42.svg"/><Relationship Id="rId4" Type="http://schemas.openxmlformats.org/officeDocument/2006/relationships/image" Target="../media/image39.png"/><Relationship Id="rId1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7.png"/><Relationship Id="rId12" Type="http://schemas.openxmlformats.org/officeDocument/2006/relationships/image" Target="../media/image60.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66.jpeg"/><Relationship Id="rId11" Type="http://schemas.openxmlformats.org/officeDocument/2006/relationships/image" Target="../media/image90.svg"/><Relationship Id="rId5" Type="http://schemas.openxmlformats.org/officeDocument/2006/relationships/image" Target="../media/image65.jpeg"/><Relationship Id="rId10" Type="http://schemas.openxmlformats.org/officeDocument/2006/relationships/image" Target="../media/image68.png"/><Relationship Id="rId4" Type="http://schemas.openxmlformats.org/officeDocument/2006/relationships/image" Target="../media/image42.svg"/><Relationship Id="rId9" Type="http://schemas.openxmlformats.org/officeDocument/2006/relationships/image" Target="../media/image88.sv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audio" Target="../media/audio1.wav"/><Relationship Id="rId21" Type="http://schemas.openxmlformats.org/officeDocument/2006/relationships/image" Target="../media/image22.png"/><Relationship Id="rId7" Type="http://schemas.openxmlformats.org/officeDocument/2006/relationships/slide" Target="slide27.xml"/><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NULL"/><Relationship Id="rId11" Type="http://schemas.openxmlformats.org/officeDocument/2006/relationships/image" Target="../media/image12.jpe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NULL"/><Relationship Id="rId19" Type="http://schemas.openxmlformats.org/officeDocument/2006/relationships/image" Target="../media/image20.png"/><Relationship Id="rId4" Type="http://schemas.openxmlformats.org/officeDocument/2006/relationships/audio" Target="../media/audio2.wav"/><Relationship Id="rId9" Type="http://schemas.openxmlformats.org/officeDocument/2006/relationships/image" Target="../media/image11.pn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98.svg"/><Relationship Id="rId18" Type="http://schemas.openxmlformats.org/officeDocument/2006/relationships/image" Target="../media/image76.png"/><Relationship Id="rId3" Type="http://schemas.openxmlformats.org/officeDocument/2006/relationships/image" Target="../media/image39.png"/><Relationship Id="rId7" Type="http://schemas.openxmlformats.org/officeDocument/2006/relationships/image" Target="../media/image92.svg"/><Relationship Id="rId12" Type="http://schemas.openxmlformats.org/officeDocument/2006/relationships/image" Target="../media/image73.png"/><Relationship Id="rId17" Type="http://schemas.openxmlformats.org/officeDocument/2006/relationships/image" Target="../media/image102.svg"/><Relationship Id="rId2" Type="http://schemas.openxmlformats.org/officeDocument/2006/relationships/image" Target="../media/image29.jpeg"/><Relationship Id="rId16" Type="http://schemas.openxmlformats.org/officeDocument/2006/relationships/image" Target="../media/image75.png"/><Relationship Id="rId20" Type="http://schemas.openxmlformats.org/officeDocument/2006/relationships/image" Target="../media/image60.png"/><Relationship Id="rId1" Type="http://schemas.openxmlformats.org/officeDocument/2006/relationships/slideLayout" Target="../slideLayouts/slideLayout7.xml"/><Relationship Id="rId11" Type="http://schemas.openxmlformats.org/officeDocument/2006/relationships/image" Target="../media/image72.png"/><Relationship Id="rId5" Type="http://schemas.openxmlformats.org/officeDocument/2006/relationships/image" Target="../media/image69.png"/><Relationship Id="rId15" Type="http://schemas.openxmlformats.org/officeDocument/2006/relationships/image" Target="../media/image100.svg"/><Relationship Id="rId10" Type="http://schemas.openxmlformats.org/officeDocument/2006/relationships/image" Target="../media/image95.svg"/><Relationship Id="rId19" Type="http://schemas.openxmlformats.org/officeDocument/2006/relationships/image" Target="../media/image104.svg"/><Relationship Id="rId4" Type="http://schemas.openxmlformats.org/officeDocument/2006/relationships/image" Target="../media/image42.svg"/><Relationship Id="rId9" Type="http://schemas.openxmlformats.org/officeDocument/2006/relationships/image" Target="../media/image71.png"/><Relationship Id="rId14" Type="http://schemas.openxmlformats.org/officeDocument/2006/relationships/image" Target="../media/image74.png"/></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9.png"/><Relationship Id="rId7" Type="http://schemas.openxmlformats.org/officeDocument/2006/relationships/image" Target="../media/image78.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109.svg"/><Relationship Id="rId5" Type="http://schemas.openxmlformats.org/officeDocument/2006/relationships/image" Target="../media/image77.png"/><Relationship Id="rId4" Type="http://schemas.openxmlformats.org/officeDocument/2006/relationships/image" Target="../media/image42.svg"/><Relationship Id="rId9" Type="http://schemas.openxmlformats.org/officeDocument/2006/relationships/image" Target="../media/image80.png"/></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78.png"/><Relationship Id="rId3" Type="http://schemas.openxmlformats.org/officeDocument/2006/relationships/image" Target="../media/image39.png"/><Relationship Id="rId7" Type="http://schemas.openxmlformats.org/officeDocument/2006/relationships/image" Target="../media/image83.jpeg"/><Relationship Id="rId12" Type="http://schemas.openxmlformats.org/officeDocument/2006/relationships/image" Target="../media/image119.sv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image" Target="../media/image81.jpeg"/><Relationship Id="rId10" Type="http://schemas.openxmlformats.org/officeDocument/2006/relationships/image" Target="../media/image117.svg"/><Relationship Id="rId4" Type="http://schemas.openxmlformats.org/officeDocument/2006/relationships/image" Target="../media/image42.svg"/></Relationships>
</file>

<file path=ppt/slides/_rels/slide33.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39.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42.svg"/><Relationship Id="rId9" Type="http://schemas.openxmlformats.org/officeDocument/2006/relationships/image" Target="../media/image78.png"/></Relationships>
</file>

<file path=ppt/slides/_rels/slide34.xml.rels><?xml version="1.0" encoding="UTF-8" standalone="yes"?>
<Relationships xmlns="http://schemas.openxmlformats.org/package/2006/relationships"><Relationship Id="rId8" Type="http://schemas.openxmlformats.org/officeDocument/2006/relationships/image" Target="../media/image122.svg"/><Relationship Id="rId3" Type="http://schemas.openxmlformats.org/officeDocument/2006/relationships/image" Target="../media/image39.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78.png"/><Relationship Id="rId5" Type="http://schemas.openxmlformats.org/officeDocument/2006/relationships/image" Target="../media/image88.jpeg"/><Relationship Id="rId10" Type="http://schemas.openxmlformats.org/officeDocument/2006/relationships/image" Target="../media/image124.svg"/><Relationship Id="rId4" Type="http://schemas.openxmlformats.org/officeDocument/2006/relationships/image" Target="../media/image42.svg"/><Relationship Id="rId9"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91.png"/><Relationship Id="rId4" Type="http://schemas.openxmlformats.org/officeDocument/2006/relationships/image" Target="../media/image42.svg"/></Relationships>
</file>

<file path=ppt/slides/_rels/slide36.xml.rels><?xml version="1.0" encoding="UTF-8" standalone="yes"?>
<Relationships xmlns="http://schemas.openxmlformats.org/package/2006/relationships"><Relationship Id="rId8" Type="http://schemas.openxmlformats.org/officeDocument/2006/relationships/image" Target="../media/image68.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42.svg"/><Relationship Id="rId9" Type="http://schemas.openxmlformats.org/officeDocument/2006/relationships/image" Target="../media/image92.jpeg"/></Relationships>
</file>

<file path=ppt/slides/_rels/slide37.xml.rels><?xml version="1.0" encoding="UTF-8" standalone="yes"?>
<Relationships xmlns="http://schemas.openxmlformats.org/package/2006/relationships"><Relationship Id="rId8" Type="http://schemas.openxmlformats.org/officeDocument/2006/relationships/image" Target="../media/image68.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42.svg"/><Relationship Id="rId9" Type="http://schemas.openxmlformats.org/officeDocument/2006/relationships/image" Target="../media/image9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26" Type="http://schemas.openxmlformats.org/officeDocument/2006/relationships/image" Target="../media/image19.png"/><Relationship Id="rId3" Type="http://schemas.openxmlformats.org/officeDocument/2006/relationships/audio" Target="../media/audio2.wav"/><Relationship Id="rId21" Type="http://schemas.openxmlformats.org/officeDocument/2006/relationships/image" Target="../media/image14.png"/><Relationship Id="rId7" Type="http://schemas.openxmlformats.org/officeDocument/2006/relationships/slide" Target="slide27.xml"/><Relationship Id="rId25" Type="http://schemas.openxmlformats.org/officeDocument/2006/relationships/image" Target="../media/image18.png"/><Relationship Id="rId2" Type="http://schemas.openxmlformats.org/officeDocument/2006/relationships/audio" Target="../media/audio1.wav"/><Relationship Id="rId20" Type="http://schemas.openxmlformats.org/officeDocument/2006/relationships/image" Target="../media/image13.png"/><Relationship Id="rId29"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3.jpeg"/><Relationship Id="rId24" Type="http://schemas.openxmlformats.org/officeDocument/2006/relationships/image" Target="../media/image17.png"/><Relationship Id="rId5" Type="http://schemas.openxmlformats.org/officeDocument/2006/relationships/image" Target="NULL"/><Relationship Id="rId23" Type="http://schemas.openxmlformats.org/officeDocument/2006/relationships/image" Target="../media/image16.png"/><Relationship Id="rId28" Type="http://schemas.openxmlformats.org/officeDocument/2006/relationships/image" Target="../media/image21.png"/><Relationship Id="rId19" Type="http://schemas.openxmlformats.org/officeDocument/2006/relationships/image" Target="NULL"/><Relationship Id="rId4" Type="http://schemas.openxmlformats.org/officeDocument/2006/relationships/image" Target="../media/image10.png"/><Relationship Id="rId9" Type="http://schemas.openxmlformats.org/officeDocument/2006/relationships/image" Target="../media/image11.png"/><Relationship Id="rId22" Type="http://schemas.openxmlformats.org/officeDocument/2006/relationships/image" Target="../media/image15.png"/><Relationship Id="rId27"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slide" Target="slide2.xml"/><Relationship Id="rId3" Type="http://schemas.openxmlformats.org/officeDocument/2006/relationships/audio" Target="../media/audio2.wav"/><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slide" Target="slide27.xml"/><Relationship Id="rId2" Type="http://schemas.openxmlformats.org/officeDocument/2006/relationships/audio" Target="../media/audio1.wav"/><Relationship Id="rId16" Type="http://schemas.openxmlformats.org/officeDocument/2006/relationships/image" Target="../media/image24.png"/><Relationship Id="rId20" Type="http://schemas.openxmlformats.org/officeDocument/2006/relationships/image" Target="NULL"/><Relationship Id="rId1" Type="http://schemas.openxmlformats.org/officeDocument/2006/relationships/slideLayout" Target="../slideLayouts/slideLayout1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NULL"/><Relationship Id="rId15" Type="http://schemas.openxmlformats.org/officeDocument/2006/relationships/image" Target="../media/image22.png"/><Relationship Id="rId10" Type="http://schemas.openxmlformats.org/officeDocument/2006/relationships/image" Target="../media/image17.png"/><Relationship Id="rId19"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6.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slide" Target="slide27.xml"/><Relationship Id="rId3" Type="http://schemas.openxmlformats.org/officeDocument/2006/relationships/audio" Target="../media/audio1.wav"/><Relationship Id="rId21" Type="http://schemas.openxmlformats.org/officeDocument/2006/relationships/image" Target="NULL"/><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2.png"/><Relationship Id="rId20"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image" Target="NULL"/><Relationship Id="rId11" Type="http://schemas.openxmlformats.org/officeDocument/2006/relationships/image" Target="../media/image17.png"/><Relationship Id="rId5" Type="http://schemas.openxmlformats.org/officeDocument/2006/relationships/image" Target="../media/image10.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slide" Target="slide2.xml"/><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slide" Target="slide27.xml"/><Relationship Id="rId2" Type="http://schemas.openxmlformats.org/officeDocument/2006/relationships/notesSlide" Target="../notesSlides/notesSlide4.xml"/><Relationship Id="rId16" Type="http://schemas.openxmlformats.org/officeDocument/2006/relationships/image" Target="../media/image22.png"/><Relationship Id="rId20" Type="http://schemas.openxmlformats.org/officeDocument/2006/relationships/image" Target="NULL"/><Relationship Id="rId1" Type="http://schemas.openxmlformats.org/officeDocument/2006/relationships/slideLayout" Target="../slideLayouts/slideLayout18.xml"/><Relationship Id="rId6" Type="http://schemas.openxmlformats.org/officeDocument/2006/relationships/image" Target="NULL"/><Relationship Id="rId11" Type="http://schemas.openxmlformats.org/officeDocument/2006/relationships/image" Target="../media/image17.png"/><Relationship Id="rId5" Type="http://schemas.openxmlformats.org/officeDocument/2006/relationships/image" Target="../media/image10.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slide" Target="slide2.xml"/><Relationship Id="rId3" Type="http://schemas.openxmlformats.org/officeDocument/2006/relationships/audio" Target="../media/audio1.wav"/><Relationship Id="rId21" Type="http://schemas.openxmlformats.org/officeDocument/2006/relationships/image" Target="../media/image26.jpe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slide" Target="slide27.xml"/><Relationship Id="rId2" Type="http://schemas.openxmlformats.org/officeDocument/2006/relationships/notesSlide" Target="../notesSlides/notesSlide5.xml"/><Relationship Id="rId16" Type="http://schemas.openxmlformats.org/officeDocument/2006/relationships/image" Target="../media/image22.png"/><Relationship Id="rId20" Type="http://schemas.openxmlformats.org/officeDocument/2006/relationships/image" Target="NULL"/><Relationship Id="rId1" Type="http://schemas.openxmlformats.org/officeDocument/2006/relationships/slideLayout" Target="../slideLayouts/slideLayout19.xml"/><Relationship Id="rId6" Type="http://schemas.openxmlformats.org/officeDocument/2006/relationships/image" Target="NULL"/><Relationship Id="rId11" Type="http://schemas.openxmlformats.org/officeDocument/2006/relationships/image" Target="../media/image17.png"/><Relationship Id="rId5" Type="http://schemas.openxmlformats.org/officeDocument/2006/relationships/image" Target="../media/image10.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slide" Target="slide2.xml"/><Relationship Id="rId3" Type="http://schemas.openxmlformats.org/officeDocument/2006/relationships/audio" Target="../media/audio1.wav"/><Relationship Id="rId21" Type="http://schemas.openxmlformats.org/officeDocument/2006/relationships/image" Target="../media/image27.jpe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slide" Target="slide27.xml"/><Relationship Id="rId2" Type="http://schemas.openxmlformats.org/officeDocument/2006/relationships/notesSlide" Target="../notesSlides/notesSlide6.xml"/><Relationship Id="rId16" Type="http://schemas.openxmlformats.org/officeDocument/2006/relationships/image" Target="../media/image22.png"/><Relationship Id="rId20" Type="http://schemas.openxmlformats.org/officeDocument/2006/relationships/image" Target="NULL"/><Relationship Id="rId1" Type="http://schemas.openxmlformats.org/officeDocument/2006/relationships/slideLayout" Target="../slideLayouts/slideLayout20.xml"/><Relationship Id="rId6" Type="http://schemas.openxmlformats.org/officeDocument/2006/relationships/image" Target="NULL"/><Relationship Id="rId11" Type="http://schemas.openxmlformats.org/officeDocument/2006/relationships/image" Target="../media/image17.png"/><Relationship Id="rId5" Type="http://schemas.openxmlformats.org/officeDocument/2006/relationships/image" Target="../media/image10.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Rounded Corners 115">
            <a:extLst>
              <a:ext uri="{FF2B5EF4-FFF2-40B4-BE49-F238E27FC236}">
                <a16:creationId xmlns:a16="http://schemas.microsoft.com/office/drawing/2014/main" id="{82F53C26-248E-4AEB-9999-D41DB034BA6C}"/>
              </a:ext>
            </a:extLst>
          </p:cNvPr>
          <p:cNvSpPr/>
          <p:nvPr/>
        </p:nvSpPr>
        <p:spPr>
          <a:xfrm>
            <a:off x="2948940" y="2483680"/>
            <a:ext cx="5947012" cy="844826"/>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7" name="!!1a">
            <a:extLst>
              <a:ext uri="{FF2B5EF4-FFF2-40B4-BE49-F238E27FC236}">
                <a16:creationId xmlns:a16="http://schemas.microsoft.com/office/drawing/2014/main" id="{65DA152C-4C6C-4037-B246-7F8E64CF95AF}"/>
              </a:ext>
            </a:extLst>
          </p:cNvPr>
          <p:cNvSpPr txBox="1"/>
          <p:nvPr/>
        </p:nvSpPr>
        <p:spPr>
          <a:xfrm>
            <a:off x="3633342" y="2598450"/>
            <a:ext cx="4476492"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rPr>
              <a:t>GIẢI MÃ Ô CHỮ</a:t>
            </a: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128311" y="2588290"/>
            <a:ext cx="641050" cy="638320"/>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073712" y="2588290"/>
            <a:ext cx="641050" cy="638320"/>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10" name="Picture 6"/>
          <p:cNvPicPr>
            <a:picLocks noChangeAspect="1"/>
          </p:cNvPicPr>
          <p:nvPr/>
        </p:nvPicPr>
        <p:blipFill>
          <a:blip r:embed="rId4"/>
          <a:srcRect l="64771" t="21970"/>
          <a:stretch>
            <a:fillRect/>
          </a:stretch>
        </p:blipFill>
        <p:spPr>
          <a:xfrm rot="5400000">
            <a:off x="1201967" y="3367567"/>
            <a:ext cx="2224915" cy="5093186"/>
          </a:xfrm>
          <a:prstGeom prst="rect">
            <a:avLst/>
          </a:prstGeom>
        </p:spPr>
      </p:pic>
      <p:grpSp>
        <p:nvGrpSpPr>
          <p:cNvPr id="11" name="Group 7"/>
          <p:cNvGrpSpPr/>
          <p:nvPr/>
        </p:nvGrpSpPr>
        <p:grpSpPr>
          <a:xfrm>
            <a:off x="535586" y="517180"/>
            <a:ext cx="556781" cy="562926"/>
            <a:chOff x="0" y="0"/>
            <a:chExt cx="489869" cy="461803"/>
          </a:xfrm>
        </p:grpSpPr>
        <p:sp>
          <p:nvSpPr>
            <p:cNvPr id="12" name="AutoShape 8"/>
            <p:cNvSpPr/>
            <p:nvPr/>
          </p:nvSpPr>
          <p:spPr>
            <a:xfrm>
              <a:off x="0" y="0"/>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3" name="AutoShape 9"/>
            <p:cNvSpPr/>
            <p:nvPr/>
          </p:nvSpPr>
          <p:spPr>
            <a:xfrm>
              <a:off x="0" y="205275"/>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sp>
          <p:nvSpPr>
            <p:cNvPr id="14" name="AutoShape 10"/>
            <p:cNvSpPr/>
            <p:nvPr/>
          </p:nvSpPr>
          <p:spPr>
            <a:xfrm>
              <a:off x="0" y="410931"/>
              <a:ext cx="489869" cy="0"/>
            </a:xfrm>
            <a:prstGeom prst="line">
              <a:avLst/>
            </a:prstGeom>
            <a:ln w="28575">
              <a:solidFill>
                <a:srgbClr val="FAAF40"/>
              </a:solidFill>
              <a:headEnd type="none" w="sm" len="sm"/>
              <a:tailEnd type="none" w="sm" len="sm"/>
            </a:ln>
          </p:spPr>
          <p:style>
            <a:lnRef idx="1">
              <a:schemeClr val="dk1"/>
            </a:lnRef>
            <a:fillRef idx="0">
              <a:schemeClr val="dk1"/>
            </a:fillRef>
            <a:effectRef idx="0">
              <a:schemeClr val="dk1"/>
            </a:effectRef>
            <a:fontRef idx="minor">
              <a:schemeClr val="tx1"/>
            </a:fontRef>
          </p:style>
        </p:sp>
      </p:grpSp>
      <p:pic>
        <p:nvPicPr>
          <p:cNvPr id="15" name="Picture 13"/>
          <p:cNvPicPr>
            <a:picLocks noChangeAspect="1"/>
          </p:cNvPicPr>
          <p:nvPr/>
        </p:nvPicPr>
        <p:blipFill>
          <a:blip r:embed="rId5"/>
          <a:srcRect/>
          <a:stretch>
            <a:fillRect/>
          </a:stretch>
        </p:blipFill>
        <p:spPr>
          <a:xfrm rot="13598157">
            <a:off x="9824433" y="-2145396"/>
            <a:ext cx="3549188" cy="3650424"/>
          </a:xfrm>
          <a:prstGeom prst="rect">
            <a:avLst/>
          </a:prstGeom>
        </p:spPr>
      </p:pic>
      <p:sp>
        <p:nvSpPr>
          <p:cNvPr id="16" name="!!1a">
            <a:extLst>
              <a:ext uri="{FF2B5EF4-FFF2-40B4-BE49-F238E27FC236}">
                <a16:creationId xmlns:a16="http://schemas.microsoft.com/office/drawing/2014/main" id="{65DA152C-4C6C-4037-B246-7F8E64CF95AF}"/>
              </a:ext>
            </a:extLst>
          </p:cNvPr>
          <p:cNvSpPr txBox="1"/>
          <p:nvPr/>
        </p:nvSpPr>
        <p:spPr>
          <a:xfrm>
            <a:off x="667641" y="539545"/>
            <a:ext cx="10785051" cy="1784784"/>
          </a:xfrm>
          <a:prstGeom prst="rect">
            <a:avLst/>
          </a:prstGeom>
          <a:noFill/>
        </p:spPr>
        <p:txBody>
          <a:bodyPr wrap="square" rtlCol="0">
            <a:spAutoFit/>
          </a:bodyPr>
          <a:lstStyle/>
          <a:p>
            <a:pPr algn="ctr"/>
            <a:r>
              <a:rPr lang="en-US" sz="4400" b="1" dirty="0">
                <a:solidFill>
                  <a:srgbClr val="FC6E51"/>
                </a:solidFill>
                <a:effectLst>
                  <a:outerShdw blurRad="38100" dist="38100" dir="2700000" algn="tl">
                    <a:srgbClr val="000000">
                      <a:alpha val="43137"/>
                    </a:srgbClr>
                  </a:outerShdw>
                </a:effectLst>
                <a:latin typeface="Times New Roman" panose="02020603050405020304" pitchFamily="18" charset="0"/>
              </a:rPr>
              <a:t>KHTN 8</a:t>
            </a:r>
          </a:p>
          <a:p>
            <a:pPr algn="ctr"/>
            <a:r>
              <a:rPr lang="en-US" sz="6598" b="1" dirty="0">
                <a:solidFill>
                  <a:srgbClr val="FC6E51"/>
                </a:solidFill>
                <a:effectLst>
                  <a:outerShdw blurRad="38100" dist="38100" dir="2700000" algn="tl">
                    <a:srgbClr val="000000">
                      <a:alpha val="43137"/>
                    </a:srgbClr>
                  </a:outerShdw>
                </a:effectLst>
                <a:latin typeface="Times New Roman" panose="02020603050405020304" pitchFamily="18" charset="0"/>
              </a:rPr>
              <a:t>MÁU VÀ HỆ TUẦN HOÀN</a:t>
            </a:r>
          </a:p>
        </p:txBody>
      </p:sp>
      <p:sp>
        <p:nvSpPr>
          <p:cNvPr id="17" name="!!1a">
            <a:extLst>
              <a:ext uri="{FF2B5EF4-FFF2-40B4-BE49-F238E27FC236}">
                <a16:creationId xmlns:a16="http://schemas.microsoft.com/office/drawing/2014/main" id="{65DA152C-4C6C-4037-B246-7F8E64CF95AF}"/>
              </a:ext>
            </a:extLst>
          </p:cNvPr>
          <p:cNvSpPr txBox="1"/>
          <p:nvPr/>
        </p:nvSpPr>
        <p:spPr>
          <a:xfrm>
            <a:off x="403511" y="3742233"/>
            <a:ext cx="11313312" cy="2307723"/>
          </a:xfrm>
          <a:prstGeom prst="rect">
            <a:avLst/>
          </a:prstGeom>
          <a:noFill/>
        </p:spPr>
        <p:txBody>
          <a:bodyPr wrap="square" rtlCol="0">
            <a:spAutoFit/>
          </a:bodyPr>
          <a:lstStyle/>
          <a:p>
            <a:pPr algn="ct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Chọn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1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tham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gia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trả</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lời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câu</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hỏi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điền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vào</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hoàn</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tất</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8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câu</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hỏi</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để</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tìm</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ra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từ</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khóa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của</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 ô </a:t>
            </a:r>
            <a:r>
              <a:rPr lang="en-US" sz="3599" b="1" dirty="0" err="1">
                <a:solidFill>
                  <a:srgbClr val="FC6E51"/>
                </a:solidFill>
                <a:effectLst>
                  <a:outerShdw blurRad="38100" dist="38100" dir="2700000" algn="tl">
                    <a:srgbClr val="000000">
                      <a:alpha val="43137"/>
                    </a:srgbClr>
                  </a:outerShdw>
                </a:effectLst>
                <a:latin typeface="Times New Roman" panose="02020603050405020304" pitchFamily="18" charset="0"/>
              </a:rPr>
              <a:t>chữ</a:t>
            </a:r>
            <a:r>
              <a:rPr lang="en-US" sz="3599" b="1" dirty="0">
                <a:solidFill>
                  <a:srgbClr val="FC6E51"/>
                </a:solidFill>
                <a:effectLst>
                  <a:outerShdw blurRad="38100" dist="38100" dir="2700000" algn="tl">
                    <a:srgbClr val="000000">
                      <a:alpha val="43137"/>
                    </a:srgbClr>
                  </a:outerShdw>
                </a:effectLst>
                <a:latin typeface="Times New Roman" panose="02020603050405020304" pitchFamily="18" charset="0"/>
              </a:rPr>
              <a:t>.</a:t>
            </a:r>
          </a:p>
          <a:p>
            <a:pPr algn="ctr">
              <a:lnSpc>
                <a:spcPct val="150000"/>
              </a:lnSpc>
            </a:pPr>
            <a:r>
              <a:rPr lang="en-US" sz="2399" b="1" dirty="0" err="1">
                <a:solidFill>
                  <a:schemeClr val="accent3">
                    <a:lumMod val="75000"/>
                  </a:schemeClr>
                </a:solidFill>
                <a:latin typeface="Times New Roman" panose="02020603050405020304" pitchFamily="18" charset="0"/>
              </a:rPr>
              <a:t>Câu</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trả</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lời</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+1đ</a:t>
            </a:r>
          </a:p>
          <a:p>
            <a:pPr algn="ctr">
              <a:lnSpc>
                <a:spcPct val="150000"/>
              </a:lnSpc>
            </a:pPr>
            <a:r>
              <a:rPr lang="en-US" sz="2399" b="1" dirty="0" err="1">
                <a:solidFill>
                  <a:schemeClr val="accent3">
                    <a:lumMod val="75000"/>
                  </a:schemeClr>
                </a:solidFill>
                <a:latin typeface="Times New Roman" panose="02020603050405020304" pitchFamily="18" charset="0"/>
              </a:rPr>
              <a:t>Từ</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khóa</a:t>
            </a:r>
            <a:r>
              <a:rPr lang="en-US" sz="2399" b="1" dirty="0">
                <a:solidFill>
                  <a:schemeClr val="accent3">
                    <a:lumMod val="75000"/>
                  </a:schemeClr>
                </a:solidFill>
                <a:latin typeface="Times New Roman" panose="02020603050405020304" pitchFamily="18" charset="0"/>
              </a:rPr>
              <a:t> </a:t>
            </a:r>
            <a:r>
              <a:rPr lang="en-US" sz="2399" b="1" dirty="0" err="1">
                <a:solidFill>
                  <a:schemeClr val="accent3">
                    <a:lumMod val="75000"/>
                  </a:schemeClr>
                </a:solidFill>
                <a:latin typeface="Times New Roman" panose="02020603050405020304" pitchFamily="18" charset="0"/>
              </a:rPr>
              <a:t>đúng</a:t>
            </a:r>
            <a:r>
              <a:rPr lang="en-US" sz="2399" b="1" dirty="0">
                <a:solidFill>
                  <a:schemeClr val="accent3">
                    <a:lumMod val="75000"/>
                  </a:schemeClr>
                </a:solidFill>
                <a:latin typeface="Times New Roman" panose="02020603050405020304" pitchFamily="18" charset="0"/>
              </a:rPr>
              <a:t> </a:t>
            </a:r>
            <a:r>
              <a:rPr lang="en-US" sz="2399" b="1" dirty="0">
                <a:solidFill>
                  <a:srgbClr val="FF0000"/>
                </a:solidFill>
                <a:latin typeface="Times New Roman" panose="02020603050405020304" pitchFamily="18" charset="0"/>
              </a:rPr>
              <a:t>+3đ</a:t>
            </a:r>
          </a:p>
        </p:txBody>
      </p:sp>
    </p:spTree>
    <p:extLst>
      <p:ext uri="{BB962C8B-B14F-4D97-AF65-F5344CB8AC3E}">
        <p14:creationId xmlns:p14="http://schemas.microsoft.com/office/powerpoint/2010/main" val="503205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base">
                                        <p:cTn id="7" dur="1250" fill="hold"/>
                                        <p:tgtEl>
                                          <p:spTgt spid="116"/>
                                        </p:tgtEl>
                                        <p:attrNameLst>
                                          <p:attrName>ppt_x</p:attrName>
                                        </p:attrNameLst>
                                      </p:cBhvr>
                                      <p:tavLst>
                                        <p:tav tm="0">
                                          <p:val>
                                            <p:strVal val="#ppt_x"/>
                                          </p:val>
                                        </p:tav>
                                        <p:tav tm="100000">
                                          <p:val>
                                            <p:strVal val="#ppt_x"/>
                                          </p:val>
                                        </p:tav>
                                      </p:tavLst>
                                    </p:anim>
                                    <p:anim calcmode="lin" valueType="num">
                                      <p:cBhvr additive="base">
                                        <p:cTn id="8" dur="1250" fill="hold"/>
                                        <p:tgtEl>
                                          <p:spTgt spid="116"/>
                                        </p:tgtEl>
                                        <p:attrNameLst>
                                          <p:attrName>ppt_y</p:attrName>
                                        </p:attrNameLst>
                                      </p:cBhvr>
                                      <p:tavLst>
                                        <p:tav tm="0">
                                          <p:val>
                                            <p:strVal val="1+#ppt_h/2"/>
                                          </p:val>
                                        </p:tav>
                                        <p:tav tm="100000">
                                          <p:val>
                                            <p:strVal val="#ppt_y"/>
                                          </p:val>
                                        </p:tav>
                                      </p:tavLst>
                                    </p:anim>
                                  </p:childTnLst>
                                </p:cTn>
                              </p:par>
                              <p:par>
                                <p:cTn id="9" presetID="22" presetClass="entr" presetSubtype="4" fill="hold" grpId="2"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2" presetClass="entr" presetSubtype="4" fill="hold" grpId="1" nodeType="withEffect">
                                  <p:stCondLst>
                                    <p:cond delay="0"/>
                                  </p:stCondLst>
                                  <p:childTnLst>
                                    <p:set>
                                      <p:cBhvr>
                                        <p:cTn id="13" dur="1" fill="hold">
                                          <p:stCondLst>
                                            <p:cond delay="0"/>
                                          </p:stCondLst>
                                        </p:cTn>
                                        <p:tgtEl>
                                          <p:spTgt spid="117"/>
                                        </p:tgtEl>
                                        <p:attrNameLst>
                                          <p:attrName>style.visibility</p:attrName>
                                        </p:attrNameLst>
                                      </p:cBhvr>
                                      <p:to>
                                        <p:strVal val="visible"/>
                                      </p:to>
                                    </p:set>
                                    <p:anim calcmode="lin" valueType="num">
                                      <p:cBhvr additive="base">
                                        <p:cTn id="14" dur="1250" fill="hold"/>
                                        <p:tgtEl>
                                          <p:spTgt spid="117"/>
                                        </p:tgtEl>
                                        <p:attrNameLst>
                                          <p:attrName>ppt_x</p:attrName>
                                        </p:attrNameLst>
                                      </p:cBhvr>
                                      <p:tavLst>
                                        <p:tav tm="0">
                                          <p:val>
                                            <p:strVal val="#ppt_x"/>
                                          </p:val>
                                        </p:tav>
                                        <p:tav tm="100000">
                                          <p:val>
                                            <p:strVal val="#ppt_x"/>
                                          </p:val>
                                        </p:tav>
                                      </p:tavLst>
                                    </p:anim>
                                    <p:anim calcmode="lin" valueType="num">
                                      <p:cBhvr additive="base">
                                        <p:cTn id="15" dur="1250" fill="hold"/>
                                        <p:tgtEl>
                                          <p:spTgt spid="1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additive="base">
                                        <p:cTn id="18" dur="1250" fill="hold"/>
                                        <p:tgtEl>
                                          <p:spTgt spid="125"/>
                                        </p:tgtEl>
                                        <p:attrNameLst>
                                          <p:attrName>ppt_x</p:attrName>
                                        </p:attrNameLst>
                                      </p:cBhvr>
                                      <p:tavLst>
                                        <p:tav tm="0">
                                          <p:val>
                                            <p:strVal val="#ppt_x"/>
                                          </p:val>
                                        </p:tav>
                                        <p:tav tm="100000">
                                          <p:val>
                                            <p:strVal val="#ppt_x"/>
                                          </p:val>
                                        </p:tav>
                                      </p:tavLst>
                                    </p:anim>
                                    <p:anim calcmode="lin" valueType="num">
                                      <p:cBhvr additive="base">
                                        <p:cTn id="19" dur="1250" fill="hold"/>
                                        <p:tgtEl>
                                          <p:spTgt spid="12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 calcmode="lin" valueType="num">
                                      <p:cBhvr additive="base">
                                        <p:cTn id="22" dur="1250" fill="hold"/>
                                        <p:tgtEl>
                                          <p:spTgt spid="129"/>
                                        </p:tgtEl>
                                        <p:attrNameLst>
                                          <p:attrName>ppt_x</p:attrName>
                                        </p:attrNameLst>
                                      </p:cBhvr>
                                      <p:tavLst>
                                        <p:tav tm="0">
                                          <p:val>
                                            <p:strVal val="#ppt_x"/>
                                          </p:val>
                                        </p:tav>
                                        <p:tav tm="100000">
                                          <p:val>
                                            <p:strVal val="#ppt_x"/>
                                          </p:val>
                                        </p:tav>
                                      </p:tavLst>
                                    </p:anim>
                                    <p:anim calcmode="lin" valueType="num">
                                      <p:cBhvr additive="base">
                                        <p:cTn id="23" dur="1250" fill="hold"/>
                                        <p:tgtEl>
                                          <p:spTgt spid="129"/>
                                        </p:tgtEl>
                                        <p:attrNameLst>
                                          <p:attrName>ppt_y</p:attrName>
                                        </p:attrNameLst>
                                      </p:cBhvr>
                                      <p:tavLst>
                                        <p:tav tm="0">
                                          <p:val>
                                            <p:strVal val="1+#ppt_h/2"/>
                                          </p:val>
                                        </p:tav>
                                        <p:tav tm="100000">
                                          <p:val>
                                            <p:strVal val="#ppt_y"/>
                                          </p:val>
                                        </p:tav>
                                      </p:tavLst>
                                    </p:anim>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Effect transition="in" filter="fade">
                                      <p:cBhvr>
                                        <p:cTn id="28" dur="1000"/>
                                        <p:tgtEl>
                                          <p:spTgt spid="17"/>
                                        </p:tgtEl>
                                      </p:cBhvr>
                                    </p:animEffect>
                                  </p:childTnLst>
                                </p:cTn>
                              </p:par>
                            </p:childTnLst>
                          </p:cTn>
                        </p:par>
                        <p:par>
                          <p:cTn id="29" fill="hold">
                            <p:stCondLst>
                              <p:cond delay="1250"/>
                            </p:stCondLst>
                            <p:childTnLst>
                              <p:par>
                                <p:cTn id="30" presetID="32" presetClass="emph" presetSubtype="0" repeatCount="4000" fill="hold" grpId="2" nodeType="afterEffect">
                                  <p:stCondLst>
                                    <p:cond delay="0"/>
                                  </p:stCondLst>
                                  <p:childTnLst>
                                    <p:animRot by="120000">
                                      <p:cBhvr>
                                        <p:cTn id="31" dur="100" fill="hold">
                                          <p:stCondLst>
                                            <p:cond delay="0"/>
                                          </p:stCondLst>
                                        </p:cTn>
                                        <p:tgtEl>
                                          <p:spTgt spid="116"/>
                                        </p:tgtEl>
                                        <p:attrNameLst>
                                          <p:attrName>r</p:attrName>
                                        </p:attrNameLst>
                                      </p:cBhvr>
                                    </p:animRot>
                                    <p:animRot by="-240000">
                                      <p:cBhvr>
                                        <p:cTn id="32" dur="200" fill="hold">
                                          <p:stCondLst>
                                            <p:cond delay="200"/>
                                          </p:stCondLst>
                                        </p:cTn>
                                        <p:tgtEl>
                                          <p:spTgt spid="116"/>
                                        </p:tgtEl>
                                        <p:attrNameLst>
                                          <p:attrName>r</p:attrName>
                                        </p:attrNameLst>
                                      </p:cBhvr>
                                    </p:animRot>
                                    <p:animRot by="240000">
                                      <p:cBhvr>
                                        <p:cTn id="33" dur="200" fill="hold">
                                          <p:stCondLst>
                                            <p:cond delay="400"/>
                                          </p:stCondLst>
                                        </p:cTn>
                                        <p:tgtEl>
                                          <p:spTgt spid="116"/>
                                        </p:tgtEl>
                                        <p:attrNameLst>
                                          <p:attrName>r</p:attrName>
                                        </p:attrNameLst>
                                      </p:cBhvr>
                                    </p:animRot>
                                    <p:animRot by="-240000">
                                      <p:cBhvr>
                                        <p:cTn id="34" dur="200" fill="hold">
                                          <p:stCondLst>
                                            <p:cond delay="600"/>
                                          </p:stCondLst>
                                        </p:cTn>
                                        <p:tgtEl>
                                          <p:spTgt spid="116"/>
                                        </p:tgtEl>
                                        <p:attrNameLst>
                                          <p:attrName>r</p:attrName>
                                        </p:attrNameLst>
                                      </p:cBhvr>
                                    </p:animRot>
                                    <p:animRot by="120000">
                                      <p:cBhvr>
                                        <p:cTn id="35" dur="200" fill="hold">
                                          <p:stCondLst>
                                            <p:cond delay="800"/>
                                          </p:stCondLst>
                                        </p:cTn>
                                        <p:tgtEl>
                                          <p:spTgt spid="116"/>
                                        </p:tgtEl>
                                        <p:attrNameLst>
                                          <p:attrName>r</p:attrName>
                                        </p:attrNameLst>
                                      </p:cBhvr>
                                    </p:animRot>
                                  </p:childTnLst>
                                </p:cTn>
                              </p:par>
                            </p:childTnLst>
                          </p:cTn>
                        </p:par>
                        <p:par>
                          <p:cTn id="36" fill="hold">
                            <p:stCondLst>
                              <p:cond delay="5250"/>
                            </p:stCondLst>
                            <p:childTnLst>
                              <p:par>
                                <p:cTn id="37" presetID="32" presetClass="emph" presetSubtype="0" repeatCount="4000" fill="hold" nodeType="afterEffect">
                                  <p:stCondLst>
                                    <p:cond delay="0"/>
                                  </p:stCondLst>
                                  <p:childTnLst>
                                    <p:animRot by="120000">
                                      <p:cBhvr>
                                        <p:cTn id="38" dur="100" fill="hold">
                                          <p:stCondLst>
                                            <p:cond delay="0"/>
                                          </p:stCondLst>
                                        </p:cTn>
                                        <p:tgtEl>
                                          <p:spTgt spid="129"/>
                                        </p:tgtEl>
                                        <p:attrNameLst>
                                          <p:attrName>r</p:attrName>
                                        </p:attrNameLst>
                                      </p:cBhvr>
                                    </p:animRot>
                                    <p:animRot by="-240000">
                                      <p:cBhvr>
                                        <p:cTn id="39" dur="200" fill="hold">
                                          <p:stCondLst>
                                            <p:cond delay="200"/>
                                          </p:stCondLst>
                                        </p:cTn>
                                        <p:tgtEl>
                                          <p:spTgt spid="129"/>
                                        </p:tgtEl>
                                        <p:attrNameLst>
                                          <p:attrName>r</p:attrName>
                                        </p:attrNameLst>
                                      </p:cBhvr>
                                    </p:animRot>
                                    <p:animRot by="240000">
                                      <p:cBhvr>
                                        <p:cTn id="40" dur="200" fill="hold">
                                          <p:stCondLst>
                                            <p:cond delay="400"/>
                                          </p:stCondLst>
                                        </p:cTn>
                                        <p:tgtEl>
                                          <p:spTgt spid="129"/>
                                        </p:tgtEl>
                                        <p:attrNameLst>
                                          <p:attrName>r</p:attrName>
                                        </p:attrNameLst>
                                      </p:cBhvr>
                                    </p:animRot>
                                    <p:animRot by="-240000">
                                      <p:cBhvr>
                                        <p:cTn id="41" dur="200" fill="hold">
                                          <p:stCondLst>
                                            <p:cond delay="600"/>
                                          </p:stCondLst>
                                        </p:cTn>
                                        <p:tgtEl>
                                          <p:spTgt spid="129"/>
                                        </p:tgtEl>
                                        <p:attrNameLst>
                                          <p:attrName>r</p:attrName>
                                        </p:attrNameLst>
                                      </p:cBhvr>
                                    </p:animRot>
                                    <p:animRot by="120000">
                                      <p:cBhvr>
                                        <p:cTn id="42" dur="200" fill="hold">
                                          <p:stCondLst>
                                            <p:cond delay="800"/>
                                          </p:stCondLst>
                                        </p:cTn>
                                        <p:tgtEl>
                                          <p:spTgt spid="12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875E-6 1.85185E-6 L 0.00117 -0.54607 " pathEditMode="relative" rAng="0" ptsTypes="AA">
                                      <p:cBhvr>
                                        <p:cTn id="46" dur="2000" fill="hold"/>
                                        <p:tgtEl>
                                          <p:spTgt spid="116"/>
                                        </p:tgtEl>
                                        <p:attrNameLst>
                                          <p:attrName>ppt_x</p:attrName>
                                          <p:attrName>ppt_y</p:attrName>
                                        </p:attrNameLst>
                                      </p:cBhvr>
                                      <p:rCtr x="52" y="-27315"/>
                                    </p:animMotion>
                                  </p:childTnLst>
                                </p:cTn>
                              </p:par>
                              <p:par>
                                <p:cTn id="47" presetID="42" presetClass="path" presetSubtype="0" accel="50000" decel="50000" fill="hold" grpId="0" nodeType="withEffect">
                                  <p:stCondLst>
                                    <p:cond delay="0"/>
                                  </p:stCondLst>
                                  <p:childTnLst>
                                    <p:animMotion origin="layout" path="M -3.33333E-6 -4.07407E-6 L 0.00417 -0.55185 " pathEditMode="relative" rAng="0" ptsTypes="AA">
                                      <p:cBhvr>
                                        <p:cTn id="48" dur="2000" fill="hold"/>
                                        <p:tgtEl>
                                          <p:spTgt spid="117"/>
                                        </p:tgtEl>
                                        <p:attrNameLst>
                                          <p:attrName>ppt_x</p:attrName>
                                          <p:attrName>ppt_y</p:attrName>
                                        </p:attrNameLst>
                                      </p:cBhvr>
                                      <p:rCtr x="208" y="-27593"/>
                                    </p:animMotion>
                                  </p:childTnLst>
                                </p:cTn>
                              </p:par>
                              <p:par>
                                <p:cTn id="49" presetID="42" presetClass="path" presetSubtype="0" accel="50000" decel="50000" fill="hold" nodeType="withEffect">
                                  <p:stCondLst>
                                    <p:cond delay="0"/>
                                  </p:stCondLst>
                                  <p:childTnLst>
                                    <p:animMotion origin="layout" path="M -1.66667E-6 -2.96296E-6 L 0.00287 -0.58426 " pathEditMode="relative" rAng="0" ptsTypes="AA">
                                      <p:cBhvr>
                                        <p:cTn id="50" dur="2000" fill="hold"/>
                                        <p:tgtEl>
                                          <p:spTgt spid="125"/>
                                        </p:tgtEl>
                                        <p:attrNameLst>
                                          <p:attrName>ppt_x</p:attrName>
                                          <p:attrName>ppt_y</p:attrName>
                                        </p:attrNameLst>
                                      </p:cBhvr>
                                      <p:rCtr x="143" y="-29213"/>
                                    </p:animMotion>
                                  </p:childTnLst>
                                </p:cTn>
                              </p:par>
                              <p:par>
                                <p:cTn id="51" presetID="42" presetClass="path" presetSubtype="0" accel="50000" decel="50000" fill="hold" nodeType="withEffect">
                                  <p:stCondLst>
                                    <p:cond delay="0"/>
                                  </p:stCondLst>
                                  <p:childTnLst>
                                    <p:animMotion origin="layout" path="M 1.66667E-6 -2.96296E-6 L -0.003 -0.58657 " pathEditMode="relative" rAng="0" ptsTypes="AA">
                                      <p:cBhvr>
                                        <p:cTn id="52" dur="2000" fill="hold"/>
                                        <p:tgtEl>
                                          <p:spTgt spid="129"/>
                                        </p:tgtEl>
                                        <p:attrNameLst>
                                          <p:attrName>ppt_x</p:attrName>
                                          <p:attrName>ppt_y</p:attrName>
                                        </p:attrNameLst>
                                      </p:cBhvr>
                                      <p:rCtr x="-156" y="-29329"/>
                                    </p:animMotion>
                                  </p:childTnLst>
                                </p:cTn>
                              </p:par>
                              <p:par>
                                <p:cTn id="53" presetID="2" presetClass="entr" presetSubtype="4" fill="hold" grpId="1"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1250" fill="hold"/>
                                        <p:tgtEl>
                                          <p:spTgt spid="16"/>
                                        </p:tgtEl>
                                        <p:attrNameLst>
                                          <p:attrName>ppt_x</p:attrName>
                                        </p:attrNameLst>
                                      </p:cBhvr>
                                      <p:tavLst>
                                        <p:tav tm="0">
                                          <p:val>
                                            <p:strVal val="#ppt_x"/>
                                          </p:val>
                                        </p:tav>
                                        <p:tav tm="100000">
                                          <p:val>
                                            <p:strVal val="#ppt_x"/>
                                          </p:val>
                                        </p:tav>
                                      </p:tavLst>
                                    </p:anim>
                                    <p:anim calcmode="lin" valueType="num">
                                      <p:cBhvr additive="base">
                                        <p:cTn id="56" dur="1250" fill="hold"/>
                                        <p:tgtEl>
                                          <p:spTgt spid="16"/>
                                        </p:tgtEl>
                                        <p:attrNameLst>
                                          <p:attrName>ppt_y</p:attrName>
                                        </p:attrNameLst>
                                      </p:cBhvr>
                                      <p:tavLst>
                                        <p:tav tm="0">
                                          <p:val>
                                            <p:strVal val="1+#ppt_h/2"/>
                                          </p:val>
                                        </p:tav>
                                        <p:tav tm="100000">
                                          <p:val>
                                            <p:strVal val="#ppt_y"/>
                                          </p:val>
                                        </p:tav>
                                      </p:tavLst>
                                    </p:anim>
                                  </p:childTnLst>
                                </p:cTn>
                              </p:par>
                              <p:par>
                                <p:cTn id="57" presetID="42" presetClass="path" presetSubtype="0" accel="50000" decel="50000" fill="hold" grpId="0" nodeType="withEffect">
                                  <p:stCondLst>
                                    <p:cond delay="0"/>
                                  </p:stCondLst>
                                  <p:childTnLst>
                                    <p:animMotion origin="layout" path="M -4.67049E-6 3.7037E-6 L 0.00417 -0.55186 " pathEditMode="relative" rAng="0" ptsTypes="AA">
                                      <p:cBhvr>
                                        <p:cTn id="58" dur="2000" fill="hold"/>
                                        <p:tgtEl>
                                          <p:spTgt spid="16"/>
                                        </p:tgtEl>
                                        <p:attrNameLst>
                                          <p:attrName>ppt_x</p:attrName>
                                          <p:attrName>ppt_y</p:attrName>
                                        </p:attrNameLst>
                                      </p:cBhvr>
                                      <p:rCtr x="208" y="-27593"/>
                                    </p:animMotion>
                                  </p:childTnLst>
                                </p:cTn>
                              </p:par>
                              <p:par>
                                <p:cTn id="59" presetID="42" presetClass="path" presetSubtype="0" accel="50000" decel="50000" fill="hold" grpId="1" nodeType="withEffect">
                                  <p:stCondLst>
                                    <p:cond delay="0"/>
                                  </p:stCondLst>
                                  <p:childTnLst>
                                    <p:animMotion origin="layout" path="M -2.70833E-6 -3.7037E-7 L -0.00065 -0.82917 " pathEditMode="relative" rAng="0" ptsTypes="AA">
                                      <p:cBhvr>
                                        <p:cTn id="60" dur="2000" fill="hold"/>
                                        <p:tgtEl>
                                          <p:spTgt spid="17"/>
                                        </p:tgtEl>
                                        <p:attrNameLst>
                                          <p:attrName>ppt_x</p:attrName>
                                          <p:attrName>ppt_y</p:attrName>
                                        </p:attrNameLst>
                                      </p:cBhvr>
                                      <p:rCtr x="-39" y="-414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6" grpId="1" animBg="1"/>
      <p:bldP spid="116" grpId="2" animBg="1"/>
      <p:bldP spid="117" grpId="0"/>
      <p:bldP spid="117" grpId="1"/>
      <p:bldP spid="16" grpId="0"/>
      <p:bldP spid="16" grpId="1"/>
      <p:bldP spid="16" grpId="2"/>
      <p:bldP spid="17" grpId="0"/>
      <p:bldP spid="1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8</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969310" y="1013498"/>
            <a:ext cx="10020476" cy="2993424"/>
          </a:xfrm>
          <a:prstGeom prst="roundRect">
            <a:avLst>
              <a:gd name="adj" fmla="val 10481"/>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329705" y="4199933"/>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025400" y="1261197"/>
            <a:ext cx="10494140" cy="646331"/>
          </a:xfrm>
          <a:prstGeom prst="rect">
            <a:avLst/>
          </a:prstGeom>
          <a:noFill/>
          <a:ln>
            <a:noFill/>
          </a:ln>
        </p:spPr>
        <p:txBody>
          <a:bodyPr wrap="square">
            <a:spAutoFit/>
          </a:bodyPr>
          <a:lstStyle/>
          <a:p>
            <a:pPr algn="ctr"/>
            <a:r>
              <a:rPr lang="en-US" sz="3600" b="1" dirty="0" err="1">
                <a:solidFill>
                  <a:srgbClr val="EE4036"/>
                </a:solidFill>
                <a:latin typeface="Times New Roman" panose="02020603050405020304" pitchFamily="18" charset="0"/>
              </a:rPr>
              <a:t>Vận</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tốc</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máu</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chảy</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cao</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nhất</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là</a:t>
            </a:r>
            <a:r>
              <a:rPr lang="en-US" sz="3600" b="1" dirty="0">
                <a:solidFill>
                  <a:srgbClr val="EE4036"/>
                </a:solidFill>
                <a:latin typeface="Times New Roman" panose="02020603050405020304" pitchFamily="18" charset="0"/>
              </a:rPr>
              <a:t> ở </a:t>
            </a:r>
            <a:r>
              <a:rPr lang="en-US" sz="3600" b="1" dirty="0" err="1">
                <a:solidFill>
                  <a:srgbClr val="EE4036"/>
                </a:solidFill>
                <a:latin typeface="Times New Roman" panose="02020603050405020304" pitchFamily="18" charset="0"/>
              </a:rPr>
              <a:t>đâu</a:t>
            </a:r>
            <a:r>
              <a:rPr lang="en-US" sz="3600" b="1" dirty="0">
                <a:solidFill>
                  <a:srgbClr val="EE4036"/>
                </a:solidFill>
                <a:latin typeface="Times New Roman" panose="02020603050405020304" pitchFamily="18" charset="0"/>
              </a:rPr>
              <a:t>?</a:t>
            </a:r>
          </a:p>
        </p:txBody>
      </p:sp>
      <p:sp>
        <p:nvSpPr>
          <p:cNvPr id="96" name="!!o4a">
            <a:extLst>
              <a:ext uri="{FF2B5EF4-FFF2-40B4-BE49-F238E27FC236}">
                <a16:creationId xmlns:a16="http://schemas.microsoft.com/office/drawing/2014/main" id="{03CD02AD-A0B0-4461-82E4-ADE45F3505A9}"/>
              </a:ext>
            </a:extLst>
          </p:cNvPr>
          <p:cNvSpPr/>
          <p:nvPr/>
        </p:nvSpPr>
        <p:spPr>
          <a:xfrm>
            <a:off x="3730994" y="5379332"/>
            <a:ext cx="1018005" cy="1018005"/>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7" name="!!4a">
            <a:extLst>
              <a:ext uri="{FF2B5EF4-FFF2-40B4-BE49-F238E27FC236}">
                <a16:creationId xmlns:a16="http://schemas.microsoft.com/office/drawing/2014/main" id="{7D7392F9-B328-40CF-A436-C3974F476E3C}"/>
              </a:ext>
            </a:extLst>
          </p:cNvPr>
          <p:cNvSpPr txBox="1"/>
          <p:nvPr/>
        </p:nvSpPr>
        <p:spPr>
          <a:xfrm>
            <a:off x="3882917" y="5439369"/>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98" name="!!o4a">
            <a:extLst>
              <a:ext uri="{FF2B5EF4-FFF2-40B4-BE49-F238E27FC236}">
                <a16:creationId xmlns:a16="http://schemas.microsoft.com/office/drawing/2014/main" id="{03CD02AD-A0B0-4461-82E4-ADE45F3505A9}"/>
              </a:ext>
            </a:extLst>
          </p:cNvPr>
          <p:cNvSpPr/>
          <p:nvPr/>
        </p:nvSpPr>
        <p:spPr>
          <a:xfrm>
            <a:off x="2596965" y="5380971"/>
            <a:ext cx="1016366" cy="101636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0" name="!!4a">
            <a:extLst>
              <a:ext uri="{FF2B5EF4-FFF2-40B4-BE49-F238E27FC236}">
                <a16:creationId xmlns:a16="http://schemas.microsoft.com/office/drawing/2014/main" id="{7D7392F9-B328-40CF-A436-C3974F476E3C}"/>
              </a:ext>
            </a:extLst>
          </p:cNvPr>
          <p:cNvSpPr txBox="1"/>
          <p:nvPr/>
        </p:nvSpPr>
        <p:spPr>
          <a:xfrm>
            <a:off x="2733334" y="5398377"/>
            <a:ext cx="74697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ộ</a:t>
            </a:r>
          </a:p>
        </p:txBody>
      </p:sp>
      <p:sp>
        <p:nvSpPr>
          <p:cNvPr id="102" name="!!o4a">
            <a:extLst>
              <a:ext uri="{FF2B5EF4-FFF2-40B4-BE49-F238E27FC236}">
                <a16:creationId xmlns:a16="http://schemas.microsoft.com/office/drawing/2014/main" id="{03CD02AD-A0B0-4461-82E4-ADE45F3505A9}"/>
              </a:ext>
            </a:extLst>
          </p:cNvPr>
          <p:cNvSpPr/>
          <p:nvPr/>
        </p:nvSpPr>
        <p:spPr>
          <a:xfrm>
            <a:off x="1438257" y="5376275"/>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3" name="!!4a">
            <a:extLst>
              <a:ext uri="{FF2B5EF4-FFF2-40B4-BE49-F238E27FC236}">
                <a16:creationId xmlns:a16="http://schemas.microsoft.com/office/drawing/2014/main" id="{7D7392F9-B328-40CF-A436-C3974F476E3C}"/>
              </a:ext>
            </a:extLst>
          </p:cNvPr>
          <p:cNvSpPr txBox="1"/>
          <p:nvPr/>
        </p:nvSpPr>
        <p:spPr>
          <a:xfrm>
            <a:off x="1550313" y="5431524"/>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đ</a:t>
            </a:r>
          </a:p>
        </p:txBody>
      </p:sp>
      <p:sp>
        <p:nvSpPr>
          <p:cNvPr id="4" name="!!o4a">
            <a:extLst>
              <a:ext uri="{FF2B5EF4-FFF2-40B4-BE49-F238E27FC236}">
                <a16:creationId xmlns:a16="http://schemas.microsoft.com/office/drawing/2014/main" id="{166ECF97-839C-C3DD-A818-94D394D27C98}"/>
              </a:ext>
            </a:extLst>
          </p:cNvPr>
          <p:cNvSpPr/>
          <p:nvPr/>
        </p:nvSpPr>
        <p:spPr>
          <a:xfrm>
            <a:off x="5985158" y="5378794"/>
            <a:ext cx="1018543" cy="101854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5" name="!!4a">
            <a:extLst>
              <a:ext uri="{FF2B5EF4-FFF2-40B4-BE49-F238E27FC236}">
                <a16:creationId xmlns:a16="http://schemas.microsoft.com/office/drawing/2014/main" id="{86C5B6E3-BF29-8D5C-CA57-AC8CDBBFBCDF}"/>
              </a:ext>
            </a:extLst>
          </p:cNvPr>
          <p:cNvSpPr txBox="1"/>
          <p:nvPr/>
        </p:nvSpPr>
        <p:spPr>
          <a:xfrm>
            <a:off x="6160457" y="544889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6" name="!!o4a">
            <a:extLst>
              <a:ext uri="{FF2B5EF4-FFF2-40B4-BE49-F238E27FC236}">
                <a16:creationId xmlns:a16="http://schemas.microsoft.com/office/drawing/2014/main" id="{24DB6CA0-7613-5CC5-969F-C13E99B86AE7}"/>
              </a:ext>
            </a:extLst>
          </p:cNvPr>
          <p:cNvSpPr/>
          <p:nvPr/>
        </p:nvSpPr>
        <p:spPr>
          <a:xfrm>
            <a:off x="4852399" y="5376276"/>
            <a:ext cx="1008482" cy="102106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 name="!!4a">
            <a:extLst>
              <a:ext uri="{FF2B5EF4-FFF2-40B4-BE49-F238E27FC236}">
                <a16:creationId xmlns:a16="http://schemas.microsoft.com/office/drawing/2014/main" id="{129BEC0B-03A2-0FD5-9506-5C3AE4EF5CAB}"/>
              </a:ext>
            </a:extLst>
          </p:cNvPr>
          <p:cNvSpPr txBox="1"/>
          <p:nvPr/>
        </p:nvSpPr>
        <p:spPr>
          <a:xfrm>
            <a:off x="5027692" y="5348068"/>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2" name="!!o4a">
            <a:extLst>
              <a:ext uri="{FF2B5EF4-FFF2-40B4-BE49-F238E27FC236}">
                <a16:creationId xmlns:a16="http://schemas.microsoft.com/office/drawing/2014/main" id="{FB13907D-FEC0-E4DC-AF49-9A0A10B64342}"/>
              </a:ext>
            </a:extLst>
          </p:cNvPr>
          <p:cNvSpPr/>
          <p:nvPr/>
        </p:nvSpPr>
        <p:spPr>
          <a:xfrm>
            <a:off x="7144826" y="5377371"/>
            <a:ext cx="1019966" cy="101996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3" name="!!4a">
            <a:extLst>
              <a:ext uri="{FF2B5EF4-FFF2-40B4-BE49-F238E27FC236}">
                <a16:creationId xmlns:a16="http://schemas.microsoft.com/office/drawing/2014/main" id="{D503E101-973E-E756-1AE3-0D803C9D551F}"/>
              </a:ext>
            </a:extLst>
          </p:cNvPr>
          <p:cNvSpPr txBox="1"/>
          <p:nvPr/>
        </p:nvSpPr>
        <p:spPr>
          <a:xfrm>
            <a:off x="7273695" y="541087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ạ</a:t>
            </a:r>
          </a:p>
        </p:txBody>
      </p:sp>
      <p:sp>
        <p:nvSpPr>
          <p:cNvPr id="10" name="!!o4a">
            <a:extLst>
              <a:ext uri="{FF2B5EF4-FFF2-40B4-BE49-F238E27FC236}">
                <a16:creationId xmlns:a16="http://schemas.microsoft.com/office/drawing/2014/main" id="{DC776841-8B0B-B0AB-CB1A-FB677434FDC1}"/>
              </a:ext>
            </a:extLst>
          </p:cNvPr>
          <p:cNvSpPr/>
          <p:nvPr/>
        </p:nvSpPr>
        <p:spPr>
          <a:xfrm>
            <a:off x="8293438" y="5385798"/>
            <a:ext cx="999927" cy="102769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 name="!!4a">
            <a:extLst>
              <a:ext uri="{FF2B5EF4-FFF2-40B4-BE49-F238E27FC236}">
                <a16:creationId xmlns:a16="http://schemas.microsoft.com/office/drawing/2014/main" id="{54F53D6A-193E-E585-817B-045B42417E42}"/>
              </a:ext>
            </a:extLst>
          </p:cNvPr>
          <p:cNvSpPr txBox="1"/>
          <p:nvPr/>
        </p:nvSpPr>
        <p:spPr>
          <a:xfrm>
            <a:off x="8424561" y="5453853"/>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2" name="!!o4a">
            <a:extLst>
              <a:ext uri="{FF2B5EF4-FFF2-40B4-BE49-F238E27FC236}">
                <a16:creationId xmlns:a16="http://schemas.microsoft.com/office/drawing/2014/main" id="{22FE5893-6A35-F6B8-2510-A451AAABDB70}"/>
              </a:ext>
            </a:extLst>
          </p:cNvPr>
          <p:cNvSpPr/>
          <p:nvPr/>
        </p:nvSpPr>
        <p:spPr>
          <a:xfrm>
            <a:off x="9424488" y="538430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3" name="!!4a">
            <a:extLst>
              <a:ext uri="{FF2B5EF4-FFF2-40B4-BE49-F238E27FC236}">
                <a16:creationId xmlns:a16="http://schemas.microsoft.com/office/drawing/2014/main" id="{668FCE76-07A5-D475-0E02-18FA7D7AFC72}"/>
              </a:ext>
            </a:extLst>
          </p:cNvPr>
          <p:cNvSpPr txBox="1"/>
          <p:nvPr/>
        </p:nvSpPr>
        <p:spPr>
          <a:xfrm>
            <a:off x="9563822" y="548377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grpSp>
        <p:nvGrpSpPr>
          <p:cNvPr id="99" name="Group 98">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10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104" name="Graphic 62">
              <a:hlinkClick r:id="rId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pic>
        <p:nvPicPr>
          <p:cNvPr id="55" name="Picture 54">
            <a:extLst>
              <a:ext uri="{FF2B5EF4-FFF2-40B4-BE49-F238E27FC236}">
                <a16:creationId xmlns:a16="http://schemas.microsoft.com/office/drawing/2014/main" id="{9675DFE9-CA9A-4ECD-BA71-E68DA677B78E}"/>
              </a:ext>
            </a:extLst>
          </p:cNvPr>
          <p:cNvPicPr>
            <a:picLocks noChangeAspect="1"/>
          </p:cNvPicPr>
          <p:nvPr/>
        </p:nvPicPr>
        <p:blipFill>
          <a:blip r:embed="rId20"/>
          <a:stretch>
            <a:fillRect/>
          </a:stretch>
        </p:blipFill>
        <p:spPr>
          <a:xfrm>
            <a:off x="11396740" y="-992044"/>
            <a:ext cx="359906" cy="214559"/>
          </a:xfrm>
          <a:prstGeom prst="rect">
            <a:avLst/>
          </a:prstGeom>
        </p:spPr>
      </p:pic>
      <p:pic>
        <p:nvPicPr>
          <p:cNvPr id="56" name="Picture 55">
            <a:extLst>
              <a:ext uri="{FF2B5EF4-FFF2-40B4-BE49-F238E27FC236}">
                <a16:creationId xmlns:a16="http://schemas.microsoft.com/office/drawing/2014/main" id="{F0E72F9C-5ED5-4278-BAFD-A02E55A427D9}"/>
              </a:ext>
            </a:extLst>
          </p:cNvPr>
          <p:cNvPicPr>
            <a:picLocks noChangeAspect="1"/>
          </p:cNvPicPr>
          <p:nvPr/>
        </p:nvPicPr>
        <p:blipFill>
          <a:blip r:embed="rId21"/>
          <a:stretch>
            <a:fillRect/>
          </a:stretch>
        </p:blipFill>
        <p:spPr>
          <a:xfrm>
            <a:off x="-109544" y="-960536"/>
            <a:ext cx="359906" cy="214559"/>
          </a:xfrm>
          <a:prstGeom prst="rect">
            <a:avLst/>
          </a:prstGeom>
        </p:spPr>
      </p:pic>
      <p:pic>
        <p:nvPicPr>
          <p:cNvPr id="57" name="Picture 56">
            <a:extLst>
              <a:ext uri="{FF2B5EF4-FFF2-40B4-BE49-F238E27FC236}">
                <a16:creationId xmlns:a16="http://schemas.microsoft.com/office/drawing/2014/main" id="{5FE066A9-AE79-42AA-888F-CC57498EE90B}"/>
              </a:ext>
            </a:extLst>
          </p:cNvPr>
          <p:cNvPicPr>
            <a:picLocks noChangeAspect="1"/>
          </p:cNvPicPr>
          <p:nvPr/>
        </p:nvPicPr>
        <p:blipFill>
          <a:blip r:embed="rId22"/>
          <a:stretch>
            <a:fillRect/>
          </a:stretch>
        </p:blipFill>
        <p:spPr>
          <a:xfrm>
            <a:off x="3561476" y="-1010630"/>
            <a:ext cx="359906" cy="218018"/>
          </a:xfrm>
          <a:prstGeom prst="rect">
            <a:avLst/>
          </a:prstGeom>
        </p:spPr>
      </p:pic>
      <p:pic>
        <p:nvPicPr>
          <p:cNvPr id="58" name="Picture 57">
            <a:extLst>
              <a:ext uri="{FF2B5EF4-FFF2-40B4-BE49-F238E27FC236}">
                <a16:creationId xmlns:a16="http://schemas.microsoft.com/office/drawing/2014/main" id="{4CC87EF8-774F-428A-9339-6A305457035E}"/>
              </a:ext>
            </a:extLst>
          </p:cNvPr>
          <p:cNvPicPr>
            <a:picLocks noChangeAspect="1"/>
          </p:cNvPicPr>
          <p:nvPr/>
        </p:nvPicPr>
        <p:blipFill>
          <a:blip r:embed="rId23"/>
          <a:stretch>
            <a:fillRect/>
          </a:stretch>
        </p:blipFill>
        <p:spPr>
          <a:xfrm>
            <a:off x="9436830" y="-1164643"/>
            <a:ext cx="359906" cy="218018"/>
          </a:xfrm>
          <a:prstGeom prst="rect">
            <a:avLst/>
          </a:prstGeom>
        </p:spPr>
      </p:pic>
      <p:pic>
        <p:nvPicPr>
          <p:cNvPr id="59" name="Picture 58">
            <a:extLst>
              <a:ext uri="{FF2B5EF4-FFF2-40B4-BE49-F238E27FC236}">
                <a16:creationId xmlns:a16="http://schemas.microsoft.com/office/drawing/2014/main" id="{DC059A72-C368-464F-9166-ABEB1FCD0C8A}"/>
              </a:ext>
            </a:extLst>
          </p:cNvPr>
          <p:cNvPicPr>
            <a:picLocks noChangeAspect="1"/>
          </p:cNvPicPr>
          <p:nvPr/>
        </p:nvPicPr>
        <p:blipFill>
          <a:blip r:embed="rId24"/>
          <a:stretch>
            <a:fillRect/>
          </a:stretch>
        </p:blipFill>
        <p:spPr>
          <a:xfrm>
            <a:off x="10148971" y="-649354"/>
            <a:ext cx="359906" cy="214559"/>
          </a:xfrm>
          <a:prstGeom prst="rect">
            <a:avLst/>
          </a:prstGeom>
        </p:spPr>
      </p:pic>
      <p:pic>
        <p:nvPicPr>
          <p:cNvPr id="60" name="Picture 59">
            <a:extLst>
              <a:ext uri="{FF2B5EF4-FFF2-40B4-BE49-F238E27FC236}">
                <a16:creationId xmlns:a16="http://schemas.microsoft.com/office/drawing/2014/main" id="{187D1FDD-56BC-404A-80B8-700F878EAE82}"/>
              </a:ext>
            </a:extLst>
          </p:cNvPr>
          <p:cNvPicPr>
            <a:picLocks noChangeAspect="1"/>
          </p:cNvPicPr>
          <p:nvPr/>
        </p:nvPicPr>
        <p:blipFill>
          <a:blip r:embed="rId25"/>
          <a:stretch>
            <a:fillRect/>
          </a:stretch>
        </p:blipFill>
        <p:spPr>
          <a:xfrm>
            <a:off x="7476920" y="-1101053"/>
            <a:ext cx="359906" cy="218018"/>
          </a:xfrm>
          <a:prstGeom prst="rect">
            <a:avLst/>
          </a:prstGeom>
        </p:spPr>
      </p:pic>
      <p:pic>
        <p:nvPicPr>
          <p:cNvPr id="62" name="Picture 61">
            <a:extLst>
              <a:ext uri="{FF2B5EF4-FFF2-40B4-BE49-F238E27FC236}">
                <a16:creationId xmlns:a16="http://schemas.microsoft.com/office/drawing/2014/main" id="{89E0D148-CF1A-4D3D-BC6C-E4ED4F8D8A3A}"/>
              </a:ext>
            </a:extLst>
          </p:cNvPr>
          <p:cNvPicPr>
            <a:picLocks noChangeAspect="1"/>
          </p:cNvPicPr>
          <p:nvPr/>
        </p:nvPicPr>
        <p:blipFill>
          <a:blip r:embed="rId26"/>
          <a:stretch>
            <a:fillRect/>
          </a:stretch>
        </p:blipFill>
        <p:spPr>
          <a:xfrm>
            <a:off x="8381505" y="-592875"/>
            <a:ext cx="359906" cy="214559"/>
          </a:xfrm>
          <a:prstGeom prst="rect">
            <a:avLst/>
          </a:prstGeom>
        </p:spPr>
      </p:pic>
      <p:pic>
        <p:nvPicPr>
          <p:cNvPr id="65" name="Picture 64">
            <a:extLst>
              <a:ext uri="{FF2B5EF4-FFF2-40B4-BE49-F238E27FC236}">
                <a16:creationId xmlns:a16="http://schemas.microsoft.com/office/drawing/2014/main" id="{7E2EB5AB-8BA8-4C6E-A4B1-E970107967EC}"/>
              </a:ext>
            </a:extLst>
          </p:cNvPr>
          <p:cNvPicPr>
            <a:picLocks noChangeAspect="1"/>
          </p:cNvPicPr>
          <p:nvPr/>
        </p:nvPicPr>
        <p:blipFill>
          <a:blip r:embed="rId27"/>
          <a:stretch>
            <a:fillRect/>
          </a:stretch>
        </p:blipFill>
        <p:spPr>
          <a:xfrm>
            <a:off x="9156703" y="-634549"/>
            <a:ext cx="359906" cy="218018"/>
          </a:xfrm>
          <a:prstGeom prst="rect">
            <a:avLst/>
          </a:prstGeom>
        </p:spPr>
      </p:pic>
      <p:pic>
        <p:nvPicPr>
          <p:cNvPr id="66" name="Picture 65">
            <a:extLst>
              <a:ext uri="{FF2B5EF4-FFF2-40B4-BE49-F238E27FC236}">
                <a16:creationId xmlns:a16="http://schemas.microsoft.com/office/drawing/2014/main" id="{E2ACEBE5-E6A1-4742-8F76-34CF0EE31CF1}"/>
              </a:ext>
            </a:extLst>
          </p:cNvPr>
          <p:cNvPicPr>
            <a:picLocks noChangeAspect="1"/>
          </p:cNvPicPr>
          <p:nvPr/>
        </p:nvPicPr>
        <p:blipFill>
          <a:blip r:embed="rId28"/>
          <a:stretch>
            <a:fillRect/>
          </a:stretch>
        </p:blipFill>
        <p:spPr>
          <a:xfrm>
            <a:off x="6912564" y="-556051"/>
            <a:ext cx="359906" cy="218018"/>
          </a:xfrm>
          <a:prstGeom prst="rect">
            <a:avLst/>
          </a:prstGeom>
        </p:spPr>
      </p:pic>
      <p:pic>
        <p:nvPicPr>
          <p:cNvPr id="67" name="Picture 66">
            <a:extLst>
              <a:ext uri="{FF2B5EF4-FFF2-40B4-BE49-F238E27FC236}">
                <a16:creationId xmlns:a16="http://schemas.microsoft.com/office/drawing/2014/main" id="{31FF0748-6D3A-4DC9-A5DA-C562E83EB93D}"/>
              </a:ext>
            </a:extLst>
          </p:cNvPr>
          <p:cNvPicPr>
            <a:picLocks noChangeAspect="1"/>
          </p:cNvPicPr>
          <p:nvPr/>
        </p:nvPicPr>
        <p:blipFill>
          <a:blip r:embed="rId29"/>
          <a:stretch>
            <a:fillRect/>
          </a:stretch>
        </p:blipFill>
        <p:spPr>
          <a:xfrm>
            <a:off x="2749158" y="-705460"/>
            <a:ext cx="359906" cy="218018"/>
          </a:xfrm>
          <a:prstGeom prst="rect">
            <a:avLst/>
          </a:prstGeom>
        </p:spPr>
      </p:pic>
      <p:pic>
        <p:nvPicPr>
          <p:cNvPr id="76" name="Picture 75">
            <a:extLst>
              <a:ext uri="{FF2B5EF4-FFF2-40B4-BE49-F238E27FC236}">
                <a16:creationId xmlns:a16="http://schemas.microsoft.com/office/drawing/2014/main" id="{50A915F1-2144-4B20-98CC-87F94380FE31}"/>
              </a:ext>
            </a:extLst>
          </p:cNvPr>
          <p:cNvPicPr>
            <a:picLocks noChangeAspect="1"/>
          </p:cNvPicPr>
          <p:nvPr/>
        </p:nvPicPr>
        <p:blipFill>
          <a:blip r:embed="rId21"/>
          <a:stretch>
            <a:fillRect/>
          </a:stretch>
        </p:blipFill>
        <p:spPr>
          <a:xfrm>
            <a:off x="11859091" y="-500498"/>
            <a:ext cx="359906" cy="214559"/>
          </a:xfrm>
          <a:prstGeom prst="rect">
            <a:avLst/>
          </a:prstGeom>
        </p:spPr>
      </p:pic>
      <p:pic>
        <p:nvPicPr>
          <p:cNvPr id="77" name="Picture 76">
            <a:extLst>
              <a:ext uri="{FF2B5EF4-FFF2-40B4-BE49-F238E27FC236}">
                <a16:creationId xmlns:a16="http://schemas.microsoft.com/office/drawing/2014/main" id="{8A88CF31-A1E3-415D-9BC4-1A3CC4C8606E}"/>
              </a:ext>
            </a:extLst>
          </p:cNvPr>
          <p:cNvPicPr>
            <a:picLocks noChangeAspect="1"/>
          </p:cNvPicPr>
          <p:nvPr/>
        </p:nvPicPr>
        <p:blipFill>
          <a:blip r:embed="rId22"/>
          <a:stretch>
            <a:fillRect/>
          </a:stretch>
        </p:blipFill>
        <p:spPr>
          <a:xfrm>
            <a:off x="8410016" y="-1183672"/>
            <a:ext cx="359906" cy="218018"/>
          </a:xfrm>
          <a:prstGeom prst="rect">
            <a:avLst/>
          </a:prstGeom>
        </p:spPr>
      </p:pic>
      <p:pic>
        <p:nvPicPr>
          <p:cNvPr id="79" name="Picture 78">
            <a:extLst>
              <a:ext uri="{FF2B5EF4-FFF2-40B4-BE49-F238E27FC236}">
                <a16:creationId xmlns:a16="http://schemas.microsoft.com/office/drawing/2014/main" id="{009EFD73-92A3-41E8-80AA-A85DBFF0AFF5}"/>
              </a:ext>
            </a:extLst>
          </p:cNvPr>
          <p:cNvPicPr>
            <a:picLocks noChangeAspect="1"/>
          </p:cNvPicPr>
          <p:nvPr/>
        </p:nvPicPr>
        <p:blipFill>
          <a:blip r:embed="rId29"/>
          <a:stretch>
            <a:fillRect/>
          </a:stretch>
        </p:blipFill>
        <p:spPr>
          <a:xfrm>
            <a:off x="7597698" y="-878503"/>
            <a:ext cx="359906" cy="218018"/>
          </a:xfrm>
          <a:prstGeom prst="rect">
            <a:avLst/>
          </a:prstGeom>
        </p:spPr>
      </p:pic>
      <p:pic>
        <p:nvPicPr>
          <p:cNvPr id="80" name="Picture 79">
            <a:extLst>
              <a:ext uri="{FF2B5EF4-FFF2-40B4-BE49-F238E27FC236}">
                <a16:creationId xmlns:a16="http://schemas.microsoft.com/office/drawing/2014/main" id="{77E2F0CA-80C3-4FEE-B820-DDD06F9EB02D}"/>
              </a:ext>
            </a:extLst>
          </p:cNvPr>
          <p:cNvPicPr>
            <a:picLocks noChangeAspect="1"/>
          </p:cNvPicPr>
          <p:nvPr/>
        </p:nvPicPr>
        <p:blipFill>
          <a:blip r:embed="rId23"/>
          <a:stretch>
            <a:fillRect/>
          </a:stretch>
        </p:blipFill>
        <p:spPr>
          <a:xfrm>
            <a:off x="700152" y="-564631"/>
            <a:ext cx="359906" cy="218018"/>
          </a:xfrm>
          <a:prstGeom prst="rect">
            <a:avLst/>
          </a:prstGeom>
        </p:spPr>
      </p:pic>
      <p:pic>
        <p:nvPicPr>
          <p:cNvPr id="81" name="Picture 80">
            <a:extLst>
              <a:ext uri="{FF2B5EF4-FFF2-40B4-BE49-F238E27FC236}">
                <a16:creationId xmlns:a16="http://schemas.microsoft.com/office/drawing/2014/main" id="{71585584-3952-41B3-8147-354196B4D0B2}"/>
              </a:ext>
            </a:extLst>
          </p:cNvPr>
          <p:cNvPicPr>
            <a:picLocks noChangeAspect="1"/>
          </p:cNvPicPr>
          <p:nvPr/>
        </p:nvPicPr>
        <p:blipFill>
          <a:blip r:embed="rId24"/>
          <a:stretch>
            <a:fillRect/>
          </a:stretch>
        </p:blipFill>
        <p:spPr>
          <a:xfrm>
            <a:off x="1630835" y="-979817"/>
            <a:ext cx="359906" cy="214559"/>
          </a:xfrm>
          <a:prstGeom prst="rect">
            <a:avLst/>
          </a:prstGeom>
        </p:spPr>
      </p:pic>
      <p:pic>
        <p:nvPicPr>
          <p:cNvPr id="82" name="Picture 81">
            <a:extLst>
              <a:ext uri="{FF2B5EF4-FFF2-40B4-BE49-F238E27FC236}">
                <a16:creationId xmlns:a16="http://schemas.microsoft.com/office/drawing/2014/main" id="{275ACA86-3767-4A5F-A08E-27D330F593DA}"/>
              </a:ext>
            </a:extLst>
          </p:cNvPr>
          <p:cNvPicPr>
            <a:picLocks noChangeAspect="1"/>
          </p:cNvPicPr>
          <p:nvPr/>
        </p:nvPicPr>
        <p:blipFill>
          <a:blip r:embed="rId25"/>
          <a:stretch>
            <a:fillRect/>
          </a:stretch>
        </p:blipFill>
        <p:spPr>
          <a:xfrm>
            <a:off x="3741429" y="-2074726"/>
            <a:ext cx="359906" cy="218018"/>
          </a:xfrm>
          <a:prstGeom prst="rect">
            <a:avLst/>
          </a:prstGeom>
        </p:spPr>
      </p:pic>
      <p:pic>
        <p:nvPicPr>
          <p:cNvPr id="83" name="Picture 82">
            <a:extLst>
              <a:ext uri="{FF2B5EF4-FFF2-40B4-BE49-F238E27FC236}">
                <a16:creationId xmlns:a16="http://schemas.microsoft.com/office/drawing/2014/main" id="{1AE351B7-0398-4233-9C0E-E8FAD81CB0C7}"/>
              </a:ext>
            </a:extLst>
          </p:cNvPr>
          <p:cNvPicPr>
            <a:picLocks noChangeAspect="1"/>
          </p:cNvPicPr>
          <p:nvPr/>
        </p:nvPicPr>
        <p:blipFill>
          <a:blip r:embed="rId21"/>
          <a:stretch>
            <a:fillRect/>
          </a:stretch>
        </p:blipFill>
        <p:spPr>
          <a:xfrm>
            <a:off x="10255806" y="-1402739"/>
            <a:ext cx="359906" cy="214559"/>
          </a:xfrm>
          <a:prstGeom prst="rect">
            <a:avLst/>
          </a:prstGeom>
        </p:spPr>
      </p:pic>
      <p:pic>
        <p:nvPicPr>
          <p:cNvPr id="84" name="Picture 83">
            <a:extLst>
              <a:ext uri="{FF2B5EF4-FFF2-40B4-BE49-F238E27FC236}">
                <a16:creationId xmlns:a16="http://schemas.microsoft.com/office/drawing/2014/main" id="{06DAFDD2-10C5-4908-BFE4-4CFDC767966F}"/>
              </a:ext>
            </a:extLst>
          </p:cNvPr>
          <p:cNvPicPr>
            <a:picLocks noChangeAspect="1"/>
          </p:cNvPicPr>
          <p:nvPr/>
        </p:nvPicPr>
        <p:blipFill>
          <a:blip r:embed="rId22"/>
          <a:stretch>
            <a:fillRect/>
          </a:stretch>
        </p:blipFill>
        <p:spPr>
          <a:xfrm>
            <a:off x="2102470" y="-1874778"/>
            <a:ext cx="359906" cy="218018"/>
          </a:xfrm>
          <a:prstGeom prst="rect">
            <a:avLst/>
          </a:prstGeom>
        </p:spPr>
      </p:pic>
      <p:pic>
        <p:nvPicPr>
          <p:cNvPr id="85" name="Picture 84">
            <a:extLst>
              <a:ext uri="{FF2B5EF4-FFF2-40B4-BE49-F238E27FC236}">
                <a16:creationId xmlns:a16="http://schemas.microsoft.com/office/drawing/2014/main" id="{73693C48-E9B6-4CDB-B670-9786AA89990B}"/>
              </a:ext>
            </a:extLst>
          </p:cNvPr>
          <p:cNvPicPr>
            <a:picLocks noChangeAspect="1"/>
          </p:cNvPicPr>
          <p:nvPr/>
        </p:nvPicPr>
        <p:blipFill>
          <a:blip r:embed="rId29"/>
          <a:stretch>
            <a:fillRect/>
          </a:stretch>
        </p:blipFill>
        <p:spPr>
          <a:xfrm>
            <a:off x="1387120" y="-1188180"/>
            <a:ext cx="359906" cy="218018"/>
          </a:xfrm>
          <a:prstGeom prst="rect">
            <a:avLst/>
          </a:prstGeom>
        </p:spPr>
      </p:pic>
      <p:pic>
        <p:nvPicPr>
          <p:cNvPr id="86" name="Picture 85">
            <a:extLst>
              <a:ext uri="{FF2B5EF4-FFF2-40B4-BE49-F238E27FC236}">
                <a16:creationId xmlns:a16="http://schemas.microsoft.com/office/drawing/2014/main" id="{DB175582-052B-4A89-9812-57992605E5C4}"/>
              </a:ext>
            </a:extLst>
          </p:cNvPr>
          <p:cNvPicPr>
            <a:picLocks noChangeAspect="1"/>
          </p:cNvPicPr>
          <p:nvPr/>
        </p:nvPicPr>
        <p:blipFill>
          <a:blip r:embed="rId22"/>
          <a:stretch>
            <a:fillRect/>
          </a:stretch>
        </p:blipFill>
        <p:spPr>
          <a:xfrm>
            <a:off x="5979548" y="-1009014"/>
            <a:ext cx="359906" cy="218018"/>
          </a:xfrm>
          <a:prstGeom prst="rect">
            <a:avLst/>
          </a:prstGeom>
        </p:spPr>
      </p:pic>
      <p:pic>
        <p:nvPicPr>
          <p:cNvPr id="87" name="Picture 86">
            <a:extLst>
              <a:ext uri="{FF2B5EF4-FFF2-40B4-BE49-F238E27FC236}">
                <a16:creationId xmlns:a16="http://schemas.microsoft.com/office/drawing/2014/main" id="{3C524276-F7C6-4ACB-9030-612780FA5A51}"/>
              </a:ext>
            </a:extLst>
          </p:cNvPr>
          <p:cNvPicPr>
            <a:picLocks noChangeAspect="1"/>
          </p:cNvPicPr>
          <p:nvPr/>
        </p:nvPicPr>
        <p:blipFill>
          <a:blip r:embed="rId24"/>
          <a:stretch>
            <a:fillRect/>
          </a:stretch>
        </p:blipFill>
        <p:spPr>
          <a:xfrm>
            <a:off x="5539723" y="-1547751"/>
            <a:ext cx="359906" cy="214559"/>
          </a:xfrm>
          <a:prstGeom prst="rect">
            <a:avLst/>
          </a:prstGeom>
        </p:spPr>
      </p:pic>
      <p:pic>
        <p:nvPicPr>
          <p:cNvPr id="88" name="Picture 87">
            <a:extLst>
              <a:ext uri="{FF2B5EF4-FFF2-40B4-BE49-F238E27FC236}">
                <a16:creationId xmlns:a16="http://schemas.microsoft.com/office/drawing/2014/main" id="{5082D3B4-BAC8-445A-9D29-D26AF49E42E1}"/>
              </a:ext>
            </a:extLst>
          </p:cNvPr>
          <p:cNvPicPr>
            <a:picLocks noChangeAspect="1"/>
          </p:cNvPicPr>
          <p:nvPr/>
        </p:nvPicPr>
        <p:blipFill>
          <a:blip r:embed="rId25"/>
          <a:stretch>
            <a:fillRect/>
          </a:stretch>
        </p:blipFill>
        <p:spPr>
          <a:xfrm>
            <a:off x="4609689" y="-1582282"/>
            <a:ext cx="359906" cy="218018"/>
          </a:xfrm>
          <a:prstGeom prst="rect">
            <a:avLst/>
          </a:prstGeom>
        </p:spPr>
      </p:pic>
      <p:pic>
        <p:nvPicPr>
          <p:cNvPr id="89" name="Picture 88">
            <a:extLst>
              <a:ext uri="{FF2B5EF4-FFF2-40B4-BE49-F238E27FC236}">
                <a16:creationId xmlns:a16="http://schemas.microsoft.com/office/drawing/2014/main" id="{E70A302C-A080-4FF0-B68E-48442E8DDA74}"/>
              </a:ext>
            </a:extLst>
          </p:cNvPr>
          <p:cNvPicPr>
            <a:picLocks noChangeAspect="1"/>
          </p:cNvPicPr>
          <p:nvPr/>
        </p:nvPicPr>
        <p:blipFill>
          <a:blip r:embed="rId22"/>
          <a:stretch>
            <a:fillRect/>
          </a:stretch>
        </p:blipFill>
        <p:spPr>
          <a:xfrm>
            <a:off x="11654731" y="-1765769"/>
            <a:ext cx="359906" cy="218018"/>
          </a:xfrm>
          <a:prstGeom prst="rect">
            <a:avLst/>
          </a:prstGeom>
        </p:spPr>
      </p:pic>
      <p:pic>
        <p:nvPicPr>
          <p:cNvPr id="90" name="Picture 89">
            <a:extLst>
              <a:ext uri="{FF2B5EF4-FFF2-40B4-BE49-F238E27FC236}">
                <a16:creationId xmlns:a16="http://schemas.microsoft.com/office/drawing/2014/main" id="{26EB6412-86EC-4A0B-A327-E1DAE63882E9}"/>
              </a:ext>
            </a:extLst>
          </p:cNvPr>
          <p:cNvPicPr>
            <a:picLocks noChangeAspect="1"/>
          </p:cNvPicPr>
          <p:nvPr/>
        </p:nvPicPr>
        <p:blipFill>
          <a:blip r:embed="rId25"/>
          <a:stretch>
            <a:fillRect/>
          </a:stretch>
        </p:blipFill>
        <p:spPr>
          <a:xfrm>
            <a:off x="609404" y="-1528256"/>
            <a:ext cx="359906" cy="218018"/>
          </a:xfrm>
          <a:prstGeom prst="rect">
            <a:avLst/>
          </a:prstGeom>
        </p:spPr>
      </p:pic>
      <p:pic>
        <p:nvPicPr>
          <p:cNvPr id="91" name="Picture 90">
            <a:extLst>
              <a:ext uri="{FF2B5EF4-FFF2-40B4-BE49-F238E27FC236}">
                <a16:creationId xmlns:a16="http://schemas.microsoft.com/office/drawing/2014/main" id="{50077623-605A-4E4F-9EAB-70EBDF6C9543}"/>
              </a:ext>
            </a:extLst>
          </p:cNvPr>
          <p:cNvPicPr>
            <a:picLocks noChangeAspect="1"/>
          </p:cNvPicPr>
          <p:nvPr/>
        </p:nvPicPr>
        <p:blipFill>
          <a:blip r:embed="rId21"/>
          <a:stretch>
            <a:fillRect/>
          </a:stretch>
        </p:blipFill>
        <p:spPr>
          <a:xfrm>
            <a:off x="4552971" y="-329583"/>
            <a:ext cx="359906" cy="214559"/>
          </a:xfrm>
          <a:prstGeom prst="rect">
            <a:avLst/>
          </a:prstGeom>
        </p:spPr>
      </p:pic>
      <p:pic>
        <p:nvPicPr>
          <p:cNvPr id="92" name="Picture 91">
            <a:extLst>
              <a:ext uri="{FF2B5EF4-FFF2-40B4-BE49-F238E27FC236}">
                <a16:creationId xmlns:a16="http://schemas.microsoft.com/office/drawing/2014/main" id="{FD8FE783-5688-4994-A5B4-891DA846BDB2}"/>
              </a:ext>
            </a:extLst>
          </p:cNvPr>
          <p:cNvPicPr>
            <a:picLocks noChangeAspect="1"/>
          </p:cNvPicPr>
          <p:nvPr/>
        </p:nvPicPr>
        <p:blipFill>
          <a:blip r:embed="rId22"/>
          <a:stretch>
            <a:fillRect/>
          </a:stretch>
        </p:blipFill>
        <p:spPr>
          <a:xfrm>
            <a:off x="6092085" y="-660000"/>
            <a:ext cx="359906" cy="218018"/>
          </a:xfrm>
          <a:prstGeom prst="rect">
            <a:avLst/>
          </a:prstGeom>
        </p:spPr>
      </p:pic>
      <p:pic>
        <p:nvPicPr>
          <p:cNvPr id="93" name="Picture 92">
            <a:extLst>
              <a:ext uri="{FF2B5EF4-FFF2-40B4-BE49-F238E27FC236}">
                <a16:creationId xmlns:a16="http://schemas.microsoft.com/office/drawing/2014/main" id="{91DB4ABE-6263-42D1-9535-20AB27D3DB04}"/>
              </a:ext>
            </a:extLst>
          </p:cNvPr>
          <p:cNvPicPr>
            <a:picLocks noChangeAspect="1"/>
          </p:cNvPicPr>
          <p:nvPr/>
        </p:nvPicPr>
        <p:blipFill>
          <a:blip r:embed="rId29"/>
          <a:stretch>
            <a:fillRect/>
          </a:stretch>
        </p:blipFill>
        <p:spPr>
          <a:xfrm>
            <a:off x="6878600" y="-1897765"/>
            <a:ext cx="359906" cy="218018"/>
          </a:xfrm>
          <a:prstGeom prst="rect">
            <a:avLst/>
          </a:prstGeom>
        </p:spPr>
      </p:pic>
      <p:pic>
        <p:nvPicPr>
          <p:cNvPr id="94" name="Picture 93">
            <a:extLst>
              <a:ext uri="{FF2B5EF4-FFF2-40B4-BE49-F238E27FC236}">
                <a16:creationId xmlns:a16="http://schemas.microsoft.com/office/drawing/2014/main" id="{5AC46BCB-B86D-49E7-8ED3-5AEA9D462F89}"/>
              </a:ext>
            </a:extLst>
          </p:cNvPr>
          <p:cNvPicPr>
            <a:picLocks noChangeAspect="1"/>
          </p:cNvPicPr>
          <p:nvPr/>
        </p:nvPicPr>
        <p:blipFill>
          <a:blip r:embed="rId22"/>
          <a:stretch>
            <a:fillRect/>
          </a:stretch>
        </p:blipFill>
        <p:spPr>
          <a:xfrm>
            <a:off x="3661617" y="-485341"/>
            <a:ext cx="359906" cy="218018"/>
          </a:xfrm>
          <a:prstGeom prst="rect">
            <a:avLst/>
          </a:prstGeom>
        </p:spPr>
      </p:pic>
      <p:pic>
        <p:nvPicPr>
          <p:cNvPr id="95" name="Picture 94">
            <a:extLst>
              <a:ext uri="{FF2B5EF4-FFF2-40B4-BE49-F238E27FC236}">
                <a16:creationId xmlns:a16="http://schemas.microsoft.com/office/drawing/2014/main" id="{CBDE6CB9-37C1-4F72-9F41-F52BA10A1836}"/>
              </a:ext>
            </a:extLst>
          </p:cNvPr>
          <p:cNvPicPr>
            <a:picLocks noChangeAspect="1"/>
          </p:cNvPicPr>
          <p:nvPr/>
        </p:nvPicPr>
        <p:blipFill>
          <a:blip r:embed="rId22"/>
          <a:stretch>
            <a:fillRect/>
          </a:stretch>
        </p:blipFill>
        <p:spPr>
          <a:xfrm>
            <a:off x="8410016" y="-1991715"/>
            <a:ext cx="359906" cy="218018"/>
          </a:xfrm>
          <a:prstGeom prst="rect">
            <a:avLst/>
          </a:prstGeom>
        </p:spPr>
      </p:pic>
      <p:pic>
        <p:nvPicPr>
          <p:cNvPr id="6146" name="Picture 2" descr="7 tác dụng của sắt và nhu cầu sắt cho từng đối tượng"/>
          <p:cNvPicPr>
            <a:picLocks noChangeAspect="1" noChangeArrowheads="1"/>
          </p:cNvPicPr>
          <p:nvPr/>
        </p:nvPicPr>
        <p:blipFill>
          <a:blip r:embed="rId30" cstate="print">
            <a:clrChange>
              <a:clrFrom>
                <a:srgbClr val="3C806B"/>
              </a:clrFrom>
              <a:clrTo>
                <a:srgbClr val="3C806B">
                  <a:alpha val="0"/>
                </a:srgbClr>
              </a:clrTo>
            </a:clrChange>
            <a:extLst>
              <a:ext uri="{28A0092B-C50C-407E-A947-70E740481C1C}">
                <a14:useLocalDpi xmlns:a14="http://schemas.microsoft.com/office/drawing/2010/main" val="0"/>
              </a:ext>
            </a:extLst>
          </a:blip>
          <a:srcRect/>
          <a:stretch>
            <a:fillRect/>
          </a:stretch>
        </p:blipFill>
        <p:spPr bwMode="auto">
          <a:xfrm>
            <a:off x="1060058" y="1118795"/>
            <a:ext cx="4124096" cy="2886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67436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3" restart="whenNotActive" fill="hold" evtFilter="cancelBubble" nodeType="interactiveSeq">
                <p:stCondLst>
                  <p:cond evt="onClick" delay="0">
                    <p:tgtEl>
                      <p:spTgt spid="9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500" fill="hold"/>
                                        <p:tgtEl>
                                          <p:spTgt spid="100"/>
                                        </p:tgtEl>
                                        <p:attrNameLst>
                                          <p:attrName>ppt_w</p:attrName>
                                        </p:attrNameLst>
                                      </p:cBhvr>
                                      <p:tavLst>
                                        <p:tav tm="0">
                                          <p:val>
                                            <p:fltVal val="0"/>
                                          </p:val>
                                        </p:tav>
                                        <p:tav tm="100000">
                                          <p:val>
                                            <p:strVal val="#ppt_w"/>
                                          </p:val>
                                        </p:tav>
                                      </p:tavLst>
                                    </p:anim>
                                    <p:anim calcmode="lin" valueType="num">
                                      <p:cBhvr>
                                        <p:cTn id="19" dur="500" fill="hold"/>
                                        <p:tgtEl>
                                          <p:spTgt spid="100"/>
                                        </p:tgtEl>
                                        <p:attrNameLst>
                                          <p:attrName>ppt_h</p:attrName>
                                        </p:attrNameLst>
                                      </p:cBhvr>
                                      <p:tavLst>
                                        <p:tav tm="0">
                                          <p:val>
                                            <p:fltVal val="0"/>
                                          </p:val>
                                        </p:tav>
                                        <p:tav tm="100000">
                                          <p:val>
                                            <p:strVal val="#ppt_h"/>
                                          </p:val>
                                        </p:tav>
                                      </p:tavLst>
                                    </p:anim>
                                    <p:animEffect transition="in" filter="fade">
                                      <p:cBhvr>
                                        <p:cTn id="20" dur="500"/>
                                        <p:tgtEl>
                                          <p:spTgt spid="100"/>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0"/>
                                        </p:tgtEl>
                                      </p:cBhvr>
                                    </p:animEffect>
                                    <p:animScale>
                                      <p:cBhvr>
                                        <p:cTn id="23"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24" restart="whenNotActive" fill="hold" evtFilter="cancelBubble" nodeType="interactiveSeq">
                <p:stCondLst>
                  <p:cond evt="onClick" delay="0">
                    <p:tgtEl>
                      <p:spTgt spid="10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 calcmode="lin" valueType="num">
                                      <p:cBhvr>
                                        <p:cTn id="29" dur="500" fill="hold"/>
                                        <p:tgtEl>
                                          <p:spTgt spid="103"/>
                                        </p:tgtEl>
                                        <p:attrNameLst>
                                          <p:attrName>ppt_w</p:attrName>
                                        </p:attrNameLst>
                                      </p:cBhvr>
                                      <p:tavLst>
                                        <p:tav tm="0">
                                          <p:val>
                                            <p:fltVal val="0"/>
                                          </p:val>
                                        </p:tav>
                                        <p:tav tm="100000">
                                          <p:val>
                                            <p:strVal val="#ppt_w"/>
                                          </p:val>
                                        </p:tav>
                                      </p:tavLst>
                                    </p:anim>
                                    <p:anim calcmode="lin" valueType="num">
                                      <p:cBhvr>
                                        <p:cTn id="30" dur="500" fill="hold"/>
                                        <p:tgtEl>
                                          <p:spTgt spid="103"/>
                                        </p:tgtEl>
                                        <p:attrNameLst>
                                          <p:attrName>ppt_h</p:attrName>
                                        </p:attrNameLst>
                                      </p:cBhvr>
                                      <p:tavLst>
                                        <p:tav tm="0">
                                          <p:val>
                                            <p:fltVal val="0"/>
                                          </p:val>
                                        </p:tav>
                                        <p:tav tm="100000">
                                          <p:val>
                                            <p:strVal val="#ppt_h"/>
                                          </p:val>
                                        </p:tav>
                                      </p:tavLst>
                                    </p:anim>
                                    <p:animEffect transition="in" filter="fade">
                                      <p:cBhvr>
                                        <p:cTn id="31" dur="500"/>
                                        <p:tgtEl>
                                          <p:spTgt spid="103"/>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3"/>
                                        </p:tgtEl>
                                      </p:cBhvr>
                                    </p:animEffect>
                                    <p:animScale>
                                      <p:cBhvr>
                                        <p:cTn id="34"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5"/>
                                        </p:tgtEl>
                                      </p:cBhvr>
                                    </p:animEffect>
                                    <p:animScale>
                                      <p:cBhvr>
                                        <p:cTn id="45"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9"/>
                                        </p:tgtEl>
                                      </p:cBhvr>
                                    </p:animEffect>
                                    <p:animScale>
                                      <p:cBhvr>
                                        <p:cTn id="56"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57" restart="whenNotActive" fill="hold" evtFilter="cancelBubble" nodeType="interactiveSeq">
                <p:stCondLst>
                  <p:cond evt="onClick" delay="0">
                    <p:tgtEl>
                      <p:spTgt spid="2"/>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p:cTn id="62" dur="500" fill="hold"/>
                                        <p:tgtEl>
                                          <p:spTgt spid="3"/>
                                        </p:tgtEl>
                                        <p:attrNameLst>
                                          <p:attrName>ppt_w</p:attrName>
                                        </p:attrNameLst>
                                      </p:cBhvr>
                                      <p:tavLst>
                                        <p:tav tm="0">
                                          <p:val>
                                            <p:fltVal val="0"/>
                                          </p:val>
                                        </p:tav>
                                        <p:tav tm="100000">
                                          <p:val>
                                            <p:strVal val="#ppt_w"/>
                                          </p:val>
                                        </p:tav>
                                      </p:tavLst>
                                    </p:anim>
                                    <p:anim calcmode="lin" valueType="num">
                                      <p:cBhvr>
                                        <p:cTn id="63" dur="500" fill="hold"/>
                                        <p:tgtEl>
                                          <p:spTgt spid="3"/>
                                        </p:tgtEl>
                                        <p:attrNameLst>
                                          <p:attrName>ppt_h</p:attrName>
                                        </p:attrNameLst>
                                      </p:cBhvr>
                                      <p:tavLst>
                                        <p:tav tm="0">
                                          <p:val>
                                            <p:fltVal val="0"/>
                                          </p:val>
                                        </p:tav>
                                        <p:tav tm="100000">
                                          <p:val>
                                            <p:strVal val="#ppt_h"/>
                                          </p:val>
                                        </p:tav>
                                      </p:tavLst>
                                    </p:anim>
                                    <p:animEffect transition="in" filter="fade">
                                      <p:cBhvr>
                                        <p:cTn id="64" dur="500"/>
                                        <p:tgtEl>
                                          <p:spTgt spid="3"/>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3"/>
                                        </p:tgtEl>
                                      </p:cBhvr>
                                    </p:animEffect>
                                    <p:animScale>
                                      <p:cBhvr>
                                        <p:cTn id="67"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p:cTn id="73" dur="500" fill="hold"/>
                                        <p:tgtEl>
                                          <p:spTgt spid="11"/>
                                        </p:tgtEl>
                                        <p:attrNameLst>
                                          <p:attrName>ppt_w</p:attrName>
                                        </p:attrNameLst>
                                      </p:cBhvr>
                                      <p:tavLst>
                                        <p:tav tm="0">
                                          <p:val>
                                            <p:fltVal val="0"/>
                                          </p:val>
                                        </p:tav>
                                        <p:tav tm="100000">
                                          <p:val>
                                            <p:strVal val="#ppt_w"/>
                                          </p:val>
                                        </p:tav>
                                      </p:tavLst>
                                    </p:anim>
                                    <p:anim calcmode="lin" valueType="num">
                                      <p:cBhvr>
                                        <p:cTn id="74" dur="500" fill="hold"/>
                                        <p:tgtEl>
                                          <p:spTgt spid="11"/>
                                        </p:tgtEl>
                                        <p:attrNameLst>
                                          <p:attrName>ppt_h</p:attrName>
                                        </p:attrNameLst>
                                      </p:cBhvr>
                                      <p:tavLst>
                                        <p:tav tm="0">
                                          <p:val>
                                            <p:fltVal val="0"/>
                                          </p:val>
                                        </p:tav>
                                        <p:tav tm="100000">
                                          <p:val>
                                            <p:strVal val="#ppt_h"/>
                                          </p:val>
                                        </p:tav>
                                      </p:tavLst>
                                    </p:anim>
                                    <p:animEffect transition="in" filter="fade">
                                      <p:cBhvr>
                                        <p:cTn id="75" dur="500"/>
                                        <p:tgtEl>
                                          <p:spTgt spid="11"/>
                                        </p:tgtEl>
                                      </p:cBhvr>
                                    </p:animEffect>
                                  </p:childTnLst>
                                  <p:subTnLst>
                                    <p:audio>
                                      <p:cMediaNode>
                                        <p:cTn display="0" masterRel="sameClick">
                                          <p:stCondLst>
                                            <p:cond evt="begin" delay="0">
                                              <p:tn val="71"/>
                                            </p:cond>
                                          </p:stCondLst>
                                          <p:endCondLst>
                                            <p:cond evt="onStopAudio" delay="0">
                                              <p:tgtEl>
                                                <p:sldTgt/>
                                              </p:tgtEl>
                                            </p:cond>
                                          </p:endCondLst>
                                        </p:cTn>
                                        <p:tgtEl>
                                          <p:sndTgt r:embed="rId3"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11"/>
                                        </p:tgtEl>
                                      </p:cBhvr>
                                    </p:animEffect>
                                    <p:animScale>
                                      <p:cBhvr>
                                        <p:cTn id="78" dur="250" autoRev="1" fill="hold"/>
                                        <p:tgtEl>
                                          <p:spTgt spid="11"/>
                                        </p:tgtEl>
                                      </p:cBhvr>
                                      <p:by x="105000" y="105000"/>
                                    </p:animScale>
                                  </p:child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2"/>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grpId="0" nodeType="with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500" fill="hold"/>
                                        <p:tgtEl>
                                          <p:spTgt spid="13"/>
                                        </p:tgtEl>
                                        <p:attrNameLst>
                                          <p:attrName>ppt_w</p:attrName>
                                        </p:attrNameLst>
                                      </p:cBhvr>
                                      <p:tavLst>
                                        <p:tav tm="0">
                                          <p:val>
                                            <p:fltVal val="0"/>
                                          </p:val>
                                        </p:tav>
                                        <p:tav tm="100000">
                                          <p:val>
                                            <p:strVal val="#ppt_w"/>
                                          </p:val>
                                        </p:tav>
                                      </p:tavLst>
                                    </p:anim>
                                    <p:anim calcmode="lin" valueType="num">
                                      <p:cBhvr>
                                        <p:cTn id="85" dur="500" fill="hold"/>
                                        <p:tgtEl>
                                          <p:spTgt spid="13"/>
                                        </p:tgtEl>
                                        <p:attrNameLst>
                                          <p:attrName>ppt_h</p:attrName>
                                        </p:attrNameLst>
                                      </p:cBhvr>
                                      <p:tavLst>
                                        <p:tav tm="0">
                                          <p:val>
                                            <p:fltVal val="0"/>
                                          </p:val>
                                        </p:tav>
                                        <p:tav tm="100000">
                                          <p:val>
                                            <p:strVal val="#ppt_h"/>
                                          </p:val>
                                        </p:tav>
                                      </p:tavLst>
                                    </p:anim>
                                    <p:animEffect transition="in" filter="fade">
                                      <p:cBhvr>
                                        <p:cTn id="86" dur="500"/>
                                        <p:tgtEl>
                                          <p:spTgt spid="13"/>
                                        </p:tgtEl>
                                      </p:cBhvr>
                                    </p:animEffect>
                                  </p:childTnLst>
                                  <p:subTnLst>
                                    <p:audio>
                                      <p:cMediaNode>
                                        <p:cTn display="0" masterRel="sameClick">
                                          <p:stCondLst>
                                            <p:cond evt="begin" delay="0">
                                              <p:tn val="82"/>
                                            </p:cond>
                                          </p:stCondLst>
                                          <p:endCondLst>
                                            <p:cond evt="onStopAudio" delay="0">
                                              <p:tgtEl>
                                                <p:sldTgt/>
                                              </p:tgtEl>
                                            </p:cond>
                                          </p:endCondLst>
                                        </p:cTn>
                                        <p:tgtEl>
                                          <p:sndTgt r:embed="rId4" name="applause.wav"/>
                                        </p:tgtEl>
                                      </p:cMediaNode>
                                    </p:audio>
                                  </p:subTnLst>
                                </p:cTn>
                              </p:par>
                              <p:par>
                                <p:cTn id="87" presetID="26" presetClass="emph" presetSubtype="0" fill="hold" grpId="1" nodeType="withEffect">
                                  <p:stCondLst>
                                    <p:cond delay="500"/>
                                  </p:stCondLst>
                                  <p:childTnLst>
                                    <p:animEffect transition="out" filter="fade">
                                      <p:cBhvr>
                                        <p:cTn id="88" dur="500" tmFilter="0, 0; .2, .5; .8, .5; 1, 0"/>
                                        <p:tgtEl>
                                          <p:spTgt spid="13"/>
                                        </p:tgtEl>
                                      </p:cBhvr>
                                    </p:animEffect>
                                    <p:animScale>
                                      <p:cBhvr>
                                        <p:cTn id="89" dur="250" autoRev="1" fill="hold"/>
                                        <p:tgtEl>
                                          <p:spTgt spid="13"/>
                                        </p:tgtEl>
                                      </p:cBhvr>
                                      <p:by x="105000" y="105000"/>
                                    </p:animScale>
                                  </p:childTnLst>
                                </p:cTn>
                              </p:par>
                              <p:par>
                                <p:cTn id="90" presetID="0" presetClass="path" presetSubtype="0" fill="hold" nodeType="withEffect">
                                  <p:stCondLst>
                                    <p:cond delay="0"/>
                                  </p:stCondLst>
                                  <p:childTnLst>
                                    <p:animMotion origin="layout" path="M 0.00443 0.01274 L 0.00443 0.01297 C 0.00339 0.02315 0.0013 0.03357 0.0013 0.04399 C 0.00078 0.08542 0.00143 0.12709 0.00287 0.16875 C 0.003 0.17292 0.0043 0.17709 0.00599 0.1801 C 0.00925 0.18496 0.01316 0.18889 0.01719 0.19144 C 0.02449 0.19561 0.03204 0.19723 0.03959 0.19977 C 0.04858 0.20301 0.0577 0.20556 0.06668 0.20834 C 0.06069 0.2132 0.05392 0.21505 0.0491 0.22223 C 0.03725 0.24121 0.03855 0.26575 0.03634 0.29075 C 0.03543 0.30209 0.03425 0.31343 0.03321 0.32477 C 0.03425 0.34838 0.03438 0.37223 0.03634 0.39561 C 0.03803 0.41575 0.04702 0.44352 0.05548 0.4551 C 0.06551 0.46875 0.08909 0.48635 0.08909 0.48658 C 0.08427 0.49491 0.07867 0.50209 0.07463 0.51181 C 0.06994 0.52338 0.06734 0.54352 0.06512 0.55741 C 0.07111 0.60695 0.0659 0.64352 0.09378 0.66505 C 0.10276 0.672 0.11305 0.67084 0.12256 0.67338 C 0.14392 0.67176 0.16541 0.67454 0.18638 0.66783 C 0.18911 0.66713 0.18729 0.65556 0.18481 0.65371 C 0.17791 0.64885 0.16997 0.65186 0.16254 0.65093 C 0.15785 0.65718 0.14783 0.66713 0.14496 0.67917 C 0.1417 0.69306 0.13689 0.72176 0.13689 0.722 C 0.13636 0.7294 0.1348 0.73704 0.13532 0.74445 C 0.13649 0.75903 0.14717 0.77547 0.15291 0.78149 C 0.17895 0.80811 0.18299 0.8044 0.21204 0.8125 C 0.20188 0.82686 0.18963 0.83727 0.18169 0.8551 C 0.17335 0.87362 0.17765 0.92338 0.18 0.94028 C 0.18807 0.99746 0.21464 1.07246 0.22949 1.11343 C 0.2429 1.15 0.24902 1.16297 0.25801 1.20116 C 0.26153 1.21505 0.26127 1.21528 0.26127 1.22385 " pathEditMode="relative" rAng="0" ptsTypes="AAAAAAAAAAAAAAAAAAAAAAAAAAAAAAA">
                                      <p:cBhvr>
                                        <p:cTn id="91" dur="2000" fill="hold"/>
                                        <p:tgtEl>
                                          <p:spTgt spid="56"/>
                                        </p:tgtEl>
                                        <p:attrNameLst>
                                          <p:attrName>ppt_x</p:attrName>
                                          <p:attrName>ppt_y</p:attrName>
                                        </p:attrNameLst>
                                      </p:cBhvr>
                                      <p:rCtr x="12673" y="60556"/>
                                    </p:animMotion>
                                  </p:childTnLst>
                                </p:cTn>
                              </p:par>
                              <p:par>
                                <p:cTn id="9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3" dur="2000" fill="hold"/>
                                        <p:tgtEl>
                                          <p:spTgt spid="67"/>
                                        </p:tgtEl>
                                        <p:attrNameLst>
                                          <p:attrName>ppt_x</p:attrName>
                                          <p:attrName>ppt_y</p:attrName>
                                        </p:attrNameLst>
                                      </p:cBhvr>
                                    </p:animMotion>
                                  </p:childTnLst>
                                </p:cTn>
                              </p:par>
                              <p:par>
                                <p:cTn id="9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5" dur="2000" fill="hold"/>
                                        <p:tgtEl>
                                          <p:spTgt spid="57"/>
                                        </p:tgtEl>
                                        <p:attrNameLst>
                                          <p:attrName>ppt_x</p:attrName>
                                          <p:attrName>ppt_y</p:attrName>
                                        </p:attrNameLst>
                                      </p:cBhvr>
                                    </p:animMotion>
                                  </p:childTnLst>
                                </p:cTn>
                              </p:par>
                              <p:par>
                                <p:cTn id="96" presetID="0" presetClass="path" presetSubtype="0" fill="hold" nodeType="withEffect">
                                  <p:stCondLst>
                                    <p:cond delay="0"/>
                                  </p:stCondLst>
                                  <p:childTnLst>
                                    <p:animMotion origin="layout" path="M 4.23548E-6 1.85185E-6 L 4.23548E-6 0.00046 L 0.00299 0.11134 C 0.0039 0.14606 0.00403 0.14305 0.00468 0.19791 C 0.00481 0.20278 0.00481 0.21018 0.00481 0.2162 C 0.00468 0.24329 0.00455 0.27916 0.00429 0.29676 C 0.0039 0.32291 0.00338 0.32824 0.00299 0.34028 C 0.0026 0.34907 0.00221 0.35208 0.00195 0.35856 C 0.00104 0.37454 0.00117 0.37245 0.00026 0.39583 C 0.00026 0.40717 0.00013 0.41666 4.23548E-6 0.42986 C 4.23548E-6 0.44028 -0.00013 0.45231 4.23548E-6 0.46389 C 4.23548E-6 0.53356 4.23548E-6 0.55023 0.00052 0.5875 C 0.00091 0.61921 0.00156 0.63403 0.00208 0.64653 C 0.00273 0.66319 0.00312 0.66273 0.00377 0.66805 C 0.00429 0.66481 0.00494 0.66342 0.0056 0.65879 C 0.0056 0.65833 0.00586 0.65694 0.00573 0.65254 C 0.0056 0.6375 0.00534 0.63194 0.00508 0.62176 C 0.00416 0.62361 0.00351 0.61736 0.0026 0.64653 C 0.00182 0.67083 0.00026 0.7331 0.00026 0.73333 C 4.23548E-6 0.76157 -0.00039 0.78079 0.00065 0.80717 C 0.0013 0.82222 0.00195 0.81366 0.0026 0.81666 C 0.00325 0.82384 0.0039 0.82778 0.00455 0.83819 C 0.00742 0.88287 0.00703 0.8787 0.00898 0.93727 C 0.00911 0.9456 0.00924 0.95301 0.00911 0.96204 C 0.00898 1.02592 0.00755 1.00741 0.00742 1.00856 L 0.00429 1.00208 C 0.00338 0.99699 0.0026 0.98981 0.00182 0.98379 C 0.00156 0.97338 0.0013 0.96875 0.00104 0.95254 C 0.00078 0.92523 0.00078 0.89491 0.00065 0.85995 C 0.00091 0.85579 0.00104 0.84745 0.00117 0.84768 C 0.00286 0.84977 0.00312 0.85833 0.00468 0.92176 C 0.0056 0.96134 0.00651 0.98403 0.00716 1.05486 C 0.00729 1.06921 0.00742 1.08472 0.00755 1.10139 C 0.00755 1.11597 0.00768 1.13217 0.00768 1.14745 C 0.00794 1.25741 0.00781 1.20393 0.00807 1.30856 L 0.00807 1.30879 L 0.00807 1.34282 " pathEditMode="relative" rAng="0" ptsTypes="AAAAAAAAAAAAAAAAAAAAAAAAAAAAAAAAAAAAA">
                                      <p:cBhvr>
                                        <p:cTn id="97" dur="2000" fill="hold"/>
                                        <p:tgtEl>
                                          <p:spTgt spid="55"/>
                                        </p:tgtEl>
                                        <p:attrNameLst>
                                          <p:attrName>ppt_x</p:attrName>
                                          <p:attrName>ppt_y</p:attrName>
                                        </p:attrNameLst>
                                      </p:cBhvr>
                                      <p:rCtr x="456" y="67130"/>
                                    </p:animMotion>
                                  </p:childTnLst>
                                </p:cTn>
                              </p:par>
                              <p:par>
                                <p:cTn id="98" presetID="0" presetClass="path" presetSubtype="0" fill="hold" nodeType="withEffect">
                                  <p:stCondLst>
                                    <p:cond delay="0"/>
                                  </p:stCondLst>
                                  <p:childTnLst>
                                    <p:animMotion origin="layout" path="M -0.00026 0.00672 L -0.00026 0.00695 C 0.00872 0.0713 0.00599 0.07454 0.02526 0.12848 C 0.02826 0.13704 0.03204 0.14491 0.03633 0.15139 C 0.05483 0.17848 0.07606 0.18982 0.09859 0.2051 C 0.1516 0.24098 0.13753 0.23218 0.18637 0.25047 C 0.20448 0.24769 0.22323 0.2507 0.24068 0.24213 C 0.24902 0.23774 0.22362 0.23357 0.21516 0.23635 C 0.2063 0.23936 0.19914 0.25163 0.19119 0.25903 C 0.18963 0.26667 0.18611 0.27362 0.18637 0.28149 C 0.18885 0.33727 0.19354 0.37778 0.21516 0.41783 C 0.24147 0.46667 0.28223 0.52107 0.31245 0.56551 C 0.33602 0.6 0.34618 0.61088 0.36181 0.65348 C 0.36468 0.66088 0.36611 0.67038 0.36819 0.67894 C 0.36897 0.69028 0.3721 0.72593 0.36819 0.73565 C 0.36025 0.75602 0.34279 0.75394 0.33159 0.75556 C 0.30698 0.74538 0.2989 0.74746 0.27885 0.71551 C 0.27233 0.70533 0.26817 0.69121 0.26296 0.67894 C 0.26126 0.66667 0.25697 0.65463 0.25827 0.64213 C 0.261 0.60973 0.29942 0.62755 0.30125 0.62755 C 0.31688 0.63334 0.35334 0.63473 0.36819 0.66482 C 0.3721 0.67223 0.37249 0.68334 0.3747 0.69283 C 0.37405 0.71204 0.37562 0.73149 0.37301 0.74954 C 0.36936 0.77709 0.35842 0.80579 0.34748 0.82639 C 0.34253 0.83565 0.33615 0.84213 0.33159 0.85186 C 0.32704 0.86112 0.32378 0.87223 0.32039 0.88288 C 0.31258 0.90764 0.32365 0.89121 0.30763 0.92292 C 0.29448 0.94885 0.26986 0.98125 0.25501 0.99954 C 0.24524 1.01158 0.23521 1.02338 0.2248 1.03357 C 0.20487 1.05278 0.18351 1.0669 0.1641 1.0875 C 0.14808 1.1044 0.13037 1.11667 0.11617 1.13843 C 0.11253 1.14422 0.10836 1.14908 0.10497 1.15556 C 0.09455 1.17616 0.10497 1.16551 0.09703 1.17223 " pathEditMode="relative" rAng="0" ptsTypes="AAAAAAAAAAAAAAAAAAAAAAAAAAAAAAAAA">
                                      <p:cBhvr>
                                        <p:cTn id="99" dur="2000" fill="hold"/>
                                        <p:tgtEl>
                                          <p:spTgt spid="58"/>
                                        </p:tgtEl>
                                        <p:attrNameLst>
                                          <p:attrName>ppt_x</p:attrName>
                                          <p:attrName>ppt_y</p:attrName>
                                        </p:attrNameLst>
                                      </p:cBhvr>
                                      <p:rCtr x="18742" y="58287"/>
                                    </p:animMotion>
                                  </p:childTnLst>
                                </p:cTn>
                              </p:par>
                              <p:par>
                                <p:cTn id="100"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01" dur="2000" fill="hold"/>
                                        <p:tgtEl>
                                          <p:spTgt spid="59"/>
                                        </p:tgtEl>
                                        <p:attrNameLst>
                                          <p:attrName>ppt_x</p:attrName>
                                          <p:attrName>ppt_y</p:attrName>
                                        </p:attrNameLst>
                                      </p:cBhvr>
                                      <p:rCtr x="-4792" y="65810"/>
                                    </p:animMotion>
                                  </p:childTnLst>
                                </p:cTn>
                              </p:par>
                              <p:par>
                                <p:cTn id="102"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03" dur="2000" fill="hold"/>
                                        <p:tgtEl>
                                          <p:spTgt spid="66"/>
                                        </p:tgtEl>
                                        <p:attrNameLst>
                                          <p:attrName>ppt_x</p:attrName>
                                          <p:attrName>ppt_y</p:attrName>
                                        </p:attrNameLst>
                                      </p:cBhvr>
                                    </p:animMotion>
                                  </p:childTnLst>
                                </p:cTn>
                              </p:par>
                              <p:par>
                                <p:cTn id="104"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5" dur="2000" fill="hold"/>
                                        <p:tgtEl>
                                          <p:spTgt spid="60"/>
                                        </p:tgtEl>
                                        <p:attrNameLst>
                                          <p:attrName>ppt_x</p:attrName>
                                          <p:attrName>ppt_y</p:attrName>
                                        </p:attrNameLst>
                                      </p:cBhvr>
                                    </p:animMotion>
                                  </p:childTnLst>
                                </p:cTn>
                              </p:par>
                              <p:par>
                                <p:cTn id="106"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107" dur="2000" fill="hold"/>
                                        <p:tgtEl>
                                          <p:spTgt spid="62"/>
                                        </p:tgtEl>
                                        <p:attrNameLst>
                                          <p:attrName>ppt_x</p:attrName>
                                          <p:attrName>ppt_y</p:attrName>
                                        </p:attrNameLst>
                                      </p:cBhvr>
                                    </p:animMotion>
                                  </p:childTnLst>
                                </p:cTn>
                              </p:par>
                              <p:par>
                                <p:cTn id="108"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109" dur="2000" fill="hold"/>
                                        <p:tgtEl>
                                          <p:spTgt spid="65"/>
                                        </p:tgtEl>
                                        <p:attrNameLst>
                                          <p:attrName>ppt_x</p:attrName>
                                          <p:attrName>ppt_y</p:attrName>
                                        </p:attrNameLst>
                                      </p:cBhvr>
                                    </p:animMotion>
                                  </p:childTnLst>
                                </p:cTn>
                              </p:par>
                              <p:par>
                                <p:cTn id="110" presetID="0" presetClass="path" presetSubtype="0" fill="hold" nodeType="withEffect">
                                  <p:stCondLst>
                                    <p:cond delay="0"/>
                                  </p:stCondLst>
                                  <p:childTnLst>
                                    <p:animMotion origin="layout" path="M -0.01746 -0.04722 L -0.01746 -0.04676 C -0.01446 -0.0368 -0.00834 -0.02615 -0.00834 -0.01551 C -0.00691 0.02686 -0.00886 0.06945 -0.01303 0.11181 C -0.01329 0.11621 -0.01706 0.12037 -0.02227 0.12338 C -0.03152 0.12848 -0.04298 0.13241 -0.0547 0.13496 C -0.07567 0.13936 -0.09768 0.14098 -0.11957 0.14352 C -0.14574 0.14676 -0.17218 0.14954 -0.19836 0.15232 C -0.1813 0.15718 -0.16124 0.15926 -0.14731 0.16644 C -0.11279 0.18588 -0.11657 0.21088 -0.11032 0.23635 C -0.10758 0.24792 -0.1042 0.25949 -0.1012 0.27107 C -0.1042 0.29514 -0.10446 0.31968 -0.11032 0.34352 C -0.11527 0.36389 -0.14119 0.39237 -0.16593 0.40417 C -0.19498 0.41806 -0.26348 0.43612 -0.26348 0.43635 C -0.24942 0.44468 -0.23314 0.45209 -0.22155 0.46204 C -0.20774 0.47385 -0.20019 0.49445 -0.1938 0.50857 C -0.21126 0.55903 -0.19602 0.59653 -0.27703 0.61852 C -0.30321 0.62547 -0.33303 0.62431 -0.36064 0.62686 C -0.42277 0.62524 -0.48516 0.62824 -0.54611 0.6213 C -0.55405 0.62061 -0.54871 0.6088 -0.54155 0.60695 C -0.52149 0.60186 -0.49844 0.60487 -0.47682 0.60394 C -0.4634 0.61042 -0.4341 0.62061 -0.42576 0.63287 C -0.41626 0.64699 -0.40232 0.67639 -0.40232 0.67662 C -0.40076 0.68403 -0.3962 0.6919 -0.39776 0.69954 C -0.40115 0.71436 -0.43215 0.73125 -0.44882 0.73727 C -0.52449 0.76436 -0.53621 0.76065 -0.62061 0.76899 C -0.59117 0.78357 -0.55562 0.79422 -0.53243 0.8125 C -0.5086 0.83125 -0.52071 0.88218 -0.52761 0.89931 C -0.55106 0.95764 -0.62816 1.03426 -0.6714 1.07616 C -0.71034 1.11343 -0.72806 1.12662 -0.75463 1.16551 C -0.76439 1.17987 -0.76361 1.1801 -0.76361 1.18889 " pathEditMode="relative" rAng="0" ptsTypes="AAAAAAAAAAAAAAAAAAAAAAAAAAAAAAA">
                                      <p:cBhvr>
                                        <p:cTn id="111" dur="2000" fill="hold"/>
                                        <p:tgtEl>
                                          <p:spTgt spid="76"/>
                                        </p:tgtEl>
                                        <p:attrNameLst>
                                          <p:attrName>ppt_x</p:attrName>
                                          <p:attrName>ppt_y</p:attrName>
                                        </p:attrNameLst>
                                      </p:cBhvr>
                                      <p:rCtr x="-36846" y="61806"/>
                                    </p:animMotion>
                                  </p:childTnLst>
                                </p:cTn>
                              </p:par>
                              <p:par>
                                <p:cTn id="112" presetID="0" presetClass="path" presetSubtype="0" fill="hold" nodeType="withEffect">
                                  <p:stCondLst>
                                    <p:cond delay="0"/>
                                  </p:stCondLst>
                                  <p:childTnLst>
                                    <p:animMotion origin="layout" path="M -0.20396 0.05255 L -0.20396 0.05278 C -0.21998 0.09769 -0.22793 0.10463 -0.22793 0.15741 C -0.22793 0.17037 -0.23014 0.29885 -0.20878 0.32477 C -0.17349 0.36736 -0.07541 0.37523 -0.04754 0.38125 C -0.03686 0.3956 -0.02553 0.40834 -0.01563 0.42385 C -0.00534 0.44074 0.01003 0.48102 0.01784 0.5007 C 0.01849 0.51111 0.02018 0.52153 0.01953 0.53195 C 0.01745 0.56667 0.01029 0.60533 -0.00599 0.62824 C -0.02397 0.65348 -0.059 0.66088 -0.07945 0.66806 C -0.1055 0.65926 -0.15916 0.66273 -0.18482 0.6169 C -0.1882 0.61111 -0.18911 0.60185 -0.1912 0.59398 C -0.18911 0.58681 -0.18911 0.575 -0.18482 0.57153 C -0.13988 0.53565 -0.02931 0.55926 -0.00769 0.56019 C 0.02357 0.5713 0.04102 0.57199 0.0672 0.59723 C 0.07944 0.6088 0.09052 0.62408 0.10237 0.63681 C 0.11761 0.65348 0.1486 0.68519 0.1486 0.68542 C 0.15381 0.70787 0.15954 0.72107 0.15342 0.74723 C 0.15186 0.75417 0.14782 0.75973 0.14391 0.76158 C 0.13623 0.76528 0.12789 0.76366 0.11995 0.76459 C 0.08478 0.76366 0.04962 0.76852 0.01471 0.76158 C 0.01133 0.76088 0.01471 0.74653 0.01784 0.74445 C 0.03112 0.73704 0.04545 0.73889 0.05939 0.73611 C 0.11917 0.74885 0.14821 0.72709 0.18533 0.80139 C 0.19341 0.8176 0.19705 0.83912 0.20291 0.85787 C 0.20552 0.94005 0.20539 0.8882 0.19979 0.99398 C 0.19862 1.01598 0.19901 1.0382 0.19653 1.05949 C 0.1882 1.13426 0.19184 1.09723 0.18533 1.17014 C 0.18364 1.23635 0.18377 1.20973 0.18377 1.24954 " pathEditMode="relative" rAng="0" ptsTypes="AAAAAAAAAAAAAAAAAAAAAAAAAAAAA">
                                      <p:cBhvr>
                                        <p:cTn id="113" dur="2000" fill="hold"/>
                                        <p:tgtEl>
                                          <p:spTgt spid="79"/>
                                        </p:tgtEl>
                                        <p:attrNameLst>
                                          <p:attrName>ppt_x</p:attrName>
                                          <p:attrName>ppt_y</p:attrName>
                                        </p:attrNameLst>
                                      </p:cBhvr>
                                      <p:rCtr x="19211" y="59838"/>
                                    </p:animMotion>
                                  </p:childTnLst>
                                </p:cTn>
                              </p:par>
                              <p:par>
                                <p:cTn id="11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5" dur="2000" fill="hold"/>
                                        <p:tgtEl>
                                          <p:spTgt spid="77"/>
                                        </p:tgtEl>
                                        <p:attrNameLst>
                                          <p:attrName>ppt_x</p:attrName>
                                          <p:attrName>ppt_y</p:attrName>
                                        </p:attrNameLst>
                                      </p:cBhvr>
                                    </p:animMotion>
                                  </p:childTnLst>
                                </p:cTn>
                              </p:par>
                              <p:par>
                                <p:cTn id="116"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17" dur="2000" fill="hold"/>
                                        <p:tgtEl>
                                          <p:spTgt spid="80"/>
                                        </p:tgtEl>
                                        <p:attrNameLst>
                                          <p:attrName>ppt_x</p:attrName>
                                          <p:attrName>ppt_y</p:attrName>
                                        </p:attrNameLst>
                                      </p:cBhvr>
                                      <p:rCtr x="18750" y="58287"/>
                                    </p:animMotion>
                                  </p:childTnLst>
                                </p:cTn>
                              </p:par>
                              <p:par>
                                <p:cTn id="118"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19" dur="2000" fill="hold"/>
                                        <p:tgtEl>
                                          <p:spTgt spid="81"/>
                                        </p:tgtEl>
                                        <p:attrNameLst>
                                          <p:attrName>ppt_x</p:attrName>
                                          <p:attrName>ppt_y</p:attrName>
                                        </p:attrNameLst>
                                      </p:cBhvr>
                                    </p:animMotion>
                                  </p:childTnLst>
                                </p:cTn>
                              </p:par>
                              <p:par>
                                <p:cTn id="120" presetID="0" presetClass="path" presetSubtype="0" fill="hold" nodeType="withEffect">
                                  <p:stCondLst>
                                    <p:cond delay="0"/>
                                  </p:stCondLst>
                                  <p:childTnLst>
                                    <p:animMotion origin="layout" path="M 0.00365 -0.01713 L 0.00365 -0.0169 C -0.00925 0.01782 -0.05119 0.12754 -0.06174 0.17013 C -0.08453 0.26226 -0.12399 0.45092 -0.12399 0.45115 C -0.13194 0.52176 -0.15421 0.63125 -0.13363 0.70902 C -0.12842 0.7287 -0.11605 0.74027 -0.10485 0.74884 C -0.08831 0.76157 -0.06981 0.76388 -0.05223 0.77152 C 0.00872 0.75995 0.06186 0.77199 0.11057 0.69768 C 0.11774 0.6868 0.11591 0.66551 0.11865 0.64953 C 0.10641 0.6125 0.10002 0.56689 0.08192 0.53888 C 0.06473 0.5125 -0.00703 0.52384 -0.02188 0.52476 C -0.04415 0.5331 -0.06747 0.53611 -0.08896 0.55023 C -0.16736 0.60185 -0.13676 0.58935 -0.1783 0.60416 C -0.19901 0.59838 -0.22115 0.60138 -0.24056 0.58703 C -0.24902 0.58078 -0.26387 0.50879 -0.26609 0.49907 C -0.26452 0.48495 -0.26674 0.46713 -0.26114 0.45648 C -0.24342 0.42199 -0.21086 0.4206 -0.18781 0.41412 C -0.146 0.42824 -0.09078 0.43773 -0.05535 0.48773 C -0.04363 0.50439 -0.04155 0.53495 -0.03465 0.55879 C -0.03569 0.58055 -0.03204 0.60463 -0.03777 0.62407 C -0.05366 0.67708 -0.11995 0.76551 -0.14001 0.79699 C -0.21972 0.92245 -0.16176 0.8324 -0.23261 0.97569 C -0.2627 1.03703 -0.25085 1.00254 -0.2851 1.04676 C -0.28992 1.05301 -0.29292 1.06342 -0.29787 1.06944 C -0.30164 1.07407 -0.30646 1.07476 -0.31063 1.07801 C -0.31284 1.07963 -0.31493 1.08171 -0.31701 1.08356 C -0.33915 1.07523 -0.35061 1.075 -0.36963 1.04375 C -0.37549 1.03449 -0.37718 1.01921 -0.38083 1.00694 C -0.38135 0.99745 -0.38409 0.98773 -0.38252 0.9787 C -0.37549 0.94004 -0.37419 0.94143 -0.36168 0.93032 C -0.34306 0.93796 -0.32261 0.9368 -0.30581 0.95301 C -0.29396 0.96481 -0.2864 0.98819 -0.28028 1.00972 C -0.27234 1.03819 -0.26869 1.0699 -0.26452 1.10069 C -0.25358 1.17685 -0.2597 1.31643 -0.2597 1.36458 " pathEditMode="relative" rAng="0" ptsTypes="AAAAAAAAAAAAAAAAAAAAAAAAAAAAAAAAAA">
                                      <p:cBhvr>
                                        <p:cTn id="121" dur="2000" fill="hold"/>
                                        <p:tgtEl>
                                          <p:spTgt spid="82"/>
                                        </p:tgtEl>
                                        <p:attrNameLst>
                                          <p:attrName>ppt_x</p:attrName>
                                          <p:attrName>ppt_y</p:attrName>
                                        </p:attrNameLst>
                                      </p:cBhvr>
                                      <p:rCtr x="-13584" y="69074"/>
                                    </p:animMotion>
                                  </p:childTnLst>
                                </p:cTn>
                              </p:par>
                              <p:par>
                                <p:cTn id="122" presetID="0" presetClass="path" presetSubtype="0" fill="hold" nodeType="withEffect">
                                  <p:stCondLst>
                                    <p:cond delay="0"/>
                                  </p:stCondLst>
                                  <p:childTnLst>
                                    <p:animMotion origin="layout" path="M -4.73561E-6 -2.59259E-6 L -4.73561E-6 0.00047 C -0.00013 0.01135 -0.00026 0.02269 -0.00026 0.0338 C -0.00039 0.07871 -0.00026 0.12408 -0.00013 0.16875 C -0.00013 0.17338 -4.73561E-6 0.17755 0.00013 0.18079 C 0.0004 0.18611 0.00066 0.19028 0.00105 0.19306 C 0.00157 0.19769 0.00222 0.19931 0.00287 0.20209 C 0.00365 0.20556 0.00443 0.20834 0.00508 0.21135 C 0.00469 0.21667 0.00404 0.21852 0.00365 0.22639 C 0.00274 0.24699 0.00274 0.27338 0.00261 0.30047 C 0.00248 0.31273 0.00248 0.325 0.00235 0.33727 C 0.00248 0.36273 0.00248 0.38866 0.00261 0.41389 C 0.00274 0.43565 0.00352 0.46574 0.00417 0.47824 C 0.00508 0.49306 0.00704 0.51204 0.00704 0.51227 C 0.00665 0.5213 0.00613 0.52894 0.00574 0.53959 C 0.00534 0.55209 0.00521 0.57385 0.00495 0.58889 C 0.00547 0.64236 0.00508 0.68195 0.00743 0.7051 C 0.00808 0.71273 0.00899 0.71135 0.00977 0.71412 C 0.0116 0.7125 0.01329 0.71551 0.01511 0.7081 C 0.01524 0.70741 0.01511 0.69491 0.01498 0.69283 C 0.01433 0.68773 0.01368 0.69097 0.01316 0.68982 C 0.01277 0.69676 0.01186 0.70741 0.0116 0.72037 C 0.01134 0.73542 0.01095 0.76644 0.01095 0.76667 C 0.01095 0.77477 0.01081 0.7831 0.01081 0.79097 C 0.01095 0.80672 0.01186 0.82454 0.01225 0.83102 C 0.01446 0.85996 0.01485 0.85579 0.0172 0.86459 C 0.01642 0.8801 0.01537 0.89144 0.01472 0.91065 C 0.01407 0.93079 0.01433 0.98449 0.01459 1.00278 C 0.01524 1.06459 0.01746 1.1456 0.01863 1.19005 C 0.0198 1.22963 0.02032 1.24352 0.0211 1.28496 C 0.02136 1.29977 0.02136 1.3 0.02136 1.30949 " pathEditMode="relative" rAng="0" ptsTypes="AAAAAAAAAAAAAAAAAAAAAAAAAAAAAAA">
                                      <p:cBhvr>
                                        <p:cTn id="123" dur="2000" fill="hold"/>
                                        <p:tgtEl>
                                          <p:spTgt spid="83"/>
                                        </p:tgtEl>
                                        <p:attrNameLst>
                                          <p:attrName>ppt_x</p:attrName>
                                          <p:attrName>ppt_y</p:attrName>
                                        </p:attrNameLst>
                                      </p:cBhvr>
                                      <p:rCtr x="1055" y="65463"/>
                                    </p:animMotion>
                                  </p:childTnLst>
                                </p:cTn>
                              </p:par>
                              <p:par>
                                <p:cTn id="124" presetID="0" presetClass="path" presetSubtype="0" fill="hold" nodeType="withEffect">
                                  <p:stCondLst>
                                    <p:cond delay="0"/>
                                  </p:stCondLst>
                                  <p:childTnLst>
                                    <p:animMotion origin="layout" path="M 0.00065 0.00186 L 0.00065 0.00209 C -0.01537 0.04699 -0.02331 0.05394 -0.02331 0.10672 C -0.02331 0.11968 -0.02553 0.24815 -0.00417 0.27408 C 0.03113 0.31667 0.1292 0.32454 0.15707 0.33056 C 0.16775 0.34491 0.17908 0.35764 0.18898 0.37315 C 0.19927 0.39005 0.21464 0.43033 0.22245 0.45 C 0.2231 0.46042 0.2248 0.47084 0.22415 0.48125 C 0.22206 0.51598 0.2149 0.55463 0.19862 0.57755 C 0.18065 0.60278 0.14561 0.61019 0.12516 0.61737 C 0.09911 0.60857 0.04545 0.61204 0.0198 0.56621 C 0.01641 0.56042 0.0155 0.55116 0.01341 0.54329 C 0.0155 0.53612 0.0155 0.52431 0.0198 0.52084 C 0.06473 0.48496 0.17531 0.50857 0.19693 0.50949 C 0.22818 0.52061 0.24564 0.5213 0.27181 0.54653 C 0.28406 0.55811 0.29513 0.57338 0.30698 0.58612 C 0.32222 0.60278 0.35322 0.63449 0.35322 0.63473 C 0.35843 0.65718 0.36416 0.67037 0.35804 0.69653 C 0.35647 0.70348 0.35243 0.70903 0.34853 0.71088 C 0.34084 0.71459 0.33251 0.71297 0.32456 0.71389 C 0.2894 0.71297 0.25423 0.71783 0.21933 0.71088 C 0.21594 0.71019 0.21933 0.69584 0.22245 0.69375 C 0.23574 0.68635 0.25006 0.6882 0.264 0.68542 C 0.32378 0.69815 0.35283 0.67639 0.38994 0.7507 C 0.39802 0.7669 0.40167 0.78843 0.40753 0.80718 C 0.41013 0.88936 0.41 0.8375 0.4044 0.94329 C 0.40323 0.96528 0.40362 0.9875 0.40115 1.0088 C 0.39281 1.08357 0.39646 1.04653 0.38994 1.11945 C 0.38825 1.18565 0.38838 1.15903 0.38838 1.19885 " pathEditMode="relative" rAng="0" ptsTypes="AAAAAAAAAAAAAAAAAAAAAAAAAAAAA">
                                      <p:cBhvr>
                                        <p:cTn id="125" dur="2000" fill="hold"/>
                                        <p:tgtEl>
                                          <p:spTgt spid="85"/>
                                        </p:tgtEl>
                                        <p:attrNameLst>
                                          <p:attrName>ppt_x</p:attrName>
                                          <p:attrName>ppt_y</p:attrName>
                                        </p:attrNameLst>
                                      </p:cBhvr>
                                      <p:rCtr x="19211" y="59838"/>
                                    </p:animMotion>
                                  </p:childTnLst>
                                </p:cTn>
                              </p:par>
                              <p:par>
                                <p:cTn id="126" presetID="0" presetClass="path" presetSubtype="0" fill="hold" nodeType="withEffect">
                                  <p:stCondLst>
                                    <p:cond delay="0"/>
                                  </p:stCondLst>
                                  <p:childTnLst>
                                    <p:animMotion origin="layout" path="M -0.0086 0.00394 L -0.0086 0.00417 C -0.00964 0.03611 -0.01172 0.06829 -0.0086 0.10047 C -0.0069 0.1169 -0.00365 0.13264 -0.00052 0.14861 C 0.00794 0.1926 0.01589 0.23033 0.03777 0.26204 C 0.06942 0.30787 0.11005 0.3081 0.14782 0.32153 C 0.23443 0.35232 0.17726 0.3382 0.24837 0.35278 C 0.26218 0.35093 0.27611 0.35093 0.28979 0.34699 C 0.29317 0.34607 0.29695 0.34329 0.29929 0.33866 C 0.30151 0.33403 0.30151 0.32732 0.30255 0.32153 C 0.29669 0.31297 0.29226 0.29977 0.28497 0.29607 C 0.23509 0.26945 0.20344 0.28635 0.15108 0.29607 C 0.14821 0.29792 0.08713 0.32732 0.084 0.36135 C 0.07749 0.4331 0.09468 0.46852 0.13037 0.48611 C 0.19732 0.51922 0.23535 0.52338 0.29617 0.53426 C 0.33133 0.52963 0.36663 0.52824 0.40153 0.52014 C 0.40388 0.51968 0.40544 0.51273 0.40466 0.5088 C 0.40297 0.49908 0.40062 0.48588 0.39515 0.48334 C 0.37405 0.47292 0.35152 0.4757 0.32964 0.47199 C 0.2722 0.48357 0.22415 0.48241 0.17179 0.5257 C 0.1516 0.5426 0.12373 0.58935 0.10641 0.61667 C 0.10159 0.63172 0.09481 0.64537 0.09195 0.66204 C 0.08804 0.68542 0.09013 0.74468 0.09833 0.76412 C 0.10732 0.78519 0.12034 0.80047 0.1335 0.81227 C 0.18677 0.85972 0.2231 0.85463 0.28341 0.86621 C 0.34188 0.86343 0.40062 0.86459 0.45897 0.85764 C 0.49492 0.85347 0.46236 0.79584 0.44465 0.78403 C 0.4212 0.76806 0.39463 0.77639 0.36963 0.77269 C 0.34774 0.78773 0.32274 0.7926 0.30411 0.81806 C 0.29539 0.8301 0.29474 0.8551 0.29461 0.87477 C 0.29422 0.93264 0.29877 0.99028 0.30255 1.04769 C 0.30424 1.07454 0.30984 1.10023 0.3105 1.12732 C 0.31258 1.21227 0.3105 1.29746 0.3105 1.38264 " pathEditMode="relative" rAng="0" ptsTypes="AAAAAAAAAAAAAAAAAAAAAAAAAAAAAAAAA">
                                      <p:cBhvr>
                                        <p:cTn id="127" dur="2000" fill="hold"/>
                                        <p:tgtEl>
                                          <p:spTgt spid="84"/>
                                        </p:tgtEl>
                                        <p:attrNameLst>
                                          <p:attrName>ppt_x</p:attrName>
                                          <p:attrName>ppt_y</p:attrName>
                                        </p:attrNameLst>
                                      </p:cBhvr>
                                      <p:rCtr x="24095" y="68935"/>
                                    </p:animMotion>
                                  </p:childTnLst>
                                </p:cTn>
                              </p:par>
                              <p:par>
                                <p:cTn id="128"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9" dur="2000" fill="hold"/>
                                        <p:tgtEl>
                                          <p:spTgt spid="86"/>
                                        </p:tgtEl>
                                        <p:attrNameLst>
                                          <p:attrName>ppt_x</p:attrName>
                                          <p:attrName>ppt_y</p:attrName>
                                        </p:attrNameLst>
                                      </p:cBhvr>
                                    </p:animMotion>
                                  </p:childTnLst>
                                </p:cTn>
                              </p:par>
                              <p:par>
                                <p:cTn id="130" presetID="0" presetClass="path" presetSubtype="0" fill="hold" nodeType="withEffect">
                                  <p:stCondLst>
                                    <p:cond delay="0"/>
                                  </p:stCondLst>
                                  <p:childTnLst>
                                    <p:animMotion origin="layout" path="M -0.00013 0.00509 L -0.00013 0.00532 C -0.04519 0.08541 -0.04832 0.08287 -0.07984 0.16088 C -0.08882 0.1831 -0.09833 0.20486 -0.10536 0.22916 C -0.11279 0.25439 -0.11708 0.28194 -0.12295 0.30856 C -0.1262 0.33981 -0.13428 0.38287 -0.1262 0.4162 C -0.11487 0.46273 -0.09338 0.47176 -0.06707 0.48426 C -0.02735 0.50324 0.00118 0.49953 0.04298 0.50139 C 0.05796 0.4956 0.07346 0.49398 0.08766 0.48426 C 0.09456 0.47963 0.10511 0.44814 0.09404 0.43611 C 0.08036 0.42106 0.06317 0.41921 0.0478 0.41064 C 0.02761 0.41435 0.00717 0.41574 -0.01289 0.42199 C -0.03386 0.42847 -0.06186 0.44814 -0.08153 0.46435 C -0.09078 0.47222 -0.09963 0.48148 -0.10862 0.49004 C -0.11344 0.50231 -0.11982 0.51296 -0.12295 0.52685 C -0.12581 0.53935 -0.12594 0.55324 -0.1262 0.56666 C -0.12646 0.57986 -0.12829 0.5949 -0.12451 0.60625 C -0.11969 0.62152 -0.11083 0.63194 -0.10224 0.64027 C -0.06264 0.67916 -0.0138 0.66921 0.02866 0.67453 C 0.05679 0.67245 0.08518 0.67361 0.11318 0.66851 C 0.1253 0.66666 0.13832 0.64259 0.11957 0.6206 C 0.10615 0.60463 0.0887 0.60347 0.07333 0.5949 C 0.04129 0.59907 0.00026 0.59884 -0.03204 0.61759 C -0.04741 0.62662 -0.0616 0.64097 -0.07671 0.65162 C -0.09625 0.66551 -0.1163 0.67708 -0.13571 0.6912 C -0.14717 0.69976 -0.1585 0.70879 -0.16931 0.7199 C -0.18481 0.73588 -0.20643 0.76643 -0.21867 0.79074 C -0.22167 0.79606 -0.22297 0.80393 -0.22506 0.81064 C -0.22245 0.82916 -0.22206 0.84976 -0.21711 0.86736 C -0.2132 0.88101 -0.20734 0.89467 -0.19953 0.90139 C -0.1796 0.91828 -0.07853 0.94676 -0.07033 0.94953 C -0.05652 0.95995 -0.04154 0.96666 -0.02878 0.98078 C -0.00898 1.00277 -0.02188 1.07083 -0.03034 1.08865 C -0.03816 1.10486 -0.05379 1.09791 -0.06551 1.10277 C -0.15759 1.09213 -0.17817 1.15023 -0.20435 1.04027 C -0.20786 1.02592 -0.20865 1.01018 -0.21073 0.9949 C -0.20708 0.98264 -0.20669 0.96412 -0.19953 0.9581 C -0.15251 0.91805 -0.09859 0.93472 -0.04962 0.93819 C -0.02435 0.95185 0.04272 0.97546 0.06695 1.02338 C 0.07203 1.03333 0.06903 1.04976 0.0702 1.06296 C 0.06486 1.09051 0.06109 1.11898 0.05418 1.14537 C 0.03908 1.20347 0.02605 1.2243 0.00469 1.27291 C 0.00196 1.27939 -0.00039 1.28657 -0.00325 1.29282 C -0.01029 1.30833 -0.01185 1.31088 -0.01758 1.32129 " pathEditMode="relative" rAng="0" ptsTypes="AAAAAAAAAAAAAAAAAAAAAAAAAAAAAAAAAAAAAAAAAAAA">
                                      <p:cBhvr>
                                        <p:cTn id="131" dur="2000" fill="hold"/>
                                        <p:tgtEl>
                                          <p:spTgt spid="87"/>
                                        </p:tgtEl>
                                        <p:attrNameLst>
                                          <p:attrName>ppt_x</p:attrName>
                                          <p:attrName>ppt_y</p:attrName>
                                        </p:attrNameLst>
                                      </p:cBhvr>
                                      <p:rCtr x="-4793" y="65810"/>
                                    </p:animMotion>
                                  </p:childTnLst>
                                </p:cTn>
                              </p:par>
                              <p:par>
                                <p:cTn id="132" presetID="0" presetClass="path" presetSubtype="0" fill="hold" nodeType="withEffect">
                                  <p:stCondLst>
                                    <p:cond delay="0"/>
                                  </p:stCondLst>
                                  <p:childTnLst>
                                    <p:animMotion origin="layout" path="M 0.00352 -0.01713 L 0.00352 -0.0169 C -0.00925 0.01782 -0.05118 0.12754 -0.06173 0.17013 C -0.08453 0.26226 -0.12399 0.45092 -0.12399 0.45115 C -0.1318 0.52175 -0.15421 0.63125 -0.13363 0.70902 C -0.12855 0.7287 -0.11604 0.74027 -0.10484 0.74884 C -0.0883 0.76157 -0.06981 0.76388 -0.05223 0.77152 C 0.00873 0.75995 0.06187 0.77199 0.11058 0.69768 C 0.11774 0.6868 0.11592 0.6655 0.11865 0.64953 C 0.10641 0.6125 0.10003 0.56689 0.08179 0.53888 C 0.0646 0.5125 -0.00703 0.52384 -0.02188 0.52476 C -0.04415 0.5331 -0.06746 0.53611 -0.08908 0.55023 C -0.16736 0.60185 -0.13675 0.58935 -0.1783 0.60416 C -0.19901 0.59837 -0.22115 0.60138 -0.24056 0.58703 C -0.24902 0.58078 -0.26387 0.50879 -0.26608 0.49907 C -0.26452 0.48495 -0.26674 0.46712 -0.26113 0.45648 C -0.24342 0.42199 -0.21099 0.4206 -0.18781 0.41412 C -0.146 0.42824 -0.09078 0.43773 -0.05535 0.48773 C -0.04363 0.50439 -0.04155 0.53495 -0.03464 0.55879 C -0.03582 0.58055 -0.03204 0.60462 -0.03777 0.62407 C -0.05366 0.67708 -0.11995 0.7655 -0.14001 0.79699 C -0.21972 0.92245 -0.16176 0.8324 -0.23261 0.97569 C -0.2627 1.03703 -0.25072 1.00254 -0.2851 1.04675 C -0.29005 1.053 -0.29291 1.06342 -0.29786 1.06944 C -0.30164 1.07407 -0.30646 1.07476 -0.31063 1.078 C -0.31284 1.07962 -0.31492 1.08171 -0.31701 1.08356 C -0.33915 1.07523 -0.35074 1.075 -0.36963 1.04375 C -0.37549 1.03449 -0.37718 1.01921 -0.38083 1.00694 C -0.38135 0.99745 -0.38408 0.98773 -0.38252 0.9787 C -0.37549 0.94004 -0.37419 0.94143 -0.36168 0.93032 C -0.34306 0.93796 -0.32261 0.9368 -0.30581 0.953 C -0.29396 0.96481 -0.28653 0.98819 -0.28028 1.00972 C -0.27234 1.03819 -0.26869 1.0699 -0.26452 1.10069 C -0.25358 1.17685 -0.25983 1.31643 -0.25983 1.36458 " pathEditMode="relative" rAng="0" ptsTypes="AAAAAAAAAAAAAAAAAAAAAAAAAAAAAAAAAA">
                                      <p:cBhvr>
                                        <p:cTn id="133" dur="2000" fill="hold"/>
                                        <p:tgtEl>
                                          <p:spTgt spid="88"/>
                                        </p:tgtEl>
                                        <p:attrNameLst>
                                          <p:attrName>ppt_x</p:attrName>
                                          <p:attrName>ppt_y</p:attrName>
                                        </p:attrNameLst>
                                      </p:cBhvr>
                                      <p:rCtr x="-13571" y="69074"/>
                                    </p:animMotion>
                                  </p:childTnLst>
                                </p:cTn>
                              </p:par>
                              <p:par>
                                <p:cTn id="134" presetID="0" presetClass="path" presetSubtype="0" fill="hold" nodeType="withEffect">
                                  <p:stCondLst>
                                    <p:cond delay="0"/>
                                  </p:stCondLst>
                                  <p:childTnLst>
                                    <p:animMotion origin="layout" path="M -0.0086 0.00394 L -0.0086 0.00417 C -0.00964 0.03612 -0.01173 0.06829 -0.0086 0.10047 C -0.00691 0.1169 -0.00365 0.13264 -0.00052 0.14862 C 0.00794 0.1926 0.01589 0.23033 0.03777 0.26204 C 0.06942 0.30788 0.11005 0.30811 0.14782 0.32153 C 0.23443 0.35232 0.17726 0.3382 0.24837 0.35278 C 0.26217 0.35093 0.27611 0.35093 0.28978 0.347 C 0.2933 0.34607 0.29695 0.34329 0.29942 0.33866 C 0.30164 0.33403 0.30151 0.32732 0.30255 0.32153 C 0.29669 0.31297 0.29226 0.29977 0.28497 0.29607 C 0.23508 0.26945 0.20343 0.28635 0.15108 0.29607 C 0.14821 0.29792 0.08713 0.32732 0.084 0.36135 C 0.07749 0.43311 0.09468 0.46852 0.13037 0.48612 C 0.19731 0.51922 0.23534 0.52338 0.29617 0.53426 C 0.33133 0.52963 0.36663 0.52825 0.40153 0.52014 C 0.40388 0.51968 0.40544 0.51274 0.40466 0.5088 C 0.40297 0.49908 0.40062 0.48588 0.39515 0.48334 C 0.37405 0.47292 0.35152 0.4757 0.32964 0.472 C 0.2722 0.48357 0.22414 0.48241 0.17179 0.5257 C 0.1516 0.5426 0.12373 0.58936 0.1064 0.61667 C 0.10158 0.63172 0.09481 0.64538 0.09195 0.66204 C 0.08804 0.68542 0.09012 0.74468 0.09833 0.76413 C 0.10732 0.78519 0.12034 0.80047 0.13349 0.81227 C 0.18676 0.85973 0.2231 0.85463 0.2834 0.86621 C 0.34188 0.86343 0.40062 0.86459 0.45897 0.85764 C 0.49492 0.85348 0.46236 0.79584 0.44464 0.78403 C 0.4212 0.76806 0.39463 0.77639 0.36962 0.77269 C 0.34774 0.78774 0.32274 0.7926 0.30411 0.81806 C 0.29539 0.8301 0.29473 0.8551 0.2946 0.87477 C 0.29421 0.93264 0.2989 0.99028 0.30255 1.04769 C 0.30424 1.07454 0.30984 1.10024 0.31049 1.12732 C 0.31258 1.21227 0.31049 1.29746 0.31049 1.38264 " pathEditMode="relative" rAng="0" ptsTypes="AAAAAAAAAAAAAAAAAAAAAAAAAAAAAAAAA">
                                      <p:cBhvr>
                                        <p:cTn id="135" dur="2000" fill="hold"/>
                                        <p:tgtEl>
                                          <p:spTgt spid="89"/>
                                        </p:tgtEl>
                                        <p:attrNameLst>
                                          <p:attrName>ppt_x</p:attrName>
                                          <p:attrName>ppt_y</p:attrName>
                                        </p:attrNameLst>
                                      </p:cBhvr>
                                      <p:rCtr x="24095" y="68935"/>
                                    </p:animMotion>
                                  </p:childTnLst>
                                </p:cTn>
                              </p:par>
                              <p:par>
                                <p:cTn id="136" presetID="0" presetClass="path" presetSubtype="0" fill="hold" nodeType="withEffect">
                                  <p:stCondLst>
                                    <p:cond delay="0"/>
                                  </p:stCondLst>
                                  <p:childTnLst>
                                    <p:animMotion origin="layout" path="M 0.00352 -0.01713 L 0.00352 -0.0169 C -0.00925 0.01782 -0.05118 0.12754 -0.06173 0.17013 C -0.08453 0.26226 -0.12399 0.45092 -0.12399 0.45115 C -0.1318 0.52175 -0.15421 0.63125 -0.13363 0.70902 C -0.12842 0.7287 -0.11605 0.74027 -0.10484 0.74884 C -0.0883 0.76157 -0.06981 0.76388 -0.05223 0.77152 C 0.00873 0.75995 0.06187 0.77199 0.11058 0.69768 C 0.11774 0.6868 0.11592 0.6655 0.11865 0.64953 C 0.10641 0.6125 0.10003 0.56689 0.08179 0.53888 C 0.0646 0.5125 -0.00703 0.52384 -0.02188 0.52476 C -0.04415 0.5331 -0.06747 0.53611 -0.08896 0.55023 C -0.16736 0.60185 -0.13675 0.58935 -0.1783 0.60416 C -0.19901 0.59838 -0.22115 0.60138 -0.24056 0.58703 C -0.24902 0.58078 -0.26387 0.50879 -0.26608 0.49907 C -0.26452 0.48495 -0.26674 0.46713 -0.26114 0.45648 C -0.24342 0.42199 -0.21086 0.4206 -0.18781 0.41412 C -0.146 0.42824 -0.09078 0.43773 -0.05535 0.48773 C -0.04363 0.50439 -0.04155 0.53495 -0.03464 0.55879 C -0.03582 0.58055 -0.03204 0.60463 -0.03777 0.62407 C -0.05366 0.67708 -0.11995 0.7655 -0.14001 0.79699 C -0.21972 0.92245 -0.16176 0.8324 -0.23261 0.97569 C -0.2627 1.03703 -0.25072 1.00254 -0.2851 1.04675 C -0.28992 1.053 -0.29291 1.06342 -0.29786 1.06944 C -0.30164 1.07407 -0.30646 1.07476 -0.31063 1.078 C -0.31284 1.07963 -0.31493 1.08171 -0.31701 1.08356 C -0.33915 1.07523 -0.35074 1.075 -0.36963 1.04375 C -0.37549 1.03449 -0.37718 1.01921 -0.38083 1.00694 C -0.38135 0.99745 -0.38408 0.98773 -0.38252 0.9787 C -0.37549 0.94004 -0.37419 0.94143 -0.36168 0.93032 C -0.34306 0.93796 -0.32261 0.9368 -0.30581 0.953 C -0.29396 0.96481 -0.2864 0.98819 -0.28028 1.00972 C -0.27234 1.03819 -0.26869 1.0699 -0.26452 1.10069 C -0.25358 1.17685 -0.2597 1.31643 -0.2597 1.36458 " pathEditMode="relative" rAng="0" ptsTypes="AAAAAAAAAAAAAAAAAAAAAAAAAAAAAAAAAA">
                                      <p:cBhvr>
                                        <p:cTn id="137" dur="2000" fill="hold"/>
                                        <p:tgtEl>
                                          <p:spTgt spid="90"/>
                                        </p:tgtEl>
                                        <p:attrNameLst>
                                          <p:attrName>ppt_x</p:attrName>
                                          <p:attrName>ppt_y</p:attrName>
                                        </p:attrNameLst>
                                      </p:cBhvr>
                                      <p:rCtr x="-13571" y="69074"/>
                                    </p:animMotion>
                                  </p:childTnLst>
                                </p:cTn>
                              </p:par>
                              <p:par>
                                <p:cTn id="13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39" dur="2000" fill="hold"/>
                                        <p:tgtEl>
                                          <p:spTgt spid="91"/>
                                        </p:tgtEl>
                                        <p:attrNameLst>
                                          <p:attrName>ppt_x</p:attrName>
                                          <p:attrName>ppt_y</p:attrName>
                                        </p:attrNameLst>
                                      </p:cBhvr>
                                    </p:animMotion>
                                  </p:childTnLst>
                                </p:cTn>
                              </p:par>
                              <p:par>
                                <p:cTn id="140" presetID="0" presetClass="path" presetSubtype="0" fill="hold" nodeType="withEffect">
                                  <p:stCondLst>
                                    <p:cond delay="0"/>
                                  </p:stCondLst>
                                  <p:childTnLst>
                                    <p:animMotion origin="layout" path="M 0.00065 0.00185 L 0.00065 0.00209 C -0.01537 0.04699 -0.02332 0.05394 -0.02332 0.10671 C -0.02332 0.11968 -0.02553 0.24815 -0.00417 0.27408 C 0.03112 0.31667 0.1292 0.32454 0.15707 0.33056 C 0.16775 0.34491 0.17908 0.35764 0.18898 0.37315 C 0.19927 0.39005 0.21464 0.43033 0.22245 0.45 C 0.2231 0.46042 0.2248 0.47084 0.22414 0.48125 C 0.22206 0.51597 0.2149 0.55463 0.19862 0.57755 C 0.18064 0.60278 0.14561 0.61019 0.12516 0.61736 C 0.09911 0.60857 0.04545 0.61204 0.01979 0.56621 C 0.01641 0.56042 0.0155 0.55116 0.01341 0.54329 C 0.0155 0.53611 0.0155 0.52431 0.01979 0.52084 C 0.06473 0.48496 0.1753 0.50857 0.19692 0.50949 C 0.22818 0.5206 0.24563 0.5213 0.27181 0.54653 C 0.28406 0.5581 0.29513 0.57338 0.30698 0.58611 C 0.32222 0.60278 0.35321 0.63449 0.35321 0.63472 C 0.35842 0.65718 0.36415 0.67037 0.35803 0.69653 C 0.35647 0.70347 0.35243 0.70903 0.34853 0.71088 C 0.34084 0.71459 0.33251 0.71296 0.32456 0.71389 C 0.2894 0.71296 0.25423 0.71783 0.21932 0.71088 C 0.21594 0.71019 0.21932 0.69584 0.22245 0.69375 C 0.23574 0.68634 0.25006 0.6882 0.264 0.68542 C 0.32378 0.69815 0.35282 0.67639 0.38994 0.7507 C 0.39802 0.7669 0.40166 0.78843 0.40753 0.80718 C 0.41013 0.88935 0.41 0.8375 0.4044 0.94329 C 0.40323 0.96528 0.40362 0.9875 0.40114 1.0088 C 0.39281 1.08357 0.39645 1.04653 0.38994 1.11945 C 0.38825 1.18565 0.38838 1.15903 0.38838 1.19884 " pathEditMode="relative" rAng="0" ptsTypes="AAAAAAAAAAAAAAAAAAAAAAAAAAAAA">
                                      <p:cBhvr>
                                        <p:cTn id="141" dur="2000" fill="hold"/>
                                        <p:tgtEl>
                                          <p:spTgt spid="93"/>
                                        </p:tgtEl>
                                        <p:attrNameLst>
                                          <p:attrName>ppt_x</p:attrName>
                                          <p:attrName>ppt_y</p:attrName>
                                        </p:attrNameLst>
                                      </p:cBhvr>
                                      <p:rCtr x="19211" y="59838"/>
                                    </p:animMotion>
                                  </p:childTnLst>
                                </p:cTn>
                              </p:par>
                              <p:par>
                                <p:cTn id="14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3" dur="2000" fill="hold"/>
                                        <p:tgtEl>
                                          <p:spTgt spid="92"/>
                                        </p:tgtEl>
                                        <p:attrNameLst>
                                          <p:attrName>ppt_x</p:attrName>
                                          <p:attrName>ppt_y</p:attrName>
                                        </p:attrNameLst>
                                      </p:cBhvr>
                                    </p:animMotion>
                                  </p:childTnLst>
                                </p:cTn>
                              </p:par>
                              <p:par>
                                <p:cTn id="14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5" dur="2000" fill="hold"/>
                                        <p:tgtEl>
                                          <p:spTgt spid="94"/>
                                        </p:tgtEl>
                                        <p:attrNameLst>
                                          <p:attrName>ppt_x</p:attrName>
                                          <p:attrName>ppt_y</p:attrName>
                                        </p:attrNameLst>
                                      </p:cBhvr>
                                    </p:animMotion>
                                  </p:childTnLst>
                                </p:cTn>
                              </p:par>
                              <p:par>
                                <p:cTn id="146" presetID="0" presetClass="path" presetSubtype="0" fill="hold" nodeType="withEffect">
                                  <p:stCondLst>
                                    <p:cond delay="0"/>
                                  </p:stCondLst>
                                  <p:childTnLst>
                                    <p:animMotion origin="layout" path="M -0.0086 0.00394 L -0.0086 0.00417 C -0.00964 0.03611 -0.01172 0.06829 -0.0086 0.10047 C -0.0069 0.1169 -0.00365 0.13264 -0.00052 0.14861 C 0.00795 0.1926 0.01589 0.23033 0.03777 0.26204 C 0.06942 0.30787 0.11006 0.3081 0.14783 0.32153 C 0.23444 0.35232 0.17726 0.3382 0.24837 0.35278 C 0.26218 0.35093 0.27611 0.35093 0.28979 0.34699 C 0.29331 0.34607 0.29695 0.34329 0.29943 0.33866 C 0.30164 0.33403 0.30151 0.32732 0.30255 0.32153 C 0.29669 0.31297 0.29226 0.29977 0.28497 0.29607 C 0.23509 0.26945 0.20344 0.28635 0.15108 0.29607 C 0.14822 0.29792 0.08713 0.32732 0.08401 0.36135 C 0.07749 0.4331 0.09469 0.46852 0.13037 0.48611 C 0.19732 0.51922 0.23535 0.52338 0.29617 0.53426 C 0.33134 0.52963 0.36663 0.52824 0.40154 0.52014 C 0.40388 0.51968 0.40544 0.51273 0.40466 0.5088 C 0.40297 0.49908 0.40063 0.48588 0.39516 0.48334 C 0.37406 0.47292 0.35152 0.4757 0.32964 0.47199 C 0.27221 0.48357 0.22415 0.48241 0.17179 0.5257 C 0.1516 0.5426 0.12373 0.58935 0.10641 0.61667 C 0.10159 0.63172 0.09482 0.64537 0.09195 0.66204 C 0.08804 0.68542 0.09013 0.74468 0.09833 0.76412 C 0.10732 0.78519 0.12034 0.80047 0.1335 0.81227 C 0.18677 0.85973 0.22311 0.85463 0.28341 0.86621 C 0.34189 0.86343 0.40063 0.86459 0.45897 0.85764 C 0.49492 0.85348 0.46236 0.79584 0.44465 0.78403 C 0.4212 0.76806 0.39463 0.77639 0.36963 0.77269 C 0.34775 0.78773 0.32274 0.7926 0.30412 0.81806 C 0.29539 0.8301 0.29474 0.8551 0.29461 0.87477 C 0.29422 0.93264 0.29891 0.99028 0.30255 1.04769 C 0.30425 1.07454 0.30985 1.10023 0.3105 1.12732 C 0.31258 1.21227 0.3105 1.29746 0.3105 1.38264 " pathEditMode="relative" rAng="0" ptsTypes="AAAAAAAAAAAAAAAAAAAAAAAAAAAAAAAAA">
                                      <p:cBhvr>
                                        <p:cTn id="147" dur="2000" fill="hold"/>
                                        <p:tgtEl>
                                          <p:spTgt spid="95"/>
                                        </p:tgtEl>
                                        <p:attrNameLst>
                                          <p:attrName>ppt_x</p:attrName>
                                          <p:attrName>ppt_y</p:attrName>
                                        </p:attrNameLst>
                                      </p:cBhvr>
                                      <p:rCtr x="24095" y="68935"/>
                                    </p:animMotion>
                                  </p:childTnLst>
                                </p:cTn>
                              </p:par>
                            </p:childTnLst>
                          </p:cTn>
                        </p:par>
                      </p:childTnLst>
                    </p:cTn>
                  </p:par>
                </p:childTnLst>
              </p:cTn>
              <p:nextCondLst>
                <p:cond evt="onClick" delay="0">
                  <p:tgtEl>
                    <p:spTgt spid="12"/>
                  </p:tgtEl>
                </p:cond>
              </p:nextCondLst>
            </p:seq>
          </p:childTnLst>
        </p:cTn>
      </p:par>
    </p:tnLst>
    <p:bldLst>
      <p:bldP spid="97" grpId="0"/>
      <p:bldP spid="97" grpId="1"/>
      <p:bldP spid="100" grpId="0"/>
      <p:bldP spid="100" grpId="1"/>
      <p:bldP spid="103" grpId="0"/>
      <p:bldP spid="103" grpId="1"/>
      <p:bldP spid="5" grpId="0"/>
      <p:bldP spid="5" grpId="1"/>
      <p:bldP spid="9" grpId="0"/>
      <p:bldP spid="9" grpId="1"/>
      <p:bldP spid="3" grpId="0"/>
      <p:bldP spid="3" grpId="1"/>
      <p:bldP spid="11" grpId="0"/>
      <p:bldP spid="11" grpId="1"/>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5288173" cy="6858000"/>
            <a:chOff x="0" y="0"/>
            <a:chExt cx="10579100" cy="13716000"/>
          </a:xfrm>
        </p:grpSpPr>
        <p:pic>
          <p:nvPicPr>
            <p:cNvPr id="4" name="Picture 4"/>
            <p:cNvPicPr>
              <a:picLocks noChangeAspect="1"/>
            </p:cNvPicPr>
            <p:nvPr/>
          </p:nvPicPr>
          <p:blipFill>
            <a:blip r:embed="rId3"/>
            <a:srcRect b="15564"/>
            <a:stretch>
              <a:fillRect/>
            </a:stretch>
          </p:blipFill>
          <p:spPr>
            <a:xfrm>
              <a:off x="0" y="0"/>
              <a:ext cx="10579100" cy="13716000"/>
            </a:xfrm>
            <a:prstGeom prst="rect">
              <a:avLst/>
            </a:prstGeom>
          </p:spPr>
        </p:pic>
      </p:grpSp>
      <p:grpSp>
        <p:nvGrpSpPr>
          <p:cNvPr id="5" name="Group 5"/>
          <p:cNvGrpSpPr/>
          <p:nvPr/>
        </p:nvGrpSpPr>
        <p:grpSpPr>
          <a:xfrm>
            <a:off x="6094412" y="1643230"/>
            <a:ext cx="997683" cy="241669"/>
            <a:chOff x="0" y="0"/>
            <a:chExt cx="1678175" cy="406400"/>
          </a:xfrm>
        </p:grpSpPr>
        <p:sp>
          <p:nvSpPr>
            <p:cNvPr id="6" name="Freeform 6"/>
            <p:cNvSpPr/>
            <p:nvPr/>
          </p:nvSpPr>
          <p:spPr>
            <a:xfrm>
              <a:off x="203200" y="-326"/>
              <a:ext cx="1271775" cy="407051"/>
            </a:xfrm>
            <a:custGeom>
              <a:avLst/>
              <a:gdLst/>
              <a:ahLst/>
              <a:cxnLst/>
              <a:rect l="l" t="t" r="r" b="b"/>
              <a:pathLst>
                <a:path w="1271775" h="407051">
                  <a:moveTo>
                    <a:pt x="1271775" y="326"/>
                  </a:moveTo>
                  <a:cubicBezTo>
                    <a:pt x="1198962" y="0"/>
                    <a:pt x="1131541" y="38659"/>
                    <a:pt x="1095040" y="101663"/>
                  </a:cubicBezTo>
                  <a:cubicBezTo>
                    <a:pt x="1058539" y="164667"/>
                    <a:pt x="1058539" y="242385"/>
                    <a:pt x="1095040" y="305389"/>
                  </a:cubicBezTo>
                  <a:cubicBezTo>
                    <a:pt x="1131541" y="368393"/>
                    <a:pt x="1198962" y="407052"/>
                    <a:pt x="1271775"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00B2BD"/>
            </a:solidFill>
          </p:spPr>
        </p:sp>
        <p:sp>
          <p:nvSpPr>
            <p:cNvPr id="7" name="TextBox 7"/>
            <p:cNvSpPr txBox="1"/>
            <p:nvPr/>
          </p:nvSpPr>
          <p:spPr>
            <a:xfrm>
              <a:off x="0" y="-38100"/>
              <a:ext cx="812800" cy="4445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sp>
        <p:nvSpPr>
          <p:cNvPr id="8" name="AutoShape 8"/>
          <p:cNvSpPr/>
          <p:nvPr/>
        </p:nvSpPr>
        <p:spPr>
          <a:xfrm>
            <a:off x="7092095" y="1751365"/>
            <a:ext cx="2417036" cy="25400"/>
          </a:xfrm>
          <a:prstGeom prst="line">
            <a:avLst/>
          </a:prstGeom>
          <a:ln w="38100" cap="flat">
            <a:solidFill>
              <a:srgbClr val="00B2BD"/>
            </a:solidFill>
            <a:prstDash val="solid"/>
            <a:headEnd type="none" w="sm" len="sm"/>
            <a:tailEnd type="none" w="sm" len="sm"/>
          </a:ln>
        </p:spPr>
      </p:sp>
      <p:grpSp>
        <p:nvGrpSpPr>
          <p:cNvPr id="9" name="Group 9"/>
          <p:cNvGrpSpPr/>
          <p:nvPr/>
        </p:nvGrpSpPr>
        <p:grpSpPr>
          <a:xfrm rot="-2700000">
            <a:off x="4723840" y="2913364"/>
            <a:ext cx="11119388" cy="4791646"/>
            <a:chOff x="0" y="0"/>
            <a:chExt cx="4393989" cy="1892996"/>
          </a:xfrm>
        </p:grpSpPr>
        <p:sp>
          <p:nvSpPr>
            <p:cNvPr id="10" name="Freeform 10"/>
            <p:cNvSpPr/>
            <p:nvPr/>
          </p:nvSpPr>
          <p:spPr>
            <a:xfrm>
              <a:off x="0" y="0"/>
              <a:ext cx="4393989" cy="1892996"/>
            </a:xfrm>
            <a:custGeom>
              <a:avLst/>
              <a:gdLst/>
              <a:ahLst/>
              <a:cxnLst/>
              <a:rect l="l" t="t" r="r" b="b"/>
              <a:pathLst>
                <a:path w="4393989" h="1892996">
                  <a:moveTo>
                    <a:pt x="0" y="0"/>
                  </a:moveTo>
                  <a:lnTo>
                    <a:pt x="4393989" y="0"/>
                  </a:lnTo>
                  <a:lnTo>
                    <a:pt x="4393989" y="1892996"/>
                  </a:lnTo>
                  <a:lnTo>
                    <a:pt x="0" y="1892996"/>
                  </a:lnTo>
                  <a:close/>
                </a:path>
              </a:pathLst>
            </a:custGeom>
            <a:solidFill>
              <a:srgbClr val="00B2BD">
                <a:alpha val="1961"/>
              </a:srgbClr>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662630" y="290102"/>
            <a:ext cx="840574" cy="791396"/>
          </a:xfrm>
          <a:prstGeom prst="rect">
            <a:avLst/>
          </a:prstGeom>
        </p:spPr>
      </p:pic>
      <p:grpSp>
        <p:nvGrpSpPr>
          <p:cNvPr id="13" name="Group 13"/>
          <p:cNvGrpSpPr/>
          <p:nvPr/>
        </p:nvGrpSpPr>
        <p:grpSpPr>
          <a:xfrm>
            <a:off x="6094412" y="5982750"/>
            <a:ext cx="682472" cy="189450"/>
            <a:chOff x="0" y="0"/>
            <a:chExt cx="1365299" cy="378900"/>
          </a:xfrm>
        </p:grpSpPr>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0"/>
              <a:ext cx="378900" cy="378900"/>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93200" y="0"/>
              <a:ext cx="378900" cy="378900"/>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86399" y="0"/>
              <a:ext cx="378900" cy="378900"/>
            </a:xfrm>
            <a:prstGeom prst="rect">
              <a:avLst/>
            </a:prstGeom>
          </p:spPr>
        </p:pic>
      </p:grpSp>
      <p:sp>
        <p:nvSpPr>
          <p:cNvPr id="17" name="TextBox 17"/>
          <p:cNvSpPr txBox="1"/>
          <p:nvPr/>
        </p:nvSpPr>
        <p:spPr>
          <a:xfrm>
            <a:off x="6094412" y="758707"/>
            <a:ext cx="6094413" cy="548420"/>
          </a:xfrm>
          <a:prstGeom prst="rect">
            <a:avLst/>
          </a:prstGeom>
        </p:spPr>
        <p:txBody>
          <a:bodyPr lIns="0" tIns="0" rIns="0" bIns="0" rtlCol="0" anchor="t">
            <a:spAutoFit/>
          </a:bodyPr>
          <a:lstStyle/>
          <a:p>
            <a:pPr>
              <a:lnSpc>
                <a:spcPts val="4666"/>
              </a:lnSpc>
            </a:pPr>
            <a:r>
              <a:rPr lang="en-US" sz="3300" b="1" spc="130" dirty="0">
                <a:solidFill>
                  <a:srgbClr val="292929"/>
                </a:solidFill>
                <a:latin typeface="Arial" pitchFamily="34" charset="0"/>
              </a:rPr>
              <a:t>BÀI </a:t>
            </a:r>
            <a:r>
              <a:rPr lang="en-US" sz="3300" b="1" spc="130" dirty="0" smtClean="0">
                <a:solidFill>
                  <a:srgbClr val="292929"/>
                </a:solidFill>
                <a:latin typeface="Arial" pitchFamily="34" charset="0"/>
              </a:rPr>
              <a:t>34</a:t>
            </a:r>
            <a:endParaRPr lang="en-US" sz="3300" b="1" spc="130" dirty="0">
              <a:solidFill>
                <a:srgbClr val="292929"/>
              </a:solidFill>
              <a:latin typeface="Arial" pitchFamily="34" charset="0"/>
            </a:endParaRPr>
          </a:p>
        </p:txBody>
      </p:sp>
      <p:sp>
        <p:nvSpPr>
          <p:cNvPr id="18" name="TextBox 18"/>
          <p:cNvSpPr txBox="1"/>
          <p:nvPr/>
        </p:nvSpPr>
        <p:spPr>
          <a:xfrm>
            <a:off x="6094412" y="2056350"/>
            <a:ext cx="6094413" cy="2642711"/>
          </a:xfrm>
          <a:prstGeom prst="rect">
            <a:avLst/>
          </a:prstGeom>
        </p:spPr>
        <p:txBody>
          <a:bodyPr lIns="0" tIns="0" rIns="0" bIns="0" rtlCol="0" anchor="t">
            <a:spAutoFit/>
          </a:bodyPr>
          <a:lstStyle/>
          <a:p>
            <a:pPr>
              <a:lnSpc>
                <a:spcPct val="120000"/>
              </a:lnSpc>
            </a:pPr>
            <a:r>
              <a:rPr lang="en-US" sz="7500" b="1" spc="293">
                <a:solidFill>
                  <a:srgbClr val="292929"/>
                </a:solidFill>
                <a:latin typeface="Arial" pitchFamily="34" charset="0"/>
              </a:rPr>
              <a:t>HỆ HÔ HẤP Ở NGƯỜI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60651" y="328309"/>
            <a:ext cx="9324080" cy="2153840"/>
            <a:chOff x="0" y="-192881"/>
            <a:chExt cx="18653015" cy="4307679"/>
          </a:xfrm>
        </p:grpSpPr>
        <p:grpSp>
          <p:nvGrpSpPr>
            <p:cNvPr id="3" name="Group 3"/>
            <p:cNvGrpSpPr/>
            <p:nvPr/>
          </p:nvGrpSpPr>
          <p:grpSpPr>
            <a:xfrm>
              <a:off x="0" y="-192881"/>
              <a:ext cx="18597561" cy="4307679"/>
              <a:chOff x="0" y="-38100"/>
              <a:chExt cx="3673592" cy="850900"/>
            </a:xfrm>
          </p:grpSpPr>
          <p:sp>
            <p:nvSpPr>
              <p:cNvPr id="4" name="Freeform 4"/>
              <p:cNvSpPr/>
              <p:nvPr/>
            </p:nvSpPr>
            <p:spPr>
              <a:xfrm>
                <a:off x="0" y="0"/>
                <a:ext cx="3673592" cy="506930"/>
              </a:xfrm>
              <a:custGeom>
                <a:avLst/>
                <a:gdLst/>
                <a:ahLst/>
                <a:cxnLst/>
                <a:rect l="l" t="t" r="r" b="b"/>
                <a:pathLst>
                  <a:path w="3612813" h="506930">
                    <a:moveTo>
                      <a:pt x="28784" y="0"/>
                    </a:moveTo>
                    <a:lnTo>
                      <a:pt x="3584029" y="0"/>
                    </a:lnTo>
                    <a:cubicBezTo>
                      <a:pt x="3599926" y="0"/>
                      <a:pt x="3612813" y="12887"/>
                      <a:pt x="3612813" y="28784"/>
                    </a:cubicBezTo>
                    <a:lnTo>
                      <a:pt x="3612813" y="478146"/>
                    </a:lnTo>
                    <a:cubicBezTo>
                      <a:pt x="3612813" y="494043"/>
                      <a:pt x="3599926" y="506930"/>
                      <a:pt x="3584029" y="506930"/>
                    </a:cubicBezTo>
                    <a:lnTo>
                      <a:pt x="28784" y="506930"/>
                    </a:lnTo>
                    <a:cubicBezTo>
                      <a:pt x="12887" y="506930"/>
                      <a:pt x="0" y="494043"/>
                      <a:pt x="0" y="478146"/>
                    </a:cubicBezTo>
                    <a:lnTo>
                      <a:pt x="0" y="28784"/>
                    </a:lnTo>
                    <a:cubicBezTo>
                      <a:pt x="0" y="12887"/>
                      <a:pt x="12887" y="0"/>
                      <a:pt x="28784" y="0"/>
                    </a:cubicBezTo>
                    <a:close/>
                  </a:path>
                </a:pathLst>
              </a:custGeom>
              <a:solidFill>
                <a:srgbClr val="FFDE5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6" name="TextBox 6"/>
            <p:cNvSpPr txBox="1"/>
            <p:nvPr/>
          </p:nvSpPr>
          <p:spPr>
            <a:xfrm>
              <a:off x="207814" y="288187"/>
              <a:ext cx="18445201" cy="1994392"/>
            </a:xfrm>
            <a:prstGeom prst="rect">
              <a:avLst/>
            </a:prstGeom>
          </p:spPr>
          <p:txBody>
            <a:bodyPr wrap="square" lIns="0" tIns="0" rIns="0" bIns="0" rtlCol="0" anchor="t">
              <a:spAutoFit/>
            </a:bodyPr>
            <a:lstStyle/>
            <a:p>
              <a:pPr>
                <a:lnSpc>
                  <a:spcPct val="120000"/>
                </a:lnSpc>
              </a:pPr>
              <a:r>
                <a:rPr lang="vi-VN" sz="1800" b="1" dirty="0">
                  <a:solidFill>
                    <a:srgbClr val="000000"/>
                  </a:solidFill>
                  <a:latin typeface="Arial" pitchFamily="34" charset="0"/>
                </a:rPr>
                <a:t>Con người tồn tại và hoạt động được là nhờ có nguồn năng lượng sinh ra từ quá trình hô hấp tế bào. Quá trình đó cần sử dụng khí O</a:t>
              </a:r>
              <a:r>
                <a:rPr lang="vi-VN" sz="1800" b="1" baseline="-25000" dirty="0">
                  <a:solidFill>
                    <a:srgbClr val="000000"/>
                  </a:solidFill>
                  <a:latin typeface="Arial" pitchFamily="34" charset="0"/>
                </a:rPr>
                <a:t>2</a:t>
              </a:r>
              <a:r>
                <a:rPr lang="vi-VN" sz="1800" b="1" dirty="0">
                  <a:solidFill>
                    <a:srgbClr val="000000"/>
                  </a:solidFill>
                  <a:latin typeface="Arial" pitchFamily="34" charset="0"/>
                </a:rPr>
                <a:t> và thải ra khí CO</a:t>
              </a:r>
              <a:r>
                <a:rPr lang="vi-VN" sz="1800" b="1" baseline="-25000" dirty="0">
                  <a:solidFill>
                    <a:srgbClr val="000000"/>
                  </a:solidFill>
                  <a:latin typeface="Arial" pitchFamily="34" charset="0"/>
                </a:rPr>
                <a:t>2</a:t>
              </a:r>
              <a:r>
                <a:rPr lang="vi-VN" sz="1800" b="1" dirty="0">
                  <a:solidFill>
                    <a:srgbClr val="000000"/>
                  </a:solidFill>
                  <a:latin typeface="Arial" pitchFamily="34" charset="0"/>
                </a:rPr>
                <a:t>. Việc lấy khí O</a:t>
              </a:r>
              <a:r>
                <a:rPr lang="vi-VN" sz="1800" b="1" baseline="-25000" dirty="0">
                  <a:solidFill>
                    <a:srgbClr val="000000"/>
                  </a:solidFill>
                  <a:latin typeface="Arial" pitchFamily="34" charset="0"/>
                </a:rPr>
                <a:t>2</a:t>
              </a:r>
              <a:r>
                <a:rPr lang="vi-VN" sz="1800" b="1" dirty="0">
                  <a:solidFill>
                    <a:srgbClr val="000000"/>
                  </a:solidFill>
                  <a:latin typeface="Arial" pitchFamily="34" charset="0"/>
                </a:rPr>
                <a:t> từ môi trường và thải khí CO</a:t>
              </a:r>
              <a:r>
                <a:rPr lang="vi-VN" sz="1800" b="1" baseline="-25000" dirty="0">
                  <a:solidFill>
                    <a:srgbClr val="000000"/>
                  </a:solidFill>
                  <a:latin typeface="Arial" pitchFamily="34" charset="0"/>
                </a:rPr>
                <a:t>2</a:t>
              </a:r>
              <a:r>
                <a:rPr lang="vi-VN" sz="1800" b="1" dirty="0">
                  <a:solidFill>
                    <a:srgbClr val="000000"/>
                  </a:solidFill>
                  <a:latin typeface="Arial" pitchFamily="34" charset="0"/>
                </a:rPr>
                <a:t> ra khỏi cơ thể được thực hiện như thế </a:t>
              </a:r>
              <a:r>
                <a:rPr lang="vi-VN" sz="1800" b="1" dirty="0" smtClean="0">
                  <a:solidFill>
                    <a:srgbClr val="000000"/>
                  </a:solidFill>
                  <a:latin typeface="Arial" pitchFamily="34" charset="0"/>
                </a:rPr>
                <a:t>nào</a:t>
              </a:r>
              <a:r>
                <a:rPr lang="en-US" sz="1800" b="1" dirty="0" smtClean="0">
                  <a:solidFill>
                    <a:srgbClr val="000000"/>
                  </a:solidFill>
                  <a:latin typeface="Arial" pitchFamily="34" charset="0"/>
                </a:rPr>
                <a:t>?</a:t>
              </a:r>
              <a:endParaRPr lang="en-US" sz="1800" b="1" dirty="0">
                <a:solidFill>
                  <a:srgbClr val="000000"/>
                </a:solidFill>
                <a:latin typeface="Arial" pitchFamily="34" charset="0"/>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51930" y="1898973"/>
            <a:ext cx="4441727" cy="1693849"/>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5622" y="228600"/>
            <a:ext cx="1675030" cy="1675466"/>
          </a:xfrm>
          <a:prstGeom prst="rect">
            <a:avLst/>
          </a:prstGeom>
        </p:spPr>
      </p:pic>
      <p:grpSp>
        <p:nvGrpSpPr>
          <p:cNvPr id="16" name="Group 15"/>
          <p:cNvGrpSpPr/>
          <p:nvPr/>
        </p:nvGrpSpPr>
        <p:grpSpPr>
          <a:xfrm>
            <a:off x="533926" y="3617586"/>
            <a:ext cx="7053025" cy="2935614"/>
            <a:chOff x="533926" y="3617586"/>
            <a:chExt cx="7053025" cy="2935614"/>
          </a:xfrm>
        </p:grpSpPr>
        <p:sp>
          <p:nvSpPr>
            <p:cNvPr id="11" name="Freeform 11"/>
            <p:cNvSpPr/>
            <p:nvPr/>
          </p:nvSpPr>
          <p:spPr>
            <a:xfrm>
              <a:off x="533926" y="3617586"/>
              <a:ext cx="7053025" cy="2935614"/>
            </a:xfrm>
            <a:custGeom>
              <a:avLst/>
              <a:gdLst/>
              <a:ahLst/>
              <a:cxnLst/>
              <a:rect l="l" t="t" r="r" b="b"/>
              <a:pathLst>
                <a:path w="2051072" h="770000">
                  <a:moveTo>
                    <a:pt x="50700" y="0"/>
                  </a:moveTo>
                  <a:lnTo>
                    <a:pt x="2000371" y="0"/>
                  </a:lnTo>
                  <a:cubicBezTo>
                    <a:pt x="2028372" y="0"/>
                    <a:pt x="2051072" y="22699"/>
                    <a:pt x="2051072" y="50700"/>
                  </a:cubicBezTo>
                  <a:lnTo>
                    <a:pt x="2051072" y="719300"/>
                  </a:lnTo>
                  <a:cubicBezTo>
                    <a:pt x="2051072" y="747301"/>
                    <a:pt x="2028372" y="770000"/>
                    <a:pt x="2000371" y="770000"/>
                  </a:cubicBezTo>
                  <a:lnTo>
                    <a:pt x="50700" y="770000"/>
                  </a:lnTo>
                  <a:cubicBezTo>
                    <a:pt x="22699" y="770000"/>
                    <a:pt x="0" y="747301"/>
                    <a:pt x="0" y="719300"/>
                  </a:cubicBezTo>
                  <a:lnTo>
                    <a:pt x="0" y="50700"/>
                  </a:lnTo>
                  <a:cubicBezTo>
                    <a:pt x="0" y="22699"/>
                    <a:pt x="22699" y="0"/>
                    <a:pt x="50700" y="0"/>
                  </a:cubicBezTo>
                  <a:close/>
                </a:path>
              </a:pathLst>
            </a:custGeom>
            <a:solidFill>
              <a:schemeClr val="accent1">
                <a:lumMod val="40000"/>
                <a:lumOff val="60000"/>
              </a:schemeClr>
            </a:solidFill>
          </p:spPr>
        </p:sp>
        <p:sp>
          <p:nvSpPr>
            <p:cNvPr id="14" name="TextBox 14"/>
            <p:cNvSpPr txBox="1"/>
            <p:nvPr/>
          </p:nvSpPr>
          <p:spPr>
            <a:xfrm>
              <a:off x="685622" y="3743416"/>
              <a:ext cx="6551790" cy="2659190"/>
            </a:xfrm>
            <a:prstGeom prst="rect">
              <a:avLst/>
            </a:prstGeom>
          </p:spPr>
          <p:txBody>
            <a:bodyPr wrap="square" lIns="0" tIns="0" rIns="0" bIns="0" rtlCol="0" anchor="t">
              <a:spAutoFit/>
            </a:bodyPr>
            <a:lstStyle/>
            <a:p>
              <a:pPr>
                <a:lnSpc>
                  <a:spcPct val="120000"/>
                </a:lnSpc>
              </a:pPr>
              <a:r>
                <a:rPr lang="vi-VN" sz="1600" b="1" dirty="0">
                  <a:latin typeface="Arial" pitchFamily="34" charset="0"/>
                  <a:cs typeface="Arial" pitchFamily="34" charset="0"/>
                </a:rPr>
                <a:t>Việc lấy khí O</a:t>
              </a:r>
              <a:r>
                <a:rPr lang="vi-VN" sz="1600" b="1" baseline="-25000" dirty="0">
                  <a:latin typeface="Arial" pitchFamily="34" charset="0"/>
                  <a:cs typeface="Arial" pitchFamily="34" charset="0"/>
                </a:rPr>
                <a:t>2</a:t>
              </a:r>
              <a:r>
                <a:rPr lang="vi-VN" sz="1600" b="1" dirty="0">
                  <a:latin typeface="Arial" pitchFamily="34" charset="0"/>
                  <a:cs typeface="Arial" pitchFamily="34" charset="0"/>
                </a:rPr>
                <a:t> từ môi trường và thải khí CO</a:t>
              </a:r>
              <a:r>
                <a:rPr lang="vi-VN" sz="1600" b="1" baseline="-25000" dirty="0">
                  <a:latin typeface="Arial" pitchFamily="34" charset="0"/>
                  <a:cs typeface="Arial" pitchFamily="34" charset="0"/>
                </a:rPr>
                <a:t>2</a:t>
              </a:r>
              <a:r>
                <a:rPr lang="vi-VN" sz="1600" b="1" dirty="0">
                  <a:latin typeface="Arial" pitchFamily="34" charset="0"/>
                  <a:cs typeface="Arial" pitchFamily="34" charset="0"/>
                </a:rPr>
                <a:t> ra khỏi cơ thể được thực hiện nhờ hệ hô hấp:</a:t>
              </a:r>
            </a:p>
            <a:p>
              <a:pPr>
                <a:lnSpc>
                  <a:spcPct val="120000"/>
                </a:lnSpc>
              </a:pPr>
              <a:r>
                <a:rPr lang="vi-VN" sz="1600" b="1" dirty="0">
                  <a:latin typeface="Arial" pitchFamily="34" charset="0"/>
                  <a:cs typeface="Arial" pitchFamily="34" charset="0"/>
                </a:rPr>
                <a:t>- Khi hít vào, không khí đi qua khoang mũi tới họng, thanh quản, khí quản, phế quản (đường dẫn khí) để vào phổi. Tại phổi, O</a:t>
              </a:r>
              <a:r>
                <a:rPr lang="vi-VN" sz="1600" b="1" baseline="-25000" dirty="0">
                  <a:latin typeface="Arial" pitchFamily="34" charset="0"/>
                  <a:cs typeface="Arial" pitchFamily="34" charset="0"/>
                </a:rPr>
                <a:t>2 </a:t>
              </a:r>
              <a:r>
                <a:rPr lang="vi-VN" sz="1600" b="1" dirty="0">
                  <a:latin typeface="Arial" pitchFamily="34" charset="0"/>
                  <a:cs typeface="Arial" pitchFamily="34" charset="0"/>
                </a:rPr>
                <a:t>khuếch tán vào máu để đến cung cấp cho các tế bào trong cơ thể, còn CO</a:t>
              </a:r>
              <a:r>
                <a:rPr lang="vi-VN" sz="1600" b="1" baseline="-25000" dirty="0">
                  <a:latin typeface="Arial" pitchFamily="34" charset="0"/>
                  <a:cs typeface="Arial" pitchFamily="34" charset="0"/>
                </a:rPr>
                <a:t>2</a:t>
              </a:r>
              <a:r>
                <a:rPr lang="vi-VN" sz="1600" b="1" dirty="0">
                  <a:latin typeface="Arial" pitchFamily="34" charset="0"/>
                  <a:cs typeface="Arial" pitchFamily="34" charset="0"/>
                </a:rPr>
                <a:t> được tế bào thải ra từ máu sẽ khuếch tán vào phổi.</a:t>
              </a:r>
            </a:p>
            <a:p>
              <a:pPr>
                <a:lnSpc>
                  <a:spcPct val="120000"/>
                </a:lnSpc>
              </a:pPr>
              <a:r>
                <a:rPr lang="vi-VN" sz="1600" b="1" dirty="0">
                  <a:latin typeface="Arial" pitchFamily="34" charset="0"/>
                  <a:cs typeface="Arial" pitchFamily="34" charset="0"/>
                </a:rPr>
                <a:t>- Khi thở ra, không khí mang nhiều khí CO</a:t>
              </a:r>
              <a:r>
                <a:rPr lang="vi-VN" sz="1600" b="1" baseline="-25000" dirty="0">
                  <a:latin typeface="Arial" pitchFamily="34" charset="0"/>
                  <a:cs typeface="Arial" pitchFamily="34" charset="0"/>
                </a:rPr>
                <a:t>2</a:t>
              </a:r>
              <a:r>
                <a:rPr lang="vi-VN" sz="1600" b="1" dirty="0">
                  <a:latin typeface="Arial" pitchFamily="34" charset="0"/>
                  <a:cs typeface="Arial" pitchFamily="34" charset="0"/>
                </a:rPr>
                <a:t> từ phổi đến phế quản, khí quản, thanh quản, họng rồi tới mũi và được đưa ra môi trường ngoài môi trường ngoài qua động tác thở ra.</a:t>
              </a:r>
            </a:p>
          </p:txBody>
        </p:sp>
      </p:grpSp>
      <p:pic>
        <p:nvPicPr>
          <p:cNvPr id="1026" name="Picture 2" descr="Bài 28. Trao đổi khí ở sinh vật - Hoc24"/>
          <p:cNvPicPr>
            <a:picLocks noChangeAspect="1" noChangeArrowheads="1"/>
          </p:cNvPicPr>
          <p:nvPr/>
        </p:nvPicPr>
        <p:blipFill>
          <a:blip r:embed="rId7" cstate="print">
            <a:clrChange>
              <a:clrFrom>
                <a:srgbClr val="F6F5F5"/>
              </a:clrFrom>
              <a:clrTo>
                <a:srgbClr val="F6F5F5">
                  <a:alpha val="0"/>
                </a:srgbClr>
              </a:clrTo>
            </a:clrChange>
            <a:extLst>
              <a:ext uri="{28A0092B-C50C-407E-A947-70E740481C1C}">
                <a14:useLocalDpi xmlns:a14="http://schemas.microsoft.com/office/drawing/2010/main" val="0"/>
              </a:ext>
            </a:extLst>
          </a:blip>
          <a:srcRect/>
          <a:stretch>
            <a:fillRect/>
          </a:stretch>
        </p:blipFill>
        <p:spPr bwMode="auto">
          <a:xfrm>
            <a:off x="7586951" y="1969472"/>
            <a:ext cx="4070060" cy="41006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p:cNvPicPr>
            <a:picLocks noChangeAspect="1"/>
          </p:cNvPicPr>
          <p:nvPr/>
        </p:nvPicPr>
        <p:blipFill>
          <a:blip r:embed="rId8"/>
          <a:srcRect/>
          <a:stretch>
            <a:fillRect/>
          </a:stretch>
        </p:blipFill>
        <p:spPr>
          <a:xfrm>
            <a:off x="6644105" y="3124200"/>
            <a:ext cx="942846" cy="157181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96" b="7996"/>
          <a:stretch>
            <a:fillRect/>
          </a:stretch>
        </p:blipFill>
        <p:spPr>
          <a:xfrm>
            <a:off x="0" y="7620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622" y="177922"/>
            <a:ext cx="725465" cy="725654"/>
          </a:xfrm>
          <a:prstGeom prst="rect">
            <a:avLst/>
          </a:prstGeom>
        </p:spPr>
      </p:pic>
      <p:grpSp>
        <p:nvGrpSpPr>
          <p:cNvPr id="7" name="Group 7"/>
          <p:cNvGrpSpPr/>
          <p:nvPr/>
        </p:nvGrpSpPr>
        <p:grpSpPr>
          <a:xfrm>
            <a:off x="685622" y="1500174"/>
            <a:ext cx="10817582" cy="862026"/>
            <a:chOff x="0" y="0"/>
            <a:chExt cx="4274726" cy="396605"/>
          </a:xfrm>
        </p:grpSpPr>
        <p:sp>
          <p:nvSpPr>
            <p:cNvPr id="8" name="Freeform 8"/>
            <p:cNvSpPr/>
            <p:nvPr/>
          </p:nvSpPr>
          <p:spPr>
            <a:xfrm>
              <a:off x="0" y="0"/>
              <a:ext cx="4274726" cy="396605"/>
            </a:xfrm>
            <a:custGeom>
              <a:avLst/>
              <a:gdLst/>
              <a:ahLst/>
              <a:cxnLst/>
              <a:rect l="l" t="t" r="r" b="b"/>
              <a:pathLst>
                <a:path w="4274726" h="396605">
                  <a:moveTo>
                    <a:pt x="24327" y="0"/>
                  </a:moveTo>
                  <a:lnTo>
                    <a:pt x="4250399" y="0"/>
                  </a:lnTo>
                  <a:cubicBezTo>
                    <a:pt x="4263834" y="0"/>
                    <a:pt x="4274726" y="10891"/>
                    <a:pt x="4274726" y="24327"/>
                  </a:cubicBezTo>
                  <a:lnTo>
                    <a:pt x="4274726" y="372278"/>
                  </a:lnTo>
                  <a:cubicBezTo>
                    <a:pt x="4274726" y="378730"/>
                    <a:pt x="4272163" y="384917"/>
                    <a:pt x="4267601" y="389480"/>
                  </a:cubicBezTo>
                  <a:cubicBezTo>
                    <a:pt x="4263039" y="394042"/>
                    <a:pt x="4256851" y="396605"/>
                    <a:pt x="4250399" y="396605"/>
                  </a:cubicBezTo>
                  <a:lnTo>
                    <a:pt x="24327" y="396605"/>
                  </a:lnTo>
                  <a:cubicBezTo>
                    <a:pt x="10891" y="396605"/>
                    <a:pt x="0" y="385713"/>
                    <a:pt x="0" y="372278"/>
                  </a:cubicBezTo>
                  <a:lnTo>
                    <a:pt x="0" y="24327"/>
                  </a:lnTo>
                  <a:cubicBezTo>
                    <a:pt x="0" y="10891"/>
                    <a:pt x="10891" y="0"/>
                    <a:pt x="24327" y="0"/>
                  </a:cubicBezTo>
                  <a:close/>
                </a:path>
              </a:pathLst>
            </a:custGeom>
            <a:solidFill>
              <a:srgbClr val="FFDE59"/>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10" name="Group 10"/>
          <p:cNvGrpSpPr/>
          <p:nvPr/>
        </p:nvGrpSpPr>
        <p:grpSpPr>
          <a:xfrm>
            <a:off x="3961474" y="2479221"/>
            <a:ext cx="7541730" cy="4156750"/>
            <a:chOff x="0" y="-57150"/>
            <a:chExt cx="15087389" cy="8313499"/>
          </a:xfrm>
        </p:grpSpPr>
        <p:pic>
          <p:nvPicPr>
            <p:cNvPr id="11" name="Picture 11"/>
            <p:cNvPicPr>
              <a:picLocks noChangeAspect="1"/>
            </p:cNvPicPr>
            <p:nvPr/>
          </p:nvPicPr>
          <p:blipFill>
            <a:blip r:embed="rId6"/>
            <a:srcRect l="10028" r="1766" b="550"/>
            <a:stretch>
              <a:fillRect/>
            </a:stretch>
          </p:blipFill>
          <p:spPr>
            <a:xfrm>
              <a:off x="1743195" y="218212"/>
              <a:ext cx="12210517" cy="7364288"/>
            </a:xfrm>
            <a:prstGeom prst="rect">
              <a:avLst/>
            </a:prstGeom>
          </p:spPr>
        </p:pic>
        <p:sp>
          <p:nvSpPr>
            <p:cNvPr id="12" name="TextBox 12"/>
            <p:cNvSpPr txBox="1"/>
            <p:nvPr/>
          </p:nvSpPr>
          <p:spPr>
            <a:xfrm>
              <a:off x="1073864" y="7563851"/>
              <a:ext cx="3603737"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Phổi phải</a:t>
              </a:r>
            </a:p>
          </p:txBody>
        </p:sp>
        <p:sp>
          <p:nvSpPr>
            <p:cNvPr id="13" name="TextBox 13"/>
            <p:cNvSpPr txBox="1"/>
            <p:nvPr/>
          </p:nvSpPr>
          <p:spPr>
            <a:xfrm>
              <a:off x="6860002" y="7563851"/>
              <a:ext cx="3533784"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Phổi trái</a:t>
              </a:r>
            </a:p>
          </p:txBody>
        </p:sp>
        <p:sp>
          <p:nvSpPr>
            <p:cNvPr id="14" name="TextBox 14"/>
            <p:cNvSpPr txBox="1"/>
            <p:nvPr/>
          </p:nvSpPr>
          <p:spPr>
            <a:xfrm>
              <a:off x="6354461" y="161062"/>
              <a:ext cx="4038538"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Khoang mũi</a:t>
              </a:r>
            </a:p>
          </p:txBody>
        </p:sp>
        <p:sp>
          <p:nvSpPr>
            <p:cNvPr id="15" name="TextBox 15"/>
            <p:cNvSpPr txBox="1"/>
            <p:nvPr/>
          </p:nvSpPr>
          <p:spPr>
            <a:xfrm>
              <a:off x="12020366" y="5927241"/>
              <a:ext cx="3067023"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Phế nang</a:t>
              </a:r>
            </a:p>
          </p:txBody>
        </p:sp>
        <p:sp>
          <p:nvSpPr>
            <p:cNvPr id="16" name="AutoShape 16"/>
            <p:cNvSpPr/>
            <p:nvPr/>
          </p:nvSpPr>
          <p:spPr>
            <a:xfrm rot="10070878">
              <a:off x="4041486" y="1312886"/>
              <a:ext cx="3815370" cy="0"/>
            </a:xfrm>
            <a:prstGeom prst="line">
              <a:avLst/>
            </a:prstGeom>
            <a:ln w="57239" cap="rnd">
              <a:solidFill>
                <a:srgbClr val="000000"/>
              </a:solidFill>
              <a:prstDash val="solid"/>
              <a:headEnd type="none" w="sm" len="sm"/>
              <a:tailEnd type="arrow" w="med" len="sm"/>
            </a:ln>
          </p:spPr>
        </p:sp>
        <p:sp>
          <p:nvSpPr>
            <p:cNvPr id="17" name="AutoShape 17"/>
            <p:cNvSpPr/>
            <p:nvPr/>
          </p:nvSpPr>
          <p:spPr>
            <a:xfrm rot="900000">
              <a:off x="2108983" y="3009369"/>
              <a:ext cx="2881984" cy="0"/>
            </a:xfrm>
            <a:prstGeom prst="line">
              <a:avLst/>
            </a:prstGeom>
            <a:ln w="57239" cap="rnd">
              <a:solidFill>
                <a:srgbClr val="000000"/>
              </a:solidFill>
              <a:prstDash val="solid"/>
              <a:headEnd type="none" w="sm" len="sm"/>
              <a:tailEnd type="arrow" w="med" len="sm"/>
            </a:ln>
          </p:spPr>
        </p:sp>
        <p:sp>
          <p:nvSpPr>
            <p:cNvPr id="18" name="AutoShape 18"/>
            <p:cNvSpPr/>
            <p:nvPr/>
          </p:nvSpPr>
          <p:spPr>
            <a:xfrm rot="229700">
              <a:off x="2343497" y="4554560"/>
              <a:ext cx="2334796" cy="0"/>
            </a:xfrm>
            <a:prstGeom prst="line">
              <a:avLst/>
            </a:prstGeom>
            <a:ln w="57239" cap="rnd">
              <a:solidFill>
                <a:srgbClr val="000000"/>
              </a:solidFill>
              <a:prstDash val="solid"/>
              <a:headEnd type="none" w="sm" len="sm"/>
              <a:tailEnd type="arrow" w="med" len="sm"/>
            </a:ln>
          </p:spPr>
        </p:sp>
        <p:sp>
          <p:nvSpPr>
            <p:cNvPr id="19" name="AutoShape 19"/>
            <p:cNvSpPr/>
            <p:nvPr/>
          </p:nvSpPr>
          <p:spPr>
            <a:xfrm rot="-2531235">
              <a:off x="1840374" y="6769104"/>
              <a:ext cx="2422233" cy="0"/>
            </a:xfrm>
            <a:prstGeom prst="line">
              <a:avLst/>
            </a:prstGeom>
            <a:ln w="57239" cap="rnd">
              <a:solidFill>
                <a:srgbClr val="000000"/>
              </a:solidFill>
              <a:prstDash val="solid"/>
              <a:headEnd type="none" w="sm" len="sm"/>
              <a:tailEnd type="arrow" w="med" len="sm"/>
            </a:ln>
          </p:spPr>
        </p:sp>
        <p:sp>
          <p:nvSpPr>
            <p:cNvPr id="20" name="AutoShape 20"/>
            <p:cNvSpPr/>
            <p:nvPr/>
          </p:nvSpPr>
          <p:spPr>
            <a:xfrm rot="-8099999">
              <a:off x="5064339" y="6469356"/>
              <a:ext cx="3208247" cy="0"/>
            </a:xfrm>
            <a:prstGeom prst="line">
              <a:avLst/>
            </a:prstGeom>
            <a:ln w="57239" cap="rnd">
              <a:solidFill>
                <a:srgbClr val="000000"/>
              </a:solidFill>
              <a:prstDash val="solid"/>
              <a:headEnd type="none" w="sm" len="sm"/>
              <a:tailEnd type="arrow" w="med" len="sm"/>
            </a:ln>
          </p:spPr>
        </p:sp>
        <p:sp>
          <p:nvSpPr>
            <p:cNvPr id="21" name="AutoShape 21"/>
            <p:cNvSpPr/>
            <p:nvPr/>
          </p:nvSpPr>
          <p:spPr>
            <a:xfrm rot="-6167497">
              <a:off x="12277835" y="5486123"/>
              <a:ext cx="921698" cy="0"/>
            </a:xfrm>
            <a:prstGeom prst="line">
              <a:avLst/>
            </a:prstGeom>
            <a:ln w="57239" cap="rnd">
              <a:solidFill>
                <a:srgbClr val="000000"/>
              </a:solidFill>
              <a:prstDash val="solid"/>
              <a:headEnd type="none" w="sm" len="sm"/>
              <a:tailEnd type="arrow" w="med" len="sm"/>
            </a:ln>
          </p:spPr>
        </p:sp>
        <p:sp>
          <p:nvSpPr>
            <p:cNvPr id="22" name="AutoShape 22"/>
            <p:cNvSpPr/>
            <p:nvPr/>
          </p:nvSpPr>
          <p:spPr>
            <a:xfrm rot="10705406">
              <a:off x="10393323" y="5966314"/>
              <a:ext cx="2447859" cy="0"/>
            </a:xfrm>
            <a:prstGeom prst="line">
              <a:avLst/>
            </a:prstGeom>
            <a:ln w="57239" cap="rnd">
              <a:solidFill>
                <a:srgbClr val="000000"/>
              </a:solidFill>
              <a:prstDash val="solid"/>
              <a:headEnd type="none" w="sm" len="sm"/>
              <a:tailEnd type="arrow" w="med" len="sm"/>
            </a:ln>
          </p:spPr>
        </p:sp>
        <p:sp>
          <p:nvSpPr>
            <p:cNvPr id="23" name="AutoShape 23"/>
            <p:cNvSpPr/>
            <p:nvPr/>
          </p:nvSpPr>
          <p:spPr>
            <a:xfrm rot="8303395">
              <a:off x="10385613" y="1452607"/>
              <a:ext cx="1870768" cy="0"/>
            </a:xfrm>
            <a:prstGeom prst="line">
              <a:avLst/>
            </a:prstGeom>
            <a:ln w="57239" cap="rnd">
              <a:solidFill>
                <a:srgbClr val="000000"/>
              </a:solidFill>
              <a:prstDash val="solid"/>
              <a:headEnd type="none" w="sm" len="sm"/>
              <a:tailEnd type="arrow" w="med" len="sm"/>
            </a:ln>
          </p:spPr>
        </p:sp>
        <p:pic>
          <p:nvPicPr>
            <p:cNvPr id="24" name="Picture 2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123417">
              <a:off x="2572104" y="395687"/>
              <a:ext cx="729338" cy="1685444"/>
            </a:xfrm>
            <a:prstGeom prst="rect">
              <a:avLst/>
            </a:prstGeom>
          </p:spPr>
        </p:pic>
        <p:sp>
          <p:nvSpPr>
            <p:cNvPr id="25" name="TextBox 25"/>
            <p:cNvSpPr txBox="1"/>
            <p:nvPr/>
          </p:nvSpPr>
          <p:spPr>
            <a:xfrm>
              <a:off x="0" y="4131573"/>
              <a:ext cx="3510894"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Phế quản</a:t>
              </a:r>
            </a:p>
          </p:txBody>
        </p:sp>
        <p:sp>
          <p:nvSpPr>
            <p:cNvPr id="26" name="TextBox 26"/>
            <p:cNvSpPr txBox="1"/>
            <p:nvPr/>
          </p:nvSpPr>
          <p:spPr>
            <a:xfrm>
              <a:off x="10393787" y="161062"/>
              <a:ext cx="4693602"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Tiểu phế quản</a:t>
              </a:r>
            </a:p>
          </p:txBody>
        </p:sp>
        <p:sp>
          <p:nvSpPr>
            <p:cNvPr id="27" name="TextBox 27"/>
            <p:cNvSpPr txBox="1"/>
            <p:nvPr/>
          </p:nvSpPr>
          <p:spPr>
            <a:xfrm>
              <a:off x="0" y="2291008"/>
              <a:ext cx="3051491"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Khí quản</a:t>
              </a:r>
            </a:p>
          </p:txBody>
        </p:sp>
        <p:pic>
          <p:nvPicPr>
            <p:cNvPr id="28" name="Picture 2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6123417" flipH="1" flipV="1">
              <a:off x="2473019" y="1171160"/>
              <a:ext cx="729338" cy="1685444"/>
            </a:xfrm>
            <a:prstGeom prst="rect">
              <a:avLst/>
            </a:prstGeom>
          </p:spPr>
        </p:pic>
        <p:sp>
          <p:nvSpPr>
            <p:cNvPr id="29" name="TextBox 29"/>
            <p:cNvSpPr txBox="1"/>
            <p:nvPr/>
          </p:nvSpPr>
          <p:spPr>
            <a:xfrm>
              <a:off x="1881984" y="-57150"/>
              <a:ext cx="1628910" cy="692498"/>
            </a:xfrm>
            <a:prstGeom prst="rect">
              <a:avLst/>
            </a:prstGeom>
          </p:spPr>
          <p:txBody>
            <a:bodyPr lIns="0" tIns="0" rIns="0" bIns="0" rtlCol="0" anchor="t">
              <a:spAutoFit/>
            </a:bodyPr>
            <a:lstStyle/>
            <a:p>
              <a:pPr algn="just">
                <a:lnSpc>
                  <a:spcPts val="2691"/>
                </a:lnSpc>
              </a:pPr>
              <a:r>
                <a:rPr lang="en-US" sz="1900" b="1">
                  <a:solidFill>
                    <a:srgbClr val="19486A"/>
                  </a:solidFill>
                  <a:latin typeface="Arial" pitchFamily="34" charset="0"/>
                </a:rPr>
                <a:t>CO2</a:t>
              </a:r>
            </a:p>
          </p:txBody>
        </p:sp>
        <p:sp>
          <p:nvSpPr>
            <p:cNvPr id="30" name="TextBox 30"/>
            <p:cNvSpPr txBox="1"/>
            <p:nvPr/>
          </p:nvSpPr>
          <p:spPr>
            <a:xfrm>
              <a:off x="1311866" y="1284356"/>
              <a:ext cx="1624907" cy="692498"/>
            </a:xfrm>
            <a:prstGeom prst="rect">
              <a:avLst/>
            </a:prstGeom>
          </p:spPr>
          <p:txBody>
            <a:bodyPr lIns="0" tIns="0" rIns="0" bIns="0" rtlCol="0" anchor="t">
              <a:spAutoFit/>
            </a:bodyPr>
            <a:lstStyle/>
            <a:p>
              <a:pPr algn="just">
                <a:lnSpc>
                  <a:spcPts val="2691"/>
                </a:lnSpc>
              </a:pPr>
              <a:r>
                <a:rPr lang="en-US" sz="1900" b="1">
                  <a:solidFill>
                    <a:srgbClr val="C5192D"/>
                  </a:solidFill>
                  <a:latin typeface="Arial" pitchFamily="34" charset="0"/>
                </a:rPr>
                <a:t>O2</a:t>
              </a:r>
            </a:p>
          </p:txBody>
        </p:sp>
        <p:sp>
          <p:nvSpPr>
            <p:cNvPr id="31" name="TextBox 31"/>
            <p:cNvSpPr txBox="1"/>
            <p:nvPr/>
          </p:nvSpPr>
          <p:spPr>
            <a:xfrm>
              <a:off x="12472352" y="4279107"/>
              <a:ext cx="1081524" cy="538608"/>
            </a:xfrm>
            <a:prstGeom prst="rect">
              <a:avLst/>
            </a:prstGeom>
          </p:spPr>
          <p:txBody>
            <a:bodyPr wrap="square" lIns="0" tIns="0" rIns="0" bIns="0" rtlCol="0" anchor="t">
              <a:spAutoFit/>
            </a:bodyPr>
            <a:lstStyle/>
            <a:p>
              <a:pPr algn="just">
                <a:lnSpc>
                  <a:spcPts val="2102"/>
                </a:lnSpc>
              </a:pPr>
              <a:r>
                <a:rPr lang="en-US" sz="1500" b="1">
                  <a:solidFill>
                    <a:srgbClr val="FFFFFF"/>
                  </a:solidFill>
                  <a:latin typeface="Arial" pitchFamily="34" charset="0"/>
                </a:rPr>
                <a:t>O2</a:t>
              </a:r>
            </a:p>
          </p:txBody>
        </p:sp>
        <p:sp>
          <p:nvSpPr>
            <p:cNvPr id="32" name="TextBox 32"/>
            <p:cNvSpPr txBox="1"/>
            <p:nvPr/>
          </p:nvSpPr>
          <p:spPr>
            <a:xfrm>
              <a:off x="12806399" y="3883742"/>
              <a:ext cx="1147313" cy="538608"/>
            </a:xfrm>
            <a:prstGeom prst="rect">
              <a:avLst/>
            </a:prstGeom>
          </p:spPr>
          <p:txBody>
            <a:bodyPr wrap="square" lIns="0" tIns="0" rIns="0" bIns="0" rtlCol="0" anchor="t">
              <a:spAutoFit/>
            </a:bodyPr>
            <a:lstStyle/>
            <a:p>
              <a:pPr algn="just">
                <a:lnSpc>
                  <a:spcPts val="2102"/>
                </a:lnSpc>
              </a:pPr>
              <a:r>
                <a:rPr lang="en-US" sz="1500" b="1">
                  <a:solidFill>
                    <a:srgbClr val="FFFFFF"/>
                  </a:solidFill>
                  <a:latin typeface="Arial" pitchFamily="34" charset="0"/>
                </a:rPr>
                <a:t>CO2</a:t>
              </a:r>
            </a:p>
          </p:txBody>
        </p:sp>
      </p:grpSp>
      <p:pic>
        <p:nvPicPr>
          <p:cNvPr id="33" name="Picture 3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051733" y="142450"/>
            <a:ext cx="4137092" cy="796597"/>
          </a:xfrm>
          <a:prstGeom prst="rect">
            <a:avLst/>
          </a:prstGeom>
        </p:spPr>
      </p:pic>
      <p:grpSp>
        <p:nvGrpSpPr>
          <p:cNvPr id="34" name="Group 34"/>
          <p:cNvGrpSpPr/>
          <p:nvPr/>
        </p:nvGrpSpPr>
        <p:grpSpPr>
          <a:xfrm>
            <a:off x="685621" y="2383567"/>
            <a:ext cx="3067736" cy="1594396"/>
            <a:chOff x="0" y="-72398"/>
            <a:chExt cx="6137069" cy="3188792"/>
          </a:xfrm>
        </p:grpSpPr>
        <p:grpSp>
          <p:nvGrpSpPr>
            <p:cNvPr id="35" name="Group 35"/>
            <p:cNvGrpSpPr/>
            <p:nvPr/>
          </p:nvGrpSpPr>
          <p:grpSpPr>
            <a:xfrm>
              <a:off x="0" y="0"/>
              <a:ext cx="6137069" cy="3116394"/>
              <a:chOff x="0" y="0"/>
              <a:chExt cx="1212260" cy="615584"/>
            </a:xfrm>
          </p:grpSpPr>
          <p:sp>
            <p:nvSpPr>
              <p:cNvPr id="36" name="Freeform 36"/>
              <p:cNvSpPr/>
              <p:nvPr/>
            </p:nvSpPr>
            <p:spPr>
              <a:xfrm>
                <a:off x="0" y="0"/>
                <a:ext cx="1212261" cy="615584"/>
              </a:xfrm>
              <a:custGeom>
                <a:avLst/>
                <a:gdLst/>
                <a:ahLst/>
                <a:cxnLst/>
                <a:rect l="l" t="t" r="r" b="b"/>
                <a:pathLst>
                  <a:path w="1212261" h="615584">
                    <a:moveTo>
                      <a:pt x="85782" y="0"/>
                    </a:moveTo>
                    <a:lnTo>
                      <a:pt x="1126478" y="0"/>
                    </a:lnTo>
                    <a:cubicBezTo>
                      <a:pt x="1173855" y="0"/>
                      <a:pt x="1212261" y="38406"/>
                      <a:pt x="1212261" y="85782"/>
                    </a:cubicBezTo>
                    <a:lnTo>
                      <a:pt x="1212261" y="529802"/>
                    </a:lnTo>
                    <a:cubicBezTo>
                      <a:pt x="1212261" y="552553"/>
                      <a:pt x="1203223" y="574372"/>
                      <a:pt x="1187135" y="590459"/>
                    </a:cubicBezTo>
                    <a:cubicBezTo>
                      <a:pt x="1171048" y="606546"/>
                      <a:pt x="1149229" y="615584"/>
                      <a:pt x="1126478" y="615584"/>
                    </a:cubicBezTo>
                    <a:lnTo>
                      <a:pt x="85782" y="615584"/>
                    </a:lnTo>
                    <a:cubicBezTo>
                      <a:pt x="63031" y="615584"/>
                      <a:pt x="41212" y="606546"/>
                      <a:pt x="25125" y="590459"/>
                    </a:cubicBezTo>
                    <a:cubicBezTo>
                      <a:pt x="9038" y="574372"/>
                      <a:pt x="0" y="552553"/>
                      <a:pt x="0" y="529802"/>
                    </a:cubicBezTo>
                    <a:lnTo>
                      <a:pt x="0" y="85782"/>
                    </a:lnTo>
                    <a:cubicBezTo>
                      <a:pt x="0" y="63031"/>
                      <a:pt x="9038" y="41212"/>
                      <a:pt x="25125" y="25125"/>
                    </a:cubicBezTo>
                    <a:cubicBezTo>
                      <a:pt x="41212" y="9038"/>
                      <a:pt x="63031" y="0"/>
                      <a:pt x="85782" y="0"/>
                    </a:cubicBezTo>
                    <a:close/>
                  </a:path>
                </a:pathLst>
              </a:custGeom>
              <a:solidFill>
                <a:srgbClr val="FFBD59">
                  <a:alpha val="40000"/>
                </a:srgbClr>
              </a:solidFill>
            </p:spPr>
          </p:sp>
          <p:sp>
            <p:nvSpPr>
              <p:cNvPr id="37" name="TextBox 37"/>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38" name="TextBox 38"/>
            <p:cNvSpPr txBox="1"/>
            <p:nvPr/>
          </p:nvSpPr>
          <p:spPr>
            <a:xfrm>
              <a:off x="1493239" y="-72398"/>
              <a:ext cx="3150592" cy="769058"/>
            </a:xfrm>
            <a:prstGeom prst="rect">
              <a:avLst/>
            </a:prstGeom>
          </p:spPr>
          <p:txBody>
            <a:bodyPr lIns="0" tIns="0" rIns="0" bIns="0" rtlCol="0" anchor="t">
              <a:spAutoFit/>
            </a:bodyPr>
            <a:lstStyle/>
            <a:p>
              <a:pPr algn="ctr">
                <a:lnSpc>
                  <a:spcPts val="3266"/>
                </a:lnSpc>
              </a:pPr>
              <a:r>
                <a:rPr lang="en-US" sz="2000" b="1" dirty="0" err="1" smtClean="0">
                  <a:solidFill>
                    <a:srgbClr val="000000"/>
                  </a:solidFill>
                  <a:latin typeface="Arial" pitchFamily="34" charset="0"/>
                </a:rPr>
                <a:t>Mũi</a:t>
              </a:r>
              <a:endParaRPr lang="en-US" sz="2000" b="1" dirty="0">
                <a:solidFill>
                  <a:srgbClr val="000000"/>
                </a:solidFill>
                <a:latin typeface="Arial" pitchFamily="34" charset="0"/>
              </a:endParaRPr>
            </a:p>
          </p:txBody>
        </p:sp>
        <p:sp>
          <p:nvSpPr>
            <p:cNvPr id="39" name="TextBox 39"/>
            <p:cNvSpPr txBox="1"/>
            <p:nvPr/>
          </p:nvSpPr>
          <p:spPr>
            <a:xfrm>
              <a:off x="149621" y="673562"/>
              <a:ext cx="5808724" cy="2339102"/>
            </a:xfrm>
            <a:prstGeom prst="rect">
              <a:avLst/>
            </a:prstGeom>
          </p:spPr>
          <p:txBody>
            <a:bodyPr wrap="square" lIns="0" tIns="0" rIns="0" bIns="0" rtlCol="0" anchor="t">
              <a:spAutoFit/>
            </a:bodyPr>
            <a:lstStyle/>
            <a:p>
              <a:pPr algn="ctr">
                <a:spcBef>
                  <a:spcPct val="0"/>
                </a:spcBef>
              </a:pPr>
              <a:r>
                <a:rPr lang="en-US" sz="1900" i="1" dirty="0" err="1" smtClean="0">
                  <a:solidFill>
                    <a:srgbClr val="000000"/>
                  </a:solidFill>
                  <a:latin typeface="Arial" pitchFamily="34" charset="0"/>
                </a:rPr>
                <a:t>Có</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nhiều</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lông</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mũi</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lớp</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niêm</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mạc</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và</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tiết</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chất</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nhầy</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Vai</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trò</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làm</a:t>
              </a:r>
              <a:r>
                <a:rPr lang="en-US" sz="1900" i="1" dirty="0" smtClean="0">
                  <a:solidFill>
                    <a:srgbClr val="000000"/>
                  </a:solidFill>
                  <a:latin typeface="Arial" pitchFamily="34" charset="0"/>
                </a:rPr>
                <a:t> </a:t>
              </a:r>
              <a:r>
                <a:rPr lang="en-US" sz="1900" i="1" dirty="0" err="1">
                  <a:solidFill>
                    <a:srgbClr val="000000"/>
                  </a:solidFill>
                  <a:latin typeface="Arial" pitchFamily="34" charset="0"/>
                </a:rPr>
                <a:t>sạch</a:t>
              </a:r>
              <a:r>
                <a:rPr lang="en-US" sz="1900" i="1" dirty="0">
                  <a:solidFill>
                    <a:srgbClr val="000000"/>
                  </a:solidFill>
                  <a:latin typeface="Arial" pitchFamily="34" charset="0"/>
                </a:rPr>
                <a:t>, </a:t>
              </a:r>
              <a:r>
                <a:rPr lang="en-US" sz="1900" i="1" dirty="0" err="1">
                  <a:solidFill>
                    <a:srgbClr val="000000"/>
                  </a:solidFill>
                  <a:latin typeface="Arial" pitchFamily="34" charset="0"/>
                </a:rPr>
                <a:t>làm</a:t>
              </a:r>
              <a:r>
                <a:rPr lang="en-US" sz="1900" i="1" dirty="0">
                  <a:solidFill>
                    <a:srgbClr val="000000"/>
                  </a:solidFill>
                  <a:latin typeface="Arial" pitchFamily="34" charset="0"/>
                </a:rPr>
                <a:t> </a:t>
              </a:r>
              <a:r>
                <a:rPr lang="en-US" sz="1900" i="1" dirty="0" err="1">
                  <a:solidFill>
                    <a:srgbClr val="000000"/>
                  </a:solidFill>
                  <a:latin typeface="Arial" pitchFamily="34" charset="0"/>
                </a:rPr>
                <a:t>ẩm</a:t>
              </a:r>
              <a:r>
                <a:rPr lang="en-US" sz="1900" i="1" dirty="0">
                  <a:solidFill>
                    <a:srgbClr val="000000"/>
                  </a:solidFill>
                  <a:latin typeface="Arial" pitchFamily="34" charset="0"/>
                </a:rPr>
                <a:t>, </a:t>
              </a:r>
              <a:r>
                <a:rPr lang="en-US" sz="1900" i="1" dirty="0" err="1" smtClean="0">
                  <a:solidFill>
                    <a:srgbClr val="000000"/>
                  </a:solidFill>
                  <a:latin typeface="Arial" pitchFamily="34" charset="0"/>
                </a:rPr>
                <a:t>làm</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ấm</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không</a:t>
              </a:r>
              <a:r>
                <a:rPr lang="en-US" sz="1900" i="1" dirty="0" smtClean="0">
                  <a:solidFill>
                    <a:srgbClr val="000000"/>
                  </a:solidFill>
                  <a:latin typeface="Arial" pitchFamily="34" charset="0"/>
                </a:rPr>
                <a:t> </a:t>
              </a:r>
              <a:r>
                <a:rPr lang="en-US" sz="1900" i="1" dirty="0" err="1">
                  <a:solidFill>
                    <a:srgbClr val="000000"/>
                  </a:solidFill>
                  <a:latin typeface="Arial" pitchFamily="34" charset="0"/>
                </a:rPr>
                <a:t>khí</a:t>
              </a:r>
              <a:endParaRPr lang="en-US" sz="1900" i="1" dirty="0">
                <a:solidFill>
                  <a:srgbClr val="000000"/>
                </a:solidFill>
                <a:latin typeface="Arial" pitchFamily="34" charset="0"/>
              </a:endParaRPr>
            </a:p>
          </p:txBody>
        </p:sp>
      </p:grpSp>
      <p:sp>
        <p:nvSpPr>
          <p:cNvPr id="40" name="TextBox 40"/>
          <p:cNvSpPr txBox="1"/>
          <p:nvPr/>
        </p:nvSpPr>
        <p:spPr>
          <a:xfrm>
            <a:off x="1309694" y="1578114"/>
            <a:ext cx="9569438" cy="707886"/>
          </a:xfrm>
          <a:prstGeom prst="rect">
            <a:avLst/>
          </a:prstGeom>
        </p:spPr>
        <p:txBody>
          <a:bodyPr lIns="0" tIns="0" rIns="0" bIns="0" rtlCol="0" anchor="t">
            <a:spAutoFit/>
          </a:bodyPr>
          <a:lstStyle/>
          <a:p>
            <a:r>
              <a:rPr lang="en-US" sz="2300" b="1" dirty="0" err="1" smtClean="0">
                <a:solidFill>
                  <a:srgbClr val="000000"/>
                </a:solidFill>
                <a:latin typeface="Arial" pitchFamily="34" charset="0"/>
              </a:rPr>
              <a:t>Đọc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thông</a:t>
            </a:r>
            <a:r>
              <a:rPr lang="en-US" sz="2300" b="1" dirty="0" smtClean="0">
                <a:solidFill>
                  <a:srgbClr val="000000"/>
                </a:solidFill>
                <a:latin typeface="Arial" pitchFamily="34" charset="0"/>
              </a:rPr>
              <a:t> tin </a:t>
            </a:r>
            <a:r>
              <a:rPr lang="en-US" sz="2300" b="1" dirty="0" err="1" smtClean="0">
                <a:solidFill>
                  <a:srgbClr val="000000"/>
                </a:solidFill>
                <a:latin typeface="Arial" pitchFamily="34" charset="0"/>
              </a:rPr>
              <a:t>kết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hợp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hình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nêu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đặc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điểm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năng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mỗi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endParaRPr lang="en-US" sz="2300" b="1" dirty="0">
              <a:solidFill>
                <a:srgbClr val="000000"/>
              </a:solidFill>
              <a:latin typeface="Arial" pitchFamily="34" charset="0"/>
            </a:endParaRPr>
          </a:p>
        </p:txBody>
      </p:sp>
      <p:sp>
        <p:nvSpPr>
          <p:cNvPr id="41" name="TextBox 41"/>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dirty="0">
                <a:solidFill>
                  <a:srgbClr val="FFFFFF"/>
                </a:solidFill>
                <a:latin typeface="Arial" pitchFamily="34" charset="0"/>
              </a:rPr>
              <a:t>I. CẤU TẠO VÀ CHỨC NĂNG CỦA HỆ HÔ HẤP</a:t>
            </a:r>
          </a:p>
        </p:txBody>
      </p:sp>
      <p:grpSp>
        <p:nvGrpSpPr>
          <p:cNvPr id="42" name="Group 42"/>
          <p:cNvGrpSpPr/>
          <p:nvPr/>
        </p:nvGrpSpPr>
        <p:grpSpPr>
          <a:xfrm>
            <a:off x="653066" y="3977963"/>
            <a:ext cx="3100294" cy="2010460"/>
            <a:chOff x="-65129" y="-192881"/>
            <a:chExt cx="6202203" cy="4307681"/>
          </a:xfrm>
        </p:grpSpPr>
        <p:grpSp>
          <p:nvGrpSpPr>
            <p:cNvPr id="43" name="Group 43"/>
            <p:cNvGrpSpPr/>
            <p:nvPr/>
          </p:nvGrpSpPr>
          <p:grpSpPr>
            <a:xfrm>
              <a:off x="0" y="-192881"/>
              <a:ext cx="6137074" cy="4307681"/>
              <a:chOff x="0" y="-38100"/>
              <a:chExt cx="1212261" cy="850900"/>
            </a:xfrm>
          </p:grpSpPr>
          <p:sp>
            <p:nvSpPr>
              <p:cNvPr id="44" name="Freeform 44"/>
              <p:cNvSpPr/>
              <p:nvPr/>
            </p:nvSpPr>
            <p:spPr>
              <a:xfrm>
                <a:off x="0" y="6413"/>
                <a:ext cx="1212261" cy="562087"/>
              </a:xfrm>
              <a:custGeom>
                <a:avLst/>
                <a:gdLst/>
                <a:ahLst/>
                <a:cxnLst/>
                <a:rect l="l" t="t" r="r" b="b"/>
                <a:pathLst>
                  <a:path w="1212261" h="615584">
                    <a:moveTo>
                      <a:pt x="85782" y="0"/>
                    </a:moveTo>
                    <a:lnTo>
                      <a:pt x="1126478" y="0"/>
                    </a:lnTo>
                    <a:cubicBezTo>
                      <a:pt x="1173855" y="0"/>
                      <a:pt x="1212261" y="38406"/>
                      <a:pt x="1212261" y="85782"/>
                    </a:cubicBezTo>
                    <a:lnTo>
                      <a:pt x="1212261" y="529802"/>
                    </a:lnTo>
                    <a:cubicBezTo>
                      <a:pt x="1212261" y="552553"/>
                      <a:pt x="1203223" y="574372"/>
                      <a:pt x="1187135" y="590459"/>
                    </a:cubicBezTo>
                    <a:cubicBezTo>
                      <a:pt x="1171048" y="606546"/>
                      <a:pt x="1149229" y="615584"/>
                      <a:pt x="1126478" y="615584"/>
                    </a:cubicBezTo>
                    <a:lnTo>
                      <a:pt x="85782" y="615584"/>
                    </a:lnTo>
                    <a:cubicBezTo>
                      <a:pt x="63031" y="615584"/>
                      <a:pt x="41212" y="606546"/>
                      <a:pt x="25125" y="590459"/>
                    </a:cubicBezTo>
                    <a:cubicBezTo>
                      <a:pt x="9038" y="574372"/>
                      <a:pt x="0" y="552553"/>
                      <a:pt x="0" y="529802"/>
                    </a:cubicBezTo>
                    <a:lnTo>
                      <a:pt x="0" y="85782"/>
                    </a:lnTo>
                    <a:cubicBezTo>
                      <a:pt x="0" y="63031"/>
                      <a:pt x="9038" y="41212"/>
                      <a:pt x="25125" y="25125"/>
                    </a:cubicBezTo>
                    <a:cubicBezTo>
                      <a:pt x="41212" y="9038"/>
                      <a:pt x="63031" y="0"/>
                      <a:pt x="85782" y="0"/>
                    </a:cubicBezTo>
                    <a:close/>
                  </a:path>
                </a:pathLst>
              </a:custGeom>
              <a:solidFill>
                <a:srgbClr val="FFBD59">
                  <a:alpha val="40000"/>
                </a:srgbClr>
              </a:solidFill>
            </p:spPr>
          </p:sp>
          <p:sp>
            <p:nvSpPr>
              <p:cNvPr id="45" name="TextBox 45"/>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46" name="TextBox 46"/>
            <p:cNvSpPr txBox="1"/>
            <p:nvPr/>
          </p:nvSpPr>
          <p:spPr>
            <a:xfrm>
              <a:off x="-65129" y="-115984"/>
              <a:ext cx="6137068" cy="769058"/>
            </a:xfrm>
            <a:prstGeom prst="rect">
              <a:avLst/>
            </a:prstGeom>
          </p:spPr>
          <p:txBody>
            <a:bodyPr lIns="0" tIns="0" rIns="0" bIns="0" rtlCol="0" anchor="t">
              <a:spAutoFit/>
            </a:bodyPr>
            <a:lstStyle/>
            <a:p>
              <a:pPr algn="ctr">
                <a:lnSpc>
                  <a:spcPts val="3266"/>
                </a:lnSpc>
              </a:pPr>
              <a:r>
                <a:rPr lang="en-US" sz="2000" b="1" dirty="0" err="1">
                  <a:solidFill>
                    <a:srgbClr val="000000"/>
                  </a:solidFill>
                  <a:latin typeface="Arial" pitchFamily="34" charset="0"/>
                </a:rPr>
                <a:t>Hầu</a:t>
              </a:r>
              <a:r>
                <a:rPr lang="en-US" sz="2000" b="1" dirty="0">
                  <a:solidFill>
                    <a:srgbClr val="000000"/>
                  </a:solidFill>
                  <a:latin typeface="Arial" pitchFamily="34" charset="0"/>
                </a:rPr>
                <a:t> (</a:t>
              </a:r>
              <a:r>
                <a:rPr lang="en-US" sz="2000" b="1" dirty="0" err="1">
                  <a:solidFill>
                    <a:srgbClr val="000000"/>
                  </a:solidFill>
                  <a:latin typeface="Arial" pitchFamily="34" charset="0"/>
                </a:rPr>
                <a:t>họng</a:t>
              </a:r>
              <a:r>
                <a:rPr lang="en-US" sz="2000" b="1" dirty="0">
                  <a:solidFill>
                    <a:srgbClr val="000000"/>
                  </a:solidFill>
                  <a:latin typeface="Arial" pitchFamily="34" charset="0"/>
                </a:rPr>
                <a:t>)</a:t>
              </a:r>
            </a:p>
          </p:txBody>
        </p:sp>
        <p:sp>
          <p:nvSpPr>
            <p:cNvPr id="47" name="TextBox 47"/>
            <p:cNvSpPr txBox="1"/>
            <p:nvPr/>
          </p:nvSpPr>
          <p:spPr>
            <a:xfrm>
              <a:off x="93304" y="653074"/>
              <a:ext cx="5909877" cy="1829981"/>
            </a:xfrm>
            <a:prstGeom prst="rect">
              <a:avLst/>
            </a:prstGeom>
          </p:spPr>
          <p:txBody>
            <a:bodyPr wrap="square" lIns="0" tIns="0" rIns="0" bIns="0" rtlCol="0" anchor="t">
              <a:spAutoFit/>
            </a:bodyPr>
            <a:lstStyle/>
            <a:p>
              <a:pPr algn="ctr">
                <a:spcBef>
                  <a:spcPct val="0"/>
                </a:spcBef>
              </a:pPr>
              <a:r>
                <a:rPr lang="en-US" sz="1850" i="1" dirty="0" err="1" smtClean="0">
                  <a:solidFill>
                    <a:srgbClr val="000000"/>
                  </a:solidFill>
                  <a:latin typeface="Arial" pitchFamily="34" charset="0"/>
                </a:rPr>
                <a:t>Có</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tuyến</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amidan</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Vai</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trò</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tiêu</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diệt</a:t>
              </a:r>
              <a:r>
                <a:rPr lang="en-US" sz="1850" i="1" dirty="0" smtClean="0">
                  <a:solidFill>
                    <a:srgbClr val="000000"/>
                  </a:solidFill>
                  <a:latin typeface="Arial" pitchFamily="34" charset="0"/>
                </a:rPr>
                <a:t> vi </a:t>
              </a:r>
              <a:r>
                <a:rPr lang="en-US" sz="1850" i="1" dirty="0" err="1" smtClean="0">
                  <a:solidFill>
                    <a:srgbClr val="000000"/>
                  </a:solidFill>
                  <a:latin typeface="Arial" pitchFamily="34" charset="0"/>
                </a:rPr>
                <a:t>khuẩn</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trong</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không</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khí</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trước</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khi</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vào</a:t>
              </a:r>
              <a:r>
                <a:rPr lang="en-US" sz="1850" i="1" dirty="0" smtClean="0">
                  <a:solidFill>
                    <a:srgbClr val="000000"/>
                  </a:solidFill>
                  <a:latin typeface="Arial" pitchFamily="34" charset="0"/>
                </a:rPr>
                <a:t> </a:t>
              </a:r>
              <a:r>
                <a:rPr lang="en-US" sz="1850" i="1" dirty="0" err="1" smtClean="0">
                  <a:solidFill>
                    <a:srgbClr val="000000"/>
                  </a:solidFill>
                  <a:latin typeface="Arial" pitchFamily="34" charset="0"/>
                </a:rPr>
                <a:t>phổi</a:t>
              </a:r>
              <a:endParaRPr lang="en-US" sz="1850" i="1" dirty="0">
                <a:solidFill>
                  <a:srgbClr val="000000"/>
                </a:solidFill>
                <a:latin typeface="Arial" pitchFamily="34" charset="0"/>
              </a:endParaRPr>
            </a:p>
          </p:txBody>
        </p:sp>
      </p:grpSp>
      <p:sp>
        <p:nvSpPr>
          <p:cNvPr id="48" name="TextBox 48"/>
          <p:cNvSpPr txBox="1"/>
          <p:nvPr/>
        </p:nvSpPr>
        <p:spPr>
          <a:xfrm rot="-5400000">
            <a:off x="-699505" y="4110582"/>
            <a:ext cx="2191841" cy="423193"/>
          </a:xfrm>
          <a:prstGeom prst="rect">
            <a:avLst/>
          </a:prstGeom>
        </p:spPr>
        <p:txBody>
          <a:bodyPr lIns="0" tIns="0" rIns="0" bIns="0" rtlCol="0" anchor="t">
            <a:spAutoFit/>
          </a:bodyPr>
          <a:lstStyle/>
          <a:p>
            <a:pPr algn="ctr">
              <a:lnSpc>
                <a:spcPts val="3266"/>
              </a:lnSpc>
            </a:pPr>
            <a:r>
              <a:rPr lang="en-US" sz="2300">
                <a:solidFill>
                  <a:srgbClr val="000000"/>
                </a:solidFill>
                <a:latin typeface="Arial" pitchFamily="34" charset="0"/>
              </a:rPr>
              <a:t>Đường dẫn khí</a:t>
            </a:r>
          </a:p>
        </p:txBody>
      </p:sp>
      <p:grpSp>
        <p:nvGrpSpPr>
          <p:cNvPr id="49" name="Group 49"/>
          <p:cNvGrpSpPr/>
          <p:nvPr/>
        </p:nvGrpSpPr>
        <p:grpSpPr>
          <a:xfrm>
            <a:off x="685621" y="5507787"/>
            <a:ext cx="3067736" cy="1289576"/>
            <a:chOff x="0" y="0"/>
            <a:chExt cx="1212260" cy="386779"/>
          </a:xfrm>
        </p:grpSpPr>
        <p:sp>
          <p:nvSpPr>
            <p:cNvPr id="50" name="Freeform 50"/>
            <p:cNvSpPr/>
            <p:nvPr/>
          </p:nvSpPr>
          <p:spPr>
            <a:xfrm>
              <a:off x="0" y="0"/>
              <a:ext cx="1212261" cy="386779"/>
            </a:xfrm>
            <a:custGeom>
              <a:avLst/>
              <a:gdLst/>
              <a:ahLst/>
              <a:cxnLst/>
              <a:rect l="l" t="t" r="r" b="b"/>
              <a:pathLst>
                <a:path w="1212261" h="386779">
                  <a:moveTo>
                    <a:pt x="85782" y="0"/>
                  </a:moveTo>
                  <a:lnTo>
                    <a:pt x="1126478" y="0"/>
                  </a:lnTo>
                  <a:cubicBezTo>
                    <a:pt x="1173855" y="0"/>
                    <a:pt x="1212261" y="38406"/>
                    <a:pt x="1212261" y="85782"/>
                  </a:cubicBezTo>
                  <a:lnTo>
                    <a:pt x="1212261" y="300997"/>
                  </a:lnTo>
                  <a:cubicBezTo>
                    <a:pt x="1212261" y="323748"/>
                    <a:pt x="1203223" y="345567"/>
                    <a:pt x="1187135" y="361654"/>
                  </a:cubicBezTo>
                  <a:cubicBezTo>
                    <a:pt x="1171048" y="377741"/>
                    <a:pt x="1149229" y="386779"/>
                    <a:pt x="1126478" y="386779"/>
                  </a:cubicBezTo>
                  <a:lnTo>
                    <a:pt x="85782" y="386779"/>
                  </a:lnTo>
                  <a:cubicBezTo>
                    <a:pt x="63031" y="386779"/>
                    <a:pt x="41212" y="377741"/>
                    <a:pt x="25125" y="361654"/>
                  </a:cubicBezTo>
                  <a:cubicBezTo>
                    <a:pt x="9038" y="345567"/>
                    <a:pt x="0" y="323748"/>
                    <a:pt x="0" y="300997"/>
                  </a:cubicBezTo>
                  <a:lnTo>
                    <a:pt x="0" y="85782"/>
                  </a:lnTo>
                  <a:cubicBezTo>
                    <a:pt x="0" y="63031"/>
                    <a:pt x="9038" y="41212"/>
                    <a:pt x="25125" y="25125"/>
                  </a:cubicBezTo>
                  <a:cubicBezTo>
                    <a:pt x="41212" y="9038"/>
                    <a:pt x="63031" y="0"/>
                    <a:pt x="85782" y="0"/>
                  </a:cubicBezTo>
                  <a:close/>
                </a:path>
              </a:pathLst>
            </a:custGeom>
            <a:solidFill>
              <a:srgbClr val="FFBD59">
                <a:alpha val="40000"/>
              </a:srgbClr>
            </a:solidFill>
          </p:spPr>
        </p:sp>
        <p:sp>
          <p:nvSpPr>
            <p:cNvPr id="51" name="TextBox 5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52" name="TextBox 52"/>
          <p:cNvSpPr txBox="1"/>
          <p:nvPr/>
        </p:nvSpPr>
        <p:spPr>
          <a:xfrm>
            <a:off x="675478" y="5443398"/>
            <a:ext cx="3067736" cy="384529"/>
          </a:xfrm>
          <a:prstGeom prst="rect">
            <a:avLst/>
          </a:prstGeom>
        </p:spPr>
        <p:txBody>
          <a:bodyPr lIns="0" tIns="0" rIns="0" bIns="0" rtlCol="0" anchor="t">
            <a:spAutoFit/>
          </a:bodyPr>
          <a:lstStyle/>
          <a:p>
            <a:pPr algn="ctr">
              <a:lnSpc>
                <a:spcPts val="3266"/>
              </a:lnSpc>
            </a:pPr>
            <a:r>
              <a:rPr lang="en-US" sz="2000" b="1" dirty="0" err="1">
                <a:solidFill>
                  <a:srgbClr val="000000"/>
                </a:solidFill>
                <a:latin typeface="Arial" pitchFamily="34" charset="0"/>
              </a:rPr>
              <a:t>Thanh</a:t>
            </a:r>
            <a:r>
              <a:rPr lang="en-US" sz="2000" b="1" dirty="0">
                <a:solidFill>
                  <a:srgbClr val="000000"/>
                </a:solidFill>
                <a:latin typeface="Arial" pitchFamily="34" charset="0"/>
              </a:rPr>
              <a:t> </a:t>
            </a:r>
            <a:r>
              <a:rPr lang="en-US" sz="2000" b="1" dirty="0" err="1">
                <a:solidFill>
                  <a:srgbClr val="000000"/>
                </a:solidFill>
                <a:latin typeface="Arial" pitchFamily="34" charset="0"/>
              </a:rPr>
              <a:t>quản</a:t>
            </a:r>
            <a:endParaRPr lang="en-US" sz="2000" b="1" dirty="0">
              <a:solidFill>
                <a:srgbClr val="000000"/>
              </a:solidFill>
              <a:latin typeface="Arial" pitchFamily="34" charset="0"/>
            </a:endParaRPr>
          </a:p>
        </p:txBody>
      </p:sp>
      <p:sp>
        <p:nvSpPr>
          <p:cNvPr id="53" name="TextBox 53"/>
          <p:cNvSpPr txBox="1"/>
          <p:nvPr/>
        </p:nvSpPr>
        <p:spPr>
          <a:xfrm>
            <a:off x="749853" y="5804662"/>
            <a:ext cx="2946029" cy="877163"/>
          </a:xfrm>
          <a:prstGeom prst="rect">
            <a:avLst/>
          </a:prstGeom>
        </p:spPr>
        <p:txBody>
          <a:bodyPr wrap="square" lIns="0" tIns="0" rIns="0" bIns="0" rtlCol="0" anchor="t">
            <a:spAutoFit/>
          </a:bodyPr>
          <a:lstStyle/>
          <a:p>
            <a:pPr algn="ctr">
              <a:spcBef>
                <a:spcPct val="0"/>
              </a:spcBef>
            </a:pPr>
            <a:r>
              <a:rPr lang="en-US" sz="1900" i="1" dirty="0" err="1" smtClean="0">
                <a:solidFill>
                  <a:srgbClr val="000000"/>
                </a:solidFill>
                <a:latin typeface="Arial" pitchFamily="34" charset="0"/>
              </a:rPr>
              <a:t>Có</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nắp</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thanh</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quản</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Vai</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trò</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dẫn</a:t>
            </a:r>
            <a:r>
              <a:rPr lang="en-US" sz="1900" i="1" dirty="0" smtClean="0">
                <a:solidFill>
                  <a:srgbClr val="000000"/>
                </a:solidFill>
                <a:latin typeface="Arial" pitchFamily="34" charset="0"/>
              </a:rPr>
              <a:t> </a:t>
            </a:r>
            <a:r>
              <a:rPr lang="en-US" sz="1900" i="1" dirty="0" err="1">
                <a:solidFill>
                  <a:srgbClr val="000000"/>
                </a:solidFill>
                <a:latin typeface="Arial" pitchFamily="34" charset="0"/>
              </a:rPr>
              <a:t>khí</a:t>
            </a:r>
            <a:r>
              <a:rPr lang="en-US" sz="1900" i="1" dirty="0">
                <a:solidFill>
                  <a:srgbClr val="000000"/>
                </a:solidFill>
                <a:latin typeface="Arial" pitchFamily="34" charset="0"/>
              </a:rPr>
              <a:t>, </a:t>
            </a:r>
            <a:r>
              <a:rPr lang="en-US" sz="1900" i="1" dirty="0" err="1" smtClean="0">
                <a:solidFill>
                  <a:srgbClr val="000000"/>
                </a:solidFill>
                <a:latin typeface="Arial" pitchFamily="34" charset="0"/>
              </a:rPr>
              <a:t>đậy</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đường</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hô</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hấp</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khi</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nuốt</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thức</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ăn</a:t>
            </a:r>
            <a:r>
              <a:rPr lang="en-US" sz="1900" i="1" dirty="0" smtClean="0">
                <a:solidFill>
                  <a:srgbClr val="000000"/>
                </a:solidFill>
                <a:latin typeface="Arial" pitchFamily="34" charset="0"/>
              </a:rPr>
              <a:t>, </a:t>
            </a:r>
            <a:r>
              <a:rPr lang="en-US" sz="1900" i="1" dirty="0" err="1" smtClean="0">
                <a:solidFill>
                  <a:srgbClr val="000000"/>
                </a:solidFill>
                <a:latin typeface="Arial" pitchFamily="34" charset="0"/>
              </a:rPr>
              <a:t>phát</a:t>
            </a:r>
            <a:r>
              <a:rPr lang="en-US" sz="1900" i="1" dirty="0" smtClean="0">
                <a:solidFill>
                  <a:srgbClr val="000000"/>
                </a:solidFill>
                <a:latin typeface="Arial" pitchFamily="34" charset="0"/>
              </a:rPr>
              <a:t> </a:t>
            </a:r>
            <a:r>
              <a:rPr lang="en-US" sz="1900" i="1" dirty="0" err="1">
                <a:solidFill>
                  <a:srgbClr val="000000"/>
                </a:solidFill>
                <a:latin typeface="Arial" pitchFamily="34" charset="0"/>
              </a:rPr>
              <a:t>âm</a:t>
            </a:r>
            <a:endParaRPr lang="en-US" sz="1900" i="1" dirty="0">
              <a:solidFill>
                <a:srgbClr val="000000"/>
              </a:solidFill>
              <a:latin typeface="Arial" pitchFamily="34" charset="0"/>
            </a:endParaRPr>
          </a:p>
        </p:txBody>
      </p:sp>
      <p:sp>
        <p:nvSpPr>
          <p:cNvPr id="54" name="TextBox 41"/>
          <p:cNvSpPr txBox="1"/>
          <p:nvPr/>
        </p:nvSpPr>
        <p:spPr>
          <a:xfrm>
            <a:off x="1012594" y="1081512"/>
            <a:ext cx="8021526" cy="384529"/>
          </a:xfrm>
          <a:prstGeom prst="rect">
            <a:avLst/>
          </a:prstGeom>
        </p:spPr>
        <p:txBody>
          <a:bodyPr lIns="0" tIns="0" rIns="0" bIns="0" rtlCol="0" anchor="t">
            <a:spAutoFit/>
          </a:bodyPr>
          <a:lstStyle/>
          <a:p>
            <a:pPr>
              <a:lnSpc>
                <a:spcPts val="3266"/>
              </a:lnSpc>
            </a:pPr>
            <a:r>
              <a:rPr lang="en-US" sz="2000" b="1" dirty="0" smtClean="0">
                <a:latin typeface="Arial" pitchFamily="34" charset="0"/>
              </a:rPr>
              <a:t>1. </a:t>
            </a:r>
            <a:r>
              <a:rPr lang="en-US" sz="2000" b="1" dirty="0" err="1" smtClean="0">
                <a:latin typeface="Arial" pitchFamily="34" charset="0"/>
              </a:rPr>
              <a:t>Cấu</a:t>
            </a:r>
            <a:r>
              <a:rPr lang="en-US" sz="2000" b="1" dirty="0" smtClean="0">
                <a:latin typeface="Arial" pitchFamily="34" charset="0"/>
              </a:rPr>
              <a:t> </a:t>
            </a:r>
            <a:r>
              <a:rPr lang="en-US" sz="2000" b="1" dirty="0" err="1" smtClean="0">
                <a:latin typeface="Arial" pitchFamily="34" charset="0"/>
              </a:rPr>
              <a:t>tạo</a:t>
            </a:r>
            <a:r>
              <a:rPr lang="en-US" sz="2000" b="1" dirty="0" smtClean="0">
                <a:latin typeface="Arial" pitchFamily="34" charset="0"/>
              </a:rPr>
              <a:t> </a:t>
            </a:r>
            <a:r>
              <a:rPr lang="en-US" sz="2000" b="1" dirty="0" err="1" smtClean="0">
                <a:latin typeface="Arial" pitchFamily="34" charset="0"/>
              </a:rPr>
              <a:t>của</a:t>
            </a:r>
            <a:r>
              <a:rPr lang="en-US" sz="2000" b="1" dirty="0" smtClean="0">
                <a:latin typeface="Arial" pitchFamily="34" charset="0"/>
              </a:rPr>
              <a:t> </a:t>
            </a:r>
            <a:r>
              <a:rPr lang="en-US" sz="2000" b="1" dirty="0" err="1" smtClean="0">
                <a:latin typeface="Arial" pitchFamily="34" charset="0"/>
              </a:rPr>
              <a:t>hệ</a:t>
            </a:r>
            <a:r>
              <a:rPr lang="en-US" sz="2000" b="1" dirty="0" smtClean="0">
                <a:latin typeface="Arial" pitchFamily="34" charset="0"/>
              </a:rPr>
              <a:t> </a:t>
            </a:r>
            <a:r>
              <a:rPr lang="en-US" sz="2000" b="1" dirty="0" err="1" smtClean="0">
                <a:latin typeface="Arial" pitchFamily="34" charset="0"/>
              </a:rPr>
              <a:t>hô</a:t>
            </a:r>
            <a:r>
              <a:rPr lang="en-US" sz="2000" b="1" dirty="0" smtClean="0">
                <a:latin typeface="Arial" pitchFamily="34" charset="0"/>
              </a:rPr>
              <a:t> </a:t>
            </a:r>
            <a:r>
              <a:rPr lang="en-US" sz="2000" b="1" dirty="0" err="1" smtClean="0">
                <a:latin typeface="Arial" pitchFamily="34" charset="0"/>
              </a:rPr>
              <a:t>hấp</a:t>
            </a:r>
            <a:endParaRPr lang="en-US" sz="2000" b="1" dirty="0">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1000"/>
                                        <p:tgtEl>
                                          <p:spTgt spid="54"/>
                                        </p:tgtEl>
                                      </p:cBhvr>
                                    </p:animEffect>
                                    <p:anim calcmode="lin" valueType="num">
                                      <p:cBhvr>
                                        <p:cTn id="30" dur="1000" fill="hold"/>
                                        <p:tgtEl>
                                          <p:spTgt spid="54"/>
                                        </p:tgtEl>
                                        <p:attrNameLst>
                                          <p:attrName>ppt_x</p:attrName>
                                        </p:attrNameLst>
                                      </p:cBhvr>
                                      <p:tavLst>
                                        <p:tav tm="0">
                                          <p:val>
                                            <p:strVal val="#ppt_x"/>
                                          </p:val>
                                        </p:tav>
                                        <p:tav tm="100000">
                                          <p:val>
                                            <p:strVal val="#ppt_x"/>
                                          </p:val>
                                        </p:tav>
                                      </p:tavLst>
                                    </p:anim>
                                    <p:anim calcmode="lin" valueType="num">
                                      <p:cBhvr>
                                        <p:cTn id="31"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1000"/>
                                        <p:tgtEl>
                                          <p:spTgt spid="48"/>
                                        </p:tgtEl>
                                      </p:cBhvr>
                                    </p:animEffect>
                                    <p:anim calcmode="lin" valueType="num">
                                      <p:cBhvr>
                                        <p:cTn id="56" dur="1000" fill="hold"/>
                                        <p:tgtEl>
                                          <p:spTgt spid="48"/>
                                        </p:tgtEl>
                                        <p:attrNameLst>
                                          <p:attrName>ppt_x</p:attrName>
                                        </p:attrNameLst>
                                      </p:cBhvr>
                                      <p:tavLst>
                                        <p:tav tm="0">
                                          <p:val>
                                            <p:strVal val="#ppt_x"/>
                                          </p:val>
                                        </p:tav>
                                        <p:tav tm="100000">
                                          <p:val>
                                            <p:strVal val="#ppt_x"/>
                                          </p:val>
                                        </p:tav>
                                      </p:tavLst>
                                    </p:anim>
                                    <p:anim calcmode="lin" valueType="num">
                                      <p:cBhvr>
                                        <p:cTn id="5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1000"/>
                                        <p:tgtEl>
                                          <p:spTgt spid="34"/>
                                        </p:tgtEl>
                                      </p:cBhvr>
                                    </p:animEffect>
                                    <p:anim calcmode="lin" valueType="num">
                                      <p:cBhvr>
                                        <p:cTn id="63" dur="1000" fill="hold"/>
                                        <p:tgtEl>
                                          <p:spTgt spid="34"/>
                                        </p:tgtEl>
                                        <p:attrNameLst>
                                          <p:attrName>ppt_x</p:attrName>
                                        </p:attrNameLst>
                                      </p:cBhvr>
                                      <p:tavLst>
                                        <p:tav tm="0">
                                          <p:val>
                                            <p:strVal val="#ppt_x"/>
                                          </p:val>
                                        </p:tav>
                                        <p:tav tm="100000">
                                          <p:val>
                                            <p:strVal val="#ppt_x"/>
                                          </p:val>
                                        </p:tav>
                                      </p:tavLst>
                                    </p:anim>
                                    <p:anim calcmode="lin" valueType="num">
                                      <p:cBhvr>
                                        <p:cTn id="6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fade">
                                      <p:cBhvr>
                                        <p:cTn id="69" dur="1000"/>
                                        <p:tgtEl>
                                          <p:spTgt spid="42"/>
                                        </p:tgtEl>
                                      </p:cBhvr>
                                    </p:animEffect>
                                    <p:anim calcmode="lin" valueType="num">
                                      <p:cBhvr>
                                        <p:cTn id="70" dur="1000" fill="hold"/>
                                        <p:tgtEl>
                                          <p:spTgt spid="42"/>
                                        </p:tgtEl>
                                        <p:attrNameLst>
                                          <p:attrName>ppt_x</p:attrName>
                                        </p:attrNameLst>
                                      </p:cBhvr>
                                      <p:tavLst>
                                        <p:tav tm="0">
                                          <p:val>
                                            <p:strVal val="#ppt_x"/>
                                          </p:val>
                                        </p:tav>
                                        <p:tav tm="100000">
                                          <p:val>
                                            <p:strVal val="#ppt_x"/>
                                          </p:val>
                                        </p:tav>
                                      </p:tavLst>
                                    </p:anim>
                                    <p:anim calcmode="lin" valueType="num">
                                      <p:cBhvr>
                                        <p:cTn id="7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fade">
                                      <p:cBhvr>
                                        <p:cTn id="76" dur="1000"/>
                                        <p:tgtEl>
                                          <p:spTgt spid="53"/>
                                        </p:tgtEl>
                                      </p:cBhvr>
                                    </p:animEffect>
                                    <p:anim calcmode="lin" valueType="num">
                                      <p:cBhvr>
                                        <p:cTn id="77" dur="1000" fill="hold"/>
                                        <p:tgtEl>
                                          <p:spTgt spid="53"/>
                                        </p:tgtEl>
                                        <p:attrNameLst>
                                          <p:attrName>ppt_x</p:attrName>
                                        </p:attrNameLst>
                                      </p:cBhvr>
                                      <p:tavLst>
                                        <p:tav tm="0">
                                          <p:val>
                                            <p:strVal val="#ppt_x"/>
                                          </p:val>
                                        </p:tav>
                                        <p:tav tm="100000">
                                          <p:val>
                                            <p:strVal val="#ppt_x"/>
                                          </p:val>
                                        </p:tav>
                                      </p:tavLst>
                                    </p:anim>
                                    <p:anim calcmode="lin" valueType="num">
                                      <p:cBhvr>
                                        <p:cTn id="78" dur="1000" fill="hold"/>
                                        <p:tgtEl>
                                          <p:spTgt spid="53"/>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fade">
                                      <p:cBhvr>
                                        <p:cTn id="81" dur="1000"/>
                                        <p:tgtEl>
                                          <p:spTgt spid="52"/>
                                        </p:tgtEl>
                                      </p:cBhvr>
                                    </p:animEffect>
                                    <p:anim calcmode="lin" valueType="num">
                                      <p:cBhvr>
                                        <p:cTn id="82" dur="1000" fill="hold"/>
                                        <p:tgtEl>
                                          <p:spTgt spid="52"/>
                                        </p:tgtEl>
                                        <p:attrNameLst>
                                          <p:attrName>ppt_x</p:attrName>
                                        </p:attrNameLst>
                                      </p:cBhvr>
                                      <p:tavLst>
                                        <p:tav tm="0">
                                          <p:val>
                                            <p:strVal val="#ppt_x"/>
                                          </p:val>
                                        </p:tav>
                                        <p:tav tm="100000">
                                          <p:val>
                                            <p:strVal val="#ppt_x"/>
                                          </p:val>
                                        </p:tav>
                                      </p:tavLst>
                                    </p:anim>
                                    <p:anim calcmode="lin" valueType="num">
                                      <p:cBhvr>
                                        <p:cTn id="83" dur="1000" fill="hold"/>
                                        <p:tgtEl>
                                          <p:spTgt spid="52"/>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fade">
                                      <p:cBhvr>
                                        <p:cTn id="86" dur="1000"/>
                                        <p:tgtEl>
                                          <p:spTgt spid="49"/>
                                        </p:tgtEl>
                                      </p:cBhvr>
                                    </p:animEffect>
                                    <p:anim calcmode="lin" valueType="num">
                                      <p:cBhvr>
                                        <p:cTn id="87" dur="1000" fill="hold"/>
                                        <p:tgtEl>
                                          <p:spTgt spid="49"/>
                                        </p:tgtEl>
                                        <p:attrNameLst>
                                          <p:attrName>ppt_x</p:attrName>
                                        </p:attrNameLst>
                                      </p:cBhvr>
                                      <p:tavLst>
                                        <p:tav tm="0">
                                          <p:val>
                                            <p:strVal val="#ppt_x"/>
                                          </p:val>
                                        </p:tav>
                                        <p:tav tm="100000">
                                          <p:val>
                                            <p:strVal val="#ppt_x"/>
                                          </p:val>
                                        </p:tav>
                                      </p:tavLst>
                                    </p:anim>
                                    <p:anim calcmode="lin" valueType="num">
                                      <p:cBhvr>
                                        <p:cTn id="88"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8" grpId="0"/>
      <p:bldP spid="52" grpId="0"/>
      <p:bldP spid="53" grpId="0"/>
      <p:bldP spid="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3" y="-20240"/>
            <a:ext cx="12188825" cy="6858000"/>
          </a:xfrm>
          <a:prstGeom prst="rect">
            <a:avLst/>
          </a:prstGeom>
        </p:spPr>
      </p:pic>
      <p:grpSp>
        <p:nvGrpSpPr>
          <p:cNvPr id="10" name="Group 10"/>
          <p:cNvGrpSpPr/>
          <p:nvPr/>
        </p:nvGrpSpPr>
        <p:grpSpPr>
          <a:xfrm>
            <a:off x="3961474" y="2472650"/>
            <a:ext cx="7541730" cy="4156750"/>
            <a:chOff x="0" y="-57150"/>
            <a:chExt cx="15087389" cy="8313499"/>
          </a:xfrm>
        </p:grpSpPr>
        <p:pic>
          <p:nvPicPr>
            <p:cNvPr id="11" name="Picture 11"/>
            <p:cNvPicPr>
              <a:picLocks noChangeAspect="1"/>
            </p:cNvPicPr>
            <p:nvPr/>
          </p:nvPicPr>
          <p:blipFill>
            <a:blip r:embed="rId3"/>
            <a:srcRect l="10028" r="1766" b="550"/>
            <a:stretch>
              <a:fillRect/>
            </a:stretch>
          </p:blipFill>
          <p:spPr>
            <a:xfrm>
              <a:off x="1743195" y="218212"/>
              <a:ext cx="12210517" cy="7364288"/>
            </a:xfrm>
            <a:prstGeom prst="rect">
              <a:avLst/>
            </a:prstGeom>
          </p:spPr>
        </p:pic>
        <p:sp>
          <p:nvSpPr>
            <p:cNvPr id="12" name="TextBox 12"/>
            <p:cNvSpPr txBox="1"/>
            <p:nvPr/>
          </p:nvSpPr>
          <p:spPr>
            <a:xfrm>
              <a:off x="1073864" y="7563851"/>
              <a:ext cx="3603737"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Phổi phải</a:t>
              </a:r>
            </a:p>
          </p:txBody>
        </p:sp>
        <p:sp>
          <p:nvSpPr>
            <p:cNvPr id="13" name="TextBox 13"/>
            <p:cNvSpPr txBox="1"/>
            <p:nvPr/>
          </p:nvSpPr>
          <p:spPr>
            <a:xfrm>
              <a:off x="6860002" y="7563851"/>
              <a:ext cx="3533784"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Phổi trái</a:t>
              </a:r>
            </a:p>
          </p:txBody>
        </p:sp>
        <p:sp>
          <p:nvSpPr>
            <p:cNvPr id="14" name="TextBox 14"/>
            <p:cNvSpPr txBox="1"/>
            <p:nvPr/>
          </p:nvSpPr>
          <p:spPr>
            <a:xfrm>
              <a:off x="6354461" y="161062"/>
              <a:ext cx="4038538"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Khoang mũi</a:t>
              </a:r>
            </a:p>
          </p:txBody>
        </p:sp>
        <p:sp>
          <p:nvSpPr>
            <p:cNvPr id="15" name="TextBox 15"/>
            <p:cNvSpPr txBox="1"/>
            <p:nvPr/>
          </p:nvSpPr>
          <p:spPr>
            <a:xfrm>
              <a:off x="12020366" y="5927241"/>
              <a:ext cx="3067023"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Phế nang</a:t>
              </a:r>
            </a:p>
          </p:txBody>
        </p:sp>
        <p:sp>
          <p:nvSpPr>
            <p:cNvPr id="16" name="AutoShape 16"/>
            <p:cNvSpPr/>
            <p:nvPr/>
          </p:nvSpPr>
          <p:spPr>
            <a:xfrm rot="10070878">
              <a:off x="4041486" y="1312886"/>
              <a:ext cx="3815370" cy="0"/>
            </a:xfrm>
            <a:prstGeom prst="line">
              <a:avLst/>
            </a:prstGeom>
            <a:ln w="57239" cap="rnd">
              <a:solidFill>
                <a:srgbClr val="000000"/>
              </a:solidFill>
              <a:prstDash val="solid"/>
              <a:headEnd type="none" w="sm" len="sm"/>
              <a:tailEnd type="arrow" w="med" len="sm"/>
            </a:ln>
          </p:spPr>
        </p:sp>
        <p:sp>
          <p:nvSpPr>
            <p:cNvPr id="17" name="AutoShape 17"/>
            <p:cNvSpPr/>
            <p:nvPr/>
          </p:nvSpPr>
          <p:spPr>
            <a:xfrm rot="900000">
              <a:off x="2108983" y="3009369"/>
              <a:ext cx="2881984" cy="0"/>
            </a:xfrm>
            <a:prstGeom prst="line">
              <a:avLst/>
            </a:prstGeom>
            <a:ln w="57239" cap="rnd">
              <a:solidFill>
                <a:srgbClr val="000000"/>
              </a:solidFill>
              <a:prstDash val="solid"/>
              <a:headEnd type="none" w="sm" len="sm"/>
              <a:tailEnd type="arrow" w="med" len="sm"/>
            </a:ln>
          </p:spPr>
        </p:sp>
        <p:sp>
          <p:nvSpPr>
            <p:cNvPr id="18" name="AutoShape 18"/>
            <p:cNvSpPr/>
            <p:nvPr/>
          </p:nvSpPr>
          <p:spPr>
            <a:xfrm rot="229700">
              <a:off x="2343497" y="4554560"/>
              <a:ext cx="2334796" cy="0"/>
            </a:xfrm>
            <a:prstGeom prst="line">
              <a:avLst/>
            </a:prstGeom>
            <a:ln w="57239" cap="rnd">
              <a:solidFill>
                <a:srgbClr val="000000"/>
              </a:solidFill>
              <a:prstDash val="solid"/>
              <a:headEnd type="none" w="sm" len="sm"/>
              <a:tailEnd type="arrow" w="med" len="sm"/>
            </a:ln>
          </p:spPr>
        </p:sp>
        <p:sp>
          <p:nvSpPr>
            <p:cNvPr id="19" name="AutoShape 19"/>
            <p:cNvSpPr/>
            <p:nvPr/>
          </p:nvSpPr>
          <p:spPr>
            <a:xfrm rot="-2531235">
              <a:off x="1840374" y="6769104"/>
              <a:ext cx="2422233" cy="0"/>
            </a:xfrm>
            <a:prstGeom prst="line">
              <a:avLst/>
            </a:prstGeom>
            <a:ln w="57239" cap="rnd">
              <a:solidFill>
                <a:srgbClr val="000000"/>
              </a:solidFill>
              <a:prstDash val="solid"/>
              <a:headEnd type="none" w="sm" len="sm"/>
              <a:tailEnd type="arrow" w="med" len="sm"/>
            </a:ln>
          </p:spPr>
        </p:sp>
        <p:sp>
          <p:nvSpPr>
            <p:cNvPr id="20" name="AutoShape 20"/>
            <p:cNvSpPr/>
            <p:nvPr/>
          </p:nvSpPr>
          <p:spPr>
            <a:xfrm rot="-8099999">
              <a:off x="5064339" y="6469356"/>
              <a:ext cx="3208247" cy="0"/>
            </a:xfrm>
            <a:prstGeom prst="line">
              <a:avLst/>
            </a:prstGeom>
            <a:ln w="57239" cap="rnd">
              <a:solidFill>
                <a:srgbClr val="000000"/>
              </a:solidFill>
              <a:prstDash val="solid"/>
              <a:headEnd type="none" w="sm" len="sm"/>
              <a:tailEnd type="arrow" w="med" len="sm"/>
            </a:ln>
          </p:spPr>
        </p:sp>
        <p:sp>
          <p:nvSpPr>
            <p:cNvPr id="21" name="AutoShape 21"/>
            <p:cNvSpPr/>
            <p:nvPr/>
          </p:nvSpPr>
          <p:spPr>
            <a:xfrm rot="-6167497">
              <a:off x="12277835" y="5486123"/>
              <a:ext cx="921698" cy="0"/>
            </a:xfrm>
            <a:prstGeom prst="line">
              <a:avLst/>
            </a:prstGeom>
            <a:ln w="57239" cap="rnd">
              <a:solidFill>
                <a:srgbClr val="000000"/>
              </a:solidFill>
              <a:prstDash val="solid"/>
              <a:headEnd type="none" w="sm" len="sm"/>
              <a:tailEnd type="arrow" w="med" len="sm"/>
            </a:ln>
          </p:spPr>
        </p:sp>
        <p:sp>
          <p:nvSpPr>
            <p:cNvPr id="22" name="AutoShape 22"/>
            <p:cNvSpPr/>
            <p:nvPr/>
          </p:nvSpPr>
          <p:spPr>
            <a:xfrm rot="10705406">
              <a:off x="10393323" y="5966314"/>
              <a:ext cx="2447859" cy="0"/>
            </a:xfrm>
            <a:prstGeom prst="line">
              <a:avLst/>
            </a:prstGeom>
            <a:ln w="57239" cap="rnd">
              <a:solidFill>
                <a:srgbClr val="000000"/>
              </a:solidFill>
              <a:prstDash val="solid"/>
              <a:headEnd type="none" w="sm" len="sm"/>
              <a:tailEnd type="arrow" w="med" len="sm"/>
            </a:ln>
          </p:spPr>
        </p:sp>
        <p:sp>
          <p:nvSpPr>
            <p:cNvPr id="23" name="AutoShape 23"/>
            <p:cNvSpPr/>
            <p:nvPr/>
          </p:nvSpPr>
          <p:spPr>
            <a:xfrm rot="8303395">
              <a:off x="10385613" y="1452607"/>
              <a:ext cx="1870768" cy="0"/>
            </a:xfrm>
            <a:prstGeom prst="line">
              <a:avLst/>
            </a:prstGeom>
            <a:ln w="57239" cap="rnd">
              <a:solidFill>
                <a:srgbClr val="000000"/>
              </a:solidFill>
              <a:prstDash val="solid"/>
              <a:headEnd type="none" w="sm" len="sm"/>
              <a:tailEnd type="arrow" w="med" len="sm"/>
            </a:ln>
          </p:spPr>
        </p:sp>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123417">
              <a:off x="2572104" y="395687"/>
              <a:ext cx="729338" cy="1685444"/>
            </a:xfrm>
            <a:prstGeom prst="rect">
              <a:avLst/>
            </a:prstGeom>
          </p:spPr>
        </p:pic>
        <p:sp>
          <p:nvSpPr>
            <p:cNvPr id="25" name="TextBox 25"/>
            <p:cNvSpPr txBox="1"/>
            <p:nvPr/>
          </p:nvSpPr>
          <p:spPr>
            <a:xfrm>
              <a:off x="0" y="4131573"/>
              <a:ext cx="3510894"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Phế quản</a:t>
              </a:r>
            </a:p>
          </p:txBody>
        </p:sp>
        <p:sp>
          <p:nvSpPr>
            <p:cNvPr id="26" name="TextBox 26"/>
            <p:cNvSpPr txBox="1"/>
            <p:nvPr/>
          </p:nvSpPr>
          <p:spPr>
            <a:xfrm>
              <a:off x="10393787" y="161062"/>
              <a:ext cx="4693602"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Tiểu phế quản</a:t>
              </a:r>
            </a:p>
          </p:txBody>
        </p:sp>
        <p:sp>
          <p:nvSpPr>
            <p:cNvPr id="27" name="TextBox 27"/>
            <p:cNvSpPr txBox="1"/>
            <p:nvPr/>
          </p:nvSpPr>
          <p:spPr>
            <a:xfrm>
              <a:off x="0" y="2291008"/>
              <a:ext cx="3051491" cy="692498"/>
            </a:xfrm>
            <a:prstGeom prst="rect">
              <a:avLst/>
            </a:prstGeom>
          </p:spPr>
          <p:txBody>
            <a:bodyPr lIns="0" tIns="0" rIns="0" bIns="0" rtlCol="0" anchor="t">
              <a:spAutoFit/>
            </a:bodyPr>
            <a:lstStyle/>
            <a:p>
              <a:pPr algn="just">
                <a:lnSpc>
                  <a:spcPts val="2691"/>
                </a:lnSpc>
              </a:pPr>
              <a:r>
                <a:rPr lang="en-US" sz="1900" b="1">
                  <a:solidFill>
                    <a:srgbClr val="000000"/>
                  </a:solidFill>
                  <a:latin typeface="Arial" pitchFamily="34" charset="0"/>
                </a:rPr>
                <a:t>Khí quản</a:t>
              </a:r>
            </a:p>
          </p:txBody>
        </p:sp>
        <p:pic>
          <p:nvPicPr>
            <p:cNvPr id="28" name="Picture 2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123417" flipH="1" flipV="1">
              <a:off x="2473019" y="1171160"/>
              <a:ext cx="729338" cy="1685444"/>
            </a:xfrm>
            <a:prstGeom prst="rect">
              <a:avLst/>
            </a:prstGeom>
          </p:spPr>
        </p:pic>
        <p:sp>
          <p:nvSpPr>
            <p:cNvPr id="29" name="TextBox 29"/>
            <p:cNvSpPr txBox="1"/>
            <p:nvPr/>
          </p:nvSpPr>
          <p:spPr>
            <a:xfrm>
              <a:off x="1881984" y="-57150"/>
              <a:ext cx="1628910" cy="692498"/>
            </a:xfrm>
            <a:prstGeom prst="rect">
              <a:avLst/>
            </a:prstGeom>
          </p:spPr>
          <p:txBody>
            <a:bodyPr lIns="0" tIns="0" rIns="0" bIns="0" rtlCol="0" anchor="t">
              <a:spAutoFit/>
            </a:bodyPr>
            <a:lstStyle/>
            <a:p>
              <a:pPr algn="just">
                <a:lnSpc>
                  <a:spcPts val="2691"/>
                </a:lnSpc>
              </a:pPr>
              <a:r>
                <a:rPr lang="en-US" sz="1900" b="1">
                  <a:solidFill>
                    <a:srgbClr val="19486A"/>
                  </a:solidFill>
                  <a:latin typeface="Arial" pitchFamily="34" charset="0"/>
                </a:rPr>
                <a:t>CO2</a:t>
              </a:r>
            </a:p>
          </p:txBody>
        </p:sp>
        <p:sp>
          <p:nvSpPr>
            <p:cNvPr id="30" name="TextBox 30"/>
            <p:cNvSpPr txBox="1"/>
            <p:nvPr/>
          </p:nvSpPr>
          <p:spPr>
            <a:xfrm>
              <a:off x="1311866" y="1284356"/>
              <a:ext cx="1624907" cy="692498"/>
            </a:xfrm>
            <a:prstGeom prst="rect">
              <a:avLst/>
            </a:prstGeom>
          </p:spPr>
          <p:txBody>
            <a:bodyPr lIns="0" tIns="0" rIns="0" bIns="0" rtlCol="0" anchor="t">
              <a:spAutoFit/>
            </a:bodyPr>
            <a:lstStyle/>
            <a:p>
              <a:pPr algn="just">
                <a:lnSpc>
                  <a:spcPts val="2691"/>
                </a:lnSpc>
              </a:pPr>
              <a:r>
                <a:rPr lang="en-US" sz="1900" b="1">
                  <a:solidFill>
                    <a:srgbClr val="C5192D"/>
                  </a:solidFill>
                  <a:latin typeface="Arial" pitchFamily="34" charset="0"/>
                </a:rPr>
                <a:t>O2</a:t>
              </a:r>
            </a:p>
          </p:txBody>
        </p:sp>
        <p:sp>
          <p:nvSpPr>
            <p:cNvPr id="31" name="TextBox 31"/>
            <p:cNvSpPr txBox="1"/>
            <p:nvPr/>
          </p:nvSpPr>
          <p:spPr>
            <a:xfrm>
              <a:off x="12472352" y="4279107"/>
              <a:ext cx="1366566" cy="538608"/>
            </a:xfrm>
            <a:prstGeom prst="rect">
              <a:avLst/>
            </a:prstGeom>
          </p:spPr>
          <p:txBody>
            <a:bodyPr wrap="square" lIns="0" tIns="0" rIns="0" bIns="0" rtlCol="0" anchor="t">
              <a:spAutoFit/>
            </a:bodyPr>
            <a:lstStyle/>
            <a:p>
              <a:pPr algn="just">
                <a:lnSpc>
                  <a:spcPts val="2102"/>
                </a:lnSpc>
              </a:pPr>
              <a:r>
                <a:rPr lang="en-US" sz="1500" b="1">
                  <a:solidFill>
                    <a:srgbClr val="FFFFFF"/>
                  </a:solidFill>
                  <a:latin typeface="Arial" pitchFamily="34" charset="0"/>
                </a:rPr>
                <a:t>O2</a:t>
              </a:r>
            </a:p>
          </p:txBody>
        </p:sp>
        <p:sp>
          <p:nvSpPr>
            <p:cNvPr id="32" name="TextBox 32"/>
            <p:cNvSpPr txBox="1"/>
            <p:nvPr/>
          </p:nvSpPr>
          <p:spPr>
            <a:xfrm>
              <a:off x="12806399" y="3883742"/>
              <a:ext cx="1147313" cy="538608"/>
            </a:xfrm>
            <a:prstGeom prst="rect">
              <a:avLst/>
            </a:prstGeom>
          </p:spPr>
          <p:txBody>
            <a:bodyPr wrap="square" lIns="0" tIns="0" rIns="0" bIns="0" rtlCol="0" anchor="t">
              <a:spAutoFit/>
            </a:bodyPr>
            <a:lstStyle/>
            <a:p>
              <a:pPr algn="just">
                <a:lnSpc>
                  <a:spcPts val="2102"/>
                </a:lnSpc>
              </a:pPr>
              <a:r>
                <a:rPr lang="en-US" sz="1500" b="1">
                  <a:solidFill>
                    <a:srgbClr val="FFFFFF"/>
                  </a:solidFill>
                  <a:latin typeface="Arial" pitchFamily="34" charset="0"/>
                </a:rPr>
                <a:t>CO2</a:t>
              </a:r>
            </a:p>
          </p:txBody>
        </p:sp>
      </p:grpSp>
      <p:grpSp>
        <p:nvGrpSpPr>
          <p:cNvPr id="34" name="Group 34"/>
          <p:cNvGrpSpPr/>
          <p:nvPr/>
        </p:nvGrpSpPr>
        <p:grpSpPr>
          <a:xfrm>
            <a:off x="683986" y="2493687"/>
            <a:ext cx="3212306" cy="1599500"/>
            <a:chOff x="0" y="0"/>
            <a:chExt cx="1212260" cy="793885"/>
          </a:xfrm>
        </p:grpSpPr>
        <p:sp>
          <p:nvSpPr>
            <p:cNvPr id="35" name="Freeform 35"/>
            <p:cNvSpPr/>
            <p:nvPr/>
          </p:nvSpPr>
          <p:spPr>
            <a:xfrm>
              <a:off x="0" y="0"/>
              <a:ext cx="1212261" cy="793885"/>
            </a:xfrm>
            <a:custGeom>
              <a:avLst/>
              <a:gdLst/>
              <a:ahLst/>
              <a:cxnLst/>
              <a:rect l="l" t="t" r="r" b="b"/>
              <a:pathLst>
                <a:path w="1212261" h="793885">
                  <a:moveTo>
                    <a:pt x="85782" y="0"/>
                  </a:moveTo>
                  <a:lnTo>
                    <a:pt x="1126478" y="0"/>
                  </a:lnTo>
                  <a:cubicBezTo>
                    <a:pt x="1173855" y="0"/>
                    <a:pt x="1212261" y="38406"/>
                    <a:pt x="1212261" y="85782"/>
                  </a:cubicBezTo>
                  <a:lnTo>
                    <a:pt x="1212261" y="708103"/>
                  </a:lnTo>
                  <a:cubicBezTo>
                    <a:pt x="1212261" y="730853"/>
                    <a:pt x="1203223" y="752672"/>
                    <a:pt x="1187135" y="768760"/>
                  </a:cubicBezTo>
                  <a:cubicBezTo>
                    <a:pt x="1171048" y="784847"/>
                    <a:pt x="1149229" y="793885"/>
                    <a:pt x="1126478" y="793885"/>
                  </a:cubicBezTo>
                  <a:lnTo>
                    <a:pt x="85782" y="793885"/>
                  </a:lnTo>
                  <a:cubicBezTo>
                    <a:pt x="63031" y="793885"/>
                    <a:pt x="41212" y="784847"/>
                    <a:pt x="25125" y="768760"/>
                  </a:cubicBezTo>
                  <a:cubicBezTo>
                    <a:pt x="9038" y="752672"/>
                    <a:pt x="0" y="730853"/>
                    <a:pt x="0" y="708103"/>
                  </a:cubicBezTo>
                  <a:lnTo>
                    <a:pt x="0" y="85782"/>
                  </a:lnTo>
                  <a:cubicBezTo>
                    <a:pt x="0" y="63031"/>
                    <a:pt x="9038" y="41212"/>
                    <a:pt x="25125" y="25125"/>
                  </a:cubicBezTo>
                  <a:cubicBezTo>
                    <a:pt x="41212" y="9038"/>
                    <a:pt x="63031" y="0"/>
                    <a:pt x="85782" y="0"/>
                  </a:cubicBezTo>
                  <a:close/>
                </a:path>
              </a:pathLst>
            </a:custGeom>
            <a:solidFill>
              <a:srgbClr val="FFBD59">
                <a:alpha val="40000"/>
              </a:srgbClr>
            </a:solidFill>
          </p:spPr>
        </p:sp>
        <p:sp>
          <p:nvSpPr>
            <p:cNvPr id="36" name="TextBox 3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39" name="TextBox 39"/>
          <p:cNvSpPr txBox="1"/>
          <p:nvPr/>
        </p:nvSpPr>
        <p:spPr>
          <a:xfrm>
            <a:off x="772278" y="2475319"/>
            <a:ext cx="3067736" cy="384529"/>
          </a:xfrm>
          <a:prstGeom prst="rect">
            <a:avLst/>
          </a:prstGeom>
        </p:spPr>
        <p:txBody>
          <a:bodyPr lIns="0" tIns="0" rIns="0" bIns="0" rtlCol="0" anchor="t">
            <a:spAutoFit/>
          </a:bodyPr>
          <a:lstStyle/>
          <a:p>
            <a:pPr algn="ctr">
              <a:lnSpc>
                <a:spcPts val="3266"/>
              </a:lnSpc>
            </a:pPr>
            <a:r>
              <a:rPr lang="en-US" sz="2000" b="1" dirty="0" err="1">
                <a:solidFill>
                  <a:srgbClr val="000000"/>
                </a:solidFill>
                <a:latin typeface="Arial" pitchFamily="34" charset="0"/>
              </a:rPr>
              <a:t>Khí</a:t>
            </a:r>
            <a:r>
              <a:rPr lang="en-US" sz="2000" b="1" dirty="0">
                <a:solidFill>
                  <a:srgbClr val="000000"/>
                </a:solidFill>
                <a:latin typeface="Arial" pitchFamily="34" charset="0"/>
              </a:rPr>
              <a:t> </a:t>
            </a:r>
            <a:r>
              <a:rPr lang="en-US" sz="2000" b="1" dirty="0" err="1">
                <a:solidFill>
                  <a:srgbClr val="000000"/>
                </a:solidFill>
                <a:latin typeface="Arial" pitchFamily="34" charset="0"/>
              </a:rPr>
              <a:t>quản</a:t>
            </a:r>
            <a:endParaRPr lang="en-US" sz="2000" b="1" dirty="0">
              <a:solidFill>
                <a:srgbClr val="000000"/>
              </a:solidFill>
              <a:latin typeface="Arial" pitchFamily="34" charset="0"/>
            </a:endParaRPr>
          </a:p>
        </p:txBody>
      </p:sp>
      <p:sp>
        <p:nvSpPr>
          <p:cNvPr id="40" name="TextBox 40"/>
          <p:cNvSpPr txBox="1"/>
          <p:nvPr/>
        </p:nvSpPr>
        <p:spPr>
          <a:xfrm>
            <a:off x="702512" y="2885537"/>
            <a:ext cx="3119842" cy="1107996"/>
          </a:xfrm>
          <a:prstGeom prst="rect">
            <a:avLst/>
          </a:prstGeom>
        </p:spPr>
        <p:txBody>
          <a:bodyPr wrap="square" lIns="0" tIns="0" rIns="0" bIns="0" rtlCol="0" anchor="t">
            <a:spAutoFit/>
          </a:bodyPr>
          <a:lstStyle/>
          <a:p>
            <a:pPr algn="ctr"/>
            <a:r>
              <a:rPr lang="en-US" sz="1800" i="1" dirty="0" err="1" smtClean="0">
                <a:solidFill>
                  <a:srgbClr val="000000"/>
                </a:solidFill>
                <a:latin typeface="+mj-lt"/>
              </a:rPr>
              <a:t>Có</a:t>
            </a:r>
            <a:r>
              <a:rPr lang="en-US" sz="1800" i="1" dirty="0" smtClean="0">
                <a:solidFill>
                  <a:srgbClr val="000000"/>
                </a:solidFill>
                <a:latin typeface="+mj-lt"/>
              </a:rPr>
              <a:t> </a:t>
            </a:r>
            <a:r>
              <a:rPr lang="en-US" sz="1800" i="1" dirty="0" err="1" smtClean="0">
                <a:solidFill>
                  <a:srgbClr val="000000"/>
                </a:solidFill>
                <a:latin typeface="+mj-lt"/>
              </a:rPr>
              <a:t>lớp</a:t>
            </a:r>
            <a:r>
              <a:rPr lang="en-US" sz="1800" i="1" dirty="0" smtClean="0">
                <a:solidFill>
                  <a:srgbClr val="000000"/>
                </a:solidFill>
                <a:latin typeface="+mj-lt"/>
              </a:rPr>
              <a:t> </a:t>
            </a:r>
            <a:r>
              <a:rPr lang="en-US" sz="1800" i="1" dirty="0" err="1" smtClean="0">
                <a:solidFill>
                  <a:srgbClr val="000000"/>
                </a:solidFill>
                <a:latin typeface="+mj-lt"/>
              </a:rPr>
              <a:t>niêm</a:t>
            </a:r>
            <a:r>
              <a:rPr lang="en-US" sz="1800" i="1" dirty="0" smtClean="0">
                <a:solidFill>
                  <a:srgbClr val="000000"/>
                </a:solidFill>
                <a:latin typeface="+mj-lt"/>
              </a:rPr>
              <a:t> </a:t>
            </a:r>
            <a:r>
              <a:rPr lang="en-US" sz="1800" i="1" dirty="0" err="1" smtClean="0">
                <a:solidFill>
                  <a:srgbClr val="000000"/>
                </a:solidFill>
                <a:latin typeface="+mj-lt"/>
              </a:rPr>
              <a:t>mạc</a:t>
            </a:r>
            <a:r>
              <a:rPr lang="en-US" sz="1800" i="1" dirty="0" smtClean="0">
                <a:solidFill>
                  <a:srgbClr val="000000"/>
                </a:solidFill>
                <a:latin typeface="+mj-lt"/>
              </a:rPr>
              <a:t> </a:t>
            </a:r>
            <a:r>
              <a:rPr lang="en-US" sz="1800" i="1" dirty="0" err="1" smtClean="0">
                <a:solidFill>
                  <a:srgbClr val="000000"/>
                </a:solidFill>
                <a:latin typeface="+mj-lt"/>
              </a:rPr>
              <a:t>tiết</a:t>
            </a:r>
            <a:r>
              <a:rPr lang="en-US" sz="1800" i="1" dirty="0" smtClean="0">
                <a:solidFill>
                  <a:srgbClr val="000000"/>
                </a:solidFill>
                <a:latin typeface="+mj-lt"/>
              </a:rPr>
              <a:t> </a:t>
            </a:r>
            <a:r>
              <a:rPr lang="en-US" sz="1800" i="1" dirty="0" err="1" smtClean="0">
                <a:solidFill>
                  <a:srgbClr val="000000"/>
                </a:solidFill>
                <a:latin typeface="+mj-lt"/>
              </a:rPr>
              <a:t>nhầy</a:t>
            </a:r>
            <a:r>
              <a:rPr lang="en-US" sz="1800" i="1" dirty="0" smtClean="0">
                <a:solidFill>
                  <a:srgbClr val="000000"/>
                </a:solidFill>
                <a:latin typeface="+mj-lt"/>
              </a:rPr>
              <a:t> </a:t>
            </a:r>
            <a:r>
              <a:rPr lang="en-US" sz="1800" i="1" dirty="0" err="1" smtClean="0">
                <a:solidFill>
                  <a:srgbClr val="000000"/>
                </a:solidFill>
                <a:latin typeface="+mj-lt"/>
              </a:rPr>
              <a:t>và</a:t>
            </a:r>
            <a:r>
              <a:rPr lang="en-US" sz="1800" i="1" dirty="0" smtClean="0">
                <a:solidFill>
                  <a:srgbClr val="000000"/>
                </a:solidFill>
                <a:latin typeface="+mj-lt"/>
              </a:rPr>
              <a:t> </a:t>
            </a:r>
            <a:r>
              <a:rPr lang="en-US" sz="1800" i="1" dirty="0" err="1" smtClean="0">
                <a:solidFill>
                  <a:srgbClr val="000000"/>
                </a:solidFill>
                <a:latin typeface="+mj-lt"/>
              </a:rPr>
              <a:t>lông</a:t>
            </a:r>
            <a:r>
              <a:rPr lang="en-US" sz="1800" i="1" dirty="0" smtClean="0">
                <a:solidFill>
                  <a:srgbClr val="000000"/>
                </a:solidFill>
                <a:latin typeface="+mj-lt"/>
              </a:rPr>
              <a:t> rung </a:t>
            </a:r>
            <a:r>
              <a:rPr lang="en-US" sz="1800" i="1" dirty="0" err="1" smtClean="0">
                <a:solidFill>
                  <a:srgbClr val="000000"/>
                </a:solidFill>
                <a:latin typeface="+mj-lt"/>
              </a:rPr>
              <a:t>chuyển</a:t>
            </a:r>
            <a:r>
              <a:rPr lang="en-US" sz="1800" i="1" dirty="0" smtClean="0">
                <a:solidFill>
                  <a:srgbClr val="000000"/>
                </a:solidFill>
                <a:latin typeface="+mj-lt"/>
              </a:rPr>
              <a:t> </a:t>
            </a:r>
            <a:r>
              <a:rPr lang="en-US" sz="1800" i="1" dirty="0" err="1" smtClean="0">
                <a:solidFill>
                  <a:srgbClr val="000000"/>
                </a:solidFill>
                <a:latin typeface="+mj-lt"/>
              </a:rPr>
              <a:t>động</a:t>
            </a:r>
            <a:r>
              <a:rPr lang="en-US" sz="1800" i="1" dirty="0" smtClean="0">
                <a:solidFill>
                  <a:srgbClr val="000000"/>
                </a:solidFill>
                <a:latin typeface="+mj-lt"/>
              </a:rPr>
              <a:t>. </a:t>
            </a:r>
            <a:r>
              <a:rPr lang="en-US" sz="1800" i="1" dirty="0" err="1" smtClean="0">
                <a:solidFill>
                  <a:srgbClr val="000000"/>
                </a:solidFill>
                <a:latin typeface="+mj-lt"/>
              </a:rPr>
              <a:t>Vai</a:t>
            </a:r>
            <a:r>
              <a:rPr lang="en-US" sz="1800" i="1" dirty="0" smtClean="0">
                <a:solidFill>
                  <a:srgbClr val="000000"/>
                </a:solidFill>
                <a:latin typeface="+mj-lt"/>
              </a:rPr>
              <a:t> </a:t>
            </a:r>
            <a:r>
              <a:rPr lang="en-US" sz="1800" i="1" dirty="0" err="1" smtClean="0">
                <a:solidFill>
                  <a:srgbClr val="000000"/>
                </a:solidFill>
                <a:latin typeface="+mj-lt"/>
              </a:rPr>
              <a:t>trò</a:t>
            </a:r>
            <a:r>
              <a:rPr lang="en-US" sz="1800" i="1" dirty="0" smtClean="0">
                <a:solidFill>
                  <a:srgbClr val="000000"/>
                </a:solidFill>
                <a:latin typeface="+mj-lt"/>
              </a:rPr>
              <a:t> </a:t>
            </a:r>
            <a:r>
              <a:rPr lang="en-US" sz="1800" i="1" dirty="0" err="1" smtClean="0">
                <a:solidFill>
                  <a:srgbClr val="000000"/>
                </a:solidFill>
                <a:latin typeface="+mj-lt"/>
              </a:rPr>
              <a:t>dẫn</a:t>
            </a:r>
            <a:r>
              <a:rPr lang="en-US" sz="1800" i="1" dirty="0" smtClean="0">
                <a:solidFill>
                  <a:srgbClr val="000000"/>
                </a:solidFill>
                <a:latin typeface="+mj-lt"/>
              </a:rPr>
              <a:t> </a:t>
            </a:r>
            <a:r>
              <a:rPr lang="en-US" sz="1800" i="1" dirty="0" err="1" smtClean="0">
                <a:solidFill>
                  <a:srgbClr val="000000"/>
                </a:solidFill>
                <a:latin typeface="+mj-lt"/>
              </a:rPr>
              <a:t>khi</a:t>
            </a:r>
            <a:r>
              <a:rPr lang="en-US" sz="1800" i="1" dirty="0" smtClean="0">
                <a:solidFill>
                  <a:srgbClr val="000000"/>
                </a:solidFill>
                <a:latin typeface="+mj-lt"/>
              </a:rPr>
              <a:t> </a:t>
            </a:r>
            <a:r>
              <a:rPr lang="en-US" sz="1800" i="1" dirty="0" err="1" smtClean="0">
                <a:solidFill>
                  <a:srgbClr val="000000"/>
                </a:solidFill>
                <a:latin typeface="+mj-lt"/>
              </a:rPr>
              <a:t>từ</a:t>
            </a:r>
            <a:r>
              <a:rPr lang="en-US" sz="1800" i="1" dirty="0" smtClean="0">
                <a:solidFill>
                  <a:srgbClr val="000000"/>
                </a:solidFill>
                <a:latin typeface="+mj-lt"/>
              </a:rPr>
              <a:t> </a:t>
            </a:r>
            <a:r>
              <a:rPr lang="en-US" sz="1800" i="1" dirty="0" err="1" smtClean="0">
                <a:solidFill>
                  <a:srgbClr val="000000"/>
                </a:solidFill>
                <a:latin typeface="+mj-lt"/>
              </a:rPr>
              <a:t>ngoài</a:t>
            </a:r>
            <a:r>
              <a:rPr lang="en-US" sz="1800" i="1" dirty="0" smtClean="0">
                <a:solidFill>
                  <a:srgbClr val="000000"/>
                </a:solidFill>
                <a:latin typeface="+mj-lt"/>
              </a:rPr>
              <a:t> </a:t>
            </a:r>
            <a:r>
              <a:rPr lang="en-US" sz="1800" i="1" dirty="0" err="1" smtClean="0">
                <a:solidFill>
                  <a:srgbClr val="000000"/>
                </a:solidFill>
                <a:latin typeface="+mj-lt"/>
              </a:rPr>
              <a:t>vào</a:t>
            </a:r>
            <a:r>
              <a:rPr lang="en-US" sz="1800" i="1" dirty="0" smtClean="0">
                <a:solidFill>
                  <a:srgbClr val="000000"/>
                </a:solidFill>
                <a:latin typeface="+mj-lt"/>
              </a:rPr>
              <a:t> </a:t>
            </a:r>
            <a:r>
              <a:rPr lang="en-US" sz="1800" i="1" dirty="0" err="1" smtClean="0">
                <a:solidFill>
                  <a:srgbClr val="000000"/>
                </a:solidFill>
                <a:latin typeface="+mj-lt"/>
              </a:rPr>
              <a:t>và</a:t>
            </a:r>
            <a:r>
              <a:rPr lang="en-US" sz="1800" i="1" dirty="0" smtClean="0">
                <a:solidFill>
                  <a:srgbClr val="000000"/>
                </a:solidFill>
                <a:latin typeface="+mj-lt"/>
              </a:rPr>
              <a:t> </a:t>
            </a:r>
            <a:r>
              <a:rPr lang="en-US" sz="1800" i="1" dirty="0" err="1" smtClean="0">
                <a:solidFill>
                  <a:srgbClr val="000000"/>
                </a:solidFill>
                <a:latin typeface="+mj-lt"/>
              </a:rPr>
              <a:t>đẩy</a:t>
            </a:r>
            <a:r>
              <a:rPr lang="en-US" sz="1800" i="1" dirty="0" smtClean="0">
                <a:solidFill>
                  <a:srgbClr val="000000"/>
                </a:solidFill>
                <a:latin typeface="+mj-lt"/>
              </a:rPr>
              <a:t> </a:t>
            </a:r>
            <a:r>
              <a:rPr lang="en-US" sz="1800" i="1" dirty="0" err="1" smtClean="0">
                <a:solidFill>
                  <a:srgbClr val="000000"/>
                </a:solidFill>
                <a:latin typeface="+mj-lt"/>
              </a:rPr>
              <a:t>vật</a:t>
            </a:r>
            <a:r>
              <a:rPr lang="en-US" sz="1800" i="1" dirty="0" smtClean="0">
                <a:solidFill>
                  <a:srgbClr val="000000"/>
                </a:solidFill>
                <a:latin typeface="+mj-lt"/>
              </a:rPr>
              <a:t> </a:t>
            </a:r>
            <a:r>
              <a:rPr lang="en-US" sz="1800" i="1" dirty="0" err="1" smtClean="0">
                <a:solidFill>
                  <a:srgbClr val="000000"/>
                </a:solidFill>
                <a:latin typeface="+mj-lt"/>
              </a:rPr>
              <a:t>lạ</a:t>
            </a:r>
            <a:r>
              <a:rPr lang="en-US" sz="1800" i="1" dirty="0" smtClean="0">
                <a:solidFill>
                  <a:srgbClr val="000000"/>
                </a:solidFill>
                <a:latin typeface="+mj-lt"/>
              </a:rPr>
              <a:t> </a:t>
            </a:r>
            <a:r>
              <a:rPr lang="en-US" sz="1800" i="1" dirty="0" err="1" smtClean="0">
                <a:solidFill>
                  <a:srgbClr val="000000"/>
                </a:solidFill>
                <a:latin typeface="+mj-lt"/>
              </a:rPr>
              <a:t>ra</a:t>
            </a:r>
            <a:r>
              <a:rPr lang="en-US" sz="1800" i="1" dirty="0" smtClean="0">
                <a:solidFill>
                  <a:srgbClr val="000000"/>
                </a:solidFill>
                <a:latin typeface="+mj-lt"/>
              </a:rPr>
              <a:t> </a:t>
            </a:r>
            <a:r>
              <a:rPr lang="en-US" sz="1800" i="1" dirty="0" err="1" smtClean="0">
                <a:solidFill>
                  <a:srgbClr val="000000"/>
                </a:solidFill>
                <a:latin typeface="+mj-lt"/>
              </a:rPr>
              <a:t>khỏi</a:t>
            </a:r>
            <a:r>
              <a:rPr lang="en-US" sz="1800" i="1" dirty="0" smtClean="0">
                <a:solidFill>
                  <a:srgbClr val="000000"/>
                </a:solidFill>
                <a:latin typeface="+mj-lt"/>
              </a:rPr>
              <a:t> </a:t>
            </a:r>
            <a:r>
              <a:rPr lang="en-US" sz="1800" i="1" dirty="0" err="1" smtClean="0">
                <a:solidFill>
                  <a:srgbClr val="000000"/>
                </a:solidFill>
                <a:latin typeface="+mj-lt"/>
              </a:rPr>
              <a:t>đường</a:t>
            </a:r>
            <a:r>
              <a:rPr lang="en-US" sz="1800" i="1" dirty="0" smtClean="0">
                <a:solidFill>
                  <a:srgbClr val="000000"/>
                </a:solidFill>
                <a:latin typeface="+mj-lt"/>
              </a:rPr>
              <a:t> </a:t>
            </a:r>
            <a:r>
              <a:rPr lang="en-US" sz="1800" i="1" dirty="0" err="1" smtClean="0">
                <a:solidFill>
                  <a:srgbClr val="000000"/>
                </a:solidFill>
                <a:latin typeface="+mj-lt"/>
              </a:rPr>
              <a:t>hô</a:t>
            </a:r>
            <a:r>
              <a:rPr lang="en-US" sz="1800" i="1" dirty="0" smtClean="0">
                <a:solidFill>
                  <a:srgbClr val="000000"/>
                </a:solidFill>
                <a:latin typeface="+mj-lt"/>
              </a:rPr>
              <a:t> </a:t>
            </a:r>
            <a:r>
              <a:rPr lang="en-US" sz="1800" i="1" dirty="0" err="1" smtClean="0">
                <a:solidFill>
                  <a:srgbClr val="000000"/>
                </a:solidFill>
                <a:latin typeface="+mj-lt"/>
              </a:rPr>
              <a:t>hấp</a:t>
            </a:r>
            <a:r>
              <a:rPr lang="en-US" sz="1800" i="1" dirty="0" smtClean="0">
                <a:solidFill>
                  <a:srgbClr val="000000"/>
                </a:solidFill>
                <a:latin typeface="+mj-lt"/>
              </a:rPr>
              <a:t>.</a:t>
            </a:r>
            <a:endParaRPr lang="en-US" sz="1800" i="1" dirty="0">
              <a:solidFill>
                <a:srgbClr val="000000"/>
              </a:solidFill>
              <a:latin typeface="+mj-lt"/>
            </a:endParaRPr>
          </a:p>
        </p:txBody>
      </p:sp>
      <p:grpSp>
        <p:nvGrpSpPr>
          <p:cNvPr id="42" name="Group 42"/>
          <p:cNvGrpSpPr/>
          <p:nvPr/>
        </p:nvGrpSpPr>
        <p:grpSpPr>
          <a:xfrm>
            <a:off x="681970" y="4167423"/>
            <a:ext cx="3214324" cy="2157177"/>
            <a:chOff x="0" y="-199554"/>
            <a:chExt cx="6137074" cy="4314354"/>
          </a:xfrm>
        </p:grpSpPr>
        <p:grpSp>
          <p:nvGrpSpPr>
            <p:cNvPr id="43" name="Group 43"/>
            <p:cNvGrpSpPr/>
            <p:nvPr/>
          </p:nvGrpSpPr>
          <p:grpSpPr>
            <a:xfrm>
              <a:off x="0" y="-199554"/>
              <a:ext cx="6137074" cy="4314354"/>
              <a:chOff x="0" y="-39418"/>
              <a:chExt cx="1212261" cy="852218"/>
            </a:xfrm>
          </p:grpSpPr>
          <p:sp>
            <p:nvSpPr>
              <p:cNvPr id="44" name="Freeform 44"/>
              <p:cNvSpPr/>
              <p:nvPr/>
            </p:nvSpPr>
            <p:spPr>
              <a:xfrm>
                <a:off x="0" y="-39418"/>
                <a:ext cx="1212261" cy="506953"/>
              </a:xfrm>
              <a:custGeom>
                <a:avLst/>
                <a:gdLst/>
                <a:ahLst/>
                <a:cxnLst/>
                <a:rect l="l" t="t" r="r" b="b"/>
                <a:pathLst>
                  <a:path w="1212261" h="615584">
                    <a:moveTo>
                      <a:pt x="85782" y="0"/>
                    </a:moveTo>
                    <a:lnTo>
                      <a:pt x="1126478" y="0"/>
                    </a:lnTo>
                    <a:cubicBezTo>
                      <a:pt x="1173855" y="0"/>
                      <a:pt x="1212261" y="38406"/>
                      <a:pt x="1212261" y="85782"/>
                    </a:cubicBezTo>
                    <a:lnTo>
                      <a:pt x="1212261" y="529802"/>
                    </a:lnTo>
                    <a:cubicBezTo>
                      <a:pt x="1212261" y="552553"/>
                      <a:pt x="1203223" y="574372"/>
                      <a:pt x="1187135" y="590459"/>
                    </a:cubicBezTo>
                    <a:cubicBezTo>
                      <a:pt x="1171048" y="606546"/>
                      <a:pt x="1149229" y="615584"/>
                      <a:pt x="1126478" y="615584"/>
                    </a:cubicBezTo>
                    <a:lnTo>
                      <a:pt x="85782" y="615584"/>
                    </a:lnTo>
                    <a:cubicBezTo>
                      <a:pt x="63031" y="615584"/>
                      <a:pt x="41212" y="606546"/>
                      <a:pt x="25125" y="590459"/>
                    </a:cubicBezTo>
                    <a:cubicBezTo>
                      <a:pt x="9038" y="574372"/>
                      <a:pt x="0" y="552553"/>
                      <a:pt x="0" y="529802"/>
                    </a:cubicBezTo>
                    <a:lnTo>
                      <a:pt x="0" y="85782"/>
                    </a:lnTo>
                    <a:cubicBezTo>
                      <a:pt x="0" y="63031"/>
                      <a:pt x="9038" y="41212"/>
                      <a:pt x="25125" y="25125"/>
                    </a:cubicBezTo>
                    <a:cubicBezTo>
                      <a:pt x="41212" y="9038"/>
                      <a:pt x="63031" y="0"/>
                      <a:pt x="85782" y="0"/>
                    </a:cubicBezTo>
                    <a:close/>
                  </a:path>
                </a:pathLst>
              </a:custGeom>
              <a:solidFill>
                <a:srgbClr val="FFBD59">
                  <a:alpha val="40000"/>
                </a:srgbClr>
              </a:solidFill>
            </p:spPr>
          </p:sp>
          <p:sp>
            <p:nvSpPr>
              <p:cNvPr id="45" name="TextBox 45"/>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46" name="TextBox 46"/>
            <p:cNvSpPr txBox="1"/>
            <p:nvPr/>
          </p:nvSpPr>
          <p:spPr>
            <a:xfrm>
              <a:off x="0" y="-159458"/>
              <a:ext cx="6137070" cy="769058"/>
            </a:xfrm>
            <a:prstGeom prst="rect">
              <a:avLst/>
            </a:prstGeom>
          </p:spPr>
          <p:txBody>
            <a:bodyPr lIns="0" tIns="0" rIns="0" bIns="0" rtlCol="0" anchor="t">
              <a:spAutoFit/>
            </a:bodyPr>
            <a:lstStyle/>
            <a:p>
              <a:pPr algn="ctr">
                <a:lnSpc>
                  <a:spcPts val="3266"/>
                </a:lnSpc>
              </a:pPr>
              <a:r>
                <a:rPr lang="en-US" sz="2000" b="1" dirty="0" err="1">
                  <a:solidFill>
                    <a:srgbClr val="000000"/>
                  </a:solidFill>
                  <a:latin typeface="Arial" pitchFamily="34" charset="0"/>
                </a:rPr>
                <a:t>Phế</a:t>
              </a:r>
              <a:r>
                <a:rPr lang="en-US" sz="2000" b="1" dirty="0">
                  <a:solidFill>
                    <a:srgbClr val="000000"/>
                  </a:solidFill>
                  <a:latin typeface="Arial" pitchFamily="34" charset="0"/>
                </a:rPr>
                <a:t> </a:t>
              </a:r>
              <a:r>
                <a:rPr lang="en-US" sz="2000" b="1" dirty="0" err="1">
                  <a:solidFill>
                    <a:srgbClr val="000000"/>
                  </a:solidFill>
                  <a:latin typeface="Arial" pitchFamily="34" charset="0"/>
                </a:rPr>
                <a:t>quản</a:t>
              </a:r>
              <a:endParaRPr lang="en-US" sz="2000" b="1" dirty="0">
                <a:solidFill>
                  <a:srgbClr val="000000"/>
                </a:solidFill>
                <a:latin typeface="Arial" pitchFamily="34" charset="0"/>
              </a:endParaRPr>
            </a:p>
          </p:txBody>
        </p:sp>
        <p:sp>
          <p:nvSpPr>
            <p:cNvPr id="47" name="TextBox 47"/>
            <p:cNvSpPr txBox="1"/>
            <p:nvPr/>
          </p:nvSpPr>
          <p:spPr>
            <a:xfrm>
              <a:off x="91871" y="811650"/>
              <a:ext cx="5780150" cy="1169550"/>
            </a:xfrm>
            <a:prstGeom prst="rect">
              <a:avLst/>
            </a:prstGeom>
          </p:spPr>
          <p:txBody>
            <a:bodyPr wrap="square" lIns="0" tIns="0" rIns="0" bIns="0" rtlCol="0" anchor="t">
              <a:spAutoFit/>
            </a:bodyPr>
            <a:lstStyle/>
            <a:p>
              <a:pPr algn="ctr"/>
              <a:r>
                <a:rPr lang="en-US" sz="1900" i="1" dirty="0" err="1">
                  <a:solidFill>
                    <a:srgbClr val="000000"/>
                  </a:solidFill>
                  <a:latin typeface="+mj-lt"/>
                </a:rPr>
                <a:t>Có</a:t>
              </a:r>
              <a:r>
                <a:rPr lang="en-US" sz="1900" i="1" dirty="0">
                  <a:solidFill>
                    <a:srgbClr val="000000"/>
                  </a:solidFill>
                  <a:latin typeface="+mj-lt"/>
                </a:rPr>
                <a:t> </a:t>
              </a:r>
              <a:r>
                <a:rPr lang="en-US" sz="1900" i="1" dirty="0" err="1">
                  <a:solidFill>
                    <a:srgbClr val="000000"/>
                  </a:solidFill>
                  <a:latin typeface="+mj-lt"/>
                </a:rPr>
                <a:t>dạng</a:t>
              </a:r>
              <a:r>
                <a:rPr lang="en-US" sz="1900" i="1" dirty="0">
                  <a:solidFill>
                    <a:srgbClr val="000000"/>
                  </a:solidFill>
                  <a:latin typeface="+mj-lt"/>
                </a:rPr>
                <a:t> </a:t>
              </a:r>
              <a:r>
                <a:rPr lang="en-US" sz="1900" i="1" dirty="0" err="1" smtClean="0">
                  <a:solidFill>
                    <a:srgbClr val="000000"/>
                  </a:solidFill>
                  <a:latin typeface="+mj-lt"/>
                </a:rPr>
                <a:t>ống</a:t>
              </a:r>
              <a:r>
                <a:rPr lang="en-US" sz="1900" i="1" dirty="0" smtClean="0">
                  <a:solidFill>
                    <a:srgbClr val="000000"/>
                  </a:solidFill>
                  <a:latin typeface="+mj-lt"/>
                </a:rPr>
                <a:t>, chia </a:t>
              </a:r>
              <a:r>
                <a:rPr lang="en-US" sz="1900" i="1" dirty="0" err="1" smtClean="0">
                  <a:solidFill>
                    <a:srgbClr val="000000"/>
                  </a:solidFill>
                  <a:latin typeface="+mj-lt"/>
                </a:rPr>
                <a:t>nhỏ</a:t>
              </a:r>
              <a:r>
                <a:rPr lang="en-US" sz="1900" i="1" dirty="0" smtClean="0">
                  <a:solidFill>
                    <a:srgbClr val="000000"/>
                  </a:solidFill>
                  <a:latin typeface="+mj-lt"/>
                </a:rPr>
                <a:t> </a:t>
              </a:r>
              <a:r>
                <a:rPr lang="en-US" sz="1900" i="1" dirty="0" err="1">
                  <a:solidFill>
                    <a:srgbClr val="000000"/>
                  </a:solidFill>
                  <a:latin typeface="+mj-lt"/>
                </a:rPr>
                <a:t>dẫn</a:t>
              </a:r>
              <a:r>
                <a:rPr lang="en-US" sz="1900" i="1" dirty="0">
                  <a:solidFill>
                    <a:srgbClr val="000000"/>
                  </a:solidFill>
                  <a:latin typeface="+mj-lt"/>
                </a:rPr>
                <a:t> </a:t>
              </a:r>
              <a:r>
                <a:rPr lang="en-US" sz="1900" i="1" dirty="0" err="1">
                  <a:solidFill>
                    <a:srgbClr val="000000"/>
                  </a:solidFill>
                  <a:latin typeface="+mj-lt"/>
                </a:rPr>
                <a:t>quản</a:t>
              </a:r>
              <a:r>
                <a:rPr lang="en-US" sz="1900" i="1" dirty="0">
                  <a:solidFill>
                    <a:srgbClr val="000000"/>
                  </a:solidFill>
                  <a:latin typeface="+mj-lt"/>
                </a:rPr>
                <a:t> </a:t>
              </a:r>
              <a:r>
                <a:rPr lang="en-US" sz="1900" i="1" dirty="0" err="1">
                  <a:solidFill>
                    <a:srgbClr val="000000"/>
                  </a:solidFill>
                  <a:latin typeface="+mj-lt"/>
                </a:rPr>
                <a:t>để</a:t>
              </a:r>
              <a:r>
                <a:rPr lang="en-US" sz="1900" i="1" dirty="0">
                  <a:solidFill>
                    <a:srgbClr val="000000"/>
                  </a:solidFill>
                  <a:latin typeface="+mj-lt"/>
                </a:rPr>
                <a:t> </a:t>
              </a:r>
              <a:r>
                <a:rPr lang="en-US" sz="1900" i="1" dirty="0" err="1">
                  <a:solidFill>
                    <a:srgbClr val="000000"/>
                  </a:solidFill>
                  <a:latin typeface="+mj-lt"/>
                </a:rPr>
                <a:t>đi</a:t>
              </a:r>
              <a:r>
                <a:rPr lang="en-US" sz="1900" i="1" dirty="0">
                  <a:solidFill>
                    <a:srgbClr val="000000"/>
                  </a:solidFill>
                  <a:latin typeface="+mj-lt"/>
                </a:rPr>
                <a:t> </a:t>
              </a:r>
              <a:r>
                <a:rPr lang="en-US" sz="1900" i="1" dirty="0" err="1">
                  <a:solidFill>
                    <a:srgbClr val="000000"/>
                  </a:solidFill>
                  <a:latin typeface="+mj-lt"/>
                </a:rPr>
                <a:t>vào</a:t>
              </a:r>
              <a:r>
                <a:rPr lang="en-US" sz="1900" i="1" dirty="0">
                  <a:solidFill>
                    <a:srgbClr val="000000"/>
                  </a:solidFill>
                  <a:latin typeface="+mj-lt"/>
                </a:rPr>
                <a:t> </a:t>
              </a:r>
              <a:r>
                <a:rPr lang="en-US" sz="1900" i="1" dirty="0" err="1">
                  <a:solidFill>
                    <a:srgbClr val="000000"/>
                  </a:solidFill>
                  <a:latin typeface="+mj-lt"/>
                </a:rPr>
                <a:t>từng</a:t>
              </a:r>
              <a:r>
                <a:rPr lang="en-US" sz="1900" i="1" dirty="0">
                  <a:solidFill>
                    <a:srgbClr val="000000"/>
                  </a:solidFill>
                  <a:latin typeface="+mj-lt"/>
                </a:rPr>
                <a:t> </a:t>
              </a:r>
              <a:r>
                <a:rPr lang="en-US" sz="1900" i="1" dirty="0" err="1">
                  <a:solidFill>
                    <a:srgbClr val="000000"/>
                  </a:solidFill>
                  <a:latin typeface="+mj-lt"/>
                </a:rPr>
                <a:t>phế</a:t>
              </a:r>
              <a:r>
                <a:rPr lang="en-US" sz="1900" i="1" dirty="0">
                  <a:solidFill>
                    <a:srgbClr val="000000"/>
                  </a:solidFill>
                  <a:latin typeface="+mj-lt"/>
                </a:rPr>
                <a:t> </a:t>
              </a:r>
              <a:r>
                <a:rPr lang="en-US" sz="1900" i="1" dirty="0" err="1">
                  <a:solidFill>
                    <a:srgbClr val="000000"/>
                  </a:solidFill>
                  <a:latin typeface="+mj-lt"/>
                </a:rPr>
                <a:t>nang</a:t>
              </a:r>
              <a:endParaRPr lang="en-US" sz="1900" i="1" dirty="0">
                <a:solidFill>
                  <a:srgbClr val="000000"/>
                </a:solidFill>
                <a:latin typeface="+mj-lt"/>
              </a:endParaRPr>
            </a:p>
          </p:txBody>
        </p:sp>
      </p:grpSp>
      <p:sp>
        <p:nvSpPr>
          <p:cNvPr id="52" name="TextBox 48"/>
          <p:cNvSpPr txBox="1"/>
          <p:nvPr/>
        </p:nvSpPr>
        <p:spPr>
          <a:xfrm rot="-5400000">
            <a:off x="-699505" y="4048004"/>
            <a:ext cx="2191841" cy="423193"/>
          </a:xfrm>
          <a:prstGeom prst="rect">
            <a:avLst/>
          </a:prstGeom>
        </p:spPr>
        <p:txBody>
          <a:bodyPr lIns="0" tIns="0" rIns="0" bIns="0" rtlCol="0" anchor="t">
            <a:spAutoFit/>
          </a:bodyPr>
          <a:lstStyle/>
          <a:p>
            <a:pPr algn="ctr">
              <a:lnSpc>
                <a:spcPts val="3266"/>
              </a:lnSpc>
            </a:pPr>
            <a:r>
              <a:rPr lang="en-US" sz="2300">
                <a:solidFill>
                  <a:srgbClr val="000000"/>
                </a:solidFill>
                <a:latin typeface="Arial" pitchFamily="34" charset="0"/>
              </a:rPr>
              <a:t>Đường dẫn khí</a:t>
            </a:r>
          </a:p>
        </p:txBody>
      </p:sp>
      <p:grpSp>
        <p:nvGrpSpPr>
          <p:cNvPr id="57" name="Group 42"/>
          <p:cNvGrpSpPr/>
          <p:nvPr/>
        </p:nvGrpSpPr>
        <p:grpSpPr>
          <a:xfrm>
            <a:off x="685621" y="5562600"/>
            <a:ext cx="3210670" cy="2057400"/>
            <a:chOff x="0" y="-223904"/>
            <a:chExt cx="6137074" cy="4338704"/>
          </a:xfrm>
        </p:grpSpPr>
        <p:grpSp>
          <p:nvGrpSpPr>
            <p:cNvPr id="58" name="Group 43"/>
            <p:cNvGrpSpPr/>
            <p:nvPr/>
          </p:nvGrpSpPr>
          <p:grpSpPr>
            <a:xfrm>
              <a:off x="0" y="-199554"/>
              <a:ext cx="6137074" cy="4314354"/>
              <a:chOff x="0" y="-39418"/>
              <a:chExt cx="1212261" cy="852218"/>
            </a:xfrm>
          </p:grpSpPr>
          <p:sp>
            <p:nvSpPr>
              <p:cNvPr id="61" name="Freeform 44"/>
              <p:cNvSpPr/>
              <p:nvPr/>
            </p:nvSpPr>
            <p:spPr>
              <a:xfrm>
                <a:off x="0" y="-39418"/>
                <a:ext cx="1212261" cy="506953"/>
              </a:xfrm>
              <a:custGeom>
                <a:avLst/>
                <a:gdLst/>
                <a:ahLst/>
                <a:cxnLst/>
                <a:rect l="l" t="t" r="r" b="b"/>
                <a:pathLst>
                  <a:path w="1212261" h="615584">
                    <a:moveTo>
                      <a:pt x="85782" y="0"/>
                    </a:moveTo>
                    <a:lnTo>
                      <a:pt x="1126478" y="0"/>
                    </a:lnTo>
                    <a:cubicBezTo>
                      <a:pt x="1173855" y="0"/>
                      <a:pt x="1212261" y="38406"/>
                      <a:pt x="1212261" y="85782"/>
                    </a:cubicBezTo>
                    <a:lnTo>
                      <a:pt x="1212261" y="529802"/>
                    </a:lnTo>
                    <a:cubicBezTo>
                      <a:pt x="1212261" y="552553"/>
                      <a:pt x="1203223" y="574372"/>
                      <a:pt x="1187135" y="590459"/>
                    </a:cubicBezTo>
                    <a:cubicBezTo>
                      <a:pt x="1171048" y="606546"/>
                      <a:pt x="1149229" y="615584"/>
                      <a:pt x="1126478" y="615584"/>
                    </a:cubicBezTo>
                    <a:lnTo>
                      <a:pt x="85782" y="615584"/>
                    </a:lnTo>
                    <a:cubicBezTo>
                      <a:pt x="63031" y="615584"/>
                      <a:pt x="41212" y="606546"/>
                      <a:pt x="25125" y="590459"/>
                    </a:cubicBezTo>
                    <a:cubicBezTo>
                      <a:pt x="9038" y="574372"/>
                      <a:pt x="0" y="552553"/>
                      <a:pt x="0" y="529802"/>
                    </a:cubicBezTo>
                    <a:lnTo>
                      <a:pt x="0" y="85782"/>
                    </a:lnTo>
                    <a:cubicBezTo>
                      <a:pt x="0" y="63031"/>
                      <a:pt x="9038" y="41212"/>
                      <a:pt x="25125" y="25125"/>
                    </a:cubicBezTo>
                    <a:cubicBezTo>
                      <a:pt x="41212" y="9038"/>
                      <a:pt x="63031" y="0"/>
                      <a:pt x="85782" y="0"/>
                    </a:cubicBezTo>
                    <a:close/>
                  </a:path>
                </a:pathLst>
              </a:custGeom>
              <a:solidFill>
                <a:srgbClr val="FFBD59">
                  <a:alpha val="40000"/>
                </a:srgbClr>
              </a:solidFill>
            </p:spPr>
          </p:sp>
          <p:sp>
            <p:nvSpPr>
              <p:cNvPr id="62" name="TextBox 45"/>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59" name="TextBox 46"/>
            <p:cNvSpPr txBox="1"/>
            <p:nvPr/>
          </p:nvSpPr>
          <p:spPr>
            <a:xfrm>
              <a:off x="0" y="-223904"/>
              <a:ext cx="6137070" cy="769058"/>
            </a:xfrm>
            <a:prstGeom prst="rect">
              <a:avLst/>
            </a:prstGeom>
          </p:spPr>
          <p:txBody>
            <a:bodyPr lIns="0" tIns="0" rIns="0" bIns="0" rtlCol="0" anchor="t">
              <a:spAutoFit/>
            </a:bodyPr>
            <a:lstStyle/>
            <a:p>
              <a:pPr algn="ctr">
                <a:lnSpc>
                  <a:spcPts val="3266"/>
                </a:lnSpc>
              </a:pPr>
              <a:r>
                <a:rPr lang="en-US" sz="2000" b="1" dirty="0" err="1">
                  <a:solidFill>
                    <a:srgbClr val="000000"/>
                  </a:solidFill>
                  <a:latin typeface="Arial" pitchFamily="34" charset="0"/>
                </a:rPr>
                <a:t>Phế</a:t>
              </a:r>
              <a:r>
                <a:rPr lang="en-US" sz="2000" b="1" dirty="0">
                  <a:solidFill>
                    <a:srgbClr val="000000"/>
                  </a:solidFill>
                  <a:latin typeface="Arial" pitchFamily="34" charset="0"/>
                </a:rPr>
                <a:t> </a:t>
              </a:r>
              <a:r>
                <a:rPr lang="en-US" sz="2000" b="1" dirty="0" err="1" smtClean="0">
                  <a:solidFill>
                    <a:srgbClr val="000000"/>
                  </a:solidFill>
                  <a:latin typeface="Arial" pitchFamily="34" charset="0"/>
                </a:rPr>
                <a:t>nang</a:t>
              </a:r>
              <a:endParaRPr lang="en-US" sz="2000" b="1" dirty="0">
                <a:solidFill>
                  <a:srgbClr val="000000"/>
                </a:solidFill>
                <a:latin typeface="Arial" pitchFamily="34" charset="0"/>
              </a:endParaRPr>
            </a:p>
          </p:txBody>
        </p:sp>
        <p:sp>
          <p:nvSpPr>
            <p:cNvPr id="60" name="TextBox 47"/>
            <p:cNvSpPr txBox="1"/>
            <p:nvPr/>
          </p:nvSpPr>
          <p:spPr>
            <a:xfrm>
              <a:off x="91873" y="792604"/>
              <a:ext cx="5780149" cy="1233190"/>
            </a:xfrm>
            <a:prstGeom prst="rect">
              <a:avLst/>
            </a:prstGeom>
          </p:spPr>
          <p:txBody>
            <a:bodyPr wrap="square" lIns="0" tIns="0" rIns="0" bIns="0" rtlCol="0" anchor="t">
              <a:spAutoFit/>
            </a:bodyPr>
            <a:lstStyle/>
            <a:p>
              <a:pPr algn="ctr"/>
              <a:r>
                <a:rPr lang="en-US" sz="1900" i="1" dirty="0" err="1" smtClean="0">
                  <a:solidFill>
                    <a:srgbClr val="000000"/>
                  </a:solidFill>
                  <a:latin typeface="+mj-lt"/>
                </a:rPr>
                <a:t>Bao</a:t>
              </a:r>
              <a:r>
                <a:rPr lang="en-US" sz="1900" i="1" dirty="0" smtClean="0">
                  <a:solidFill>
                    <a:srgbClr val="000000"/>
                  </a:solidFill>
                  <a:latin typeface="+mj-lt"/>
                </a:rPr>
                <a:t> </a:t>
              </a:r>
              <a:r>
                <a:rPr lang="en-US" sz="1900" i="1" dirty="0" err="1" smtClean="0">
                  <a:solidFill>
                    <a:srgbClr val="000000"/>
                  </a:solidFill>
                  <a:latin typeface="+mj-lt"/>
                </a:rPr>
                <a:t>bọc</a:t>
              </a:r>
              <a:r>
                <a:rPr lang="en-US" sz="1900" i="1" dirty="0" smtClean="0">
                  <a:solidFill>
                    <a:srgbClr val="000000"/>
                  </a:solidFill>
                  <a:latin typeface="+mj-lt"/>
                </a:rPr>
                <a:t> </a:t>
              </a:r>
              <a:r>
                <a:rPr lang="en-US" sz="1900" i="1" dirty="0" err="1" smtClean="0">
                  <a:solidFill>
                    <a:srgbClr val="000000"/>
                  </a:solidFill>
                  <a:latin typeface="+mj-lt"/>
                </a:rPr>
                <a:t>bởi</a:t>
              </a:r>
              <a:r>
                <a:rPr lang="en-US" sz="1900" i="1" dirty="0" smtClean="0">
                  <a:solidFill>
                    <a:srgbClr val="000000"/>
                  </a:solidFill>
                  <a:latin typeface="+mj-lt"/>
                </a:rPr>
                <a:t> </a:t>
              </a:r>
              <a:r>
                <a:rPr lang="en-US" sz="1900" i="1" dirty="0" err="1" smtClean="0">
                  <a:solidFill>
                    <a:srgbClr val="000000"/>
                  </a:solidFill>
                  <a:latin typeface="+mj-lt"/>
                </a:rPr>
                <a:t>hệ</a:t>
              </a:r>
              <a:r>
                <a:rPr lang="en-US" sz="1900" i="1" dirty="0" smtClean="0">
                  <a:solidFill>
                    <a:srgbClr val="000000"/>
                  </a:solidFill>
                  <a:latin typeface="+mj-lt"/>
                </a:rPr>
                <a:t> </a:t>
              </a:r>
              <a:r>
                <a:rPr lang="en-US" sz="1900" i="1" dirty="0" err="1" smtClean="0">
                  <a:solidFill>
                    <a:srgbClr val="000000"/>
                  </a:solidFill>
                  <a:latin typeface="+mj-lt"/>
                </a:rPr>
                <a:t>thống</a:t>
              </a:r>
              <a:r>
                <a:rPr lang="en-US" sz="1900" i="1" dirty="0" smtClean="0">
                  <a:solidFill>
                    <a:srgbClr val="000000"/>
                  </a:solidFill>
                  <a:latin typeface="+mj-lt"/>
                </a:rPr>
                <a:t> </a:t>
              </a:r>
              <a:r>
                <a:rPr lang="en-US" sz="1900" i="1" dirty="0" err="1" smtClean="0">
                  <a:solidFill>
                    <a:srgbClr val="000000"/>
                  </a:solidFill>
                  <a:latin typeface="+mj-lt"/>
                </a:rPr>
                <a:t>mạch</a:t>
              </a:r>
              <a:r>
                <a:rPr lang="en-US" sz="1900" i="1" dirty="0" smtClean="0">
                  <a:solidFill>
                    <a:srgbClr val="000000"/>
                  </a:solidFill>
                  <a:latin typeface="+mj-lt"/>
                </a:rPr>
                <a:t> </a:t>
              </a:r>
              <a:r>
                <a:rPr lang="en-US" sz="1900" i="1" dirty="0" err="1" smtClean="0">
                  <a:solidFill>
                    <a:srgbClr val="000000"/>
                  </a:solidFill>
                  <a:latin typeface="+mj-lt"/>
                </a:rPr>
                <a:t>máu</a:t>
              </a:r>
              <a:r>
                <a:rPr lang="en-US" sz="1900" i="1" dirty="0" smtClean="0">
                  <a:solidFill>
                    <a:srgbClr val="000000"/>
                  </a:solidFill>
                  <a:latin typeface="+mj-lt"/>
                </a:rPr>
                <a:t> </a:t>
              </a:r>
              <a:r>
                <a:rPr lang="en-US" sz="1900" i="1" dirty="0" err="1" smtClean="0">
                  <a:solidFill>
                    <a:srgbClr val="000000"/>
                  </a:solidFill>
                  <a:latin typeface="+mj-lt"/>
                </a:rPr>
                <a:t>để</a:t>
              </a:r>
              <a:r>
                <a:rPr lang="en-US" sz="1900" i="1" dirty="0" smtClean="0">
                  <a:solidFill>
                    <a:srgbClr val="000000"/>
                  </a:solidFill>
                  <a:latin typeface="+mj-lt"/>
                </a:rPr>
                <a:t> </a:t>
              </a:r>
              <a:r>
                <a:rPr lang="en-US" sz="1900" i="1" dirty="0" err="1" smtClean="0">
                  <a:solidFill>
                    <a:srgbClr val="000000"/>
                  </a:solidFill>
                  <a:latin typeface="+mj-lt"/>
                </a:rPr>
                <a:t>thực</a:t>
              </a:r>
              <a:r>
                <a:rPr lang="en-US" sz="1900" i="1" dirty="0" smtClean="0">
                  <a:solidFill>
                    <a:srgbClr val="000000"/>
                  </a:solidFill>
                  <a:latin typeface="+mj-lt"/>
                </a:rPr>
                <a:t> </a:t>
              </a:r>
              <a:r>
                <a:rPr lang="en-US" sz="1900" i="1" dirty="0" err="1" smtClean="0">
                  <a:solidFill>
                    <a:srgbClr val="000000"/>
                  </a:solidFill>
                  <a:latin typeface="+mj-lt"/>
                </a:rPr>
                <a:t>hiện</a:t>
              </a:r>
              <a:r>
                <a:rPr lang="en-US" sz="1900" i="1" dirty="0" smtClean="0">
                  <a:solidFill>
                    <a:srgbClr val="000000"/>
                  </a:solidFill>
                  <a:latin typeface="+mj-lt"/>
                </a:rPr>
                <a:t> </a:t>
              </a:r>
              <a:r>
                <a:rPr lang="en-US" sz="1900" i="1" dirty="0" err="1" smtClean="0">
                  <a:solidFill>
                    <a:srgbClr val="000000"/>
                  </a:solidFill>
                  <a:latin typeface="+mj-lt"/>
                </a:rPr>
                <a:t>trao</a:t>
              </a:r>
              <a:r>
                <a:rPr lang="en-US" sz="1900" i="1" dirty="0" smtClean="0">
                  <a:solidFill>
                    <a:srgbClr val="000000"/>
                  </a:solidFill>
                  <a:latin typeface="+mj-lt"/>
                </a:rPr>
                <a:t> </a:t>
              </a:r>
              <a:r>
                <a:rPr lang="en-US" sz="1900" i="1" dirty="0" err="1" smtClean="0">
                  <a:solidFill>
                    <a:srgbClr val="000000"/>
                  </a:solidFill>
                  <a:latin typeface="+mj-lt"/>
                </a:rPr>
                <a:t>đổi</a:t>
              </a:r>
              <a:r>
                <a:rPr lang="en-US" sz="1900" i="1" dirty="0" smtClean="0">
                  <a:solidFill>
                    <a:srgbClr val="000000"/>
                  </a:solidFill>
                  <a:latin typeface="+mj-lt"/>
                </a:rPr>
                <a:t> </a:t>
              </a:r>
              <a:r>
                <a:rPr lang="en-US" sz="1900" i="1" dirty="0" err="1" smtClean="0">
                  <a:solidFill>
                    <a:srgbClr val="000000"/>
                  </a:solidFill>
                  <a:latin typeface="+mj-lt"/>
                </a:rPr>
                <a:t>khí</a:t>
              </a:r>
              <a:r>
                <a:rPr lang="en-US" sz="1900" i="1" dirty="0" smtClean="0">
                  <a:solidFill>
                    <a:srgbClr val="000000"/>
                  </a:solidFill>
                  <a:latin typeface="+mj-lt"/>
                </a:rPr>
                <a:t> </a:t>
              </a:r>
              <a:endParaRPr lang="en-US" sz="1900" i="1" dirty="0">
                <a:solidFill>
                  <a:srgbClr val="000000"/>
                </a:solidFill>
                <a:latin typeface="+mj-lt"/>
              </a:endParaRPr>
            </a:p>
          </p:txBody>
        </p:sp>
      </p:grpSp>
      <p:grpSp>
        <p:nvGrpSpPr>
          <p:cNvPr id="63" name="Group 3"/>
          <p:cNvGrpSpPr/>
          <p:nvPr/>
        </p:nvGrpSpPr>
        <p:grpSpPr>
          <a:xfrm>
            <a:off x="0" y="0"/>
            <a:ext cx="12188825" cy="1081498"/>
            <a:chOff x="0" y="0"/>
            <a:chExt cx="4816593" cy="427258"/>
          </a:xfrm>
        </p:grpSpPr>
        <p:sp>
          <p:nvSpPr>
            <p:cNvPr id="6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6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85622" y="177922"/>
            <a:ext cx="725465" cy="725654"/>
          </a:xfrm>
          <a:prstGeom prst="rect">
            <a:avLst/>
          </a:prstGeom>
        </p:spPr>
      </p:pic>
      <p:pic>
        <p:nvPicPr>
          <p:cNvPr id="67" name="Picture 3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051733" y="142450"/>
            <a:ext cx="4137092" cy="796597"/>
          </a:xfrm>
          <a:prstGeom prst="rect">
            <a:avLst/>
          </a:prstGeom>
        </p:spPr>
      </p:pic>
      <p:sp>
        <p:nvSpPr>
          <p:cNvPr id="68" name="TextBox 41"/>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sp>
        <p:nvSpPr>
          <p:cNvPr id="69" name="TextBox 41"/>
          <p:cNvSpPr txBox="1"/>
          <p:nvPr/>
        </p:nvSpPr>
        <p:spPr>
          <a:xfrm>
            <a:off x="1012594" y="1081512"/>
            <a:ext cx="8021526" cy="384529"/>
          </a:xfrm>
          <a:prstGeom prst="rect">
            <a:avLst/>
          </a:prstGeom>
        </p:spPr>
        <p:txBody>
          <a:bodyPr lIns="0" tIns="0" rIns="0" bIns="0" rtlCol="0" anchor="t">
            <a:spAutoFit/>
          </a:bodyPr>
          <a:lstStyle/>
          <a:p>
            <a:pPr>
              <a:lnSpc>
                <a:spcPts val="3266"/>
              </a:lnSpc>
            </a:pPr>
            <a:r>
              <a:rPr lang="en-US" sz="2000" b="1" dirty="0" smtClean="0">
                <a:latin typeface="Arial" pitchFamily="34" charset="0"/>
              </a:rPr>
              <a:t>1. </a:t>
            </a:r>
            <a:r>
              <a:rPr lang="en-US" sz="2000" b="1" dirty="0" err="1" smtClean="0">
                <a:latin typeface="Arial" pitchFamily="34" charset="0"/>
              </a:rPr>
              <a:t>Cấu</a:t>
            </a:r>
            <a:r>
              <a:rPr lang="en-US" sz="2000" b="1" dirty="0" smtClean="0">
                <a:latin typeface="Arial" pitchFamily="34" charset="0"/>
              </a:rPr>
              <a:t> </a:t>
            </a:r>
            <a:r>
              <a:rPr lang="en-US" sz="2000" b="1" dirty="0" err="1" smtClean="0">
                <a:latin typeface="Arial" pitchFamily="34" charset="0"/>
              </a:rPr>
              <a:t>tạo</a:t>
            </a:r>
            <a:r>
              <a:rPr lang="en-US" sz="2000" b="1" dirty="0" smtClean="0">
                <a:latin typeface="Arial" pitchFamily="34" charset="0"/>
              </a:rPr>
              <a:t> </a:t>
            </a:r>
            <a:r>
              <a:rPr lang="en-US" sz="2000" b="1" dirty="0" err="1" smtClean="0">
                <a:latin typeface="Arial" pitchFamily="34" charset="0"/>
              </a:rPr>
              <a:t>của</a:t>
            </a:r>
            <a:r>
              <a:rPr lang="en-US" sz="2000" b="1" dirty="0" smtClean="0">
                <a:latin typeface="Arial" pitchFamily="34" charset="0"/>
              </a:rPr>
              <a:t> </a:t>
            </a:r>
            <a:r>
              <a:rPr lang="en-US" sz="2000" b="1" dirty="0" err="1" smtClean="0">
                <a:latin typeface="Arial" pitchFamily="34" charset="0"/>
              </a:rPr>
              <a:t>hệ</a:t>
            </a:r>
            <a:r>
              <a:rPr lang="en-US" sz="2000" b="1" dirty="0" smtClean="0">
                <a:latin typeface="Arial" pitchFamily="34" charset="0"/>
              </a:rPr>
              <a:t> </a:t>
            </a:r>
            <a:r>
              <a:rPr lang="en-US" sz="2000" b="1" dirty="0" err="1" smtClean="0">
                <a:latin typeface="Arial" pitchFamily="34" charset="0"/>
              </a:rPr>
              <a:t>hô</a:t>
            </a:r>
            <a:r>
              <a:rPr lang="en-US" sz="2000" b="1" dirty="0" smtClean="0">
                <a:latin typeface="Arial" pitchFamily="34" charset="0"/>
              </a:rPr>
              <a:t> </a:t>
            </a:r>
            <a:r>
              <a:rPr lang="en-US" sz="2000" b="1" dirty="0" err="1" smtClean="0">
                <a:latin typeface="Arial" pitchFamily="34" charset="0"/>
              </a:rPr>
              <a:t>hấp</a:t>
            </a:r>
            <a:endParaRPr lang="en-US" sz="2000" b="1" dirty="0">
              <a:latin typeface="Arial" pitchFamily="34" charset="0"/>
            </a:endParaRPr>
          </a:p>
        </p:txBody>
      </p:sp>
      <p:grpSp>
        <p:nvGrpSpPr>
          <p:cNvPr id="74" name="Group 7"/>
          <p:cNvGrpSpPr/>
          <p:nvPr/>
        </p:nvGrpSpPr>
        <p:grpSpPr>
          <a:xfrm>
            <a:off x="685622" y="1500174"/>
            <a:ext cx="10817582" cy="925526"/>
            <a:chOff x="0" y="0"/>
            <a:chExt cx="4274726" cy="396605"/>
          </a:xfrm>
        </p:grpSpPr>
        <p:sp>
          <p:nvSpPr>
            <p:cNvPr id="75" name="Freeform 8"/>
            <p:cNvSpPr/>
            <p:nvPr/>
          </p:nvSpPr>
          <p:spPr>
            <a:xfrm>
              <a:off x="0" y="0"/>
              <a:ext cx="4274726" cy="396605"/>
            </a:xfrm>
            <a:custGeom>
              <a:avLst/>
              <a:gdLst/>
              <a:ahLst/>
              <a:cxnLst/>
              <a:rect l="l" t="t" r="r" b="b"/>
              <a:pathLst>
                <a:path w="4274726" h="396605">
                  <a:moveTo>
                    <a:pt x="24327" y="0"/>
                  </a:moveTo>
                  <a:lnTo>
                    <a:pt x="4250399" y="0"/>
                  </a:lnTo>
                  <a:cubicBezTo>
                    <a:pt x="4263834" y="0"/>
                    <a:pt x="4274726" y="10891"/>
                    <a:pt x="4274726" y="24327"/>
                  </a:cubicBezTo>
                  <a:lnTo>
                    <a:pt x="4274726" y="372278"/>
                  </a:lnTo>
                  <a:cubicBezTo>
                    <a:pt x="4274726" y="378730"/>
                    <a:pt x="4272163" y="384917"/>
                    <a:pt x="4267601" y="389480"/>
                  </a:cubicBezTo>
                  <a:cubicBezTo>
                    <a:pt x="4263039" y="394042"/>
                    <a:pt x="4256851" y="396605"/>
                    <a:pt x="4250399" y="396605"/>
                  </a:cubicBezTo>
                  <a:lnTo>
                    <a:pt x="24327" y="396605"/>
                  </a:lnTo>
                  <a:cubicBezTo>
                    <a:pt x="10891" y="396605"/>
                    <a:pt x="0" y="385713"/>
                    <a:pt x="0" y="372278"/>
                  </a:cubicBezTo>
                  <a:lnTo>
                    <a:pt x="0" y="24327"/>
                  </a:lnTo>
                  <a:cubicBezTo>
                    <a:pt x="0" y="10891"/>
                    <a:pt x="10891" y="0"/>
                    <a:pt x="24327" y="0"/>
                  </a:cubicBezTo>
                  <a:close/>
                </a:path>
              </a:pathLst>
            </a:custGeom>
            <a:solidFill>
              <a:srgbClr val="FFDE59"/>
            </a:solidFill>
          </p:spPr>
        </p:sp>
        <p:sp>
          <p:nvSpPr>
            <p:cNvPr id="76"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77" name="TextBox 40"/>
          <p:cNvSpPr txBox="1"/>
          <p:nvPr/>
        </p:nvSpPr>
        <p:spPr>
          <a:xfrm>
            <a:off x="1309694" y="1578114"/>
            <a:ext cx="9569438" cy="707886"/>
          </a:xfrm>
          <a:prstGeom prst="rect">
            <a:avLst/>
          </a:prstGeom>
        </p:spPr>
        <p:txBody>
          <a:bodyPr lIns="0" tIns="0" rIns="0" bIns="0" rtlCol="0" anchor="t">
            <a:spAutoFit/>
          </a:bodyPr>
          <a:lstStyle/>
          <a:p>
            <a:r>
              <a:rPr lang="en-US" sz="2300" b="1" dirty="0" err="1" smtClean="0">
                <a:solidFill>
                  <a:srgbClr val="000000"/>
                </a:solidFill>
                <a:latin typeface="Arial" pitchFamily="34" charset="0"/>
              </a:rPr>
              <a:t>Đọc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thông</a:t>
            </a:r>
            <a:r>
              <a:rPr lang="en-US" sz="2300" b="1" dirty="0" smtClean="0">
                <a:solidFill>
                  <a:srgbClr val="000000"/>
                </a:solidFill>
                <a:latin typeface="Arial" pitchFamily="34" charset="0"/>
              </a:rPr>
              <a:t> tin </a:t>
            </a:r>
            <a:r>
              <a:rPr lang="en-US" sz="2300" b="1" dirty="0" err="1" smtClean="0">
                <a:solidFill>
                  <a:srgbClr val="000000"/>
                </a:solidFill>
                <a:latin typeface="Arial" pitchFamily="34" charset="0"/>
              </a:rPr>
              <a:t>kết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hợp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hình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nêu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đặc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điểm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năng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mỗi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1000"/>
                                        <p:tgtEl>
                                          <p:spTgt spid="42"/>
                                        </p:tgtEl>
                                      </p:cBhvr>
                                    </p:animEffect>
                                    <p:anim calcmode="lin" valueType="num">
                                      <p:cBhvr>
                                        <p:cTn id="25" dur="1000" fill="hold"/>
                                        <p:tgtEl>
                                          <p:spTgt spid="42"/>
                                        </p:tgtEl>
                                        <p:attrNameLst>
                                          <p:attrName>ppt_x</p:attrName>
                                        </p:attrNameLst>
                                      </p:cBhvr>
                                      <p:tavLst>
                                        <p:tav tm="0">
                                          <p:val>
                                            <p:strVal val="#ppt_x"/>
                                          </p:val>
                                        </p:tav>
                                        <p:tav tm="100000">
                                          <p:val>
                                            <p:strVal val="#ppt_x"/>
                                          </p:val>
                                        </p:tav>
                                      </p:tavLst>
                                    </p:anim>
                                    <p:anim calcmode="lin" valueType="num">
                                      <p:cBhvr>
                                        <p:cTn id="2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1000"/>
                                        <p:tgtEl>
                                          <p:spTgt spid="57"/>
                                        </p:tgtEl>
                                      </p:cBhvr>
                                    </p:animEffect>
                                    <p:anim calcmode="lin" valueType="num">
                                      <p:cBhvr>
                                        <p:cTn id="32" dur="1000" fill="hold"/>
                                        <p:tgtEl>
                                          <p:spTgt spid="57"/>
                                        </p:tgtEl>
                                        <p:attrNameLst>
                                          <p:attrName>ppt_x</p:attrName>
                                        </p:attrNameLst>
                                      </p:cBhvr>
                                      <p:tavLst>
                                        <p:tav tm="0">
                                          <p:val>
                                            <p:strVal val="#ppt_x"/>
                                          </p:val>
                                        </p:tav>
                                        <p:tav tm="100000">
                                          <p:val>
                                            <p:strVal val="#ppt_x"/>
                                          </p:val>
                                        </p:tav>
                                      </p:tavLst>
                                    </p:anim>
                                    <p:anim calcmode="lin" valueType="num">
                                      <p:cBhvr>
                                        <p:cTn id="33"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33" name="Picture 3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051733" y="142450"/>
            <a:ext cx="4137092" cy="796597"/>
          </a:xfrm>
          <a:prstGeom prst="rect">
            <a:avLst/>
          </a:prstGeom>
        </p:spPr>
      </p:pic>
      <p:grpSp>
        <p:nvGrpSpPr>
          <p:cNvPr id="34" name="Group 34"/>
          <p:cNvGrpSpPr/>
          <p:nvPr/>
        </p:nvGrpSpPr>
        <p:grpSpPr>
          <a:xfrm>
            <a:off x="685621" y="2857809"/>
            <a:ext cx="3067736" cy="1228593"/>
            <a:chOff x="0" y="0"/>
            <a:chExt cx="1212260" cy="485370"/>
          </a:xfrm>
        </p:grpSpPr>
        <p:sp>
          <p:nvSpPr>
            <p:cNvPr id="35" name="Freeform 35"/>
            <p:cNvSpPr/>
            <p:nvPr/>
          </p:nvSpPr>
          <p:spPr>
            <a:xfrm>
              <a:off x="0" y="0"/>
              <a:ext cx="1212261" cy="485370"/>
            </a:xfrm>
            <a:custGeom>
              <a:avLst/>
              <a:gdLst/>
              <a:ahLst/>
              <a:cxnLst/>
              <a:rect l="l" t="t" r="r" b="b"/>
              <a:pathLst>
                <a:path w="1212261" h="485370">
                  <a:moveTo>
                    <a:pt x="85782" y="0"/>
                  </a:moveTo>
                  <a:lnTo>
                    <a:pt x="1126478" y="0"/>
                  </a:lnTo>
                  <a:cubicBezTo>
                    <a:pt x="1173855" y="0"/>
                    <a:pt x="1212261" y="38406"/>
                    <a:pt x="1212261" y="85782"/>
                  </a:cubicBezTo>
                  <a:lnTo>
                    <a:pt x="1212261" y="399588"/>
                  </a:lnTo>
                  <a:cubicBezTo>
                    <a:pt x="1212261" y="422339"/>
                    <a:pt x="1203223" y="444158"/>
                    <a:pt x="1187135" y="460245"/>
                  </a:cubicBezTo>
                  <a:cubicBezTo>
                    <a:pt x="1171048" y="476332"/>
                    <a:pt x="1149229" y="485370"/>
                    <a:pt x="1126478" y="485370"/>
                  </a:cubicBezTo>
                  <a:lnTo>
                    <a:pt x="85782" y="485370"/>
                  </a:lnTo>
                  <a:cubicBezTo>
                    <a:pt x="63031" y="485370"/>
                    <a:pt x="41212" y="476332"/>
                    <a:pt x="25125" y="460245"/>
                  </a:cubicBezTo>
                  <a:cubicBezTo>
                    <a:pt x="9038" y="444158"/>
                    <a:pt x="0" y="422339"/>
                    <a:pt x="0" y="399588"/>
                  </a:cubicBezTo>
                  <a:lnTo>
                    <a:pt x="0" y="85782"/>
                  </a:lnTo>
                  <a:cubicBezTo>
                    <a:pt x="0" y="63031"/>
                    <a:pt x="9038" y="41212"/>
                    <a:pt x="25125" y="25125"/>
                  </a:cubicBezTo>
                  <a:cubicBezTo>
                    <a:pt x="41212" y="9038"/>
                    <a:pt x="63031" y="0"/>
                    <a:pt x="85782" y="0"/>
                  </a:cubicBezTo>
                  <a:close/>
                </a:path>
              </a:pathLst>
            </a:custGeom>
            <a:solidFill>
              <a:srgbClr val="FFBD59">
                <a:alpha val="80000"/>
              </a:srgbClr>
            </a:solidFill>
          </p:spPr>
        </p:sp>
        <p:sp>
          <p:nvSpPr>
            <p:cNvPr id="36" name="TextBox 36"/>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grpSp>
        <p:nvGrpSpPr>
          <p:cNvPr id="37" name="Group 37"/>
          <p:cNvGrpSpPr/>
          <p:nvPr/>
        </p:nvGrpSpPr>
        <p:grpSpPr>
          <a:xfrm>
            <a:off x="685621" y="4270552"/>
            <a:ext cx="3067736" cy="1228593"/>
            <a:chOff x="0" y="0"/>
            <a:chExt cx="1212260" cy="485370"/>
          </a:xfrm>
        </p:grpSpPr>
        <p:sp>
          <p:nvSpPr>
            <p:cNvPr id="38" name="Freeform 38"/>
            <p:cNvSpPr/>
            <p:nvPr/>
          </p:nvSpPr>
          <p:spPr>
            <a:xfrm>
              <a:off x="0" y="0"/>
              <a:ext cx="1212261" cy="485370"/>
            </a:xfrm>
            <a:custGeom>
              <a:avLst/>
              <a:gdLst/>
              <a:ahLst/>
              <a:cxnLst/>
              <a:rect l="l" t="t" r="r" b="b"/>
              <a:pathLst>
                <a:path w="1212261" h="485370">
                  <a:moveTo>
                    <a:pt x="85782" y="0"/>
                  </a:moveTo>
                  <a:lnTo>
                    <a:pt x="1126478" y="0"/>
                  </a:lnTo>
                  <a:cubicBezTo>
                    <a:pt x="1173855" y="0"/>
                    <a:pt x="1212261" y="38406"/>
                    <a:pt x="1212261" y="85782"/>
                  </a:cubicBezTo>
                  <a:lnTo>
                    <a:pt x="1212261" y="399588"/>
                  </a:lnTo>
                  <a:cubicBezTo>
                    <a:pt x="1212261" y="422339"/>
                    <a:pt x="1203223" y="444158"/>
                    <a:pt x="1187135" y="460245"/>
                  </a:cubicBezTo>
                  <a:cubicBezTo>
                    <a:pt x="1171048" y="476332"/>
                    <a:pt x="1149229" y="485370"/>
                    <a:pt x="1126478" y="485370"/>
                  </a:cubicBezTo>
                  <a:lnTo>
                    <a:pt x="85782" y="485370"/>
                  </a:lnTo>
                  <a:cubicBezTo>
                    <a:pt x="63031" y="485370"/>
                    <a:pt x="41212" y="476332"/>
                    <a:pt x="25125" y="460245"/>
                  </a:cubicBezTo>
                  <a:cubicBezTo>
                    <a:pt x="9038" y="444158"/>
                    <a:pt x="0" y="422339"/>
                    <a:pt x="0" y="399588"/>
                  </a:cubicBezTo>
                  <a:lnTo>
                    <a:pt x="0" y="85782"/>
                  </a:lnTo>
                  <a:cubicBezTo>
                    <a:pt x="0" y="63031"/>
                    <a:pt x="9038" y="41212"/>
                    <a:pt x="25125" y="25125"/>
                  </a:cubicBezTo>
                  <a:cubicBezTo>
                    <a:pt x="41212" y="9038"/>
                    <a:pt x="63031" y="0"/>
                    <a:pt x="85782" y="0"/>
                  </a:cubicBezTo>
                  <a:close/>
                </a:path>
              </a:pathLst>
            </a:custGeom>
            <a:solidFill>
              <a:srgbClr val="CB6CE6">
                <a:alpha val="80000"/>
              </a:srgbClr>
            </a:solidFill>
          </p:spPr>
        </p:sp>
        <p:sp>
          <p:nvSpPr>
            <p:cNvPr id="39" name="TextBox 39"/>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40" name="Picture 4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3895773" flipH="1">
            <a:off x="1211983" y="5049035"/>
            <a:ext cx="2015013" cy="2008492"/>
          </a:xfrm>
          <a:prstGeom prst="rect">
            <a:avLst/>
          </a:prstGeom>
        </p:spPr>
      </p:pic>
      <p:sp>
        <p:nvSpPr>
          <p:cNvPr id="42" name="TextBox 42"/>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sp>
        <p:nvSpPr>
          <p:cNvPr id="43" name="TextBox 43"/>
          <p:cNvSpPr txBox="1"/>
          <p:nvPr/>
        </p:nvSpPr>
        <p:spPr>
          <a:xfrm>
            <a:off x="685621" y="2993801"/>
            <a:ext cx="306773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Phổi</a:t>
            </a:r>
          </a:p>
        </p:txBody>
      </p:sp>
      <p:sp>
        <p:nvSpPr>
          <p:cNvPr id="44" name="TextBox 44"/>
          <p:cNvSpPr txBox="1"/>
          <p:nvPr/>
        </p:nvSpPr>
        <p:spPr>
          <a:xfrm>
            <a:off x="685621" y="3438910"/>
            <a:ext cx="3067736" cy="384529"/>
          </a:xfrm>
          <a:prstGeom prst="rect">
            <a:avLst/>
          </a:prstGeom>
        </p:spPr>
        <p:txBody>
          <a:bodyPr lIns="0" tIns="0" rIns="0" bIns="0" rtlCol="0" anchor="t">
            <a:spAutoFit/>
          </a:bodyPr>
          <a:lstStyle/>
          <a:p>
            <a:pPr algn="ctr">
              <a:lnSpc>
                <a:spcPts val="3266"/>
              </a:lnSpc>
              <a:spcBef>
                <a:spcPct val="0"/>
              </a:spcBef>
            </a:pPr>
            <a:r>
              <a:rPr lang="en-US" sz="2300" i="1">
                <a:solidFill>
                  <a:srgbClr val="000000"/>
                </a:solidFill>
                <a:latin typeface="Arial" pitchFamily="34" charset="0"/>
              </a:rPr>
              <a:t>Trao đổi khí</a:t>
            </a:r>
          </a:p>
        </p:txBody>
      </p:sp>
      <p:sp>
        <p:nvSpPr>
          <p:cNvPr id="45" name="TextBox 45"/>
          <p:cNvSpPr txBox="1"/>
          <p:nvPr/>
        </p:nvSpPr>
        <p:spPr>
          <a:xfrm>
            <a:off x="685621" y="4406544"/>
            <a:ext cx="3067736" cy="384529"/>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Cơ hoành</a:t>
            </a:r>
          </a:p>
        </p:txBody>
      </p:sp>
      <p:sp>
        <p:nvSpPr>
          <p:cNvPr id="46" name="TextBox 46"/>
          <p:cNvSpPr txBox="1"/>
          <p:nvPr/>
        </p:nvSpPr>
        <p:spPr>
          <a:xfrm>
            <a:off x="685621" y="4851652"/>
            <a:ext cx="3067736" cy="384529"/>
          </a:xfrm>
          <a:prstGeom prst="rect">
            <a:avLst/>
          </a:prstGeom>
        </p:spPr>
        <p:txBody>
          <a:bodyPr lIns="0" tIns="0" rIns="0" bIns="0" rtlCol="0" anchor="t">
            <a:spAutoFit/>
          </a:bodyPr>
          <a:lstStyle/>
          <a:p>
            <a:pPr algn="ctr">
              <a:lnSpc>
                <a:spcPts val="3266"/>
              </a:lnSpc>
              <a:spcBef>
                <a:spcPct val="0"/>
              </a:spcBef>
            </a:pPr>
            <a:r>
              <a:rPr lang="en-US" sz="2300" i="1">
                <a:solidFill>
                  <a:srgbClr val="000000"/>
                </a:solidFill>
                <a:latin typeface="Arial" pitchFamily="34" charset="0"/>
              </a:rPr>
              <a:t>Cử động hô hấp</a:t>
            </a:r>
          </a:p>
        </p:txBody>
      </p:sp>
      <p:sp>
        <p:nvSpPr>
          <p:cNvPr id="47" name="Freeform 8"/>
          <p:cNvSpPr/>
          <p:nvPr/>
        </p:nvSpPr>
        <p:spPr>
          <a:xfrm>
            <a:off x="685622" y="1667389"/>
            <a:ext cx="10817582" cy="1003905"/>
          </a:xfrm>
          <a:custGeom>
            <a:avLst/>
            <a:gdLst/>
            <a:ahLst/>
            <a:cxnLst/>
            <a:rect l="l" t="t" r="r" b="b"/>
            <a:pathLst>
              <a:path w="4274726" h="396605">
                <a:moveTo>
                  <a:pt x="24327" y="0"/>
                </a:moveTo>
                <a:lnTo>
                  <a:pt x="4250399" y="0"/>
                </a:lnTo>
                <a:cubicBezTo>
                  <a:pt x="4263834" y="0"/>
                  <a:pt x="4274726" y="10891"/>
                  <a:pt x="4274726" y="24327"/>
                </a:cubicBezTo>
                <a:lnTo>
                  <a:pt x="4274726" y="372278"/>
                </a:lnTo>
                <a:cubicBezTo>
                  <a:pt x="4274726" y="378730"/>
                  <a:pt x="4272163" y="384917"/>
                  <a:pt x="4267601" y="389480"/>
                </a:cubicBezTo>
                <a:cubicBezTo>
                  <a:pt x="4263039" y="394042"/>
                  <a:pt x="4256851" y="396605"/>
                  <a:pt x="4250399" y="396605"/>
                </a:cubicBezTo>
                <a:lnTo>
                  <a:pt x="24327" y="396605"/>
                </a:lnTo>
                <a:cubicBezTo>
                  <a:pt x="10891" y="396605"/>
                  <a:pt x="0" y="385713"/>
                  <a:pt x="0" y="372278"/>
                </a:cubicBezTo>
                <a:lnTo>
                  <a:pt x="0" y="24327"/>
                </a:lnTo>
                <a:cubicBezTo>
                  <a:pt x="0" y="10891"/>
                  <a:pt x="10891" y="0"/>
                  <a:pt x="24327" y="0"/>
                </a:cubicBezTo>
                <a:close/>
              </a:path>
            </a:pathLst>
          </a:custGeom>
          <a:solidFill>
            <a:srgbClr val="FFDE59"/>
          </a:solidFill>
        </p:spPr>
      </p:sp>
      <p:sp>
        <p:nvSpPr>
          <p:cNvPr id="48" name="TextBox 40"/>
          <p:cNvSpPr txBox="1"/>
          <p:nvPr/>
        </p:nvSpPr>
        <p:spPr>
          <a:xfrm>
            <a:off x="1309694" y="1741775"/>
            <a:ext cx="9569438" cy="810415"/>
          </a:xfrm>
          <a:prstGeom prst="rect">
            <a:avLst/>
          </a:prstGeom>
        </p:spPr>
        <p:txBody>
          <a:bodyPr lIns="0" tIns="0" rIns="0" bIns="0" rtlCol="0" anchor="t">
            <a:spAutoFit/>
          </a:bodyPr>
          <a:lstStyle/>
          <a:p>
            <a:pPr>
              <a:lnSpc>
                <a:spcPct val="120000"/>
              </a:lnSpc>
            </a:pP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hình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xương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sự</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thay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tích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lồng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sp>
        <p:nvSpPr>
          <p:cNvPr id="50" name="TextBox 41"/>
          <p:cNvSpPr txBox="1"/>
          <p:nvPr/>
        </p:nvSpPr>
        <p:spPr>
          <a:xfrm>
            <a:off x="1012594" y="1081512"/>
            <a:ext cx="8021526" cy="384529"/>
          </a:xfrm>
          <a:prstGeom prst="rect">
            <a:avLst/>
          </a:prstGeom>
        </p:spPr>
        <p:txBody>
          <a:bodyPr lIns="0" tIns="0" rIns="0" bIns="0" rtlCol="0" anchor="t">
            <a:spAutoFit/>
          </a:bodyPr>
          <a:lstStyle/>
          <a:p>
            <a:pPr>
              <a:lnSpc>
                <a:spcPts val="3266"/>
              </a:lnSpc>
            </a:pPr>
            <a:r>
              <a:rPr lang="en-US" sz="2000" b="1" dirty="0" smtClean="0">
                <a:latin typeface="Arial" pitchFamily="34" charset="0"/>
              </a:rPr>
              <a:t>2. </a:t>
            </a:r>
            <a:r>
              <a:rPr lang="en-US" sz="2000" b="1" dirty="0" err="1" smtClean="0">
                <a:latin typeface="Arial" pitchFamily="34" charset="0"/>
              </a:rPr>
              <a:t>Chức</a:t>
            </a:r>
            <a:r>
              <a:rPr lang="en-US" sz="2000" b="1" dirty="0" smtClean="0">
                <a:latin typeface="Arial" pitchFamily="34" charset="0"/>
              </a:rPr>
              <a:t> </a:t>
            </a:r>
            <a:r>
              <a:rPr lang="en-US" sz="2000" b="1" dirty="0" err="1" smtClean="0">
                <a:latin typeface="Arial" pitchFamily="34" charset="0"/>
              </a:rPr>
              <a:t>năng</a:t>
            </a:r>
            <a:r>
              <a:rPr lang="en-US" sz="2000" b="1" dirty="0" smtClean="0">
                <a:latin typeface="Arial" pitchFamily="34" charset="0"/>
              </a:rPr>
              <a:t> </a:t>
            </a:r>
            <a:r>
              <a:rPr lang="en-US" sz="2000" b="1" dirty="0" err="1" smtClean="0">
                <a:latin typeface="Arial" pitchFamily="34" charset="0"/>
              </a:rPr>
              <a:t>của</a:t>
            </a:r>
            <a:r>
              <a:rPr lang="en-US" sz="2000" b="1" dirty="0" smtClean="0">
                <a:latin typeface="Arial" pitchFamily="34" charset="0"/>
              </a:rPr>
              <a:t> </a:t>
            </a:r>
            <a:r>
              <a:rPr lang="en-US" sz="2000" b="1" dirty="0" err="1" smtClean="0">
                <a:latin typeface="Arial" pitchFamily="34" charset="0"/>
              </a:rPr>
              <a:t>hệ</a:t>
            </a:r>
            <a:r>
              <a:rPr lang="en-US" sz="2000" b="1" dirty="0" smtClean="0">
                <a:latin typeface="Arial" pitchFamily="34" charset="0"/>
              </a:rPr>
              <a:t> </a:t>
            </a:r>
            <a:r>
              <a:rPr lang="en-US" sz="2000" b="1" dirty="0" err="1" smtClean="0">
                <a:latin typeface="Arial" pitchFamily="34" charset="0"/>
              </a:rPr>
              <a:t>hô</a:t>
            </a:r>
            <a:r>
              <a:rPr lang="en-US" sz="2000" b="1" dirty="0" smtClean="0">
                <a:latin typeface="Arial" pitchFamily="34" charset="0"/>
              </a:rPr>
              <a:t> </a:t>
            </a:r>
            <a:r>
              <a:rPr lang="en-US" sz="2000" b="1" dirty="0" err="1" smtClean="0">
                <a:latin typeface="Arial" pitchFamily="34" charset="0"/>
              </a:rPr>
              <a:t>hấp</a:t>
            </a:r>
            <a:endParaRPr lang="en-US" sz="2000" b="1" dirty="0">
              <a:latin typeface="Arial" pitchFamily="34" charset="0"/>
            </a:endParaRPr>
          </a:p>
        </p:txBody>
      </p:sp>
      <p:pic>
        <p:nvPicPr>
          <p:cNvPr id="24" name="Picture 2" descr="Bài 28. Trao đổi khí ở sinh vật - Hoc2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04399" y="2962399"/>
            <a:ext cx="7598805" cy="34135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1000"/>
                                        <p:tgtEl>
                                          <p:spTgt spid="47"/>
                                        </p:tgtEl>
                                      </p:cBhvr>
                                    </p:animEffect>
                                    <p:anim calcmode="lin" valueType="num">
                                      <p:cBhvr>
                                        <p:cTn id="15" dur="1000" fill="hold"/>
                                        <p:tgtEl>
                                          <p:spTgt spid="47"/>
                                        </p:tgtEl>
                                        <p:attrNameLst>
                                          <p:attrName>ppt_x</p:attrName>
                                        </p:attrNameLst>
                                      </p:cBhvr>
                                      <p:tavLst>
                                        <p:tav tm="0">
                                          <p:val>
                                            <p:strVal val="#ppt_x"/>
                                          </p:val>
                                        </p:tav>
                                        <p:tav tm="100000">
                                          <p:val>
                                            <p:strVal val="#ppt_x"/>
                                          </p:val>
                                        </p:tav>
                                      </p:tavLst>
                                    </p:anim>
                                    <p:anim calcmode="lin" valueType="num">
                                      <p:cBhvr>
                                        <p:cTn id="16" dur="1000" fill="hold"/>
                                        <p:tgtEl>
                                          <p:spTgt spid="4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1000"/>
                                        <p:tgtEl>
                                          <p:spTgt spid="44"/>
                                        </p:tgtEl>
                                      </p:cBhvr>
                                    </p:animEffect>
                                    <p:anim calcmode="lin" valueType="num">
                                      <p:cBhvr>
                                        <p:cTn id="32" dur="1000" fill="hold"/>
                                        <p:tgtEl>
                                          <p:spTgt spid="44"/>
                                        </p:tgtEl>
                                        <p:attrNameLst>
                                          <p:attrName>ppt_x</p:attrName>
                                        </p:attrNameLst>
                                      </p:cBhvr>
                                      <p:tavLst>
                                        <p:tav tm="0">
                                          <p:val>
                                            <p:strVal val="#ppt_x"/>
                                          </p:val>
                                        </p:tav>
                                        <p:tav tm="100000">
                                          <p:val>
                                            <p:strVal val="#ppt_x"/>
                                          </p:val>
                                        </p:tav>
                                      </p:tavLst>
                                    </p:anim>
                                    <p:anim calcmode="lin" valueType="num">
                                      <p:cBhvr>
                                        <p:cTn id="33" dur="1000" fill="hold"/>
                                        <p:tgtEl>
                                          <p:spTgt spid="4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1000"/>
                                        <p:tgtEl>
                                          <p:spTgt spid="43"/>
                                        </p:tgtEl>
                                      </p:cBhvr>
                                    </p:animEffect>
                                    <p:anim calcmode="lin" valueType="num">
                                      <p:cBhvr>
                                        <p:cTn id="37" dur="1000" fill="hold"/>
                                        <p:tgtEl>
                                          <p:spTgt spid="43"/>
                                        </p:tgtEl>
                                        <p:attrNameLst>
                                          <p:attrName>ppt_x</p:attrName>
                                        </p:attrNameLst>
                                      </p:cBhvr>
                                      <p:tavLst>
                                        <p:tav tm="0">
                                          <p:val>
                                            <p:strVal val="#ppt_x"/>
                                          </p:val>
                                        </p:tav>
                                        <p:tav tm="100000">
                                          <p:val>
                                            <p:strVal val="#ppt_x"/>
                                          </p:val>
                                        </p:tav>
                                      </p:tavLst>
                                    </p:anim>
                                    <p:anim calcmode="lin" valueType="num">
                                      <p:cBhvr>
                                        <p:cTn id="38" dur="1000" fill="hold"/>
                                        <p:tgtEl>
                                          <p:spTgt spid="4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1000"/>
                                        <p:tgtEl>
                                          <p:spTgt spid="46"/>
                                        </p:tgtEl>
                                      </p:cBhvr>
                                    </p:animEffect>
                                    <p:anim calcmode="lin" valueType="num">
                                      <p:cBhvr>
                                        <p:cTn id="49" dur="1000" fill="hold"/>
                                        <p:tgtEl>
                                          <p:spTgt spid="46"/>
                                        </p:tgtEl>
                                        <p:attrNameLst>
                                          <p:attrName>ppt_x</p:attrName>
                                        </p:attrNameLst>
                                      </p:cBhvr>
                                      <p:tavLst>
                                        <p:tav tm="0">
                                          <p:val>
                                            <p:strVal val="#ppt_x"/>
                                          </p:val>
                                        </p:tav>
                                        <p:tav tm="100000">
                                          <p:val>
                                            <p:strVal val="#ppt_x"/>
                                          </p:val>
                                        </p:tav>
                                      </p:tavLst>
                                    </p:anim>
                                    <p:anim calcmode="lin" valueType="num">
                                      <p:cBhvr>
                                        <p:cTn id="50" dur="1000" fill="hold"/>
                                        <p:tgtEl>
                                          <p:spTgt spid="4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1000"/>
                                        <p:tgtEl>
                                          <p:spTgt spid="45"/>
                                        </p:tgtEl>
                                      </p:cBhvr>
                                    </p:animEffect>
                                    <p:anim calcmode="lin" valueType="num">
                                      <p:cBhvr>
                                        <p:cTn id="54" dur="1000" fill="hold"/>
                                        <p:tgtEl>
                                          <p:spTgt spid="45"/>
                                        </p:tgtEl>
                                        <p:attrNameLst>
                                          <p:attrName>ppt_x</p:attrName>
                                        </p:attrNameLst>
                                      </p:cBhvr>
                                      <p:tavLst>
                                        <p:tav tm="0">
                                          <p:val>
                                            <p:strVal val="#ppt_x"/>
                                          </p:val>
                                        </p:tav>
                                        <p:tav tm="100000">
                                          <p:val>
                                            <p:strVal val="#ppt_x"/>
                                          </p:val>
                                        </p:tav>
                                      </p:tavLst>
                                    </p:anim>
                                    <p:anim calcmode="lin" valueType="num">
                                      <p:cBhvr>
                                        <p:cTn id="55" dur="1000" fill="hold"/>
                                        <p:tgtEl>
                                          <p:spTgt spid="4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1000"/>
                                        <p:tgtEl>
                                          <p:spTgt spid="37"/>
                                        </p:tgtEl>
                                      </p:cBhvr>
                                    </p:animEffect>
                                    <p:anim calcmode="lin" valueType="num">
                                      <p:cBhvr>
                                        <p:cTn id="59" dur="1000" fill="hold"/>
                                        <p:tgtEl>
                                          <p:spTgt spid="37"/>
                                        </p:tgtEl>
                                        <p:attrNameLst>
                                          <p:attrName>ppt_x</p:attrName>
                                        </p:attrNameLst>
                                      </p:cBhvr>
                                      <p:tavLst>
                                        <p:tav tm="0">
                                          <p:val>
                                            <p:strVal val="#ppt_x"/>
                                          </p:val>
                                        </p:tav>
                                        <p:tav tm="100000">
                                          <p:val>
                                            <p:strVal val="#ppt_x"/>
                                          </p:val>
                                        </p:tav>
                                      </p:tavLst>
                                    </p:anim>
                                    <p:anim calcmode="lin" valueType="num">
                                      <p:cBhvr>
                                        <p:cTn id="60" dur="1000" fill="hold"/>
                                        <p:tgtEl>
                                          <p:spTgt spid="3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1000"/>
                                        <p:tgtEl>
                                          <p:spTgt spid="40"/>
                                        </p:tgtEl>
                                      </p:cBhvr>
                                    </p:animEffect>
                                    <p:anim calcmode="lin" valueType="num">
                                      <p:cBhvr>
                                        <p:cTn id="64" dur="1000" fill="hold"/>
                                        <p:tgtEl>
                                          <p:spTgt spid="40"/>
                                        </p:tgtEl>
                                        <p:attrNameLst>
                                          <p:attrName>ppt_x</p:attrName>
                                        </p:attrNameLst>
                                      </p:cBhvr>
                                      <p:tavLst>
                                        <p:tav tm="0">
                                          <p:val>
                                            <p:strVal val="#ppt_x"/>
                                          </p:val>
                                        </p:tav>
                                        <p:tav tm="100000">
                                          <p:val>
                                            <p:strVal val="#ppt_x"/>
                                          </p:val>
                                        </p:tav>
                                      </p:tavLst>
                                    </p:anim>
                                    <p:anim calcmode="lin" valueType="num">
                                      <p:cBhvr>
                                        <p:cTn id="6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8" grpId="0"/>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grpSp>
        <p:nvGrpSpPr>
          <p:cNvPr id="35" name="Group 35"/>
          <p:cNvGrpSpPr/>
          <p:nvPr/>
        </p:nvGrpSpPr>
        <p:grpSpPr>
          <a:xfrm>
            <a:off x="685621" y="2862949"/>
            <a:ext cx="3218778" cy="3918851"/>
            <a:chOff x="0" y="0"/>
            <a:chExt cx="1212260" cy="1619504"/>
          </a:xfrm>
        </p:grpSpPr>
        <p:sp>
          <p:nvSpPr>
            <p:cNvPr id="36" name="Freeform 36"/>
            <p:cNvSpPr/>
            <p:nvPr/>
          </p:nvSpPr>
          <p:spPr>
            <a:xfrm>
              <a:off x="0" y="0"/>
              <a:ext cx="1212261" cy="1619504"/>
            </a:xfrm>
            <a:custGeom>
              <a:avLst/>
              <a:gdLst/>
              <a:ahLst/>
              <a:cxnLst/>
              <a:rect l="l" t="t" r="r" b="b"/>
              <a:pathLst>
                <a:path w="1212261" h="1619504">
                  <a:moveTo>
                    <a:pt x="85782" y="0"/>
                  </a:moveTo>
                  <a:lnTo>
                    <a:pt x="1126478" y="0"/>
                  </a:lnTo>
                  <a:cubicBezTo>
                    <a:pt x="1173855" y="0"/>
                    <a:pt x="1212261" y="38406"/>
                    <a:pt x="1212261" y="85782"/>
                  </a:cubicBezTo>
                  <a:lnTo>
                    <a:pt x="1212261" y="1533721"/>
                  </a:lnTo>
                  <a:cubicBezTo>
                    <a:pt x="1212261" y="1556472"/>
                    <a:pt x="1203223" y="1578291"/>
                    <a:pt x="1187135" y="1594379"/>
                  </a:cubicBezTo>
                  <a:cubicBezTo>
                    <a:pt x="1171048" y="1610466"/>
                    <a:pt x="1149229" y="1619504"/>
                    <a:pt x="1126478" y="1619504"/>
                  </a:cubicBezTo>
                  <a:lnTo>
                    <a:pt x="85782" y="1619504"/>
                  </a:lnTo>
                  <a:cubicBezTo>
                    <a:pt x="63031" y="1619504"/>
                    <a:pt x="41212" y="1610466"/>
                    <a:pt x="25125" y="1594379"/>
                  </a:cubicBezTo>
                  <a:cubicBezTo>
                    <a:pt x="9038" y="1578291"/>
                    <a:pt x="0" y="1556472"/>
                    <a:pt x="0" y="1533721"/>
                  </a:cubicBezTo>
                  <a:lnTo>
                    <a:pt x="0" y="85782"/>
                  </a:lnTo>
                  <a:cubicBezTo>
                    <a:pt x="0" y="63031"/>
                    <a:pt x="9038" y="41212"/>
                    <a:pt x="25125" y="25125"/>
                  </a:cubicBezTo>
                  <a:cubicBezTo>
                    <a:pt x="41212" y="9038"/>
                    <a:pt x="63031" y="0"/>
                    <a:pt x="85782" y="0"/>
                  </a:cubicBezTo>
                  <a:close/>
                </a:path>
              </a:pathLst>
            </a:custGeom>
            <a:solidFill>
              <a:srgbClr val="00B2BD">
                <a:alpha val="40000"/>
              </a:srgbClr>
            </a:solidFill>
          </p:spPr>
        </p:sp>
        <p:sp>
          <p:nvSpPr>
            <p:cNvPr id="37" name="TextBox 3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39" name="TextBox 39"/>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sp>
        <p:nvSpPr>
          <p:cNvPr id="40" name="TextBox 40"/>
          <p:cNvSpPr txBox="1"/>
          <p:nvPr/>
        </p:nvSpPr>
        <p:spPr>
          <a:xfrm>
            <a:off x="855651" y="2962293"/>
            <a:ext cx="2878717" cy="2825389"/>
          </a:xfrm>
          <a:prstGeom prst="rect">
            <a:avLst/>
          </a:prstGeom>
        </p:spPr>
        <p:txBody>
          <a:bodyPr wrap="square" lIns="0" tIns="0" rIns="0" bIns="0" rtlCol="0" anchor="t">
            <a:spAutoFit/>
          </a:bodyPr>
          <a:lstStyle/>
          <a:p>
            <a:pPr>
              <a:lnSpc>
                <a:spcPct val="120000"/>
              </a:lnSpc>
            </a:pPr>
            <a:r>
              <a:rPr lang="vi-VN" sz="1700" b="1" dirty="0">
                <a:latin typeface="Arial" pitchFamily="34" charset="0"/>
                <a:cs typeface="Arial" pitchFamily="34" charset="0"/>
              </a:rPr>
              <a:t>* Làm tăng thể tích lồng ngực:</a:t>
            </a:r>
          </a:p>
          <a:p>
            <a:pPr>
              <a:lnSpc>
                <a:spcPct val="120000"/>
              </a:lnSpc>
            </a:pPr>
            <a:r>
              <a:rPr lang="vi-VN" sz="1700" dirty="0">
                <a:latin typeface="Arial" pitchFamily="34" charset="0"/>
                <a:cs typeface="Arial" pitchFamily="34" charset="0"/>
              </a:rPr>
              <a:t>+ Cơ liên sườn ngoài co → tập hợp xương ức và xương sườn có điểm tựa linh động sẽ chuyển động đồng thời theo 2 hướng: lên trên và ra 2 bên làm lồng ngực mở rộng ra 2 bên là chủ yếu</a:t>
            </a:r>
            <a:r>
              <a:rPr lang="vi-VN" sz="1700" dirty="0" smtClean="0">
                <a:latin typeface="Arial" pitchFamily="34" charset="0"/>
                <a:cs typeface="Arial" pitchFamily="34" charset="0"/>
              </a:rPr>
              <a:t>.</a:t>
            </a:r>
            <a:endParaRPr lang="vi-VN" sz="1700" dirty="0">
              <a:latin typeface="Arial" pitchFamily="34" charset="0"/>
              <a:cs typeface="Arial" pitchFamily="34" charset="0"/>
            </a:endParaRPr>
          </a:p>
        </p:txBody>
      </p:sp>
      <p:pic>
        <p:nvPicPr>
          <p:cNvPr id="41" name="Picture 4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051733" y="142450"/>
            <a:ext cx="4137092" cy="796597"/>
          </a:xfrm>
          <a:prstGeom prst="rect">
            <a:avLst/>
          </a:prstGeom>
        </p:spPr>
      </p:pic>
      <p:pic>
        <p:nvPicPr>
          <p:cNvPr id="42" name="Picture 2" descr="Bài 28. Trao đổi khí ở sinh vật - Hoc2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04399" y="2962399"/>
            <a:ext cx="7598805" cy="3413568"/>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1"/>
          <p:cNvSpPr txBox="1"/>
          <p:nvPr/>
        </p:nvSpPr>
        <p:spPr>
          <a:xfrm>
            <a:off x="1012594" y="1081512"/>
            <a:ext cx="8021526" cy="384529"/>
          </a:xfrm>
          <a:prstGeom prst="rect">
            <a:avLst/>
          </a:prstGeom>
        </p:spPr>
        <p:txBody>
          <a:bodyPr lIns="0" tIns="0" rIns="0" bIns="0" rtlCol="0" anchor="t">
            <a:spAutoFit/>
          </a:bodyPr>
          <a:lstStyle/>
          <a:p>
            <a:pPr>
              <a:lnSpc>
                <a:spcPts val="3266"/>
              </a:lnSpc>
            </a:pPr>
            <a:r>
              <a:rPr lang="en-US" sz="2000" b="1" dirty="0" smtClean="0">
                <a:latin typeface="Arial" pitchFamily="34" charset="0"/>
              </a:rPr>
              <a:t>2. </a:t>
            </a:r>
            <a:r>
              <a:rPr lang="en-US" sz="2000" b="1" dirty="0" err="1" smtClean="0">
                <a:latin typeface="Arial" pitchFamily="34" charset="0"/>
              </a:rPr>
              <a:t>Chức</a:t>
            </a:r>
            <a:r>
              <a:rPr lang="en-US" sz="2000" b="1" dirty="0" smtClean="0">
                <a:latin typeface="Arial" pitchFamily="34" charset="0"/>
              </a:rPr>
              <a:t> </a:t>
            </a:r>
            <a:r>
              <a:rPr lang="en-US" sz="2000" b="1" dirty="0" err="1" smtClean="0">
                <a:latin typeface="Arial" pitchFamily="34" charset="0"/>
              </a:rPr>
              <a:t>năng</a:t>
            </a:r>
            <a:r>
              <a:rPr lang="en-US" sz="2000" b="1" dirty="0" smtClean="0">
                <a:latin typeface="Arial" pitchFamily="34" charset="0"/>
              </a:rPr>
              <a:t> </a:t>
            </a:r>
            <a:r>
              <a:rPr lang="en-US" sz="2000" b="1" dirty="0" err="1" smtClean="0">
                <a:latin typeface="Arial" pitchFamily="34" charset="0"/>
              </a:rPr>
              <a:t>của</a:t>
            </a:r>
            <a:r>
              <a:rPr lang="en-US" sz="2000" b="1" dirty="0" smtClean="0">
                <a:latin typeface="Arial" pitchFamily="34" charset="0"/>
              </a:rPr>
              <a:t> </a:t>
            </a:r>
            <a:r>
              <a:rPr lang="en-US" sz="2000" b="1" dirty="0" err="1" smtClean="0">
                <a:latin typeface="Arial" pitchFamily="34" charset="0"/>
              </a:rPr>
              <a:t>hệ</a:t>
            </a:r>
            <a:r>
              <a:rPr lang="en-US" sz="2000" b="1" dirty="0" smtClean="0">
                <a:latin typeface="Arial" pitchFamily="34" charset="0"/>
              </a:rPr>
              <a:t> </a:t>
            </a:r>
            <a:r>
              <a:rPr lang="en-US" sz="2000" b="1" dirty="0" err="1" smtClean="0">
                <a:latin typeface="Arial" pitchFamily="34" charset="0"/>
              </a:rPr>
              <a:t>hô</a:t>
            </a:r>
            <a:r>
              <a:rPr lang="en-US" sz="2000" b="1" dirty="0" smtClean="0">
                <a:latin typeface="Arial" pitchFamily="34" charset="0"/>
              </a:rPr>
              <a:t> </a:t>
            </a:r>
            <a:r>
              <a:rPr lang="en-US" sz="2000" b="1" dirty="0" err="1" smtClean="0">
                <a:latin typeface="Arial" pitchFamily="34" charset="0"/>
              </a:rPr>
              <a:t>hấp</a:t>
            </a:r>
            <a:endParaRPr lang="en-US" sz="2000" b="1" dirty="0">
              <a:latin typeface="Arial" pitchFamily="34" charset="0"/>
            </a:endParaRPr>
          </a:p>
        </p:txBody>
      </p:sp>
      <p:sp>
        <p:nvSpPr>
          <p:cNvPr id="23" name="Freeform 8"/>
          <p:cNvSpPr/>
          <p:nvPr/>
        </p:nvSpPr>
        <p:spPr>
          <a:xfrm>
            <a:off x="685622" y="1667389"/>
            <a:ext cx="10817582" cy="1003905"/>
          </a:xfrm>
          <a:custGeom>
            <a:avLst/>
            <a:gdLst/>
            <a:ahLst/>
            <a:cxnLst/>
            <a:rect l="l" t="t" r="r" b="b"/>
            <a:pathLst>
              <a:path w="4274726" h="396605">
                <a:moveTo>
                  <a:pt x="24327" y="0"/>
                </a:moveTo>
                <a:lnTo>
                  <a:pt x="4250399" y="0"/>
                </a:lnTo>
                <a:cubicBezTo>
                  <a:pt x="4263834" y="0"/>
                  <a:pt x="4274726" y="10891"/>
                  <a:pt x="4274726" y="24327"/>
                </a:cubicBezTo>
                <a:lnTo>
                  <a:pt x="4274726" y="372278"/>
                </a:lnTo>
                <a:cubicBezTo>
                  <a:pt x="4274726" y="378730"/>
                  <a:pt x="4272163" y="384917"/>
                  <a:pt x="4267601" y="389480"/>
                </a:cubicBezTo>
                <a:cubicBezTo>
                  <a:pt x="4263039" y="394042"/>
                  <a:pt x="4256851" y="396605"/>
                  <a:pt x="4250399" y="396605"/>
                </a:cubicBezTo>
                <a:lnTo>
                  <a:pt x="24327" y="396605"/>
                </a:lnTo>
                <a:cubicBezTo>
                  <a:pt x="10891" y="396605"/>
                  <a:pt x="0" y="385713"/>
                  <a:pt x="0" y="372278"/>
                </a:cubicBezTo>
                <a:lnTo>
                  <a:pt x="0" y="24327"/>
                </a:lnTo>
                <a:cubicBezTo>
                  <a:pt x="0" y="10891"/>
                  <a:pt x="10891" y="0"/>
                  <a:pt x="24327" y="0"/>
                </a:cubicBezTo>
                <a:close/>
              </a:path>
            </a:pathLst>
          </a:custGeom>
          <a:solidFill>
            <a:srgbClr val="FFDE59"/>
          </a:solidFill>
        </p:spPr>
      </p:sp>
      <p:sp>
        <p:nvSpPr>
          <p:cNvPr id="24" name="TextBox 40"/>
          <p:cNvSpPr txBox="1"/>
          <p:nvPr/>
        </p:nvSpPr>
        <p:spPr>
          <a:xfrm>
            <a:off x="1309694" y="1741775"/>
            <a:ext cx="9569438" cy="810415"/>
          </a:xfrm>
          <a:prstGeom prst="rect">
            <a:avLst/>
          </a:prstGeom>
        </p:spPr>
        <p:txBody>
          <a:bodyPr lIns="0" tIns="0" rIns="0" bIns="0" rtlCol="0" anchor="t">
            <a:spAutoFit/>
          </a:bodyPr>
          <a:lstStyle/>
          <a:p>
            <a:pPr>
              <a:lnSpc>
                <a:spcPct val="120000"/>
              </a:lnSpc>
            </a:pP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hình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xương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sự</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thay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tích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lồng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pic>
        <p:nvPicPr>
          <p:cNvPr id="44" name="Picture 38"/>
          <p:cNvPicPr>
            <a:picLocks noChangeAspect="1"/>
          </p:cNvPicPr>
          <p:nvPr/>
        </p:nvPicPr>
        <p:blipFill>
          <a:blip r:embed="rId14"/>
          <a:srcRect/>
          <a:stretch>
            <a:fillRect/>
          </a:stretch>
        </p:blipFill>
        <p:spPr>
          <a:xfrm>
            <a:off x="100179" y="2057402"/>
            <a:ext cx="768696" cy="1143341"/>
          </a:xfrm>
          <a:prstGeom prst="rect">
            <a:avLst/>
          </a:prstGeom>
        </p:spPr>
      </p:pic>
      <p:sp>
        <p:nvSpPr>
          <p:cNvPr id="25" name="TextBox 40"/>
          <p:cNvSpPr txBox="1"/>
          <p:nvPr/>
        </p:nvSpPr>
        <p:spPr>
          <a:xfrm>
            <a:off x="855651" y="5749765"/>
            <a:ext cx="2878717" cy="912942"/>
          </a:xfrm>
          <a:prstGeom prst="rect">
            <a:avLst/>
          </a:prstGeom>
        </p:spPr>
        <p:txBody>
          <a:bodyPr wrap="square" lIns="0" tIns="0" rIns="0" bIns="0" rtlCol="0" anchor="t">
            <a:spAutoFit/>
          </a:bodyPr>
          <a:lstStyle/>
          <a:p>
            <a:pPr>
              <a:lnSpc>
                <a:spcPct val="120000"/>
              </a:lnSpc>
            </a:pPr>
            <a:r>
              <a:rPr lang="vi-VN" sz="1700" dirty="0">
                <a:cs typeface="Arial" pitchFamily="34" charset="0"/>
              </a:rPr>
              <a:t>+ Cơ hoành co → lồng ngực mở rộng thêm về phía dưới, ép xuống khoang bụng.</a:t>
            </a:r>
            <a:endParaRPr lang="vi-VN" sz="1700" dirty="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grpSp>
        <p:nvGrpSpPr>
          <p:cNvPr id="35" name="Group 35"/>
          <p:cNvGrpSpPr/>
          <p:nvPr/>
        </p:nvGrpSpPr>
        <p:grpSpPr>
          <a:xfrm>
            <a:off x="685622" y="2828017"/>
            <a:ext cx="3067736" cy="3218466"/>
            <a:chOff x="0" y="0"/>
            <a:chExt cx="1212260" cy="1619504"/>
          </a:xfrm>
        </p:grpSpPr>
        <p:sp>
          <p:nvSpPr>
            <p:cNvPr id="36" name="Freeform 36"/>
            <p:cNvSpPr/>
            <p:nvPr/>
          </p:nvSpPr>
          <p:spPr>
            <a:xfrm>
              <a:off x="0" y="0"/>
              <a:ext cx="1212261" cy="1619504"/>
            </a:xfrm>
            <a:custGeom>
              <a:avLst/>
              <a:gdLst/>
              <a:ahLst/>
              <a:cxnLst/>
              <a:rect l="l" t="t" r="r" b="b"/>
              <a:pathLst>
                <a:path w="1212261" h="1619504">
                  <a:moveTo>
                    <a:pt x="85782" y="0"/>
                  </a:moveTo>
                  <a:lnTo>
                    <a:pt x="1126478" y="0"/>
                  </a:lnTo>
                  <a:cubicBezTo>
                    <a:pt x="1173855" y="0"/>
                    <a:pt x="1212261" y="38406"/>
                    <a:pt x="1212261" y="85782"/>
                  </a:cubicBezTo>
                  <a:lnTo>
                    <a:pt x="1212261" y="1533721"/>
                  </a:lnTo>
                  <a:cubicBezTo>
                    <a:pt x="1212261" y="1556472"/>
                    <a:pt x="1203223" y="1578291"/>
                    <a:pt x="1187135" y="1594379"/>
                  </a:cubicBezTo>
                  <a:cubicBezTo>
                    <a:pt x="1171048" y="1610466"/>
                    <a:pt x="1149229" y="1619504"/>
                    <a:pt x="1126478" y="1619504"/>
                  </a:cubicBezTo>
                  <a:lnTo>
                    <a:pt x="85782" y="1619504"/>
                  </a:lnTo>
                  <a:cubicBezTo>
                    <a:pt x="63031" y="1619504"/>
                    <a:pt x="41212" y="1610466"/>
                    <a:pt x="25125" y="1594379"/>
                  </a:cubicBezTo>
                  <a:cubicBezTo>
                    <a:pt x="9038" y="1578291"/>
                    <a:pt x="0" y="1556472"/>
                    <a:pt x="0" y="1533721"/>
                  </a:cubicBezTo>
                  <a:lnTo>
                    <a:pt x="0" y="85782"/>
                  </a:lnTo>
                  <a:cubicBezTo>
                    <a:pt x="0" y="63031"/>
                    <a:pt x="9038" y="41212"/>
                    <a:pt x="25125" y="25125"/>
                  </a:cubicBezTo>
                  <a:cubicBezTo>
                    <a:pt x="41212" y="9038"/>
                    <a:pt x="63031" y="0"/>
                    <a:pt x="85782" y="0"/>
                  </a:cubicBezTo>
                  <a:close/>
                </a:path>
              </a:pathLst>
            </a:custGeom>
            <a:solidFill>
              <a:srgbClr val="00B2BD">
                <a:alpha val="40000"/>
              </a:srgbClr>
            </a:solidFill>
          </p:spPr>
        </p:sp>
        <p:sp>
          <p:nvSpPr>
            <p:cNvPr id="37" name="TextBox 37"/>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sp>
        <p:nvSpPr>
          <p:cNvPr id="39" name="TextBox 39"/>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sp>
        <p:nvSpPr>
          <p:cNvPr id="40" name="TextBox 40"/>
          <p:cNvSpPr txBox="1"/>
          <p:nvPr/>
        </p:nvSpPr>
        <p:spPr>
          <a:xfrm>
            <a:off x="780132" y="3024555"/>
            <a:ext cx="2878717" cy="1883593"/>
          </a:xfrm>
          <a:prstGeom prst="rect">
            <a:avLst/>
          </a:prstGeom>
        </p:spPr>
        <p:txBody>
          <a:bodyPr wrap="square" lIns="0" tIns="0" rIns="0" bIns="0" rtlCol="0" anchor="t">
            <a:spAutoFit/>
          </a:bodyPr>
          <a:lstStyle/>
          <a:p>
            <a:pPr>
              <a:lnSpc>
                <a:spcPct val="120000"/>
              </a:lnSpc>
            </a:pPr>
            <a:r>
              <a:rPr lang="vi-VN" sz="1700" b="1" dirty="0">
                <a:latin typeface="Arial" pitchFamily="34" charset="0"/>
                <a:cs typeface="Arial" pitchFamily="34" charset="0"/>
              </a:rPr>
              <a:t>* Làm giảm thể tích lồng ngực:</a:t>
            </a:r>
          </a:p>
          <a:p>
            <a:pPr>
              <a:lnSpc>
                <a:spcPct val="120000"/>
              </a:lnSpc>
            </a:pPr>
            <a:r>
              <a:rPr lang="vi-VN" sz="1700" dirty="0">
                <a:latin typeface="Arial" pitchFamily="34" charset="0"/>
                <a:cs typeface="Arial" pitchFamily="34" charset="0"/>
              </a:rPr>
              <a:t>+ Cơ liên sườn ngoài và cơ hoành không co nữa và giãn ra → làm lồng ngực thu nhỏ trở về vị trí cũ</a:t>
            </a:r>
            <a:r>
              <a:rPr lang="vi-VN" sz="1700" dirty="0" smtClean="0">
                <a:latin typeface="Arial" pitchFamily="34" charset="0"/>
                <a:cs typeface="Arial" pitchFamily="34" charset="0"/>
              </a:rPr>
              <a:t>.</a:t>
            </a:r>
            <a:endParaRPr lang="vi-VN" sz="1700" dirty="0">
              <a:latin typeface="Arial" pitchFamily="34" charset="0"/>
              <a:cs typeface="Arial" pitchFamily="34" charset="0"/>
            </a:endParaRPr>
          </a:p>
        </p:txBody>
      </p:sp>
      <p:pic>
        <p:nvPicPr>
          <p:cNvPr id="41" name="Picture 4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051733" y="142450"/>
            <a:ext cx="4137092" cy="796597"/>
          </a:xfrm>
          <a:prstGeom prst="rect">
            <a:avLst/>
          </a:prstGeom>
        </p:spPr>
      </p:pic>
      <p:sp>
        <p:nvSpPr>
          <p:cNvPr id="49" name="TextBox 41"/>
          <p:cNvSpPr txBox="1"/>
          <p:nvPr/>
        </p:nvSpPr>
        <p:spPr>
          <a:xfrm>
            <a:off x="1012594" y="1081512"/>
            <a:ext cx="8021526" cy="384529"/>
          </a:xfrm>
          <a:prstGeom prst="rect">
            <a:avLst/>
          </a:prstGeom>
        </p:spPr>
        <p:txBody>
          <a:bodyPr lIns="0" tIns="0" rIns="0" bIns="0" rtlCol="0" anchor="t">
            <a:spAutoFit/>
          </a:bodyPr>
          <a:lstStyle/>
          <a:p>
            <a:pPr>
              <a:lnSpc>
                <a:spcPts val="3266"/>
              </a:lnSpc>
            </a:pPr>
            <a:r>
              <a:rPr lang="en-US" sz="2000" b="1" dirty="0" smtClean="0">
                <a:latin typeface="Arial" pitchFamily="34" charset="0"/>
              </a:rPr>
              <a:t>2. </a:t>
            </a:r>
            <a:r>
              <a:rPr lang="en-US" sz="2000" b="1" dirty="0" err="1" smtClean="0">
                <a:latin typeface="Arial" pitchFamily="34" charset="0"/>
              </a:rPr>
              <a:t>Chức</a:t>
            </a:r>
            <a:r>
              <a:rPr lang="en-US" sz="2000" b="1" dirty="0" smtClean="0">
                <a:latin typeface="Arial" pitchFamily="34" charset="0"/>
              </a:rPr>
              <a:t> </a:t>
            </a:r>
            <a:r>
              <a:rPr lang="en-US" sz="2000" b="1" dirty="0" err="1" smtClean="0">
                <a:latin typeface="Arial" pitchFamily="34" charset="0"/>
              </a:rPr>
              <a:t>năng</a:t>
            </a:r>
            <a:r>
              <a:rPr lang="en-US" sz="2000" b="1" dirty="0" smtClean="0">
                <a:latin typeface="Arial" pitchFamily="34" charset="0"/>
              </a:rPr>
              <a:t> </a:t>
            </a:r>
            <a:r>
              <a:rPr lang="en-US" sz="2000" b="1" dirty="0" err="1" smtClean="0">
                <a:latin typeface="Arial" pitchFamily="34" charset="0"/>
              </a:rPr>
              <a:t>của</a:t>
            </a:r>
            <a:r>
              <a:rPr lang="en-US" sz="2000" b="1" dirty="0" smtClean="0">
                <a:latin typeface="Arial" pitchFamily="34" charset="0"/>
              </a:rPr>
              <a:t> </a:t>
            </a:r>
            <a:r>
              <a:rPr lang="en-US" sz="2000" b="1" dirty="0" err="1" smtClean="0">
                <a:latin typeface="Arial" pitchFamily="34" charset="0"/>
              </a:rPr>
              <a:t>hệ</a:t>
            </a:r>
            <a:r>
              <a:rPr lang="en-US" sz="2000" b="1" dirty="0" smtClean="0">
                <a:latin typeface="Arial" pitchFamily="34" charset="0"/>
              </a:rPr>
              <a:t> </a:t>
            </a:r>
            <a:r>
              <a:rPr lang="en-US" sz="2000" b="1" dirty="0" err="1" smtClean="0">
                <a:latin typeface="Arial" pitchFamily="34" charset="0"/>
              </a:rPr>
              <a:t>hô</a:t>
            </a:r>
            <a:r>
              <a:rPr lang="en-US" sz="2000" b="1" dirty="0" smtClean="0">
                <a:latin typeface="Arial" pitchFamily="34" charset="0"/>
              </a:rPr>
              <a:t> </a:t>
            </a:r>
            <a:r>
              <a:rPr lang="en-US" sz="2000" b="1" dirty="0" err="1" smtClean="0">
                <a:latin typeface="Arial" pitchFamily="34" charset="0"/>
              </a:rPr>
              <a:t>hấp</a:t>
            </a:r>
            <a:endParaRPr lang="en-US" sz="2000" b="1" dirty="0">
              <a:latin typeface="Arial" pitchFamily="34" charset="0"/>
            </a:endParaRPr>
          </a:p>
        </p:txBody>
      </p:sp>
      <p:sp>
        <p:nvSpPr>
          <p:cNvPr id="21" name="Freeform 8"/>
          <p:cNvSpPr/>
          <p:nvPr/>
        </p:nvSpPr>
        <p:spPr>
          <a:xfrm>
            <a:off x="685622" y="1667389"/>
            <a:ext cx="10817582" cy="1003905"/>
          </a:xfrm>
          <a:custGeom>
            <a:avLst/>
            <a:gdLst/>
            <a:ahLst/>
            <a:cxnLst/>
            <a:rect l="l" t="t" r="r" b="b"/>
            <a:pathLst>
              <a:path w="4274726" h="396605">
                <a:moveTo>
                  <a:pt x="24327" y="0"/>
                </a:moveTo>
                <a:lnTo>
                  <a:pt x="4250399" y="0"/>
                </a:lnTo>
                <a:cubicBezTo>
                  <a:pt x="4263834" y="0"/>
                  <a:pt x="4274726" y="10891"/>
                  <a:pt x="4274726" y="24327"/>
                </a:cubicBezTo>
                <a:lnTo>
                  <a:pt x="4274726" y="372278"/>
                </a:lnTo>
                <a:cubicBezTo>
                  <a:pt x="4274726" y="378730"/>
                  <a:pt x="4272163" y="384917"/>
                  <a:pt x="4267601" y="389480"/>
                </a:cubicBezTo>
                <a:cubicBezTo>
                  <a:pt x="4263039" y="394042"/>
                  <a:pt x="4256851" y="396605"/>
                  <a:pt x="4250399" y="396605"/>
                </a:cubicBezTo>
                <a:lnTo>
                  <a:pt x="24327" y="396605"/>
                </a:lnTo>
                <a:cubicBezTo>
                  <a:pt x="10891" y="396605"/>
                  <a:pt x="0" y="385713"/>
                  <a:pt x="0" y="372278"/>
                </a:cubicBezTo>
                <a:lnTo>
                  <a:pt x="0" y="24327"/>
                </a:lnTo>
                <a:cubicBezTo>
                  <a:pt x="0" y="10891"/>
                  <a:pt x="10891" y="0"/>
                  <a:pt x="24327" y="0"/>
                </a:cubicBezTo>
                <a:close/>
              </a:path>
            </a:pathLst>
          </a:custGeom>
          <a:solidFill>
            <a:srgbClr val="FFDE59"/>
          </a:solidFill>
        </p:spPr>
      </p:sp>
      <p:sp>
        <p:nvSpPr>
          <p:cNvPr id="22" name="TextBox 40"/>
          <p:cNvSpPr txBox="1"/>
          <p:nvPr/>
        </p:nvSpPr>
        <p:spPr>
          <a:xfrm>
            <a:off x="1309694" y="1741775"/>
            <a:ext cx="9569438" cy="810415"/>
          </a:xfrm>
          <a:prstGeom prst="rect">
            <a:avLst/>
          </a:prstGeom>
        </p:spPr>
        <p:txBody>
          <a:bodyPr lIns="0" tIns="0" rIns="0" bIns="0" rtlCol="0" anchor="t">
            <a:spAutoFit/>
          </a:bodyPr>
          <a:lstStyle/>
          <a:p>
            <a:pPr>
              <a:lnSpc>
                <a:spcPct val="120000"/>
              </a:lnSpc>
            </a:pP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hình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xương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sự</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thay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tích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lồng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pic>
        <p:nvPicPr>
          <p:cNvPr id="26" name="Picture 2" descr="Bài 28. Trao đổi khí ở sinh vật - Hoc2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04399" y="2962399"/>
            <a:ext cx="7598805" cy="341356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8"/>
          <p:cNvPicPr>
            <a:picLocks noChangeAspect="1"/>
          </p:cNvPicPr>
          <p:nvPr/>
        </p:nvPicPr>
        <p:blipFill>
          <a:blip r:embed="rId14"/>
          <a:srcRect/>
          <a:stretch>
            <a:fillRect/>
          </a:stretch>
        </p:blipFill>
        <p:spPr>
          <a:xfrm>
            <a:off x="118693" y="1980519"/>
            <a:ext cx="768696" cy="1143341"/>
          </a:xfrm>
          <a:prstGeom prst="rect">
            <a:avLst/>
          </a:prstGeom>
        </p:spPr>
      </p:pic>
      <p:sp>
        <p:nvSpPr>
          <p:cNvPr id="27" name="TextBox 40"/>
          <p:cNvSpPr txBox="1"/>
          <p:nvPr/>
        </p:nvSpPr>
        <p:spPr>
          <a:xfrm>
            <a:off x="780131" y="4908148"/>
            <a:ext cx="2878717" cy="912942"/>
          </a:xfrm>
          <a:prstGeom prst="rect">
            <a:avLst/>
          </a:prstGeom>
        </p:spPr>
        <p:txBody>
          <a:bodyPr wrap="square" lIns="0" tIns="0" rIns="0" bIns="0" rtlCol="0" anchor="t">
            <a:spAutoFit/>
          </a:bodyPr>
          <a:lstStyle/>
          <a:p>
            <a:pPr>
              <a:lnSpc>
                <a:spcPct val="120000"/>
              </a:lnSpc>
            </a:pPr>
            <a:r>
              <a:rPr lang="vi-VN" sz="1700" dirty="0">
                <a:cs typeface="Arial" pitchFamily="34" charset="0"/>
              </a:rPr>
              <a:t>+ Ngoài ra còn có sự tham gia của một số cơ khác khi thở gắng sức.</a:t>
            </a:r>
            <a:endParaRPr lang="vi-VN" sz="1700" dirty="0">
              <a:cs typeface="Arial" pitchFamily="34" charset="0"/>
            </a:endParaRPr>
          </a:p>
        </p:txBody>
      </p:sp>
    </p:spTree>
    <p:extLst>
      <p:ext uri="{BB962C8B-B14F-4D97-AF65-F5344CB8AC3E}">
        <p14:creationId xmlns:p14="http://schemas.microsoft.com/office/powerpoint/2010/main" val="4051474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8051733" y="142450"/>
            <a:ext cx="4137092" cy="796597"/>
          </a:xfrm>
          <a:prstGeom prst="rect">
            <a:avLst/>
          </a:prstGeom>
        </p:spPr>
      </p:pic>
      <p:grpSp>
        <p:nvGrpSpPr>
          <p:cNvPr id="31" name="Group 31"/>
          <p:cNvGrpSpPr/>
          <p:nvPr/>
        </p:nvGrpSpPr>
        <p:grpSpPr>
          <a:xfrm>
            <a:off x="685622" y="1387005"/>
            <a:ext cx="10817582" cy="1003905"/>
            <a:chOff x="0" y="0"/>
            <a:chExt cx="21640800" cy="2007811"/>
          </a:xfrm>
        </p:grpSpPr>
        <p:grpSp>
          <p:nvGrpSpPr>
            <p:cNvPr id="32" name="Group 32"/>
            <p:cNvGrpSpPr/>
            <p:nvPr/>
          </p:nvGrpSpPr>
          <p:grpSpPr>
            <a:xfrm>
              <a:off x="0" y="0"/>
              <a:ext cx="21640800" cy="2007811"/>
              <a:chOff x="0" y="0"/>
              <a:chExt cx="4274726" cy="396605"/>
            </a:xfrm>
          </p:grpSpPr>
          <p:sp>
            <p:nvSpPr>
              <p:cNvPr id="33" name="Freeform 33"/>
              <p:cNvSpPr/>
              <p:nvPr/>
            </p:nvSpPr>
            <p:spPr>
              <a:xfrm>
                <a:off x="0" y="0"/>
                <a:ext cx="4274726" cy="396605"/>
              </a:xfrm>
              <a:custGeom>
                <a:avLst/>
                <a:gdLst/>
                <a:ahLst/>
                <a:cxnLst/>
                <a:rect l="l" t="t" r="r" b="b"/>
                <a:pathLst>
                  <a:path w="4274726" h="396605">
                    <a:moveTo>
                      <a:pt x="24327" y="0"/>
                    </a:moveTo>
                    <a:lnTo>
                      <a:pt x="4250399" y="0"/>
                    </a:lnTo>
                    <a:cubicBezTo>
                      <a:pt x="4263834" y="0"/>
                      <a:pt x="4274726" y="10891"/>
                      <a:pt x="4274726" y="24327"/>
                    </a:cubicBezTo>
                    <a:lnTo>
                      <a:pt x="4274726" y="372278"/>
                    </a:lnTo>
                    <a:cubicBezTo>
                      <a:pt x="4274726" y="378730"/>
                      <a:pt x="4272163" y="384917"/>
                      <a:pt x="4267601" y="389480"/>
                    </a:cubicBezTo>
                    <a:cubicBezTo>
                      <a:pt x="4263039" y="394042"/>
                      <a:pt x="4256851" y="396605"/>
                      <a:pt x="4250399" y="396605"/>
                    </a:cubicBezTo>
                    <a:lnTo>
                      <a:pt x="24327" y="396605"/>
                    </a:lnTo>
                    <a:cubicBezTo>
                      <a:pt x="10891" y="396605"/>
                      <a:pt x="0" y="385713"/>
                      <a:pt x="0" y="372278"/>
                    </a:cubicBezTo>
                    <a:lnTo>
                      <a:pt x="0" y="24327"/>
                    </a:lnTo>
                    <a:cubicBezTo>
                      <a:pt x="0" y="10891"/>
                      <a:pt x="10891" y="0"/>
                      <a:pt x="24327" y="0"/>
                    </a:cubicBezTo>
                    <a:close/>
                  </a:path>
                </a:pathLst>
              </a:custGeom>
              <a:solidFill>
                <a:srgbClr val="FFDE59"/>
              </a:solidFill>
            </p:spPr>
          </p:sp>
          <p:sp>
            <p:nvSpPr>
              <p:cNvPr id="34" name="TextBox 3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35" name="TextBox 35"/>
            <p:cNvSpPr txBox="1"/>
            <p:nvPr/>
          </p:nvSpPr>
          <p:spPr>
            <a:xfrm>
              <a:off x="1173256" y="547232"/>
              <a:ext cx="19143862" cy="769058"/>
            </a:xfrm>
            <a:prstGeom prst="rect">
              <a:avLst/>
            </a:prstGeom>
          </p:spPr>
          <p:txBody>
            <a:bodyPr lIns="0" tIns="0" rIns="0" bIns="0" rtlCol="0" anchor="t">
              <a:spAutoFit/>
            </a:bodyPr>
            <a:lstStyle/>
            <a:p>
              <a:pPr algn="ctr">
                <a:lnSpc>
                  <a:spcPts val="3266"/>
                </a:lnSpc>
              </a:pP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hình</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mô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sự</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trao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khí</a:t>
              </a:r>
              <a:r>
                <a:rPr lang="en-US" sz="2300" b="1" dirty="0" smtClean="0">
                  <a:solidFill>
                    <a:srgbClr val="000000"/>
                  </a:solidFill>
                  <a:latin typeface="Arial" pitchFamily="34" charset="0"/>
                </a:rPr>
                <a:t> ở </a:t>
              </a:r>
              <a:r>
                <a:rPr lang="en-US" sz="2300" b="1" dirty="0" err="1" smtClean="0">
                  <a:solidFill>
                    <a:srgbClr val="000000"/>
                  </a:solidFill>
                  <a:latin typeface="Arial" pitchFamily="34" charset="0"/>
                </a:rPr>
                <a:t>phổi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ở </a:t>
              </a:r>
              <a:r>
                <a:rPr lang="en-US" sz="2300" b="1" dirty="0" err="1" smtClean="0">
                  <a:solidFill>
                    <a:srgbClr val="000000"/>
                  </a:solidFill>
                  <a:latin typeface="Arial" pitchFamily="34" charset="0"/>
                </a:rPr>
                <a:t>tế</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bào</a:t>
              </a:r>
              <a:endParaRPr lang="en-US" sz="2300" b="1" dirty="0">
                <a:solidFill>
                  <a:srgbClr val="000000"/>
                </a:solidFill>
                <a:latin typeface="Arial" pitchFamily="34" charset="0"/>
              </a:endParaRPr>
            </a:p>
          </p:txBody>
        </p:sp>
      </p:grpSp>
      <p:sp>
        <p:nvSpPr>
          <p:cNvPr id="36" name="TextBox 36"/>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pic>
        <p:nvPicPr>
          <p:cNvPr id="3074" name="Picture 2" descr="Hệ hô hấp ở người - Olm"/>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43729" y="2525873"/>
            <a:ext cx="6909779" cy="4058278"/>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8"/>
          <p:cNvGrpSpPr/>
          <p:nvPr/>
        </p:nvGrpSpPr>
        <p:grpSpPr>
          <a:xfrm>
            <a:off x="685622" y="1778294"/>
            <a:ext cx="6399627" cy="4887413"/>
            <a:chOff x="-1716105" y="-38100"/>
            <a:chExt cx="2528905" cy="1930830"/>
          </a:xfrm>
        </p:grpSpPr>
        <p:sp>
          <p:nvSpPr>
            <p:cNvPr id="39" name="Freeform 39"/>
            <p:cNvSpPr/>
            <p:nvPr/>
          </p:nvSpPr>
          <p:spPr>
            <a:xfrm>
              <a:off x="-1716105" y="257240"/>
              <a:ext cx="1220944" cy="1635490"/>
            </a:xfrm>
            <a:custGeom>
              <a:avLst/>
              <a:gdLst/>
              <a:ahLst/>
              <a:cxnLst/>
              <a:rect l="l" t="t" r="r" b="b"/>
              <a:pathLst>
                <a:path w="1220944" h="1635490">
                  <a:moveTo>
                    <a:pt x="85172" y="0"/>
                  </a:moveTo>
                  <a:lnTo>
                    <a:pt x="1135772" y="0"/>
                  </a:lnTo>
                  <a:cubicBezTo>
                    <a:pt x="1182812" y="0"/>
                    <a:pt x="1220944" y="38133"/>
                    <a:pt x="1220944" y="85172"/>
                  </a:cubicBezTo>
                  <a:lnTo>
                    <a:pt x="1220944" y="1550318"/>
                  </a:lnTo>
                  <a:cubicBezTo>
                    <a:pt x="1220944" y="1597357"/>
                    <a:pt x="1182812" y="1635490"/>
                    <a:pt x="1135772" y="1635490"/>
                  </a:cubicBezTo>
                  <a:lnTo>
                    <a:pt x="85172" y="1635490"/>
                  </a:lnTo>
                  <a:cubicBezTo>
                    <a:pt x="38133" y="1635490"/>
                    <a:pt x="0" y="1597357"/>
                    <a:pt x="0" y="1550318"/>
                  </a:cubicBezTo>
                  <a:lnTo>
                    <a:pt x="0" y="85172"/>
                  </a:lnTo>
                  <a:cubicBezTo>
                    <a:pt x="0" y="38133"/>
                    <a:pt x="38133" y="0"/>
                    <a:pt x="85172" y="0"/>
                  </a:cubicBezTo>
                  <a:close/>
                </a:path>
              </a:pathLst>
            </a:custGeom>
            <a:solidFill>
              <a:srgbClr val="00BF63">
                <a:alpha val="49804"/>
              </a:srgbClr>
            </a:solidFill>
          </p:spPr>
        </p:sp>
        <p:sp>
          <p:nvSpPr>
            <p:cNvPr id="40" name="TextBox 4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i="1">
                <a:latin typeface="Arial" pitchFamily="34" charset="0"/>
              </a:endParaRPr>
            </a:p>
          </p:txBody>
        </p:sp>
      </p:grpSp>
      <p:sp>
        <p:nvSpPr>
          <p:cNvPr id="57" name="Rectangle 56"/>
          <p:cNvSpPr/>
          <p:nvPr/>
        </p:nvSpPr>
        <p:spPr>
          <a:xfrm>
            <a:off x="745284" y="2638138"/>
            <a:ext cx="3063128" cy="2123658"/>
          </a:xfrm>
          <a:prstGeom prst="rect">
            <a:avLst/>
          </a:prstGeom>
        </p:spPr>
        <p:txBody>
          <a:bodyPr wrap="square">
            <a:spAutoFit/>
          </a:bodyPr>
          <a:lstStyle/>
          <a:p>
            <a:r>
              <a:rPr lang="vi-VN" sz="2200" dirty="0">
                <a:latin typeface="Arial" pitchFamily="34" charset="0"/>
                <a:cs typeface="Arial" pitchFamily="34" charset="0"/>
              </a:rPr>
              <a:t>+ Trao đổi khí ở phổi gồm sự khuếch tán của O</a:t>
            </a:r>
            <a:r>
              <a:rPr lang="vi-VN" sz="2200" baseline="-25000" dirty="0">
                <a:latin typeface="Arial" pitchFamily="34" charset="0"/>
                <a:cs typeface="Arial" pitchFamily="34" charset="0"/>
              </a:rPr>
              <a:t>2</a:t>
            </a:r>
            <a:r>
              <a:rPr lang="vi-VN" sz="2200" dirty="0">
                <a:latin typeface="Arial" pitchFamily="34" charset="0"/>
                <a:cs typeface="Arial" pitchFamily="34" charset="0"/>
              </a:rPr>
              <a:t> từ không khí ở phế nang vào máu và của CO</a:t>
            </a:r>
            <a:r>
              <a:rPr lang="vi-VN" sz="2200" baseline="-25000" dirty="0">
                <a:latin typeface="Arial" pitchFamily="34" charset="0"/>
                <a:cs typeface="Arial" pitchFamily="34" charset="0"/>
              </a:rPr>
              <a:t>2 </a:t>
            </a:r>
            <a:r>
              <a:rPr lang="vi-VN" sz="2200" dirty="0">
                <a:latin typeface="Arial" pitchFamily="34" charset="0"/>
                <a:cs typeface="Arial" pitchFamily="34" charset="0"/>
              </a:rPr>
              <a:t>từ máu vào không khí phế nang</a:t>
            </a:r>
            <a:r>
              <a:rPr lang="vi-VN" sz="2200" dirty="0" smtClean="0">
                <a:latin typeface="Arial" pitchFamily="34" charset="0"/>
                <a:cs typeface="Arial" pitchFamily="34" charset="0"/>
              </a:rPr>
              <a:t>.</a:t>
            </a:r>
            <a:endParaRPr lang="vi-VN" sz="2200" dirty="0">
              <a:latin typeface="Arial" pitchFamily="34" charset="0"/>
              <a:cs typeface="Arial" pitchFamily="34" charset="0"/>
            </a:endParaRPr>
          </a:p>
        </p:txBody>
      </p:sp>
      <p:sp>
        <p:nvSpPr>
          <p:cNvPr id="20" name="Rectangle 19"/>
          <p:cNvSpPr/>
          <p:nvPr/>
        </p:nvSpPr>
        <p:spPr>
          <a:xfrm>
            <a:off x="745284" y="4761796"/>
            <a:ext cx="3030049" cy="1785104"/>
          </a:xfrm>
          <a:prstGeom prst="rect">
            <a:avLst/>
          </a:prstGeom>
        </p:spPr>
        <p:txBody>
          <a:bodyPr wrap="square">
            <a:spAutoFit/>
          </a:bodyPr>
          <a:lstStyle/>
          <a:p>
            <a:r>
              <a:rPr lang="vi-VN" sz="2200" dirty="0">
                <a:cs typeface="Arial" pitchFamily="34" charset="0"/>
              </a:rPr>
              <a:t>+ Trao đổi khí ở tế bào gồm sự khuếch tán của O</a:t>
            </a:r>
            <a:r>
              <a:rPr lang="vi-VN" sz="2200" baseline="-25000" dirty="0">
                <a:cs typeface="Arial" pitchFamily="34" charset="0"/>
              </a:rPr>
              <a:t>2 </a:t>
            </a:r>
            <a:r>
              <a:rPr lang="vi-VN" sz="2200" dirty="0">
                <a:cs typeface="Arial" pitchFamily="34" charset="0"/>
              </a:rPr>
              <a:t>từ máu vào tế bào của CO</a:t>
            </a:r>
            <a:r>
              <a:rPr lang="vi-VN" sz="2200" baseline="-25000" dirty="0">
                <a:cs typeface="Arial" pitchFamily="34" charset="0"/>
              </a:rPr>
              <a:t>2 </a:t>
            </a:r>
            <a:r>
              <a:rPr lang="vi-VN" sz="2200" dirty="0">
                <a:cs typeface="Arial" pitchFamily="34" charset="0"/>
              </a:rPr>
              <a:t>từ tế bào vào máu.</a:t>
            </a:r>
            <a:endParaRPr lang="vi-VN" sz="2200" dirty="0">
              <a:cs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051733" y="142450"/>
            <a:ext cx="4137092" cy="796597"/>
          </a:xfrm>
          <a:prstGeom prst="rect">
            <a:avLst/>
          </a:prstGeom>
        </p:spPr>
      </p:pic>
      <p:sp>
        <p:nvSpPr>
          <p:cNvPr id="13" name="TextBox 13"/>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pic>
        <p:nvPicPr>
          <p:cNvPr id="14" name="Picture 14"/>
          <p:cNvPicPr>
            <a:picLocks noChangeAspect="1"/>
          </p:cNvPicPr>
          <p:nvPr/>
        </p:nvPicPr>
        <p:blipFill>
          <a:blip r:embed="rId7"/>
          <a:srcRect/>
          <a:stretch>
            <a:fillRect/>
          </a:stretch>
        </p:blipFill>
        <p:spPr>
          <a:xfrm>
            <a:off x="665713" y="2319316"/>
            <a:ext cx="10817582" cy="4328160"/>
          </a:xfrm>
          <a:prstGeom prst="rect">
            <a:avLst/>
          </a:prstGeom>
        </p:spPr>
      </p:pic>
      <p:sp>
        <p:nvSpPr>
          <p:cNvPr id="16" name="TextBox 35"/>
          <p:cNvSpPr txBox="1"/>
          <p:nvPr/>
        </p:nvSpPr>
        <p:spPr>
          <a:xfrm>
            <a:off x="1309694" y="1315411"/>
            <a:ext cx="9569438" cy="846386"/>
          </a:xfrm>
          <a:prstGeom prst="rect">
            <a:avLst/>
          </a:prstGeom>
        </p:spPr>
        <p:txBody>
          <a:bodyPr lIns="0" tIns="0" rIns="0" bIns="0" rtlCol="0" anchor="t">
            <a:spAutoFit/>
          </a:bodyPr>
          <a:lstStyle/>
          <a:p>
            <a:pPr algn="ctr">
              <a:lnSpc>
                <a:spcPts val="3266"/>
              </a:lnSpc>
            </a:pPr>
            <a:r>
              <a:rPr lang="en-US" sz="2300" b="1">
                <a:solidFill>
                  <a:srgbClr val="000000"/>
                </a:solidFill>
                <a:latin typeface="Arial" pitchFamily="34" charset="0"/>
              </a:rPr>
              <a:t>Không khí sẽ di chuyển qua các cơ quan như thế nào khi hít vào và khi thở ra?</a:t>
            </a:r>
          </a:p>
        </p:txBody>
      </p:sp>
      <p:grpSp>
        <p:nvGrpSpPr>
          <p:cNvPr id="17" name="Group 31"/>
          <p:cNvGrpSpPr/>
          <p:nvPr/>
        </p:nvGrpSpPr>
        <p:grpSpPr>
          <a:xfrm>
            <a:off x="685622" y="1229913"/>
            <a:ext cx="10817582" cy="1003905"/>
            <a:chOff x="0" y="0"/>
            <a:chExt cx="21640800" cy="2007811"/>
          </a:xfrm>
        </p:grpSpPr>
        <p:grpSp>
          <p:nvGrpSpPr>
            <p:cNvPr id="18" name="Group 32"/>
            <p:cNvGrpSpPr/>
            <p:nvPr/>
          </p:nvGrpSpPr>
          <p:grpSpPr>
            <a:xfrm>
              <a:off x="0" y="0"/>
              <a:ext cx="21640800" cy="2007811"/>
              <a:chOff x="0" y="0"/>
              <a:chExt cx="4274726" cy="396605"/>
            </a:xfrm>
          </p:grpSpPr>
          <p:sp>
            <p:nvSpPr>
              <p:cNvPr id="20" name="Freeform 33"/>
              <p:cNvSpPr/>
              <p:nvPr/>
            </p:nvSpPr>
            <p:spPr>
              <a:xfrm>
                <a:off x="0" y="0"/>
                <a:ext cx="4274726" cy="396605"/>
              </a:xfrm>
              <a:custGeom>
                <a:avLst/>
                <a:gdLst/>
                <a:ahLst/>
                <a:cxnLst/>
                <a:rect l="l" t="t" r="r" b="b"/>
                <a:pathLst>
                  <a:path w="4274726" h="396605">
                    <a:moveTo>
                      <a:pt x="24327" y="0"/>
                    </a:moveTo>
                    <a:lnTo>
                      <a:pt x="4250399" y="0"/>
                    </a:lnTo>
                    <a:cubicBezTo>
                      <a:pt x="4263834" y="0"/>
                      <a:pt x="4274726" y="10891"/>
                      <a:pt x="4274726" y="24327"/>
                    </a:cubicBezTo>
                    <a:lnTo>
                      <a:pt x="4274726" y="372278"/>
                    </a:lnTo>
                    <a:cubicBezTo>
                      <a:pt x="4274726" y="378730"/>
                      <a:pt x="4272163" y="384917"/>
                      <a:pt x="4267601" y="389480"/>
                    </a:cubicBezTo>
                    <a:cubicBezTo>
                      <a:pt x="4263039" y="394042"/>
                      <a:pt x="4256851" y="396605"/>
                      <a:pt x="4250399" y="396605"/>
                    </a:cubicBezTo>
                    <a:lnTo>
                      <a:pt x="24327" y="396605"/>
                    </a:lnTo>
                    <a:cubicBezTo>
                      <a:pt x="10891" y="396605"/>
                      <a:pt x="0" y="385713"/>
                      <a:pt x="0" y="372278"/>
                    </a:cubicBezTo>
                    <a:lnTo>
                      <a:pt x="0" y="24327"/>
                    </a:lnTo>
                    <a:cubicBezTo>
                      <a:pt x="0" y="10891"/>
                      <a:pt x="10891" y="0"/>
                      <a:pt x="24327" y="0"/>
                    </a:cubicBezTo>
                    <a:close/>
                  </a:path>
                </a:pathLst>
              </a:custGeom>
              <a:solidFill>
                <a:srgbClr val="FFDE59"/>
              </a:solidFill>
            </p:spPr>
          </p:sp>
          <p:sp>
            <p:nvSpPr>
              <p:cNvPr id="21" name="TextBox 34"/>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9" name="TextBox 35"/>
            <p:cNvSpPr txBox="1"/>
            <p:nvPr/>
          </p:nvSpPr>
          <p:spPr>
            <a:xfrm>
              <a:off x="1248469" y="170996"/>
              <a:ext cx="19143862" cy="1615445"/>
            </a:xfrm>
            <a:prstGeom prst="rect">
              <a:avLst/>
            </a:prstGeom>
          </p:spPr>
          <p:txBody>
            <a:bodyPr lIns="0" tIns="0" rIns="0" bIns="0" rtlCol="0" anchor="t">
              <a:spAutoFit/>
            </a:bodyPr>
            <a:lstStyle/>
            <a:p>
              <a:pPr>
                <a:lnSpc>
                  <a:spcPts val="3266"/>
                </a:lnSpc>
              </a:pPr>
              <a:r>
                <a:rPr lang="en-US" sz="2300" b="1" dirty="0" err="1" smtClean="0">
                  <a:solidFill>
                    <a:srgbClr val="000000"/>
                  </a:solidFill>
                  <a:latin typeface="Arial" pitchFamily="34" charset="0"/>
                </a:rPr>
                <a:t>Trình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bày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sự</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phối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hợp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năng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mỗi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hiện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năng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endParaRPr lang="en-US" sz="23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a:extLst>
              <a:ext uri="{FF2B5EF4-FFF2-40B4-BE49-F238E27FC236}">
                <a16:creationId xmlns:a16="http://schemas.microsoft.com/office/drawing/2014/main" id="{FF7A0D74-D69A-4367-9CC2-1F9CAF74BF4C}"/>
              </a:ext>
            </a:extLst>
          </p:cNvPr>
          <p:cNvSpPr/>
          <p:nvPr/>
        </p:nvSpPr>
        <p:spPr>
          <a:xfrm>
            <a:off x="860608" y="82276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a:extLst>
              <a:ext uri="{FF2B5EF4-FFF2-40B4-BE49-F238E27FC236}">
                <a16:creationId xmlns:a16="http://schemas.microsoft.com/office/drawing/2014/main" id="{0CDE3B47-E0D9-4AF5-872D-162784AD52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93506" y="935325"/>
            <a:ext cx="254768" cy="295437"/>
          </a:xfrm>
          <a:prstGeom prst="rect">
            <a:avLst/>
          </a:prstGeom>
        </p:spPr>
      </p:pic>
      <p:sp>
        <p:nvSpPr>
          <p:cNvPr id="116" name="Rectangle: Rounded Corners 115">
            <a:extLst>
              <a:ext uri="{FF2B5EF4-FFF2-40B4-BE49-F238E27FC236}">
                <a16:creationId xmlns:a16="http://schemas.microsoft.com/office/drawing/2014/main" id="{82F53C26-248E-4AEB-9999-D41DB034BA6C}"/>
              </a:ext>
            </a:extLst>
          </p:cNvPr>
          <p:cNvSpPr/>
          <p:nvPr/>
        </p:nvSpPr>
        <p:spPr>
          <a:xfrm>
            <a:off x="3657157" y="111532"/>
            <a:ext cx="4990154" cy="57846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a16="http://schemas.microsoft.com/office/drawing/2014/main" id="{65DA152C-4C6C-4037-B246-7F8E64CF95AF}"/>
              </a:ext>
            </a:extLst>
          </p:cNvPr>
          <p:cNvSpPr txBox="1"/>
          <p:nvPr/>
        </p:nvSpPr>
        <p:spPr>
          <a:xfrm>
            <a:off x="4119035" y="102429"/>
            <a:ext cx="4128998"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Giải</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mã</a:t>
            </a: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 ô </a:t>
            </a: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chữ</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nvGrpSpPr>
          <p:cNvPr id="125" name="Group 124">
            <a:extLst>
              <a:ext uri="{FF2B5EF4-FFF2-40B4-BE49-F238E27FC236}">
                <a16:creationId xmlns:a16="http://schemas.microsoft.com/office/drawing/2014/main" id="{9AE76C8D-9DAB-4AE4-B856-EF1264754410}"/>
              </a:ext>
            </a:extLst>
          </p:cNvPr>
          <p:cNvGrpSpPr/>
          <p:nvPr/>
        </p:nvGrpSpPr>
        <p:grpSpPr>
          <a:xfrm>
            <a:off x="8071133" y="160910"/>
            <a:ext cx="513325" cy="482823"/>
            <a:chOff x="3626754" y="167081"/>
            <a:chExt cx="801748" cy="801748"/>
          </a:xfrm>
        </p:grpSpPr>
        <p:sp>
          <p:nvSpPr>
            <p:cNvPr id="120" name="Oval 119">
              <a:extLst>
                <a:ext uri="{FF2B5EF4-FFF2-40B4-BE49-F238E27FC236}">
                  <a16:creationId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a16="http://schemas.microsoft.com/office/drawing/2014/main" id="{0FCD2E41-0FD0-41DB-AD3C-1D1992610D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a16="http://schemas.microsoft.com/office/drawing/2014/main" id="{80D076BC-083F-4DED-A9EC-590CC6F2322B}"/>
              </a:ext>
            </a:extLst>
          </p:cNvPr>
          <p:cNvGrpSpPr/>
          <p:nvPr/>
        </p:nvGrpSpPr>
        <p:grpSpPr>
          <a:xfrm>
            <a:off x="3719756" y="160910"/>
            <a:ext cx="484290" cy="482823"/>
            <a:chOff x="7758026" y="167081"/>
            <a:chExt cx="801748" cy="801748"/>
          </a:xfrm>
        </p:grpSpPr>
        <p:sp>
          <p:nvSpPr>
            <p:cNvPr id="127" name="Oval 126">
              <a:extLst>
                <a:ext uri="{FF2B5EF4-FFF2-40B4-BE49-F238E27FC236}">
                  <a16:creationId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a16="http://schemas.microsoft.com/office/drawing/2014/main" id="{26DAE24C-9B8A-489A-AAEE-BFA50806E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a:extLst>
              <a:ext uri="{FF2B5EF4-FFF2-40B4-BE49-F238E27FC236}">
                <a16:creationId xmlns:a16="http://schemas.microsoft.com/office/drawing/2014/main" id="{759713D9-016F-4D25-B5FE-5E989EF607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60254" y="982178"/>
            <a:ext cx="310064" cy="201728"/>
          </a:xfrm>
          <a:prstGeom prst="rect">
            <a:avLst/>
          </a:prstGeom>
        </p:spPr>
      </p:pic>
      <p:sp>
        <p:nvSpPr>
          <p:cNvPr id="137" name="!!MatThu1">
            <a:extLst>
              <a:ext uri="{FF2B5EF4-FFF2-40B4-BE49-F238E27FC236}">
                <a16:creationId xmlns:a16="http://schemas.microsoft.com/office/drawing/2014/main" id="{2BB0A805-A474-4484-A71F-E405B1CC8ACF}"/>
              </a:ext>
            </a:extLst>
          </p:cNvPr>
          <p:cNvSpPr/>
          <p:nvPr/>
        </p:nvSpPr>
        <p:spPr>
          <a:xfrm>
            <a:off x="860608" y="157057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a16="http://schemas.microsoft.com/office/drawing/2014/main" id="{3F0018E5-4EDC-44E3-952B-51A811C579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93506" y="1683143"/>
            <a:ext cx="254768" cy="295437"/>
          </a:xfrm>
          <a:prstGeom prst="rect">
            <a:avLst/>
          </a:prstGeom>
        </p:spPr>
      </p:pic>
      <p:pic>
        <p:nvPicPr>
          <p:cNvPr id="139" name="!!MatThu1a">
            <a:hlinkClick r:id="rId11" action="ppaction://hlinksldjump"/>
            <a:extLst>
              <a:ext uri="{FF2B5EF4-FFF2-40B4-BE49-F238E27FC236}">
                <a16:creationId xmlns:a16="http://schemas.microsoft.com/office/drawing/2014/main" id="{8FEB8EA3-E6DE-41C1-934A-80E23C1CCFC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60254" y="1729998"/>
            <a:ext cx="310064" cy="201728"/>
          </a:xfrm>
          <a:prstGeom prst="rect">
            <a:avLst/>
          </a:prstGeom>
        </p:spPr>
      </p:pic>
      <p:sp>
        <p:nvSpPr>
          <p:cNvPr id="140" name="!!MatThu1">
            <a:extLst>
              <a:ext uri="{FF2B5EF4-FFF2-40B4-BE49-F238E27FC236}">
                <a16:creationId xmlns:a16="http://schemas.microsoft.com/office/drawing/2014/main" id="{AADCC31D-3A57-4FC3-8711-A84E111F24C2}"/>
              </a:ext>
            </a:extLst>
          </p:cNvPr>
          <p:cNvSpPr/>
          <p:nvPr/>
        </p:nvSpPr>
        <p:spPr>
          <a:xfrm>
            <a:off x="853304" y="457899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Graphic 140">
            <a:hlinkClick r:id="rId12" action="ppaction://hlinksldjump"/>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202" y="4691560"/>
            <a:ext cx="254768" cy="295437"/>
          </a:xfrm>
          <a:prstGeom prst="rect">
            <a:avLst/>
          </a:prstGeom>
        </p:spPr>
      </p:pic>
      <p:pic>
        <p:nvPicPr>
          <p:cNvPr id="142" name="!!MatThu1a">
            <a:hlinkClick r:id="rId13"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2951" y="4738416"/>
            <a:ext cx="310064" cy="201728"/>
          </a:xfrm>
          <a:prstGeom prst="rect">
            <a:avLst/>
          </a:prstGeom>
        </p:spPr>
      </p:pic>
      <p:sp>
        <p:nvSpPr>
          <p:cNvPr id="143" name="!!MatThu1">
            <a:extLst>
              <a:ext uri="{FF2B5EF4-FFF2-40B4-BE49-F238E27FC236}">
                <a16:creationId xmlns:a16="http://schemas.microsoft.com/office/drawing/2014/main" id="{DE1A8A01-921B-4AEF-9A37-0ED3277EF1E1}"/>
              </a:ext>
            </a:extLst>
          </p:cNvPr>
          <p:cNvSpPr/>
          <p:nvPr/>
        </p:nvSpPr>
        <p:spPr>
          <a:xfrm>
            <a:off x="853304" y="379410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a16="http://schemas.microsoft.com/office/drawing/2014/main" id="{B66EF857-DAC1-4693-8ADB-F9D93F4FAC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202" y="3906667"/>
            <a:ext cx="254768" cy="295437"/>
          </a:xfrm>
          <a:prstGeom prst="rect">
            <a:avLst/>
          </a:prstGeom>
        </p:spPr>
      </p:pic>
      <p:pic>
        <p:nvPicPr>
          <p:cNvPr id="145" name="!!MatThu1a">
            <a:hlinkClick r:id="rId14" action="ppaction://hlinksldjump"/>
            <a:extLst>
              <a:ext uri="{FF2B5EF4-FFF2-40B4-BE49-F238E27FC236}">
                <a16:creationId xmlns:a16="http://schemas.microsoft.com/office/drawing/2014/main" id="{D91C1DFE-104B-4C42-B303-F797BEC9828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2951" y="3953522"/>
            <a:ext cx="310064" cy="201728"/>
          </a:xfrm>
          <a:prstGeom prst="rect">
            <a:avLst/>
          </a:prstGeom>
        </p:spPr>
      </p:pic>
      <p:sp>
        <p:nvSpPr>
          <p:cNvPr id="146" name="!!MatThu1">
            <a:extLst>
              <a:ext uri="{FF2B5EF4-FFF2-40B4-BE49-F238E27FC236}">
                <a16:creationId xmlns:a16="http://schemas.microsoft.com/office/drawing/2014/main" id="{A3B1B0E2-736F-4FE2-9DF4-B62E45A9A20E}"/>
              </a:ext>
            </a:extLst>
          </p:cNvPr>
          <p:cNvSpPr/>
          <p:nvPr/>
        </p:nvSpPr>
        <p:spPr>
          <a:xfrm>
            <a:off x="853304" y="3033385"/>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Graphic 146">
            <a:extLst>
              <a:ext uri="{FF2B5EF4-FFF2-40B4-BE49-F238E27FC236}">
                <a16:creationId xmlns:a16="http://schemas.microsoft.com/office/drawing/2014/main" id="{54B70B13-66CB-4E0D-9307-4992919E6A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202" y="3145949"/>
            <a:ext cx="254768" cy="295437"/>
          </a:xfrm>
          <a:prstGeom prst="rect">
            <a:avLst/>
          </a:prstGeom>
        </p:spPr>
      </p:pic>
      <p:pic>
        <p:nvPicPr>
          <p:cNvPr id="148" name="!!MatThu1a">
            <a:hlinkClick r:id="rId15" action="ppaction://hlinksldjump"/>
            <a:extLst>
              <a:ext uri="{FF2B5EF4-FFF2-40B4-BE49-F238E27FC236}">
                <a16:creationId xmlns:a16="http://schemas.microsoft.com/office/drawing/2014/main" id="{8BD5F47D-C2C3-46F3-AC14-E62A4807A5C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2951" y="3192804"/>
            <a:ext cx="310064" cy="201728"/>
          </a:xfrm>
          <a:prstGeom prst="rect">
            <a:avLst/>
          </a:prstGeom>
        </p:spPr>
      </p:pic>
      <p:sp>
        <p:nvSpPr>
          <p:cNvPr id="149" name="!!MatThu1">
            <a:extLst>
              <a:ext uri="{FF2B5EF4-FFF2-40B4-BE49-F238E27FC236}">
                <a16:creationId xmlns:a16="http://schemas.microsoft.com/office/drawing/2014/main" id="{C3960F29-9679-4175-9B34-026347A9CC93}"/>
              </a:ext>
            </a:extLst>
          </p:cNvPr>
          <p:cNvSpPr/>
          <p:nvPr/>
        </p:nvSpPr>
        <p:spPr>
          <a:xfrm>
            <a:off x="853304" y="2299984"/>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a:extLst>
              <a:ext uri="{FF2B5EF4-FFF2-40B4-BE49-F238E27FC236}">
                <a16:creationId xmlns:a16="http://schemas.microsoft.com/office/drawing/2014/main" id="{1030DB5F-DDB4-4CF8-99B7-F7B34C4EAE4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6202" y="2412548"/>
            <a:ext cx="254768" cy="295437"/>
          </a:xfrm>
          <a:prstGeom prst="rect">
            <a:avLst/>
          </a:prstGeom>
        </p:spPr>
      </p:pic>
      <p:pic>
        <p:nvPicPr>
          <p:cNvPr id="151" name="!!MatThu1a">
            <a:hlinkClick r:id="rId16" action="ppaction://hlinksldjump"/>
            <a:extLst>
              <a:ext uri="{FF2B5EF4-FFF2-40B4-BE49-F238E27FC236}">
                <a16:creationId xmlns:a16="http://schemas.microsoft.com/office/drawing/2014/main" id="{CFAF447D-BB29-4642-867C-E970760CCA5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52951" y="2459403"/>
            <a:ext cx="310064" cy="201728"/>
          </a:xfrm>
          <a:prstGeom prst="rect">
            <a:avLst/>
          </a:prstGeom>
        </p:spPr>
      </p:pic>
      <p:sp>
        <p:nvSpPr>
          <p:cNvPr id="135" name="!!MatThu1">
            <a:extLst>
              <a:ext uri="{FF2B5EF4-FFF2-40B4-BE49-F238E27FC236}">
                <a16:creationId xmlns:a16="http://schemas.microsoft.com/office/drawing/2014/main" id="{AADCC31D-3A57-4FC3-8711-A84E111F24C2}"/>
              </a:ext>
            </a:extLst>
          </p:cNvPr>
          <p:cNvSpPr/>
          <p:nvPr/>
        </p:nvSpPr>
        <p:spPr>
          <a:xfrm>
            <a:off x="844929" y="5351456"/>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77827" y="5464020"/>
            <a:ext cx="254768" cy="295437"/>
          </a:xfrm>
          <a:prstGeom prst="rect">
            <a:avLst/>
          </a:prstGeom>
        </p:spPr>
      </p:pic>
      <p:pic>
        <p:nvPicPr>
          <p:cNvPr id="152" name="!!MatThu1a">
            <a:hlinkClick r:id="rId17"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44575" y="5510875"/>
            <a:ext cx="310064" cy="201728"/>
          </a:xfrm>
          <a:prstGeom prst="rect">
            <a:avLst/>
          </a:prstGeom>
        </p:spPr>
      </p:pic>
      <p:sp>
        <p:nvSpPr>
          <p:cNvPr id="169" name="!!MatThu1">
            <a:extLst>
              <a:ext uri="{FF2B5EF4-FFF2-40B4-BE49-F238E27FC236}">
                <a16:creationId xmlns:a16="http://schemas.microsoft.com/office/drawing/2014/main" id="{AADCC31D-3A57-4FC3-8711-A84E111F24C2}"/>
              </a:ext>
            </a:extLst>
          </p:cNvPr>
          <p:cNvSpPr/>
          <p:nvPr/>
        </p:nvSpPr>
        <p:spPr>
          <a:xfrm>
            <a:off x="846956" y="613473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40">
            <a:extLst>
              <a:ext uri="{FF2B5EF4-FFF2-40B4-BE49-F238E27FC236}">
                <a16:creationId xmlns:a16="http://schemas.microsoft.com/office/drawing/2014/main" id="{FDB6CE45-0237-4C09-AECD-4B598A7DF63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79854" y="6247301"/>
            <a:ext cx="254768" cy="295437"/>
          </a:xfrm>
          <a:prstGeom prst="rect">
            <a:avLst/>
          </a:prstGeom>
        </p:spPr>
      </p:pic>
      <p:pic>
        <p:nvPicPr>
          <p:cNvPr id="171" name="!!MatThu1a">
            <a:hlinkClick r:id="rId18" action="ppaction://hlinksldjump"/>
            <a:extLst>
              <a:ext uri="{FF2B5EF4-FFF2-40B4-BE49-F238E27FC236}">
                <a16:creationId xmlns:a16="http://schemas.microsoft.com/office/drawing/2014/main" id="{2AA00903-6C86-4CB9-91CD-E4B0DE42A70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946603" y="6294156"/>
            <a:ext cx="310064" cy="201728"/>
          </a:xfrm>
          <a:prstGeom prst="rect">
            <a:avLst/>
          </a:prstGeom>
        </p:spPr>
      </p:pic>
      <p:sp>
        <p:nvSpPr>
          <p:cNvPr id="153" name="Rounded Rectangle 152"/>
          <p:cNvSpPr/>
          <p:nvPr/>
        </p:nvSpPr>
        <p:spPr>
          <a:xfrm>
            <a:off x="6391619" y="849362"/>
            <a:ext cx="652230" cy="65223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153"/>
          <p:cNvSpPr/>
          <p:nvPr/>
        </p:nvSpPr>
        <p:spPr>
          <a:xfrm>
            <a:off x="6391619" y="1588154"/>
            <a:ext cx="652230" cy="65223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a:off x="6391619" y="2326945"/>
            <a:ext cx="652230" cy="65223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156"/>
          <p:cNvSpPr/>
          <p:nvPr/>
        </p:nvSpPr>
        <p:spPr>
          <a:xfrm>
            <a:off x="6391619" y="3065737"/>
            <a:ext cx="652230" cy="65223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ounded Rectangle 157"/>
          <p:cNvSpPr/>
          <p:nvPr/>
        </p:nvSpPr>
        <p:spPr>
          <a:xfrm>
            <a:off x="6391619" y="3804528"/>
            <a:ext cx="652230" cy="65223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ounded Rectangle 158"/>
          <p:cNvSpPr/>
          <p:nvPr/>
        </p:nvSpPr>
        <p:spPr>
          <a:xfrm>
            <a:off x="6391619" y="4543320"/>
            <a:ext cx="652230" cy="65223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ounded Rectangle 160"/>
          <p:cNvSpPr/>
          <p:nvPr/>
        </p:nvSpPr>
        <p:spPr>
          <a:xfrm>
            <a:off x="6391619" y="5282111"/>
            <a:ext cx="652230" cy="65223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ounded Rectangle 161"/>
          <p:cNvSpPr/>
          <p:nvPr/>
        </p:nvSpPr>
        <p:spPr>
          <a:xfrm>
            <a:off x="6391619" y="6020903"/>
            <a:ext cx="652230" cy="652230"/>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ounded Rectangle 286"/>
          <p:cNvSpPr/>
          <p:nvPr/>
        </p:nvSpPr>
        <p:spPr>
          <a:xfrm>
            <a:off x="5620142" y="1588154"/>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ounded Rectangle 287"/>
          <p:cNvSpPr/>
          <p:nvPr/>
        </p:nvSpPr>
        <p:spPr>
          <a:xfrm>
            <a:off x="5620142" y="2326945"/>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ounded Rectangle 288"/>
          <p:cNvSpPr/>
          <p:nvPr/>
        </p:nvSpPr>
        <p:spPr>
          <a:xfrm>
            <a:off x="5620142" y="3065737"/>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ounded Rectangle 289"/>
          <p:cNvSpPr/>
          <p:nvPr/>
        </p:nvSpPr>
        <p:spPr>
          <a:xfrm>
            <a:off x="5620142" y="3804528"/>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ounded Rectangle 290"/>
          <p:cNvSpPr/>
          <p:nvPr/>
        </p:nvSpPr>
        <p:spPr>
          <a:xfrm>
            <a:off x="5620142" y="4543320"/>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ounded Rectangle 291"/>
          <p:cNvSpPr/>
          <p:nvPr/>
        </p:nvSpPr>
        <p:spPr>
          <a:xfrm>
            <a:off x="5620142" y="5282111"/>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ounded Rectangle 292"/>
          <p:cNvSpPr/>
          <p:nvPr/>
        </p:nvSpPr>
        <p:spPr>
          <a:xfrm>
            <a:off x="5620142" y="6020903"/>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ounded Rectangle 294"/>
          <p:cNvSpPr/>
          <p:nvPr/>
        </p:nvSpPr>
        <p:spPr>
          <a:xfrm>
            <a:off x="4848665" y="1588154"/>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ed Rectangle 295"/>
          <p:cNvSpPr/>
          <p:nvPr/>
        </p:nvSpPr>
        <p:spPr>
          <a:xfrm>
            <a:off x="4848665" y="2326945"/>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ounded Rectangle 296"/>
          <p:cNvSpPr/>
          <p:nvPr/>
        </p:nvSpPr>
        <p:spPr>
          <a:xfrm>
            <a:off x="4848665" y="3065737"/>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ounded Rectangle 297"/>
          <p:cNvSpPr/>
          <p:nvPr/>
        </p:nvSpPr>
        <p:spPr>
          <a:xfrm>
            <a:off x="4848665" y="3804528"/>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ounded Rectangle 299"/>
          <p:cNvSpPr/>
          <p:nvPr/>
        </p:nvSpPr>
        <p:spPr>
          <a:xfrm>
            <a:off x="4848665" y="5282111"/>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ed Rectangle 300"/>
          <p:cNvSpPr/>
          <p:nvPr/>
        </p:nvSpPr>
        <p:spPr>
          <a:xfrm>
            <a:off x="4848665" y="6020903"/>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ed Rectangle 302"/>
          <p:cNvSpPr/>
          <p:nvPr/>
        </p:nvSpPr>
        <p:spPr>
          <a:xfrm>
            <a:off x="4077188" y="1588154"/>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ounded Rectangle 303"/>
          <p:cNvSpPr/>
          <p:nvPr/>
        </p:nvSpPr>
        <p:spPr>
          <a:xfrm>
            <a:off x="4077188" y="2326945"/>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ounded Rectangle 304"/>
          <p:cNvSpPr/>
          <p:nvPr/>
        </p:nvSpPr>
        <p:spPr>
          <a:xfrm>
            <a:off x="4077188" y="3065737"/>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ounded Rectangle 305"/>
          <p:cNvSpPr/>
          <p:nvPr/>
        </p:nvSpPr>
        <p:spPr>
          <a:xfrm>
            <a:off x="4077188" y="3804528"/>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ounded Rectangle 307"/>
          <p:cNvSpPr/>
          <p:nvPr/>
        </p:nvSpPr>
        <p:spPr>
          <a:xfrm>
            <a:off x="4077188" y="5282111"/>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ounded Rectangle 308"/>
          <p:cNvSpPr/>
          <p:nvPr/>
        </p:nvSpPr>
        <p:spPr>
          <a:xfrm>
            <a:off x="4077188" y="6020903"/>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ounded Rectangle 310"/>
          <p:cNvSpPr/>
          <p:nvPr/>
        </p:nvSpPr>
        <p:spPr>
          <a:xfrm>
            <a:off x="3305710" y="1588154"/>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ounded Rectangle 311"/>
          <p:cNvSpPr/>
          <p:nvPr/>
        </p:nvSpPr>
        <p:spPr>
          <a:xfrm>
            <a:off x="3305710" y="2326945"/>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ounded Rectangle 312"/>
          <p:cNvSpPr/>
          <p:nvPr/>
        </p:nvSpPr>
        <p:spPr>
          <a:xfrm>
            <a:off x="3305710" y="3065737"/>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ounded Rectangle 313"/>
          <p:cNvSpPr/>
          <p:nvPr/>
        </p:nvSpPr>
        <p:spPr>
          <a:xfrm>
            <a:off x="3305710" y="3804528"/>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ounded Rectangle 315"/>
          <p:cNvSpPr/>
          <p:nvPr/>
        </p:nvSpPr>
        <p:spPr>
          <a:xfrm>
            <a:off x="3305710" y="5282111"/>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ounded Rectangle 318"/>
          <p:cNvSpPr/>
          <p:nvPr/>
        </p:nvSpPr>
        <p:spPr>
          <a:xfrm>
            <a:off x="2534233" y="1588154"/>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ounded Rectangle 320"/>
          <p:cNvSpPr/>
          <p:nvPr/>
        </p:nvSpPr>
        <p:spPr>
          <a:xfrm>
            <a:off x="2534233" y="3065737"/>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ounded Rectangle 323"/>
          <p:cNvSpPr/>
          <p:nvPr/>
        </p:nvSpPr>
        <p:spPr>
          <a:xfrm>
            <a:off x="2534233" y="5282111"/>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ounded Rectangle 328"/>
          <p:cNvSpPr/>
          <p:nvPr/>
        </p:nvSpPr>
        <p:spPr>
          <a:xfrm>
            <a:off x="1762756" y="3065737"/>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ounded Rectangle 389"/>
          <p:cNvSpPr/>
          <p:nvPr/>
        </p:nvSpPr>
        <p:spPr>
          <a:xfrm>
            <a:off x="11020481" y="849362"/>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ounded Rectangle 397"/>
          <p:cNvSpPr/>
          <p:nvPr/>
        </p:nvSpPr>
        <p:spPr>
          <a:xfrm>
            <a:off x="10249004" y="849362"/>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ounded Rectangle 405"/>
          <p:cNvSpPr/>
          <p:nvPr/>
        </p:nvSpPr>
        <p:spPr>
          <a:xfrm>
            <a:off x="9477527" y="849362"/>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Rounded Rectangle 412"/>
          <p:cNvSpPr/>
          <p:nvPr/>
        </p:nvSpPr>
        <p:spPr>
          <a:xfrm>
            <a:off x="9477527" y="6020903"/>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Rounded Rectangle 413"/>
          <p:cNvSpPr/>
          <p:nvPr/>
        </p:nvSpPr>
        <p:spPr>
          <a:xfrm>
            <a:off x="8706050" y="849362"/>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Rounded Rectangle 420"/>
          <p:cNvSpPr/>
          <p:nvPr/>
        </p:nvSpPr>
        <p:spPr>
          <a:xfrm>
            <a:off x="8706050" y="6020903"/>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Rounded Rectangle 421"/>
          <p:cNvSpPr/>
          <p:nvPr/>
        </p:nvSpPr>
        <p:spPr>
          <a:xfrm>
            <a:off x="7934573" y="849362"/>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Rounded Rectangle 423"/>
          <p:cNvSpPr/>
          <p:nvPr/>
        </p:nvSpPr>
        <p:spPr>
          <a:xfrm>
            <a:off x="7934573" y="2326945"/>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Rounded Rectangle 428"/>
          <p:cNvSpPr/>
          <p:nvPr/>
        </p:nvSpPr>
        <p:spPr>
          <a:xfrm>
            <a:off x="7934573" y="6020903"/>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Rounded Rectangle 429"/>
          <p:cNvSpPr/>
          <p:nvPr/>
        </p:nvSpPr>
        <p:spPr>
          <a:xfrm>
            <a:off x="7163096" y="849362"/>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Rounded Rectangle 430"/>
          <p:cNvSpPr/>
          <p:nvPr/>
        </p:nvSpPr>
        <p:spPr>
          <a:xfrm>
            <a:off x="7163096" y="1588154"/>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Rounded Rectangle 431"/>
          <p:cNvSpPr/>
          <p:nvPr/>
        </p:nvSpPr>
        <p:spPr>
          <a:xfrm>
            <a:off x="7163096" y="2326945"/>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Rounded Rectangle 434"/>
          <p:cNvSpPr/>
          <p:nvPr/>
        </p:nvSpPr>
        <p:spPr>
          <a:xfrm>
            <a:off x="7163096" y="4543320"/>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Rounded Rectangle 436"/>
          <p:cNvSpPr/>
          <p:nvPr/>
        </p:nvSpPr>
        <p:spPr>
          <a:xfrm>
            <a:off x="7163096" y="6020903"/>
            <a:ext cx="652230" cy="652230"/>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1a">
            <a:extLst>
              <a:ext uri="{FF2B5EF4-FFF2-40B4-BE49-F238E27FC236}">
                <a16:creationId xmlns:a16="http://schemas.microsoft.com/office/drawing/2014/main" id="{A4C5BF4D-AF3F-4127-9FFB-EAAC0C17D6EF}"/>
              </a:ext>
            </a:extLst>
          </p:cNvPr>
          <p:cNvSpPr txBox="1"/>
          <p:nvPr/>
        </p:nvSpPr>
        <p:spPr>
          <a:xfrm>
            <a:off x="6486709" y="89159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b</a:t>
            </a:r>
          </a:p>
        </p:txBody>
      </p:sp>
      <p:sp>
        <p:nvSpPr>
          <p:cNvPr id="439" name="!!1a">
            <a:extLst>
              <a:ext uri="{FF2B5EF4-FFF2-40B4-BE49-F238E27FC236}">
                <a16:creationId xmlns:a16="http://schemas.microsoft.com/office/drawing/2014/main" id="{A4C5BF4D-AF3F-4127-9FFB-EAAC0C17D6EF}"/>
              </a:ext>
            </a:extLst>
          </p:cNvPr>
          <p:cNvSpPr txBox="1"/>
          <p:nvPr/>
        </p:nvSpPr>
        <p:spPr>
          <a:xfrm>
            <a:off x="7258186" y="89305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440" name="!!1a">
            <a:extLst>
              <a:ext uri="{FF2B5EF4-FFF2-40B4-BE49-F238E27FC236}">
                <a16:creationId xmlns:a16="http://schemas.microsoft.com/office/drawing/2014/main" id="{A4C5BF4D-AF3F-4127-9FFB-EAAC0C17D6EF}"/>
              </a:ext>
            </a:extLst>
          </p:cNvPr>
          <p:cNvSpPr txBox="1"/>
          <p:nvPr/>
        </p:nvSpPr>
        <p:spPr>
          <a:xfrm>
            <a:off x="8017008" y="87401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441" name="!!1a">
            <a:extLst>
              <a:ext uri="{FF2B5EF4-FFF2-40B4-BE49-F238E27FC236}">
                <a16:creationId xmlns:a16="http://schemas.microsoft.com/office/drawing/2014/main" id="{A4C5BF4D-AF3F-4127-9FFB-EAAC0C17D6EF}"/>
              </a:ext>
            </a:extLst>
          </p:cNvPr>
          <p:cNvSpPr txBox="1"/>
          <p:nvPr/>
        </p:nvSpPr>
        <p:spPr>
          <a:xfrm>
            <a:off x="8801140" y="89159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442" name="!!1a">
            <a:extLst>
              <a:ext uri="{FF2B5EF4-FFF2-40B4-BE49-F238E27FC236}">
                <a16:creationId xmlns:a16="http://schemas.microsoft.com/office/drawing/2014/main" id="{A4C5BF4D-AF3F-4127-9FFB-EAAC0C17D6EF}"/>
              </a:ext>
            </a:extLst>
          </p:cNvPr>
          <p:cNvSpPr txBox="1"/>
          <p:nvPr/>
        </p:nvSpPr>
        <p:spPr>
          <a:xfrm>
            <a:off x="9572617" y="87401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443" name="!!1a">
            <a:extLst>
              <a:ext uri="{FF2B5EF4-FFF2-40B4-BE49-F238E27FC236}">
                <a16:creationId xmlns:a16="http://schemas.microsoft.com/office/drawing/2014/main" id="{A4C5BF4D-AF3F-4127-9FFB-EAAC0C17D6EF}"/>
              </a:ext>
            </a:extLst>
          </p:cNvPr>
          <p:cNvSpPr txBox="1"/>
          <p:nvPr/>
        </p:nvSpPr>
        <p:spPr>
          <a:xfrm>
            <a:off x="10344094" y="88316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444" name="!!1a">
            <a:extLst>
              <a:ext uri="{FF2B5EF4-FFF2-40B4-BE49-F238E27FC236}">
                <a16:creationId xmlns:a16="http://schemas.microsoft.com/office/drawing/2014/main" id="{A4C5BF4D-AF3F-4127-9FFB-EAAC0C17D6EF}"/>
              </a:ext>
            </a:extLst>
          </p:cNvPr>
          <p:cNvSpPr txBox="1"/>
          <p:nvPr/>
        </p:nvSpPr>
        <p:spPr>
          <a:xfrm>
            <a:off x="11115571" y="89159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445" name="!!1a">
            <a:extLst>
              <a:ext uri="{FF2B5EF4-FFF2-40B4-BE49-F238E27FC236}">
                <a16:creationId xmlns:a16="http://schemas.microsoft.com/office/drawing/2014/main" id="{A4C5BF4D-AF3F-4127-9FFB-EAAC0C17D6EF}"/>
              </a:ext>
            </a:extLst>
          </p:cNvPr>
          <p:cNvSpPr txBox="1"/>
          <p:nvPr/>
        </p:nvSpPr>
        <p:spPr>
          <a:xfrm>
            <a:off x="2620665" y="163795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446" name="!!1a">
            <a:extLst>
              <a:ext uri="{FF2B5EF4-FFF2-40B4-BE49-F238E27FC236}">
                <a16:creationId xmlns:a16="http://schemas.microsoft.com/office/drawing/2014/main" id="{A4C5BF4D-AF3F-4127-9FFB-EAAC0C17D6EF}"/>
              </a:ext>
            </a:extLst>
          </p:cNvPr>
          <p:cNvSpPr txBox="1"/>
          <p:nvPr/>
        </p:nvSpPr>
        <p:spPr>
          <a:xfrm>
            <a:off x="3392142" y="1620368"/>
            <a:ext cx="462050" cy="584623"/>
          </a:xfrm>
          <a:prstGeom prst="rect">
            <a:avLst/>
          </a:prstGeom>
          <a:noFill/>
        </p:spPr>
        <p:txBody>
          <a:bodyPr wrap="square" rtlCol="0">
            <a:spAutoFit/>
          </a:bodyPr>
          <a:lstStyle/>
          <a:p>
            <a:pPr algn="ctr"/>
            <a:r>
              <a:rPr lang="en-US" sz="3199" b="1" dirty="0"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447" name="!!1a">
            <a:extLst>
              <a:ext uri="{FF2B5EF4-FFF2-40B4-BE49-F238E27FC236}">
                <a16:creationId xmlns:a16="http://schemas.microsoft.com/office/drawing/2014/main" id="{A4C5BF4D-AF3F-4127-9FFB-EAAC0C17D6EF}"/>
              </a:ext>
            </a:extLst>
          </p:cNvPr>
          <p:cNvSpPr txBox="1"/>
          <p:nvPr/>
        </p:nvSpPr>
        <p:spPr>
          <a:xfrm>
            <a:off x="4150964" y="162036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448" name="!!1a">
            <a:extLst>
              <a:ext uri="{FF2B5EF4-FFF2-40B4-BE49-F238E27FC236}">
                <a16:creationId xmlns:a16="http://schemas.microsoft.com/office/drawing/2014/main" id="{A4C5BF4D-AF3F-4127-9FFB-EAAC0C17D6EF}"/>
              </a:ext>
            </a:extLst>
          </p:cNvPr>
          <p:cNvSpPr txBox="1"/>
          <p:nvPr/>
        </p:nvSpPr>
        <p:spPr>
          <a:xfrm>
            <a:off x="4935096" y="163795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449" name="!!1a">
            <a:extLst>
              <a:ext uri="{FF2B5EF4-FFF2-40B4-BE49-F238E27FC236}">
                <a16:creationId xmlns:a16="http://schemas.microsoft.com/office/drawing/2014/main" id="{A4C5BF4D-AF3F-4127-9FFB-EAAC0C17D6EF}"/>
              </a:ext>
            </a:extLst>
          </p:cNvPr>
          <p:cNvSpPr txBox="1"/>
          <p:nvPr/>
        </p:nvSpPr>
        <p:spPr>
          <a:xfrm>
            <a:off x="5706573" y="162036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450" name="!!1a">
            <a:extLst>
              <a:ext uri="{FF2B5EF4-FFF2-40B4-BE49-F238E27FC236}">
                <a16:creationId xmlns:a16="http://schemas.microsoft.com/office/drawing/2014/main" id="{A4C5BF4D-AF3F-4127-9FFB-EAAC0C17D6EF}"/>
              </a:ext>
            </a:extLst>
          </p:cNvPr>
          <p:cNvSpPr txBox="1"/>
          <p:nvPr/>
        </p:nvSpPr>
        <p:spPr>
          <a:xfrm>
            <a:off x="6478050" y="162952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451" name="!!1a">
            <a:extLst>
              <a:ext uri="{FF2B5EF4-FFF2-40B4-BE49-F238E27FC236}">
                <a16:creationId xmlns:a16="http://schemas.microsoft.com/office/drawing/2014/main" id="{A4C5BF4D-AF3F-4127-9FFB-EAAC0C17D6EF}"/>
              </a:ext>
            </a:extLst>
          </p:cNvPr>
          <p:cNvSpPr txBox="1"/>
          <p:nvPr/>
        </p:nvSpPr>
        <p:spPr>
          <a:xfrm>
            <a:off x="7249527" y="163795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452" name="!!1a">
            <a:extLst>
              <a:ext uri="{FF2B5EF4-FFF2-40B4-BE49-F238E27FC236}">
                <a16:creationId xmlns:a16="http://schemas.microsoft.com/office/drawing/2014/main" id="{A4C5BF4D-AF3F-4127-9FFB-EAAC0C17D6EF}"/>
              </a:ext>
            </a:extLst>
          </p:cNvPr>
          <p:cNvSpPr txBox="1"/>
          <p:nvPr/>
        </p:nvSpPr>
        <p:spPr>
          <a:xfrm>
            <a:off x="3392142" y="236038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453" name="!!1a">
            <a:extLst>
              <a:ext uri="{FF2B5EF4-FFF2-40B4-BE49-F238E27FC236}">
                <a16:creationId xmlns:a16="http://schemas.microsoft.com/office/drawing/2014/main" id="{A4C5BF4D-AF3F-4127-9FFB-EAAC0C17D6EF}"/>
              </a:ext>
            </a:extLst>
          </p:cNvPr>
          <p:cNvSpPr txBox="1"/>
          <p:nvPr/>
        </p:nvSpPr>
        <p:spPr>
          <a:xfrm>
            <a:off x="4144574" y="236184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454" name="!!1a">
            <a:extLst>
              <a:ext uri="{FF2B5EF4-FFF2-40B4-BE49-F238E27FC236}">
                <a16:creationId xmlns:a16="http://schemas.microsoft.com/office/drawing/2014/main" id="{A4C5BF4D-AF3F-4127-9FFB-EAAC0C17D6EF}"/>
              </a:ext>
            </a:extLst>
          </p:cNvPr>
          <p:cNvSpPr txBox="1"/>
          <p:nvPr/>
        </p:nvSpPr>
        <p:spPr>
          <a:xfrm>
            <a:off x="4922441" y="234280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455" name="!!1a">
            <a:extLst>
              <a:ext uri="{FF2B5EF4-FFF2-40B4-BE49-F238E27FC236}">
                <a16:creationId xmlns:a16="http://schemas.microsoft.com/office/drawing/2014/main" id="{A4C5BF4D-AF3F-4127-9FFB-EAAC0C17D6EF}"/>
              </a:ext>
            </a:extLst>
          </p:cNvPr>
          <p:cNvSpPr txBox="1"/>
          <p:nvPr/>
        </p:nvSpPr>
        <p:spPr>
          <a:xfrm>
            <a:off x="5706573" y="236038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456" name="!!1a">
            <a:extLst>
              <a:ext uri="{FF2B5EF4-FFF2-40B4-BE49-F238E27FC236}">
                <a16:creationId xmlns:a16="http://schemas.microsoft.com/office/drawing/2014/main" id="{A4C5BF4D-AF3F-4127-9FFB-EAAC0C17D6EF}"/>
              </a:ext>
            </a:extLst>
          </p:cNvPr>
          <p:cNvSpPr txBox="1"/>
          <p:nvPr/>
        </p:nvSpPr>
        <p:spPr>
          <a:xfrm>
            <a:off x="6478050" y="234280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457" name="!!1a">
            <a:extLst>
              <a:ext uri="{FF2B5EF4-FFF2-40B4-BE49-F238E27FC236}">
                <a16:creationId xmlns:a16="http://schemas.microsoft.com/office/drawing/2014/main" id="{A4C5BF4D-AF3F-4127-9FFB-EAAC0C17D6EF}"/>
              </a:ext>
            </a:extLst>
          </p:cNvPr>
          <p:cNvSpPr txBox="1"/>
          <p:nvPr/>
        </p:nvSpPr>
        <p:spPr>
          <a:xfrm>
            <a:off x="7249527" y="235195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458" name="!!1a">
            <a:extLst>
              <a:ext uri="{FF2B5EF4-FFF2-40B4-BE49-F238E27FC236}">
                <a16:creationId xmlns:a16="http://schemas.microsoft.com/office/drawing/2014/main" id="{A4C5BF4D-AF3F-4127-9FFB-EAAC0C17D6EF}"/>
              </a:ext>
            </a:extLst>
          </p:cNvPr>
          <p:cNvSpPr txBox="1"/>
          <p:nvPr/>
        </p:nvSpPr>
        <p:spPr>
          <a:xfrm>
            <a:off x="8021004" y="236038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459" name="!!1a">
            <a:extLst>
              <a:ext uri="{FF2B5EF4-FFF2-40B4-BE49-F238E27FC236}">
                <a16:creationId xmlns:a16="http://schemas.microsoft.com/office/drawing/2014/main" id="{A4C5BF4D-AF3F-4127-9FFB-EAAC0C17D6EF}"/>
              </a:ext>
            </a:extLst>
          </p:cNvPr>
          <p:cNvSpPr txBox="1"/>
          <p:nvPr/>
        </p:nvSpPr>
        <p:spPr>
          <a:xfrm>
            <a:off x="1845797" y="310236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b</a:t>
            </a:r>
          </a:p>
        </p:txBody>
      </p:sp>
      <p:sp>
        <p:nvSpPr>
          <p:cNvPr id="460" name="!!1a">
            <a:extLst>
              <a:ext uri="{FF2B5EF4-FFF2-40B4-BE49-F238E27FC236}">
                <a16:creationId xmlns:a16="http://schemas.microsoft.com/office/drawing/2014/main" id="{A4C5BF4D-AF3F-4127-9FFB-EAAC0C17D6EF}"/>
              </a:ext>
            </a:extLst>
          </p:cNvPr>
          <p:cNvSpPr txBox="1"/>
          <p:nvPr/>
        </p:nvSpPr>
        <p:spPr>
          <a:xfrm>
            <a:off x="2647469" y="309131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461" name="!!1a">
            <a:extLst>
              <a:ext uri="{FF2B5EF4-FFF2-40B4-BE49-F238E27FC236}">
                <a16:creationId xmlns:a16="http://schemas.microsoft.com/office/drawing/2014/main" id="{A4C5BF4D-AF3F-4127-9FFB-EAAC0C17D6EF}"/>
              </a:ext>
            </a:extLst>
          </p:cNvPr>
          <p:cNvSpPr txBox="1"/>
          <p:nvPr/>
        </p:nvSpPr>
        <p:spPr>
          <a:xfrm>
            <a:off x="3387582" y="309954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462" name="!!1a">
            <a:extLst>
              <a:ext uri="{FF2B5EF4-FFF2-40B4-BE49-F238E27FC236}">
                <a16:creationId xmlns:a16="http://schemas.microsoft.com/office/drawing/2014/main" id="{A4C5BF4D-AF3F-4127-9FFB-EAAC0C17D6EF}"/>
              </a:ext>
            </a:extLst>
          </p:cNvPr>
          <p:cNvSpPr txBox="1"/>
          <p:nvPr/>
        </p:nvSpPr>
        <p:spPr>
          <a:xfrm>
            <a:off x="4141183" y="308331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463" name="!!1a">
            <a:extLst>
              <a:ext uri="{FF2B5EF4-FFF2-40B4-BE49-F238E27FC236}">
                <a16:creationId xmlns:a16="http://schemas.microsoft.com/office/drawing/2014/main" id="{A4C5BF4D-AF3F-4127-9FFB-EAAC0C17D6EF}"/>
              </a:ext>
            </a:extLst>
          </p:cNvPr>
          <p:cNvSpPr txBox="1"/>
          <p:nvPr/>
        </p:nvSpPr>
        <p:spPr>
          <a:xfrm>
            <a:off x="4931439" y="308363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464" name="!!1a">
            <a:extLst>
              <a:ext uri="{FF2B5EF4-FFF2-40B4-BE49-F238E27FC236}">
                <a16:creationId xmlns:a16="http://schemas.microsoft.com/office/drawing/2014/main" id="{A4C5BF4D-AF3F-4127-9FFB-EAAC0C17D6EF}"/>
              </a:ext>
            </a:extLst>
          </p:cNvPr>
          <p:cNvSpPr txBox="1"/>
          <p:nvPr/>
        </p:nvSpPr>
        <p:spPr>
          <a:xfrm>
            <a:off x="5693659" y="309393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465" name="!!1a">
            <a:extLst>
              <a:ext uri="{FF2B5EF4-FFF2-40B4-BE49-F238E27FC236}">
                <a16:creationId xmlns:a16="http://schemas.microsoft.com/office/drawing/2014/main" id="{A4C5BF4D-AF3F-4127-9FFB-EAAC0C17D6EF}"/>
              </a:ext>
            </a:extLst>
          </p:cNvPr>
          <p:cNvSpPr txBox="1"/>
          <p:nvPr/>
        </p:nvSpPr>
        <p:spPr>
          <a:xfrm>
            <a:off x="6465136" y="310236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473" name="!!1a">
            <a:extLst>
              <a:ext uri="{FF2B5EF4-FFF2-40B4-BE49-F238E27FC236}">
                <a16:creationId xmlns:a16="http://schemas.microsoft.com/office/drawing/2014/main" id="{A4C5BF4D-AF3F-4127-9FFB-EAAC0C17D6EF}"/>
              </a:ext>
            </a:extLst>
          </p:cNvPr>
          <p:cNvSpPr txBox="1"/>
          <p:nvPr/>
        </p:nvSpPr>
        <p:spPr>
          <a:xfrm>
            <a:off x="3408055" y="385127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474" name="!!1a">
            <a:extLst>
              <a:ext uri="{FF2B5EF4-FFF2-40B4-BE49-F238E27FC236}">
                <a16:creationId xmlns:a16="http://schemas.microsoft.com/office/drawing/2014/main" id="{A4C5BF4D-AF3F-4127-9FFB-EAAC0C17D6EF}"/>
              </a:ext>
            </a:extLst>
          </p:cNvPr>
          <p:cNvSpPr txBox="1"/>
          <p:nvPr/>
        </p:nvSpPr>
        <p:spPr>
          <a:xfrm>
            <a:off x="4150964" y="3824167"/>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475" name="!!1a">
            <a:extLst>
              <a:ext uri="{FF2B5EF4-FFF2-40B4-BE49-F238E27FC236}">
                <a16:creationId xmlns:a16="http://schemas.microsoft.com/office/drawing/2014/main" id="{A4C5BF4D-AF3F-4127-9FFB-EAAC0C17D6EF}"/>
              </a:ext>
            </a:extLst>
          </p:cNvPr>
          <p:cNvSpPr txBox="1"/>
          <p:nvPr/>
        </p:nvSpPr>
        <p:spPr>
          <a:xfrm>
            <a:off x="4931439" y="380492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y</a:t>
            </a:r>
          </a:p>
        </p:txBody>
      </p:sp>
      <p:sp>
        <p:nvSpPr>
          <p:cNvPr id="476" name="!!1a">
            <a:extLst>
              <a:ext uri="{FF2B5EF4-FFF2-40B4-BE49-F238E27FC236}">
                <a16:creationId xmlns:a16="http://schemas.microsoft.com/office/drawing/2014/main" id="{A4C5BF4D-AF3F-4127-9FFB-EAAC0C17D6EF}"/>
              </a:ext>
            </a:extLst>
          </p:cNvPr>
          <p:cNvSpPr txBox="1"/>
          <p:nvPr/>
        </p:nvSpPr>
        <p:spPr>
          <a:xfrm>
            <a:off x="5693918" y="384175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477" name="!!1a">
            <a:extLst>
              <a:ext uri="{FF2B5EF4-FFF2-40B4-BE49-F238E27FC236}">
                <a16:creationId xmlns:a16="http://schemas.microsoft.com/office/drawing/2014/main" id="{A4C5BF4D-AF3F-4127-9FFB-EAAC0C17D6EF}"/>
              </a:ext>
            </a:extLst>
          </p:cNvPr>
          <p:cNvSpPr txBox="1"/>
          <p:nvPr/>
        </p:nvSpPr>
        <p:spPr>
          <a:xfrm>
            <a:off x="6465395" y="3824168"/>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478" name="!!1a">
            <a:extLst>
              <a:ext uri="{FF2B5EF4-FFF2-40B4-BE49-F238E27FC236}">
                <a16:creationId xmlns:a16="http://schemas.microsoft.com/office/drawing/2014/main" id="{A4C5BF4D-AF3F-4127-9FFB-EAAC0C17D6EF}"/>
              </a:ext>
            </a:extLst>
          </p:cNvPr>
          <p:cNvSpPr txBox="1"/>
          <p:nvPr/>
        </p:nvSpPr>
        <p:spPr>
          <a:xfrm>
            <a:off x="9572617" y="605220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481" name="!!1a">
            <a:extLst>
              <a:ext uri="{FF2B5EF4-FFF2-40B4-BE49-F238E27FC236}">
                <a16:creationId xmlns:a16="http://schemas.microsoft.com/office/drawing/2014/main" id="{A4C5BF4D-AF3F-4127-9FFB-EAAC0C17D6EF}"/>
              </a:ext>
            </a:extLst>
          </p:cNvPr>
          <p:cNvSpPr txBox="1"/>
          <p:nvPr/>
        </p:nvSpPr>
        <p:spPr>
          <a:xfrm>
            <a:off x="5703700" y="458259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482" name="!!1a">
            <a:extLst>
              <a:ext uri="{FF2B5EF4-FFF2-40B4-BE49-F238E27FC236}">
                <a16:creationId xmlns:a16="http://schemas.microsoft.com/office/drawing/2014/main" id="{A4C5BF4D-AF3F-4127-9FFB-EAAC0C17D6EF}"/>
              </a:ext>
            </a:extLst>
          </p:cNvPr>
          <p:cNvSpPr txBox="1"/>
          <p:nvPr/>
        </p:nvSpPr>
        <p:spPr>
          <a:xfrm>
            <a:off x="6462522" y="458260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483" name="!!1a">
            <a:extLst>
              <a:ext uri="{FF2B5EF4-FFF2-40B4-BE49-F238E27FC236}">
                <a16:creationId xmlns:a16="http://schemas.microsoft.com/office/drawing/2014/main" id="{A4C5BF4D-AF3F-4127-9FFB-EAAC0C17D6EF}"/>
              </a:ext>
            </a:extLst>
          </p:cNvPr>
          <p:cNvSpPr txBox="1"/>
          <p:nvPr/>
        </p:nvSpPr>
        <p:spPr>
          <a:xfrm>
            <a:off x="7246654" y="458113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487" name="!!1a">
            <a:extLst>
              <a:ext uri="{FF2B5EF4-FFF2-40B4-BE49-F238E27FC236}">
                <a16:creationId xmlns:a16="http://schemas.microsoft.com/office/drawing/2014/main" id="{A4C5BF4D-AF3F-4127-9FFB-EAAC0C17D6EF}"/>
              </a:ext>
            </a:extLst>
          </p:cNvPr>
          <p:cNvSpPr txBox="1"/>
          <p:nvPr/>
        </p:nvSpPr>
        <p:spPr>
          <a:xfrm>
            <a:off x="2620665" y="531040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488" name="!!1a">
            <a:extLst>
              <a:ext uri="{FF2B5EF4-FFF2-40B4-BE49-F238E27FC236}">
                <a16:creationId xmlns:a16="http://schemas.microsoft.com/office/drawing/2014/main" id="{A4C5BF4D-AF3F-4127-9FFB-EAAC0C17D6EF}"/>
              </a:ext>
            </a:extLst>
          </p:cNvPr>
          <p:cNvSpPr txBox="1"/>
          <p:nvPr/>
        </p:nvSpPr>
        <p:spPr>
          <a:xfrm>
            <a:off x="3392142" y="530234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x</a:t>
            </a:r>
          </a:p>
        </p:txBody>
      </p:sp>
      <p:sp>
        <p:nvSpPr>
          <p:cNvPr id="489" name="!!1a">
            <a:extLst>
              <a:ext uri="{FF2B5EF4-FFF2-40B4-BE49-F238E27FC236}">
                <a16:creationId xmlns:a16="http://schemas.microsoft.com/office/drawing/2014/main" id="{A4C5BF4D-AF3F-4127-9FFB-EAAC0C17D6EF}"/>
              </a:ext>
            </a:extLst>
          </p:cNvPr>
          <p:cNvSpPr txBox="1"/>
          <p:nvPr/>
        </p:nvSpPr>
        <p:spPr>
          <a:xfrm>
            <a:off x="4150964" y="529282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y</a:t>
            </a:r>
          </a:p>
        </p:txBody>
      </p:sp>
      <p:sp>
        <p:nvSpPr>
          <p:cNvPr id="490" name="!!1a">
            <a:extLst>
              <a:ext uri="{FF2B5EF4-FFF2-40B4-BE49-F238E27FC236}">
                <a16:creationId xmlns:a16="http://schemas.microsoft.com/office/drawing/2014/main" id="{A4C5BF4D-AF3F-4127-9FFB-EAAC0C17D6EF}"/>
              </a:ext>
            </a:extLst>
          </p:cNvPr>
          <p:cNvSpPr txBox="1"/>
          <p:nvPr/>
        </p:nvSpPr>
        <p:spPr>
          <a:xfrm>
            <a:off x="4935096" y="5300883"/>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491" name="!!1a">
            <a:extLst>
              <a:ext uri="{FF2B5EF4-FFF2-40B4-BE49-F238E27FC236}">
                <a16:creationId xmlns:a16="http://schemas.microsoft.com/office/drawing/2014/main" id="{A4C5BF4D-AF3F-4127-9FFB-EAAC0C17D6EF}"/>
              </a:ext>
            </a:extLst>
          </p:cNvPr>
          <p:cNvSpPr txBox="1"/>
          <p:nvPr/>
        </p:nvSpPr>
        <p:spPr>
          <a:xfrm>
            <a:off x="5697050" y="5302346"/>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492" name="!!1a">
            <a:extLst>
              <a:ext uri="{FF2B5EF4-FFF2-40B4-BE49-F238E27FC236}">
                <a16:creationId xmlns:a16="http://schemas.microsoft.com/office/drawing/2014/main" id="{A4C5BF4D-AF3F-4127-9FFB-EAAC0C17D6EF}"/>
              </a:ext>
            </a:extLst>
          </p:cNvPr>
          <p:cNvSpPr txBox="1"/>
          <p:nvPr/>
        </p:nvSpPr>
        <p:spPr>
          <a:xfrm>
            <a:off x="6478050" y="5330545"/>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494" name="!!1a">
            <a:extLst>
              <a:ext uri="{FF2B5EF4-FFF2-40B4-BE49-F238E27FC236}">
                <a16:creationId xmlns:a16="http://schemas.microsoft.com/office/drawing/2014/main" id="{A4C5BF4D-AF3F-4127-9FFB-EAAC0C17D6EF}"/>
              </a:ext>
            </a:extLst>
          </p:cNvPr>
          <p:cNvSpPr txBox="1"/>
          <p:nvPr/>
        </p:nvSpPr>
        <p:spPr>
          <a:xfrm>
            <a:off x="4180793" y="6076174"/>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sp>
        <p:nvSpPr>
          <p:cNvPr id="495" name="!!1a">
            <a:extLst>
              <a:ext uri="{FF2B5EF4-FFF2-40B4-BE49-F238E27FC236}">
                <a16:creationId xmlns:a16="http://schemas.microsoft.com/office/drawing/2014/main" id="{A4C5BF4D-AF3F-4127-9FFB-EAAC0C17D6EF}"/>
              </a:ext>
            </a:extLst>
          </p:cNvPr>
          <p:cNvSpPr txBox="1"/>
          <p:nvPr/>
        </p:nvSpPr>
        <p:spPr>
          <a:xfrm>
            <a:off x="4952270" y="605859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496" name="!!1a">
            <a:extLst>
              <a:ext uri="{FF2B5EF4-FFF2-40B4-BE49-F238E27FC236}">
                <a16:creationId xmlns:a16="http://schemas.microsoft.com/office/drawing/2014/main" id="{A4C5BF4D-AF3F-4127-9FFB-EAAC0C17D6EF}"/>
              </a:ext>
            </a:extLst>
          </p:cNvPr>
          <p:cNvSpPr txBox="1"/>
          <p:nvPr/>
        </p:nvSpPr>
        <p:spPr>
          <a:xfrm>
            <a:off x="5692048" y="604906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497" name="!!1a">
            <a:extLst>
              <a:ext uri="{FF2B5EF4-FFF2-40B4-BE49-F238E27FC236}">
                <a16:creationId xmlns:a16="http://schemas.microsoft.com/office/drawing/2014/main" id="{A4C5BF4D-AF3F-4127-9FFB-EAAC0C17D6EF}"/>
              </a:ext>
            </a:extLst>
          </p:cNvPr>
          <p:cNvSpPr txBox="1"/>
          <p:nvPr/>
        </p:nvSpPr>
        <p:spPr>
          <a:xfrm>
            <a:off x="6466657" y="6028560"/>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498" name="!!1a">
            <a:extLst>
              <a:ext uri="{FF2B5EF4-FFF2-40B4-BE49-F238E27FC236}">
                <a16:creationId xmlns:a16="http://schemas.microsoft.com/office/drawing/2014/main" id="{A4C5BF4D-AF3F-4127-9FFB-EAAC0C17D6EF}"/>
              </a:ext>
            </a:extLst>
          </p:cNvPr>
          <p:cNvSpPr txBox="1"/>
          <p:nvPr/>
        </p:nvSpPr>
        <p:spPr>
          <a:xfrm>
            <a:off x="7266701" y="6058591"/>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499" name="!!1a">
            <a:extLst>
              <a:ext uri="{FF2B5EF4-FFF2-40B4-BE49-F238E27FC236}">
                <a16:creationId xmlns:a16="http://schemas.microsoft.com/office/drawing/2014/main" id="{A4C5BF4D-AF3F-4127-9FFB-EAAC0C17D6EF}"/>
              </a:ext>
            </a:extLst>
          </p:cNvPr>
          <p:cNvSpPr txBox="1"/>
          <p:nvPr/>
        </p:nvSpPr>
        <p:spPr>
          <a:xfrm>
            <a:off x="8019133" y="6058222"/>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500" name="!!1a">
            <a:extLst>
              <a:ext uri="{FF2B5EF4-FFF2-40B4-BE49-F238E27FC236}">
                <a16:creationId xmlns:a16="http://schemas.microsoft.com/office/drawing/2014/main" id="{A4C5BF4D-AF3F-4127-9FFB-EAAC0C17D6EF}"/>
              </a:ext>
            </a:extLst>
          </p:cNvPr>
          <p:cNvSpPr txBox="1"/>
          <p:nvPr/>
        </p:nvSpPr>
        <p:spPr>
          <a:xfrm>
            <a:off x="8790611" y="6057129"/>
            <a:ext cx="462050" cy="584623"/>
          </a:xfrm>
          <a:prstGeom prst="rect">
            <a:avLst/>
          </a:prstGeom>
          <a:noFill/>
        </p:spPr>
        <p:txBody>
          <a:bodyPr wrap="square" rtlCol="0">
            <a:spAutoFit/>
          </a:bodyPr>
          <a:lstStyle/>
          <a:p>
            <a:pPr algn="ctr"/>
            <a:r>
              <a:rPr lang="en-US" sz="31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pic>
        <p:nvPicPr>
          <p:cNvPr id="156" name="Picture 155">
            <a:hlinkClick r:id="rId19" action="ppaction://hlinksldjump"/>
          </p:cNvPr>
          <p:cNvPicPr>
            <a:picLocks noChangeAspect="1"/>
          </p:cNvPicPr>
          <p:nvPr/>
        </p:nvPicPr>
        <p:blipFill>
          <a:blip r:embed="rId20"/>
          <a:stretch>
            <a:fillRect/>
          </a:stretch>
        </p:blipFill>
        <p:spPr>
          <a:xfrm>
            <a:off x="11504612" y="6199284"/>
            <a:ext cx="406843" cy="406843"/>
          </a:xfrm>
          <a:prstGeom prst="rect">
            <a:avLst/>
          </a:prstGeom>
        </p:spPr>
      </p:pic>
    </p:spTree>
    <p:extLst>
      <p:ext uri="{BB962C8B-B14F-4D97-AF65-F5344CB8AC3E}">
        <p14:creationId xmlns:p14="http://schemas.microsoft.com/office/powerpoint/2010/main" val="106506665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2"/>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2"/>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35"/>
                                        </p:tgtEl>
                                        <p:attrNameLst>
                                          <p:attrName>fillcolor</p:attrName>
                                        </p:attrNameLst>
                                      </p:cBhvr>
                                      <p:to>
                                        <a:srgbClr val="EE4036"/>
                                      </p:to>
                                    </p:animClr>
                                    <p:set>
                                      <p:cBhvr>
                                        <p:cTn id="93" dur="500" fill="hold"/>
                                        <p:tgtEl>
                                          <p:spTgt spid="135"/>
                                        </p:tgtEl>
                                        <p:attrNameLst>
                                          <p:attrName>fill.type</p:attrName>
                                        </p:attrNameLst>
                                      </p:cBhvr>
                                      <p:to>
                                        <p:strVal val="solid"/>
                                      </p:to>
                                    </p:set>
                                    <p:set>
                                      <p:cBhvr>
                                        <p:cTn id="94" dur="500" fill="hold"/>
                                        <p:tgtEl>
                                          <p:spTgt spid="135"/>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36"/>
                                        </p:tgtEl>
                                        <p:attrNameLst>
                                          <p:attrName>style.visibility</p:attrName>
                                        </p:attrNameLst>
                                      </p:cBhvr>
                                      <p:to>
                                        <p:strVal val="visible"/>
                                      </p:to>
                                    </p:set>
                                    <p:anim calcmode="lin" valueType="num">
                                      <p:cBhvr>
                                        <p:cTn id="97" dur="500" fill="hold"/>
                                        <p:tgtEl>
                                          <p:spTgt spid="136"/>
                                        </p:tgtEl>
                                        <p:attrNameLst>
                                          <p:attrName>ppt_w</p:attrName>
                                        </p:attrNameLst>
                                      </p:cBhvr>
                                      <p:tavLst>
                                        <p:tav tm="0">
                                          <p:val>
                                            <p:fltVal val="0"/>
                                          </p:val>
                                        </p:tav>
                                        <p:tav tm="100000">
                                          <p:val>
                                            <p:strVal val="#ppt_w"/>
                                          </p:val>
                                        </p:tav>
                                      </p:tavLst>
                                    </p:anim>
                                    <p:anim calcmode="lin" valueType="num">
                                      <p:cBhvr>
                                        <p:cTn id="98" dur="500" fill="hold"/>
                                        <p:tgtEl>
                                          <p:spTgt spid="136"/>
                                        </p:tgtEl>
                                        <p:attrNameLst>
                                          <p:attrName>ppt_h</p:attrName>
                                        </p:attrNameLst>
                                      </p:cBhvr>
                                      <p:tavLst>
                                        <p:tav tm="0">
                                          <p:val>
                                            <p:fltVal val="0"/>
                                          </p:val>
                                        </p:tav>
                                        <p:tav tm="100000">
                                          <p:val>
                                            <p:strVal val="#ppt_h"/>
                                          </p:val>
                                        </p:tav>
                                      </p:tavLst>
                                    </p:anim>
                                    <p:animEffect transition="in" filter="fade">
                                      <p:cBhvr>
                                        <p:cTn id="99" dur="500"/>
                                        <p:tgtEl>
                                          <p:spTgt spid="136"/>
                                        </p:tgtEl>
                                      </p:cBhvr>
                                    </p:animEffect>
                                  </p:childTnLst>
                                </p:cTn>
                              </p:par>
                            </p:childTnLst>
                          </p:cTn>
                        </p:par>
                      </p:childTnLst>
                    </p:cTn>
                  </p:par>
                </p:childTnLst>
              </p:cTn>
              <p:nextCondLst>
                <p:cond evt="onClick" delay="0">
                  <p:tgtEl>
                    <p:spTgt spid="152"/>
                  </p:tgtEl>
                </p:cond>
              </p:nextCondLst>
            </p:seq>
            <p:seq concurrent="1" nextAc="seek">
              <p:cTn id="100" restart="whenNotActive" fill="hold" evtFilter="cancelBubble" nodeType="interactiveSeq">
                <p:stCondLst>
                  <p:cond evt="onClick" delay="0">
                    <p:tgtEl>
                      <p:spTgt spid="171"/>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71"/>
                                        </p:tgtEl>
                                        <p:attrNameLst>
                                          <p:attrName>style.visibility</p:attrName>
                                        </p:attrNameLst>
                                      </p:cBhvr>
                                      <p:to>
                                        <p:strVal val="hidden"/>
                                      </p:to>
                                    </p:set>
                                  </p:childTnLst>
                                </p:cTn>
                              </p:par>
                              <p:par>
                                <p:cTn id="105" presetID="1" presetClass="emph" presetSubtype="2" fill="hold" nodeType="withEffect">
                                  <p:stCondLst>
                                    <p:cond delay="0"/>
                                  </p:stCondLst>
                                  <p:childTnLst>
                                    <p:animClr clrSpc="rgb" dir="cw">
                                      <p:cBhvr>
                                        <p:cTn id="106" dur="500" fill="hold"/>
                                        <p:tgtEl>
                                          <p:spTgt spid="169"/>
                                        </p:tgtEl>
                                        <p:attrNameLst>
                                          <p:attrName>fillcolor</p:attrName>
                                        </p:attrNameLst>
                                      </p:cBhvr>
                                      <p:to>
                                        <a:srgbClr val="EE4036"/>
                                      </p:to>
                                    </p:animClr>
                                    <p:set>
                                      <p:cBhvr>
                                        <p:cTn id="107" dur="500" fill="hold"/>
                                        <p:tgtEl>
                                          <p:spTgt spid="169"/>
                                        </p:tgtEl>
                                        <p:attrNameLst>
                                          <p:attrName>fill.type</p:attrName>
                                        </p:attrNameLst>
                                      </p:cBhvr>
                                      <p:to>
                                        <p:strVal val="solid"/>
                                      </p:to>
                                    </p:set>
                                    <p:set>
                                      <p:cBhvr>
                                        <p:cTn id="108" dur="500" fill="hold"/>
                                        <p:tgtEl>
                                          <p:spTgt spid="169"/>
                                        </p:tgtEl>
                                        <p:attrNameLst>
                                          <p:attrName>fill.on</p:attrName>
                                        </p:attrNameLst>
                                      </p:cBhvr>
                                      <p:to>
                                        <p:strVal val="true"/>
                                      </p:to>
                                    </p:set>
                                  </p:childTnLst>
                                </p:cTn>
                              </p:par>
                              <p:par>
                                <p:cTn id="109" presetID="53" presetClass="entr" presetSubtype="16" fill="hold" nodeType="withEffect">
                                  <p:stCondLst>
                                    <p:cond delay="0"/>
                                  </p:stCondLst>
                                  <p:childTnLst>
                                    <p:set>
                                      <p:cBhvr>
                                        <p:cTn id="110" dur="1" fill="hold">
                                          <p:stCondLst>
                                            <p:cond delay="0"/>
                                          </p:stCondLst>
                                        </p:cTn>
                                        <p:tgtEl>
                                          <p:spTgt spid="170"/>
                                        </p:tgtEl>
                                        <p:attrNameLst>
                                          <p:attrName>style.visibility</p:attrName>
                                        </p:attrNameLst>
                                      </p:cBhvr>
                                      <p:to>
                                        <p:strVal val="visible"/>
                                      </p:to>
                                    </p:set>
                                    <p:anim calcmode="lin" valueType="num">
                                      <p:cBhvr>
                                        <p:cTn id="111" dur="500" fill="hold"/>
                                        <p:tgtEl>
                                          <p:spTgt spid="170"/>
                                        </p:tgtEl>
                                        <p:attrNameLst>
                                          <p:attrName>ppt_w</p:attrName>
                                        </p:attrNameLst>
                                      </p:cBhvr>
                                      <p:tavLst>
                                        <p:tav tm="0">
                                          <p:val>
                                            <p:fltVal val="0"/>
                                          </p:val>
                                        </p:tav>
                                        <p:tav tm="100000">
                                          <p:val>
                                            <p:strVal val="#ppt_w"/>
                                          </p:val>
                                        </p:tav>
                                      </p:tavLst>
                                    </p:anim>
                                    <p:anim calcmode="lin" valueType="num">
                                      <p:cBhvr>
                                        <p:cTn id="112" dur="500" fill="hold"/>
                                        <p:tgtEl>
                                          <p:spTgt spid="170"/>
                                        </p:tgtEl>
                                        <p:attrNameLst>
                                          <p:attrName>ppt_h</p:attrName>
                                        </p:attrNameLst>
                                      </p:cBhvr>
                                      <p:tavLst>
                                        <p:tav tm="0">
                                          <p:val>
                                            <p:fltVal val="0"/>
                                          </p:val>
                                        </p:tav>
                                        <p:tav tm="100000">
                                          <p:val>
                                            <p:strVal val="#ppt_h"/>
                                          </p:val>
                                        </p:tav>
                                      </p:tavLst>
                                    </p:anim>
                                    <p:animEffect transition="in" filter="fade">
                                      <p:cBhvr>
                                        <p:cTn id="113" dur="500"/>
                                        <p:tgtEl>
                                          <p:spTgt spid="170"/>
                                        </p:tgtEl>
                                      </p:cBhvr>
                                    </p:animEffect>
                                  </p:childTnLst>
                                </p:cTn>
                              </p:par>
                            </p:childTnLst>
                          </p:cTn>
                        </p:par>
                      </p:childTnLst>
                    </p:cTn>
                  </p:par>
                </p:childTnLst>
              </p:cTn>
              <p:nextCondLst>
                <p:cond evt="onClick" delay="0">
                  <p:tgtEl>
                    <p:spTgt spid="171"/>
                  </p:tgtEl>
                </p:cond>
              </p:nextCondLst>
            </p:seq>
            <p:seq concurrent="1" nextAc="seek">
              <p:cTn id="114" restart="whenNotActive" fill="hold" evtFilter="cancelBubble" nodeType="interactiveSeq">
                <p:stCondLst>
                  <p:cond evt="onClick" delay="0">
                    <p:tgtEl>
                      <p:spTgt spid="153"/>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withEffect">
                                  <p:stCondLst>
                                    <p:cond delay="0"/>
                                  </p:stCondLst>
                                  <p:childTnLst>
                                    <p:set>
                                      <p:cBhvr>
                                        <p:cTn id="118" dur="1" fill="hold">
                                          <p:stCondLst>
                                            <p:cond delay="0"/>
                                          </p:stCondLst>
                                        </p:cTn>
                                        <p:tgtEl>
                                          <p:spTgt spid="438"/>
                                        </p:tgtEl>
                                        <p:attrNameLst>
                                          <p:attrName>style.visibility</p:attrName>
                                        </p:attrNameLst>
                                      </p:cBhvr>
                                      <p:to>
                                        <p:strVal val="visible"/>
                                      </p:to>
                                    </p:set>
                                    <p:anim calcmode="lin" valueType="num">
                                      <p:cBhvr>
                                        <p:cTn id="119" dur="500" fill="hold"/>
                                        <p:tgtEl>
                                          <p:spTgt spid="438"/>
                                        </p:tgtEl>
                                        <p:attrNameLst>
                                          <p:attrName>ppt_w</p:attrName>
                                        </p:attrNameLst>
                                      </p:cBhvr>
                                      <p:tavLst>
                                        <p:tav tm="0">
                                          <p:val>
                                            <p:fltVal val="0"/>
                                          </p:val>
                                        </p:tav>
                                        <p:tav tm="100000">
                                          <p:val>
                                            <p:strVal val="#ppt_w"/>
                                          </p:val>
                                        </p:tav>
                                      </p:tavLst>
                                    </p:anim>
                                    <p:anim calcmode="lin" valueType="num">
                                      <p:cBhvr>
                                        <p:cTn id="120" dur="500" fill="hold"/>
                                        <p:tgtEl>
                                          <p:spTgt spid="438"/>
                                        </p:tgtEl>
                                        <p:attrNameLst>
                                          <p:attrName>ppt_h</p:attrName>
                                        </p:attrNameLst>
                                      </p:cBhvr>
                                      <p:tavLst>
                                        <p:tav tm="0">
                                          <p:val>
                                            <p:fltVal val="0"/>
                                          </p:val>
                                        </p:tav>
                                        <p:tav tm="100000">
                                          <p:val>
                                            <p:strVal val="#ppt_h"/>
                                          </p:val>
                                        </p:tav>
                                      </p:tavLst>
                                    </p:anim>
                                    <p:animEffect transition="in" filter="fade">
                                      <p:cBhvr>
                                        <p:cTn id="121" dur="500"/>
                                        <p:tgtEl>
                                          <p:spTgt spid="438"/>
                                        </p:tgtEl>
                                      </p:cBhvr>
                                    </p:animEffect>
                                  </p:childTnLst>
                                  <p:subTnLst>
                                    <p:audio>
                                      <p:cMediaNode>
                                        <p:cTn display="0" masterRel="sameClick">
                                          <p:stCondLst>
                                            <p:cond evt="begin" delay="0">
                                              <p:tn val="117"/>
                                            </p:cond>
                                          </p:stCondLst>
                                          <p:endCondLst>
                                            <p:cond evt="onStopAudio" delay="0">
                                              <p:tgtEl>
                                                <p:sldTgt/>
                                              </p:tgtEl>
                                            </p:cond>
                                          </p:endCondLst>
                                        </p:cTn>
                                        <p:tgtEl>
                                          <p:sndTgt r:embed="rId3" name="Bling.wav"/>
                                        </p:tgtEl>
                                      </p:cMediaNode>
                                    </p:audio>
                                  </p:subTnLst>
                                </p:cTn>
                              </p:par>
                              <p:par>
                                <p:cTn id="122" presetID="26" presetClass="emph" presetSubtype="0" fill="hold" grpId="1" nodeType="withEffect">
                                  <p:stCondLst>
                                    <p:cond delay="500"/>
                                  </p:stCondLst>
                                  <p:childTnLst>
                                    <p:animEffect transition="out" filter="fade">
                                      <p:cBhvr>
                                        <p:cTn id="123" dur="500" tmFilter="0, 0; .2, .5; .8, .5; 1, 0"/>
                                        <p:tgtEl>
                                          <p:spTgt spid="438"/>
                                        </p:tgtEl>
                                      </p:cBhvr>
                                    </p:animEffect>
                                    <p:animScale>
                                      <p:cBhvr>
                                        <p:cTn id="124" dur="250" autoRev="1" fill="hold"/>
                                        <p:tgtEl>
                                          <p:spTgt spid="438"/>
                                        </p:tgtEl>
                                      </p:cBhvr>
                                      <p:by x="105000" y="105000"/>
                                    </p:animScale>
                                  </p:childTnLst>
                                </p:cTn>
                              </p:par>
                              <p:par>
                                <p:cTn id="125" presetID="53" presetClass="entr" presetSubtype="16" fill="hold" grpId="0" nodeType="withEffect">
                                  <p:stCondLst>
                                    <p:cond delay="0"/>
                                  </p:stCondLst>
                                  <p:childTnLst>
                                    <p:set>
                                      <p:cBhvr>
                                        <p:cTn id="126" dur="1" fill="hold">
                                          <p:stCondLst>
                                            <p:cond delay="0"/>
                                          </p:stCondLst>
                                        </p:cTn>
                                        <p:tgtEl>
                                          <p:spTgt spid="439"/>
                                        </p:tgtEl>
                                        <p:attrNameLst>
                                          <p:attrName>style.visibility</p:attrName>
                                        </p:attrNameLst>
                                      </p:cBhvr>
                                      <p:to>
                                        <p:strVal val="visible"/>
                                      </p:to>
                                    </p:set>
                                    <p:anim calcmode="lin" valueType="num">
                                      <p:cBhvr>
                                        <p:cTn id="127" dur="500" fill="hold"/>
                                        <p:tgtEl>
                                          <p:spTgt spid="439"/>
                                        </p:tgtEl>
                                        <p:attrNameLst>
                                          <p:attrName>ppt_w</p:attrName>
                                        </p:attrNameLst>
                                      </p:cBhvr>
                                      <p:tavLst>
                                        <p:tav tm="0">
                                          <p:val>
                                            <p:fltVal val="0"/>
                                          </p:val>
                                        </p:tav>
                                        <p:tav tm="100000">
                                          <p:val>
                                            <p:strVal val="#ppt_w"/>
                                          </p:val>
                                        </p:tav>
                                      </p:tavLst>
                                    </p:anim>
                                    <p:anim calcmode="lin" valueType="num">
                                      <p:cBhvr>
                                        <p:cTn id="128" dur="500" fill="hold"/>
                                        <p:tgtEl>
                                          <p:spTgt spid="439"/>
                                        </p:tgtEl>
                                        <p:attrNameLst>
                                          <p:attrName>ppt_h</p:attrName>
                                        </p:attrNameLst>
                                      </p:cBhvr>
                                      <p:tavLst>
                                        <p:tav tm="0">
                                          <p:val>
                                            <p:fltVal val="0"/>
                                          </p:val>
                                        </p:tav>
                                        <p:tav tm="100000">
                                          <p:val>
                                            <p:strVal val="#ppt_h"/>
                                          </p:val>
                                        </p:tav>
                                      </p:tavLst>
                                    </p:anim>
                                    <p:animEffect transition="in" filter="fade">
                                      <p:cBhvr>
                                        <p:cTn id="129" dur="500"/>
                                        <p:tgtEl>
                                          <p:spTgt spid="439"/>
                                        </p:tgtEl>
                                      </p:cBhvr>
                                    </p:animEffect>
                                  </p:childTnLst>
                                  <p:subTnLst>
                                    <p:audio>
                                      <p:cMediaNode>
                                        <p:cTn display="0" masterRel="sameClick">
                                          <p:stCondLst>
                                            <p:cond evt="begin" delay="0">
                                              <p:tn val="125"/>
                                            </p:cond>
                                          </p:stCondLst>
                                          <p:endCondLst>
                                            <p:cond evt="onStopAudio" delay="0">
                                              <p:tgtEl>
                                                <p:sldTgt/>
                                              </p:tgtEl>
                                            </p:cond>
                                          </p:endCondLst>
                                        </p:cTn>
                                        <p:tgtEl>
                                          <p:sndTgt r:embed="rId3" name="Bling.wav"/>
                                        </p:tgtEl>
                                      </p:cMediaNode>
                                    </p:audio>
                                  </p:subTnLst>
                                </p:cTn>
                              </p:par>
                              <p:par>
                                <p:cTn id="130" presetID="26" presetClass="emph" presetSubtype="0" fill="hold" grpId="1" nodeType="withEffect">
                                  <p:stCondLst>
                                    <p:cond delay="500"/>
                                  </p:stCondLst>
                                  <p:childTnLst>
                                    <p:animEffect transition="out" filter="fade">
                                      <p:cBhvr>
                                        <p:cTn id="131" dur="500" tmFilter="0, 0; .2, .5; .8, .5; 1, 0"/>
                                        <p:tgtEl>
                                          <p:spTgt spid="439"/>
                                        </p:tgtEl>
                                      </p:cBhvr>
                                    </p:animEffect>
                                    <p:animScale>
                                      <p:cBhvr>
                                        <p:cTn id="132" dur="250" autoRev="1" fill="hold"/>
                                        <p:tgtEl>
                                          <p:spTgt spid="439"/>
                                        </p:tgtEl>
                                      </p:cBhvr>
                                      <p:by x="105000" y="105000"/>
                                    </p:animScale>
                                  </p:childTnLst>
                                </p:cTn>
                              </p:par>
                              <p:par>
                                <p:cTn id="133" presetID="53" presetClass="entr" presetSubtype="16" fill="hold" grpId="0" nodeType="withEffect">
                                  <p:stCondLst>
                                    <p:cond delay="0"/>
                                  </p:stCondLst>
                                  <p:childTnLst>
                                    <p:set>
                                      <p:cBhvr>
                                        <p:cTn id="134" dur="1" fill="hold">
                                          <p:stCondLst>
                                            <p:cond delay="0"/>
                                          </p:stCondLst>
                                        </p:cTn>
                                        <p:tgtEl>
                                          <p:spTgt spid="440"/>
                                        </p:tgtEl>
                                        <p:attrNameLst>
                                          <p:attrName>style.visibility</p:attrName>
                                        </p:attrNameLst>
                                      </p:cBhvr>
                                      <p:to>
                                        <p:strVal val="visible"/>
                                      </p:to>
                                    </p:set>
                                    <p:anim calcmode="lin" valueType="num">
                                      <p:cBhvr>
                                        <p:cTn id="135" dur="500" fill="hold"/>
                                        <p:tgtEl>
                                          <p:spTgt spid="440"/>
                                        </p:tgtEl>
                                        <p:attrNameLst>
                                          <p:attrName>ppt_w</p:attrName>
                                        </p:attrNameLst>
                                      </p:cBhvr>
                                      <p:tavLst>
                                        <p:tav tm="0">
                                          <p:val>
                                            <p:fltVal val="0"/>
                                          </p:val>
                                        </p:tav>
                                        <p:tav tm="100000">
                                          <p:val>
                                            <p:strVal val="#ppt_w"/>
                                          </p:val>
                                        </p:tav>
                                      </p:tavLst>
                                    </p:anim>
                                    <p:anim calcmode="lin" valueType="num">
                                      <p:cBhvr>
                                        <p:cTn id="136" dur="500" fill="hold"/>
                                        <p:tgtEl>
                                          <p:spTgt spid="440"/>
                                        </p:tgtEl>
                                        <p:attrNameLst>
                                          <p:attrName>ppt_h</p:attrName>
                                        </p:attrNameLst>
                                      </p:cBhvr>
                                      <p:tavLst>
                                        <p:tav tm="0">
                                          <p:val>
                                            <p:fltVal val="0"/>
                                          </p:val>
                                        </p:tav>
                                        <p:tav tm="100000">
                                          <p:val>
                                            <p:strVal val="#ppt_h"/>
                                          </p:val>
                                        </p:tav>
                                      </p:tavLst>
                                    </p:anim>
                                    <p:animEffect transition="in" filter="fade">
                                      <p:cBhvr>
                                        <p:cTn id="137" dur="500"/>
                                        <p:tgtEl>
                                          <p:spTgt spid="440"/>
                                        </p:tgtEl>
                                      </p:cBhvr>
                                    </p:animEffect>
                                  </p:childTnLst>
                                  <p:subTnLst>
                                    <p:audio>
                                      <p:cMediaNode>
                                        <p:cTn display="0" masterRel="sameClick">
                                          <p:stCondLst>
                                            <p:cond evt="begin" delay="0">
                                              <p:tn val="133"/>
                                            </p:cond>
                                          </p:stCondLst>
                                          <p:endCondLst>
                                            <p:cond evt="onStopAudio" delay="0">
                                              <p:tgtEl>
                                                <p:sldTgt/>
                                              </p:tgtEl>
                                            </p:cond>
                                          </p:endCondLst>
                                        </p:cTn>
                                        <p:tgtEl>
                                          <p:sndTgt r:embed="rId3" name="Bling.wav"/>
                                        </p:tgtEl>
                                      </p:cMediaNode>
                                    </p:audio>
                                  </p:subTnLst>
                                </p:cTn>
                              </p:par>
                              <p:par>
                                <p:cTn id="138" presetID="26" presetClass="emph" presetSubtype="0" fill="hold" grpId="1" nodeType="withEffect">
                                  <p:stCondLst>
                                    <p:cond delay="500"/>
                                  </p:stCondLst>
                                  <p:childTnLst>
                                    <p:animEffect transition="out" filter="fade">
                                      <p:cBhvr>
                                        <p:cTn id="139" dur="500" tmFilter="0, 0; .2, .5; .8, .5; 1, 0"/>
                                        <p:tgtEl>
                                          <p:spTgt spid="440"/>
                                        </p:tgtEl>
                                      </p:cBhvr>
                                    </p:animEffect>
                                    <p:animScale>
                                      <p:cBhvr>
                                        <p:cTn id="140" dur="250" autoRev="1" fill="hold"/>
                                        <p:tgtEl>
                                          <p:spTgt spid="440"/>
                                        </p:tgtEl>
                                      </p:cBhvr>
                                      <p:by x="105000" y="105000"/>
                                    </p:animScale>
                                  </p:childTnLst>
                                </p:cTn>
                              </p:par>
                              <p:par>
                                <p:cTn id="141" presetID="53" presetClass="entr" presetSubtype="16" fill="hold" grpId="0" nodeType="withEffect">
                                  <p:stCondLst>
                                    <p:cond delay="0"/>
                                  </p:stCondLst>
                                  <p:childTnLst>
                                    <p:set>
                                      <p:cBhvr>
                                        <p:cTn id="142" dur="1" fill="hold">
                                          <p:stCondLst>
                                            <p:cond delay="0"/>
                                          </p:stCondLst>
                                        </p:cTn>
                                        <p:tgtEl>
                                          <p:spTgt spid="441"/>
                                        </p:tgtEl>
                                        <p:attrNameLst>
                                          <p:attrName>style.visibility</p:attrName>
                                        </p:attrNameLst>
                                      </p:cBhvr>
                                      <p:to>
                                        <p:strVal val="visible"/>
                                      </p:to>
                                    </p:set>
                                    <p:anim calcmode="lin" valueType="num">
                                      <p:cBhvr>
                                        <p:cTn id="143" dur="500" fill="hold"/>
                                        <p:tgtEl>
                                          <p:spTgt spid="441"/>
                                        </p:tgtEl>
                                        <p:attrNameLst>
                                          <p:attrName>ppt_w</p:attrName>
                                        </p:attrNameLst>
                                      </p:cBhvr>
                                      <p:tavLst>
                                        <p:tav tm="0">
                                          <p:val>
                                            <p:fltVal val="0"/>
                                          </p:val>
                                        </p:tav>
                                        <p:tav tm="100000">
                                          <p:val>
                                            <p:strVal val="#ppt_w"/>
                                          </p:val>
                                        </p:tav>
                                      </p:tavLst>
                                    </p:anim>
                                    <p:anim calcmode="lin" valueType="num">
                                      <p:cBhvr>
                                        <p:cTn id="144" dur="500" fill="hold"/>
                                        <p:tgtEl>
                                          <p:spTgt spid="441"/>
                                        </p:tgtEl>
                                        <p:attrNameLst>
                                          <p:attrName>ppt_h</p:attrName>
                                        </p:attrNameLst>
                                      </p:cBhvr>
                                      <p:tavLst>
                                        <p:tav tm="0">
                                          <p:val>
                                            <p:fltVal val="0"/>
                                          </p:val>
                                        </p:tav>
                                        <p:tav tm="100000">
                                          <p:val>
                                            <p:strVal val="#ppt_h"/>
                                          </p:val>
                                        </p:tav>
                                      </p:tavLst>
                                    </p:anim>
                                    <p:animEffect transition="in" filter="fade">
                                      <p:cBhvr>
                                        <p:cTn id="145" dur="500"/>
                                        <p:tgtEl>
                                          <p:spTgt spid="441"/>
                                        </p:tgtEl>
                                      </p:cBhvr>
                                    </p:animEffect>
                                  </p:childTnLst>
                                  <p:subTnLst>
                                    <p:audio>
                                      <p:cMediaNode>
                                        <p:cTn display="0" masterRel="sameClick">
                                          <p:stCondLst>
                                            <p:cond evt="begin" delay="0">
                                              <p:tn val="141"/>
                                            </p:cond>
                                          </p:stCondLst>
                                          <p:endCondLst>
                                            <p:cond evt="onStopAudio" delay="0">
                                              <p:tgtEl>
                                                <p:sldTgt/>
                                              </p:tgtEl>
                                            </p:cond>
                                          </p:endCondLst>
                                        </p:cTn>
                                        <p:tgtEl>
                                          <p:sndTgt r:embed="rId3" name="Bling.wav"/>
                                        </p:tgtEl>
                                      </p:cMediaNode>
                                    </p:audio>
                                  </p:subTnLst>
                                </p:cTn>
                              </p:par>
                              <p:par>
                                <p:cTn id="146" presetID="26" presetClass="emph" presetSubtype="0" fill="hold" grpId="1" nodeType="withEffect">
                                  <p:stCondLst>
                                    <p:cond delay="500"/>
                                  </p:stCondLst>
                                  <p:childTnLst>
                                    <p:animEffect transition="out" filter="fade">
                                      <p:cBhvr>
                                        <p:cTn id="147" dur="500" tmFilter="0, 0; .2, .5; .8, .5; 1, 0"/>
                                        <p:tgtEl>
                                          <p:spTgt spid="441"/>
                                        </p:tgtEl>
                                      </p:cBhvr>
                                    </p:animEffect>
                                    <p:animScale>
                                      <p:cBhvr>
                                        <p:cTn id="148" dur="250" autoRev="1" fill="hold"/>
                                        <p:tgtEl>
                                          <p:spTgt spid="441"/>
                                        </p:tgtEl>
                                      </p:cBhvr>
                                      <p:by x="105000" y="105000"/>
                                    </p:animScale>
                                  </p:childTnLst>
                                </p:cTn>
                              </p:par>
                              <p:par>
                                <p:cTn id="149" presetID="53" presetClass="entr" presetSubtype="16" fill="hold" grpId="0" nodeType="withEffect">
                                  <p:stCondLst>
                                    <p:cond delay="0"/>
                                  </p:stCondLst>
                                  <p:childTnLst>
                                    <p:set>
                                      <p:cBhvr>
                                        <p:cTn id="150" dur="1" fill="hold">
                                          <p:stCondLst>
                                            <p:cond delay="0"/>
                                          </p:stCondLst>
                                        </p:cTn>
                                        <p:tgtEl>
                                          <p:spTgt spid="442"/>
                                        </p:tgtEl>
                                        <p:attrNameLst>
                                          <p:attrName>style.visibility</p:attrName>
                                        </p:attrNameLst>
                                      </p:cBhvr>
                                      <p:to>
                                        <p:strVal val="visible"/>
                                      </p:to>
                                    </p:set>
                                    <p:anim calcmode="lin" valueType="num">
                                      <p:cBhvr>
                                        <p:cTn id="151" dur="500" fill="hold"/>
                                        <p:tgtEl>
                                          <p:spTgt spid="442"/>
                                        </p:tgtEl>
                                        <p:attrNameLst>
                                          <p:attrName>ppt_w</p:attrName>
                                        </p:attrNameLst>
                                      </p:cBhvr>
                                      <p:tavLst>
                                        <p:tav tm="0">
                                          <p:val>
                                            <p:fltVal val="0"/>
                                          </p:val>
                                        </p:tav>
                                        <p:tav tm="100000">
                                          <p:val>
                                            <p:strVal val="#ppt_w"/>
                                          </p:val>
                                        </p:tav>
                                      </p:tavLst>
                                    </p:anim>
                                    <p:anim calcmode="lin" valueType="num">
                                      <p:cBhvr>
                                        <p:cTn id="152" dur="500" fill="hold"/>
                                        <p:tgtEl>
                                          <p:spTgt spid="442"/>
                                        </p:tgtEl>
                                        <p:attrNameLst>
                                          <p:attrName>ppt_h</p:attrName>
                                        </p:attrNameLst>
                                      </p:cBhvr>
                                      <p:tavLst>
                                        <p:tav tm="0">
                                          <p:val>
                                            <p:fltVal val="0"/>
                                          </p:val>
                                        </p:tav>
                                        <p:tav tm="100000">
                                          <p:val>
                                            <p:strVal val="#ppt_h"/>
                                          </p:val>
                                        </p:tav>
                                      </p:tavLst>
                                    </p:anim>
                                    <p:animEffect transition="in" filter="fade">
                                      <p:cBhvr>
                                        <p:cTn id="153" dur="500"/>
                                        <p:tgtEl>
                                          <p:spTgt spid="442"/>
                                        </p:tgtEl>
                                      </p:cBhvr>
                                    </p:animEffect>
                                  </p:childTnLst>
                                  <p:subTnLst>
                                    <p:audio>
                                      <p:cMediaNode>
                                        <p:cTn display="0" masterRel="sameClick">
                                          <p:stCondLst>
                                            <p:cond evt="begin" delay="0">
                                              <p:tn val="149"/>
                                            </p:cond>
                                          </p:stCondLst>
                                          <p:endCondLst>
                                            <p:cond evt="onStopAudio" delay="0">
                                              <p:tgtEl>
                                                <p:sldTgt/>
                                              </p:tgtEl>
                                            </p:cond>
                                          </p:endCondLst>
                                        </p:cTn>
                                        <p:tgtEl>
                                          <p:sndTgt r:embed="rId3" name="Bling.wav"/>
                                        </p:tgtEl>
                                      </p:cMediaNode>
                                    </p:audio>
                                  </p:subTnLst>
                                </p:cTn>
                              </p:par>
                              <p:par>
                                <p:cTn id="154" presetID="26" presetClass="emph" presetSubtype="0" fill="hold" grpId="1" nodeType="withEffect">
                                  <p:stCondLst>
                                    <p:cond delay="500"/>
                                  </p:stCondLst>
                                  <p:childTnLst>
                                    <p:animEffect transition="out" filter="fade">
                                      <p:cBhvr>
                                        <p:cTn id="155" dur="500" tmFilter="0, 0; .2, .5; .8, .5; 1, 0"/>
                                        <p:tgtEl>
                                          <p:spTgt spid="442"/>
                                        </p:tgtEl>
                                      </p:cBhvr>
                                    </p:animEffect>
                                    <p:animScale>
                                      <p:cBhvr>
                                        <p:cTn id="156" dur="250" autoRev="1" fill="hold"/>
                                        <p:tgtEl>
                                          <p:spTgt spid="442"/>
                                        </p:tgtEl>
                                      </p:cBhvr>
                                      <p:by x="105000" y="105000"/>
                                    </p:animScale>
                                  </p:childTnLst>
                                </p:cTn>
                              </p:par>
                              <p:par>
                                <p:cTn id="157" presetID="53" presetClass="entr" presetSubtype="16" fill="hold" grpId="0" nodeType="withEffect">
                                  <p:stCondLst>
                                    <p:cond delay="0"/>
                                  </p:stCondLst>
                                  <p:childTnLst>
                                    <p:set>
                                      <p:cBhvr>
                                        <p:cTn id="158" dur="1" fill="hold">
                                          <p:stCondLst>
                                            <p:cond delay="0"/>
                                          </p:stCondLst>
                                        </p:cTn>
                                        <p:tgtEl>
                                          <p:spTgt spid="443"/>
                                        </p:tgtEl>
                                        <p:attrNameLst>
                                          <p:attrName>style.visibility</p:attrName>
                                        </p:attrNameLst>
                                      </p:cBhvr>
                                      <p:to>
                                        <p:strVal val="visible"/>
                                      </p:to>
                                    </p:set>
                                    <p:anim calcmode="lin" valueType="num">
                                      <p:cBhvr>
                                        <p:cTn id="159" dur="500" fill="hold"/>
                                        <p:tgtEl>
                                          <p:spTgt spid="443"/>
                                        </p:tgtEl>
                                        <p:attrNameLst>
                                          <p:attrName>ppt_w</p:attrName>
                                        </p:attrNameLst>
                                      </p:cBhvr>
                                      <p:tavLst>
                                        <p:tav tm="0">
                                          <p:val>
                                            <p:fltVal val="0"/>
                                          </p:val>
                                        </p:tav>
                                        <p:tav tm="100000">
                                          <p:val>
                                            <p:strVal val="#ppt_w"/>
                                          </p:val>
                                        </p:tav>
                                      </p:tavLst>
                                    </p:anim>
                                    <p:anim calcmode="lin" valueType="num">
                                      <p:cBhvr>
                                        <p:cTn id="160" dur="500" fill="hold"/>
                                        <p:tgtEl>
                                          <p:spTgt spid="443"/>
                                        </p:tgtEl>
                                        <p:attrNameLst>
                                          <p:attrName>ppt_h</p:attrName>
                                        </p:attrNameLst>
                                      </p:cBhvr>
                                      <p:tavLst>
                                        <p:tav tm="0">
                                          <p:val>
                                            <p:fltVal val="0"/>
                                          </p:val>
                                        </p:tav>
                                        <p:tav tm="100000">
                                          <p:val>
                                            <p:strVal val="#ppt_h"/>
                                          </p:val>
                                        </p:tav>
                                      </p:tavLst>
                                    </p:anim>
                                    <p:animEffect transition="in" filter="fade">
                                      <p:cBhvr>
                                        <p:cTn id="161" dur="500"/>
                                        <p:tgtEl>
                                          <p:spTgt spid="443"/>
                                        </p:tgtEl>
                                      </p:cBhvr>
                                    </p:animEffect>
                                  </p:childTnLst>
                                  <p:subTnLst>
                                    <p:audio>
                                      <p:cMediaNode>
                                        <p:cTn display="0" masterRel="sameClick">
                                          <p:stCondLst>
                                            <p:cond evt="begin" delay="0">
                                              <p:tn val="157"/>
                                            </p:cond>
                                          </p:stCondLst>
                                          <p:endCondLst>
                                            <p:cond evt="onStopAudio" delay="0">
                                              <p:tgtEl>
                                                <p:sldTgt/>
                                              </p:tgtEl>
                                            </p:cond>
                                          </p:endCondLst>
                                        </p:cTn>
                                        <p:tgtEl>
                                          <p:sndTgt r:embed="rId3" name="Bling.wav"/>
                                        </p:tgtEl>
                                      </p:cMediaNode>
                                    </p:audio>
                                  </p:subTnLst>
                                </p:cTn>
                              </p:par>
                              <p:par>
                                <p:cTn id="162" presetID="26" presetClass="emph" presetSubtype="0" fill="hold" grpId="1" nodeType="withEffect">
                                  <p:stCondLst>
                                    <p:cond delay="500"/>
                                  </p:stCondLst>
                                  <p:childTnLst>
                                    <p:animEffect transition="out" filter="fade">
                                      <p:cBhvr>
                                        <p:cTn id="163" dur="500" tmFilter="0, 0; .2, .5; .8, .5; 1, 0"/>
                                        <p:tgtEl>
                                          <p:spTgt spid="443"/>
                                        </p:tgtEl>
                                      </p:cBhvr>
                                    </p:animEffect>
                                    <p:animScale>
                                      <p:cBhvr>
                                        <p:cTn id="164" dur="250" autoRev="1" fill="hold"/>
                                        <p:tgtEl>
                                          <p:spTgt spid="443"/>
                                        </p:tgtEl>
                                      </p:cBhvr>
                                      <p:by x="105000" y="105000"/>
                                    </p:animScale>
                                  </p:childTnLst>
                                </p:cTn>
                              </p:par>
                              <p:par>
                                <p:cTn id="165" presetID="53" presetClass="entr" presetSubtype="16" fill="hold" grpId="0" nodeType="withEffect">
                                  <p:stCondLst>
                                    <p:cond delay="0"/>
                                  </p:stCondLst>
                                  <p:childTnLst>
                                    <p:set>
                                      <p:cBhvr>
                                        <p:cTn id="166" dur="1" fill="hold">
                                          <p:stCondLst>
                                            <p:cond delay="0"/>
                                          </p:stCondLst>
                                        </p:cTn>
                                        <p:tgtEl>
                                          <p:spTgt spid="444"/>
                                        </p:tgtEl>
                                        <p:attrNameLst>
                                          <p:attrName>style.visibility</p:attrName>
                                        </p:attrNameLst>
                                      </p:cBhvr>
                                      <p:to>
                                        <p:strVal val="visible"/>
                                      </p:to>
                                    </p:set>
                                    <p:anim calcmode="lin" valueType="num">
                                      <p:cBhvr>
                                        <p:cTn id="167" dur="500" fill="hold"/>
                                        <p:tgtEl>
                                          <p:spTgt spid="444"/>
                                        </p:tgtEl>
                                        <p:attrNameLst>
                                          <p:attrName>ppt_w</p:attrName>
                                        </p:attrNameLst>
                                      </p:cBhvr>
                                      <p:tavLst>
                                        <p:tav tm="0">
                                          <p:val>
                                            <p:fltVal val="0"/>
                                          </p:val>
                                        </p:tav>
                                        <p:tav tm="100000">
                                          <p:val>
                                            <p:strVal val="#ppt_w"/>
                                          </p:val>
                                        </p:tav>
                                      </p:tavLst>
                                    </p:anim>
                                    <p:anim calcmode="lin" valueType="num">
                                      <p:cBhvr>
                                        <p:cTn id="168" dur="500" fill="hold"/>
                                        <p:tgtEl>
                                          <p:spTgt spid="444"/>
                                        </p:tgtEl>
                                        <p:attrNameLst>
                                          <p:attrName>ppt_h</p:attrName>
                                        </p:attrNameLst>
                                      </p:cBhvr>
                                      <p:tavLst>
                                        <p:tav tm="0">
                                          <p:val>
                                            <p:fltVal val="0"/>
                                          </p:val>
                                        </p:tav>
                                        <p:tav tm="100000">
                                          <p:val>
                                            <p:strVal val="#ppt_h"/>
                                          </p:val>
                                        </p:tav>
                                      </p:tavLst>
                                    </p:anim>
                                    <p:animEffect transition="in" filter="fade">
                                      <p:cBhvr>
                                        <p:cTn id="169" dur="500"/>
                                        <p:tgtEl>
                                          <p:spTgt spid="444"/>
                                        </p:tgtEl>
                                      </p:cBhvr>
                                    </p:animEffect>
                                  </p:childTnLst>
                                  <p:subTnLst>
                                    <p:audio>
                                      <p:cMediaNode>
                                        <p:cTn display="0" masterRel="sameClick">
                                          <p:stCondLst>
                                            <p:cond evt="begin" delay="0">
                                              <p:tn val="165"/>
                                            </p:cond>
                                          </p:stCondLst>
                                          <p:endCondLst>
                                            <p:cond evt="onStopAudio" delay="0">
                                              <p:tgtEl>
                                                <p:sldTgt/>
                                              </p:tgtEl>
                                            </p:cond>
                                          </p:endCondLst>
                                        </p:cTn>
                                        <p:tgtEl>
                                          <p:sndTgt r:embed="rId3" name="Bling.wav"/>
                                        </p:tgtEl>
                                      </p:cMediaNode>
                                    </p:audio>
                                  </p:subTnLst>
                                </p:cTn>
                              </p:par>
                              <p:par>
                                <p:cTn id="170" presetID="26" presetClass="emph" presetSubtype="0" fill="hold" grpId="1" nodeType="withEffect">
                                  <p:stCondLst>
                                    <p:cond delay="500"/>
                                  </p:stCondLst>
                                  <p:childTnLst>
                                    <p:animEffect transition="out" filter="fade">
                                      <p:cBhvr>
                                        <p:cTn id="171" dur="500" tmFilter="0, 0; .2, .5; .8, .5; 1, 0"/>
                                        <p:tgtEl>
                                          <p:spTgt spid="444"/>
                                        </p:tgtEl>
                                      </p:cBhvr>
                                    </p:animEffect>
                                    <p:animScale>
                                      <p:cBhvr>
                                        <p:cTn id="172" dur="250" autoRev="1" fill="hold"/>
                                        <p:tgtEl>
                                          <p:spTgt spid="444"/>
                                        </p:tgtEl>
                                      </p:cBhvr>
                                      <p:by x="105000" y="105000"/>
                                    </p:animScale>
                                  </p:childTnLst>
                                </p:cTn>
                              </p:par>
                            </p:childTnLst>
                          </p:cTn>
                        </p:par>
                      </p:childTnLst>
                    </p:cTn>
                  </p:par>
                </p:childTnLst>
              </p:cTn>
              <p:nextCondLst>
                <p:cond evt="onClick" delay="0">
                  <p:tgtEl>
                    <p:spTgt spid="153"/>
                  </p:tgtEl>
                </p:cond>
              </p:nextCondLst>
            </p:seq>
            <p:seq concurrent="1" nextAc="seek">
              <p:cTn id="173" restart="whenNotActive" fill="hold" evtFilter="cancelBubble" nodeType="interactiveSeq">
                <p:stCondLst>
                  <p:cond evt="onClick" delay="0">
                    <p:tgtEl>
                      <p:spTgt spid="154"/>
                    </p:tgtEl>
                  </p:cond>
                </p:stCondLst>
                <p:endSync evt="end" delay="0">
                  <p:rtn val="all"/>
                </p:endSync>
                <p:childTnLst>
                  <p:par>
                    <p:cTn id="174" fill="hold">
                      <p:stCondLst>
                        <p:cond delay="0"/>
                      </p:stCondLst>
                      <p:childTnLst>
                        <p:par>
                          <p:cTn id="175" fill="hold">
                            <p:stCondLst>
                              <p:cond delay="0"/>
                            </p:stCondLst>
                            <p:childTnLst>
                              <p:par>
                                <p:cTn id="176" presetID="53" presetClass="entr" presetSubtype="16" fill="hold" grpId="0" nodeType="withEffect">
                                  <p:stCondLst>
                                    <p:cond delay="0"/>
                                  </p:stCondLst>
                                  <p:childTnLst>
                                    <p:set>
                                      <p:cBhvr>
                                        <p:cTn id="177" dur="1" fill="hold">
                                          <p:stCondLst>
                                            <p:cond delay="0"/>
                                          </p:stCondLst>
                                        </p:cTn>
                                        <p:tgtEl>
                                          <p:spTgt spid="445"/>
                                        </p:tgtEl>
                                        <p:attrNameLst>
                                          <p:attrName>style.visibility</p:attrName>
                                        </p:attrNameLst>
                                      </p:cBhvr>
                                      <p:to>
                                        <p:strVal val="visible"/>
                                      </p:to>
                                    </p:set>
                                    <p:anim calcmode="lin" valueType="num">
                                      <p:cBhvr>
                                        <p:cTn id="178" dur="500" fill="hold"/>
                                        <p:tgtEl>
                                          <p:spTgt spid="445"/>
                                        </p:tgtEl>
                                        <p:attrNameLst>
                                          <p:attrName>ppt_w</p:attrName>
                                        </p:attrNameLst>
                                      </p:cBhvr>
                                      <p:tavLst>
                                        <p:tav tm="0">
                                          <p:val>
                                            <p:fltVal val="0"/>
                                          </p:val>
                                        </p:tav>
                                        <p:tav tm="100000">
                                          <p:val>
                                            <p:strVal val="#ppt_w"/>
                                          </p:val>
                                        </p:tav>
                                      </p:tavLst>
                                    </p:anim>
                                    <p:anim calcmode="lin" valueType="num">
                                      <p:cBhvr>
                                        <p:cTn id="179" dur="500" fill="hold"/>
                                        <p:tgtEl>
                                          <p:spTgt spid="445"/>
                                        </p:tgtEl>
                                        <p:attrNameLst>
                                          <p:attrName>ppt_h</p:attrName>
                                        </p:attrNameLst>
                                      </p:cBhvr>
                                      <p:tavLst>
                                        <p:tav tm="0">
                                          <p:val>
                                            <p:fltVal val="0"/>
                                          </p:val>
                                        </p:tav>
                                        <p:tav tm="100000">
                                          <p:val>
                                            <p:strVal val="#ppt_h"/>
                                          </p:val>
                                        </p:tav>
                                      </p:tavLst>
                                    </p:anim>
                                    <p:animEffect transition="in" filter="fade">
                                      <p:cBhvr>
                                        <p:cTn id="180" dur="500"/>
                                        <p:tgtEl>
                                          <p:spTgt spid="445"/>
                                        </p:tgtEl>
                                      </p:cBhvr>
                                    </p:animEffect>
                                  </p:childTnLst>
                                  <p:subTnLst>
                                    <p:audio>
                                      <p:cMediaNode>
                                        <p:cTn display="0" masterRel="sameClick">
                                          <p:stCondLst>
                                            <p:cond evt="begin" delay="0">
                                              <p:tn val="176"/>
                                            </p:cond>
                                          </p:stCondLst>
                                          <p:endCondLst>
                                            <p:cond evt="onStopAudio" delay="0">
                                              <p:tgtEl>
                                                <p:sldTgt/>
                                              </p:tgtEl>
                                            </p:cond>
                                          </p:endCondLst>
                                        </p:cTn>
                                        <p:tgtEl>
                                          <p:sndTgt r:embed="rId3" name="Bling.wav"/>
                                        </p:tgtEl>
                                      </p:cMediaNode>
                                    </p:audio>
                                  </p:subTnLst>
                                </p:cTn>
                              </p:par>
                              <p:par>
                                <p:cTn id="181" presetID="26" presetClass="emph" presetSubtype="0" fill="hold" grpId="1" nodeType="withEffect">
                                  <p:stCondLst>
                                    <p:cond delay="500"/>
                                  </p:stCondLst>
                                  <p:childTnLst>
                                    <p:animEffect transition="out" filter="fade">
                                      <p:cBhvr>
                                        <p:cTn id="182" dur="500" tmFilter="0, 0; .2, .5; .8, .5; 1, 0"/>
                                        <p:tgtEl>
                                          <p:spTgt spid="445"/>
                                        </p:tgtEl>
                                      </p:cBhvr>
                                    </p:animEffect>
                                    <p:animScale>
                                      <p:cBhvr>
                                        <p:cTn id="183" dur="250" autoRev="1" fill="hold"/>
                                        <p:tgtEl>
                                          <p:spTgt spid="445"/>
                                        </p:tgtEl>
                                      </p:cBhvr>
                                      <p:by x="105000" y="105000"/>
                                    </p:animScale>
                                  </p:childTnLst>
                                </p:cTn>
                              </p:par>
                              <p:par>
                                <p:cTn id="184" presetID="53" presetClass="entr" presetSubtype="16" fill="hold" grpId="0" nodeType="withEffect">
                                  <p:stCondLst>
                                    <p:cond delay="0"/>
                                  </p:stCondLst>
                                  <p:childTnLst>
                                    <p:set>
                                      <p:cBhvr>
                                        <p:cTn id="185" dur="1" fill="hold">
                                          <p:stCondLst>
                                            <p:cond delay="0"/>
                                          </p:stCondLst>
                                        </p:cTn>
                                        <p:tgtEl>
                                          <p:spTgt spid="446"/>
                                        </p:tgtEl>
                                        <p:attrNameLst>
                                          <p:attrName>style.visibility</p:attrName>
                                        </p:attrNameLst>
                                      </p:cBhvr>
                                      <p:to>
                                        <p:strVal val="visible"/>
                                      </p:to>
                                    </p:set>
                                    <p:anim calcmode="lin" valueType="num">
                                      <p:cBhvr>
                                        <p:cTn id="186" dur="500" fill="hold"/>
                                        <p:tgtEl>
                                          <p:spTgt spid="446"/>
                                        </p:tgtEl>
                                        <p:attrNameLst>
                                          <p:attrName>ppt_w</p:attrName>
                                        </p:attrNameLst>
                                      </p:cBhvr>
                                      <p:tavLst>
                                        <p:tav tm="0">
                                          <p:val>
                                            <p:fltVal val="0"/>
                                          </p:val>
                                        </p:tav>
                                        <p:tav tm="100000">
                                          <p:val>
                                            <p:strVal val="#ppt_w"/>
                                          </p:val>
                                        </p:tav>
                                      </p:tavLst>
                                    </p:anim>
                                    <p:anim calcmode="lin" valueType="num">
                                      <p:cBhvr>
                                        <p:cTn id="187" dur="500" fill="hold"/>
                                        <p:tgtEl>
                                          <p:spTgt spid="446"/>
                                        </p:tgtEl>
                                        <p:attrNameLst>
                                          <p:attrName>ppt_h</p:attrName>
                                        </p:attrNameLst>
                                      </p:cBhvr>
                                      <p:tavLst>
                                        <p:tav tm="0">
                                          <p:val>
                                            <p:fltVal val="0"/>
                                          </p:val>
                                        </p:tav>
                                        <p:tav tm="100000">
                                          <p:val>
                                            <p:strVal val="#ppt_h"/>
                                          </p:val>
                                        </p:tav>
                                      </p:tavLst>
                                    </p:anim>
                                    <p:animEffect transition="in" filter="fade">
                                      <p:cBhvr>
                                        <p:cTn id="188" dur="500"/>
                                        <p:tgtEl>
                                          <p:spTgt spid="446"/>
                                        </p:tgtEl>
                                      </p:cBhvr>
                                    </p:animEffect>
                                  </p:childTnLst>
                                  <p:subTnLst>
                                    <p:audio>
                                      <p:cMediaNode>
                                        <p:cTn display="0" masterRel="sameClick">
                                          <p:stCondLst>
                                            <p:cond evt="begin" delay="0">
                                              <p:tn val="184"/>
                                            </p:cond>
                                          </p:stCondLst>
                                          <p:endCondLst>
                                            <p:cond evt="onStopAudio" delay="0">
                                              <p:tgtEl>
                                                <p:sldTgt/>
                                              </p:tgtEl>
                                            </p:cond>
                                          </p:endCondLst>
                                        </p:cTn>
                                        <p:tgtEl>
                                          <p:sndTgt r:embed="rId3" name="Bling.wav"/>
                                        </p:tgtEl>
                                      </p:cMediaNode>
                                    </p:audio>
                                  </p:subTnLst>
                                </p:cTn>
                              </p:par>
                              <p:par>
                                <p:cTn id="189" presetID="26" presetClass="emph" presetSubtype="0" fill="hold" grpId="1" nodeType="withEffect">
                                  <p:stCondLst>
                                    <p:cond delay="500"/>
                                  </p:stCondLst>
                                  <p:childTnLst>
                                    <p:animEffect transition="out" filter="fade">
                                      <p:cBhvr>
                                        <p:cTn id="190" dur="500" tmFilter="0, 0; .2, .5; .8, .5; 1, 0"/>
                                        <p:tgtEl>
                                          <p:spTgt spid="446"/>
                                        </p:tgtEl>
                                      </p:cBhvr>
                                    </p:animEffect>
                                    <p:animScale>
                                      <p:cBhvr>
                                        <p:cTn id="191" dur="250" autoRev="1" fill="hold"/>
                                        <p:tgtEl>
                                          <p:spTgt spid="446"/>
                                        </p:tgtEl>
                                      </p:cBhvr>
                                      <p:by x="105000" y="105000"/>
                                    </p:animScale>
                                  </p:childTnLst>
                                </p:cTn>
                              </p:par>
                              <p:par>
                                <p:cTn id="192" presetID="53" presetClass="entr" presetSubtype="16" fill="hold" grpId="0" nodeType="withEffect">
                                  <p:stCondLst>
                                    <p:cond delay="0"/>
                                  </p:stCondLst>
                                  <p:childTnLst>
                                    <p:set>
                                      <p:cBhvr>
                                        <p:cTn id="193" dur="1" fill="hold">
                                          <p:stCondLst>
                                            <p:cond delay="0"/>
                                          </p:stCondLst>
                                        </p:cTn>
                                        <p:tgtEl>
                                          <p:spTgt spid="447"/>
                                        </p:tgtEl>
                                        <p:attrNameLst>
                                          <p:attrName>style.visibility</p:attrName>
                                        </p:attrNameLst>
                                      </p:cBhvr>
                                      <p:to>
                                        <p:strVal val="visible"/>
                                      </p:to>
                                    </p:set>
                                    <p:anim calcmode="lin" valueType="num">
                                      <p:cBhvr>
                                        <p:cTn id="194" dur="500" fill="hold"/>
                                        <p:tgtEl>
                                          <p:spTgt spid="447"/>
                                        </p:tgtEl>
                                        <p:attrNameLst>
                                          <p:attrName>ppt_w</p:attrName>
                                        </p:attrNameLst>
                                      </p:cBhvr>
                                      <p:tavLst>
                                        <p:tav tm="0">
                                          <p:val>
                                            <p:fltVal val="0"/>
                                          </p:val>
                                        </p:tav>
                                        <p:tav tm="100000">
                                          <p:val>
                                            <p:strVal val="#ppt_w"/>
                                          </p:val>
                                        </p:tav>
                                      </p:tavLst>
                                    </p:anim>
                                    <p:anim calcmode="lin" valueType="num">
                                      <p:cBhvr>
                                        <p:cTn id="195" dur="500" fill="hold"/>
                                        <p:tgtEl>
                                          <p:spTgt spid="447"/>
                                        </p:tgtEl>
                                        <p:attrNameLst>
                                          <p:attrName>ppt_h</p:attrName>
                                        </p:attrNameLst>
                                      </p:cBhvr>
                                      <p:tavLst>
                                        <p:tav tm="0">
                                          <p:val>
                                            <p:fltVal val="0"/>
                                          </p:val>
                                        </p:tav>
                                        <p:tav tm="100000">
                                          <p:val>
                                            <p:strVal val="#ppt_h"/>
                                          </p:val>
                                        </p:tav>
                                      </p:tavLst>
                                    </p:anim>
                                    <p:animEffect transition="in" filter="fade">
                                      <p:cBhvr>
                                        <p:cTn id="196" dur="500"/>
                                        <p:tgtEl>
                                          <p:spTgt spid="447"/>
                                        </p:tgtEl>
                                      </p:cBhvr>
                                    </p:animEffect>
                                  </p:childTnLst>
                                  <p:subTnLst>
                                    <p:audio>
                                      <p:cMediaNode>
                                        <p:cTn display="0" masterRel="sameClick">
                                          <p:stCondLst>
                                            <p:cond evt="begin" delay="0">
                                              <p:tn val="192"/>
                                            </p:cond>
                                          </p:stCondLst>
                                          <p:endCondLst>
                                            <p:cond evt="onStopAudio" delay="0">
                                              <p:tgtEl>
                                                <p:sldTgt/>
                                              </p:tgtEl>
                                            </p:cond>
                                          </p:endCondLst>
                                        </p:cTn>
                                        <p:tgtEl>
                                          <p:sndTgt r:embed="rId3" name="Bling.wav"/>
                                        </p:tgtEl>
                                      </p:cMediaNode>
                                    </p:audio>
                                  </p:subTnLst>
                                </p:cTn>
                              </p:par>
                              <p:par>
                                <p:cTn id="197" presetID="26" presetClass="emph" presetSubtype="0" fill="hold" grpId="1" nodeType="withEffect">
                                  <p:stCondLst>
                                    <p:cond delay="500"/>
                                  </p:stCondLst>
                                  <p:childTnLst>
                                    <p:animEffect transition="out" filter="fade">
                                      <p:cBhvr>
                                        <p:cTn id="198" dur="500" tmFilter="0, 0; .2, .5; .8, .5; 1, 0"/>
                                        <p:tgtEl>
                                          <p:spTgt spid="447"/>
                                        </p:tgtEl>
                                      </p:cBhvr>
                                    </p:animEffect>
                                    <p:animScale>
                                      <p:cBhvr>
                                        <p:cTn id="199" dur="250" autoRev="1" fill="hold"/>
                                        <p:tgtEl>
                                          <p:spTgt spid="447"/>
                                        </p:tgtEl>
                                      </p:cBhvr>
                                      <p:by x="105000" y="105000"/>
                                    </p:animScale>
                                  </p:childTnLst>
                                </p:cTn>
                              </p:par>
                              <p:par>
                                <p:cTn id="200" presetID="53" presetClass="entr" presetSubtype="16" fill="hold" grpId="0" nodeType="withEffect">
                                  <p:stCondLst>
                                    <p:cond delay="0"/>
                                  </p:stCondLst>
                                  <p:childTnLst>
                                    <p:set>
                                      <p:cBhvr>
                                        <p:cTn id="201" dur="1" fill="hold">
                                          <p:stCondLst>
                                            <p:cond delay="0"/>
                                          </p:stCondLst>
                                        </p:cTn>
                                        <p:tgtEl>
                                          <p:spTgt spid="448"/>
                                        </p:tgtEl>
                                        <p:attrNameLst>
                                          <p:attrName>style.visibility</p:attrName>
                                        </p:attrNameLst>
                                      </p:cBhvr>
                                      <p:to>
                                        <p:strVal val="visible"/>
                                      </p:to>
                                    </p:set>
                                    <p:anim calcmode="lin" valueType="num">
                                      <p:cBhvr>
                                        <p:cTn id="202" dur="500" fill="hold"/>
                                        <p:tgtEl>
                                          <p:spTgt spid="448"/>
                                        </p:tgtEl>
                                        <p:attrNameLst>
                                          <p:attrName>ppt_w</p:attrName>
                                        </p:attrNameLst>
                                      </p:cBhvr>
                                      <p:tavLst>
                                        <p:tav tm="0">
                                          <p:val>
                                            <p:fltVal val="0"/>
                                          </p:val>
                                        </p:tav>
                                        <p:tav tm="100000">
                                          <p:val>
                                            <p:strVal val="#ppt_w"/>
                                          </p:val>
                                        </p:tav>
                                      </p:tavLst>
                                    </p:anim>
                                    <p:anim calcmode="lin" valueType="num">
                                      <p:cBhvr>
                                        <p:cTn id="203" dur="500" fill="hold"/>
                                        <p:tgtEl>
                                          <p:spTgt spid="448"/>
                                        </p:tgtEl>
                                        <p:attrNameLst>
                                          <p:attrName>ppt_h</p:attrName>
                                        </p:attrNameLst>
                                      </p:cBhvr>
                                      <p:tavLst>
                                        <p:tav tm="0">
                                          <p:val>
                                            <p:fltVal val="0"/>
                                          </p:val>
                                        </p:tav>
                                        <p:tav tm="100000">
                                          <p:val>
                                            <p:strVal val="#ppt_h"/>
                                          </p:val>
                                        </p:tav>
                                      </p:tavLst>
                                    </p:anim>
                                    <p:animEffect transition="in" filter="fade">
                                      <p:cBhvr>
                                        <p:cTn id="204" dur="500"/>
                                        <p:tgtEl>
                                          <p:spTgt spid="448"/>
                                        </p:tgtEl>
                                      </p:cBhvr>
                                    </p:animEffect>
                                  </p:childTnLst>
                                  <p:subTnLst>
                                    <p:audio>
                                      <p:cMediaNode>
                                        <p:cTn display="0" masterRel="sameClick">
                                          <p:stCondLst>
                                            <p:cond evt="begin" delay="0">
                                              <p:tn val="200"/>
                                            </p:cond>
                                          </p:stCondLst>
                                          <p:endCondLst>
                                            <p:cond evt="onStopAudio" delay="0">
                                              <p:tgtEl>
                                                <p:sldTgt/>
                                              </p:tgtEl>
                                            </p:cond>
                                          </p:endCondLst>
                                        </p:cTn>
                                        <p:tgtEl>
                                          <p:sndTgt r:embed="rId3" name="Bling.wav"/>
                                        </p:tgtEl>
                                      </p:cMediaNode>
                                    </p:audio>
                                  </p:subTnLst>
                                </p:cTn>
                              </p:par>
                              <p:par>
                                <p:cTn id="205" presetID="26" presetClass="emph" presetSubtype="0" fill="hold" grpId="1" nodeType="withEffect">
                                  <p:stCondLst>
                                    <p:cond delay="500"/>
                                  </p:stCondLst>
                                  <p:childTnLst>
                                    <p:animEffect transition="out" filter="fade">
                                      <p:cBhvr>
                                        <p:cTn id="206" dur="500" tmFilter="0, 0; .2, .5; .8, .5; 1, 0"/>
                                        <p:tgtEl>
                                          <p:spTgt spid="448"/>
                                        </p:tgtEl>
                                      </p:cBhvr>
                                    </p:animEffect>
                                    <p:animScale>
                                      <p:cBhvr>
                                        <p:cTn id="207" dur="250" autoRev="1" fill="hold"/>
                                        <p:tgtEl>
                                          <p:spTgt spid="448"/>
                                        </p:tgtEl>
                                      </p:cBhvr>
                                      <p:by x="105000" y="105000"/>
                                    </p:animScale>
                                  </p:childTnLst>
                                </p:cTn>
                              </p:par>
                              <p:par>
                                <p:cTn id="208" presetID="53" presetClass="entr" presetSubtype="16" fill="hold" grpId="0" nodeType="withEffect">
                                  <p:stCondLst>
                                    <p:cond delay="0"/>
                                  </p:stCondLst>
                                  <p:childTnLst>
                                    <p:set>
                                      <p:cBhvr>
                                        <p:cTn id="209" dur="1" fill="hold">
                                          <p:stCondLst>
                                            <p:cond delay="0"/>
                                          </p:stCondLst>
                                        </p:cTn>
                                        <p:tgtEl>
                                          <p:spTgt spid="449"/>
                                        </p:tgtEl>
                                        <p:attrNameLst>
                                          <p:attrName>style.visibility</p:attrName>
                                        </p:attrNameLst>
                                      </p:cBhvr>
                                      <p:to>
                                        <p:strVal val="visible"/>
                                      </p:to>
                                    </p:set>
                                    <p:anim calcmode="lin" valueType="num">
                                      <p:cBhvr>
                                        <p:cTn id="210" dur="500" fill="hold"/>
                                        <p:tgtEl>
                                          <p:spTgt spid="449"/>
                                        </p:tgtEl>
                                        <p:attrNameLst>
                                          <p:attrName>ppt_w</p:attrName>
                                        </p:attrNameLst>
                                      </p:cBhvr>
                                      <p:tavLst>
                                        <p:tav tm="0">
                                          <p:val>
                                            <p:fltVal val="0"/>
                                          </p:val>
                                        </p:tav>
                                        <p:tav tm="100000">
                                          <p:val>
                                            <p:strVal val="#ppt_w"/>
                                          </p:val>
                                        </p:tav>
                                      </p:tavLst>
                                    </p:anim>
                                    <p:anim calcmode="lin" valueType="num">
                                      <p:cBhvr>
                                        <p:cTn id="211" dur="500" fill="hold"/>
                                        <p:tgtEl>
                                          <p:spTgt spid="449"/>
                                        </p:tgtEl>
                                        <p:attrNameLst>
                                          <p:attrName>ppt_h</p:attrName>
                                        </p:attrNameLst>
                                      </p:cBhvr>
                                      <p:tavLst>
                                        <p:tav tm="0">
                                          <p:val>
                                            <p:fltVal val="0"/>
                                          </p:val>
                                        </p:tav>
                                        <p:tav tm="100000">
                                          <p:val>
                                            <p:strVal val="#ppt_h"/>
                                          </p:val>
                                        </p:tav>
                                      </p:tavLst>
                                    </p:anim>
                                    <p:animEffect transition="in" filter="fade">
                                      <p:cBhvr>
                                        <p:cTn id="212" dur="500"/>
                                        <p:tgtEl>
                                          <p:spTgt spid="449"/>
                                        </p:tgtEl>
                                      </p:cBhvr>
                                    </p:animEffect>
                                  </p:childTnLst>
                                  <p:subTnLst>
                                    <p:audio>
                                      <p:cMediaNode>
                                        <p:cTn display="0" masterRel="sameClick">
                                          <p:stCondLst>
                                            <p:cond evt="begin" delay="0">
                                              <p:tn val="208"/>
                                            </p:cond>
                                          </p:stCondLst>
                                          <p:endCondLst>
                                            <p:cond evt="onStopAudio" delay="0">
                                              <p:tgtEl>
                                                <p:sldTgt/>
                                              </p:tgtEl>
                                            </p:cond>
                                          </p:endCondLst>
                                        </p:cTn>
                                        <p:tgtEl>
                                          <p:sndTgt r:embed="rId3" name="Bling.wav"/>
                                        </p:tgtEl>
                                      </p:cMediaNode>
                                    </p:audio>
                                  </p:subTnLst>
                                </p:cTn>
                              </p:par>
                              <p:par>
                                <p:cTn id="213" presetID="26" presetClass="emph" presetSubtype="0" fill="hold" grpId="1" nodeType="withEffect">
                                  <p:stCondLst>
                                    <p:cond delay="500"/>
                                  </p:stCondLst>
                                  <p:childTnLst>
                                    <p:animEffect transition="out" filter="fade">
                                      <p:cBhvr>
                                        <p:cTn id="214" dur="500" tmFilter="0, 0; .2, .5; .8, .5; 1, 0"/>
                                        <p:tgtEl>
                                          <p:spTgt spid="449"/>
                                        </p:tgtEl>
                                      </p:cBhvr>
                                    </p:animEffect>
                                    <p:animScale>
                                      <p:cBhvr>
                                        <p:cTn id="215" dur="250" autoRev="1" fill="hold"/>
                                        <p:tgtEl>
                                          <p:spTgt spid="449"/>
                                        </p:tgtEl>
                                      </p:cBhvr>
                                      <p:by x="105000" y="105000"/>
                                    </p:animScale>
                                  </p:childTnLst>
                                </p:cTn>
                              </p:par>
                              <p:par>
                                <p:cTn id="216" presetID="53" presetClass="entr" presetSubtype="16" fill="hold" grpId="0" nodeType="withEffect">
                                  <p:stCondLst>
                                    <p:cond delay="0"/>
                                  </p:stCondLst>
                                  <p:childTnLst>
                                    <p:set>
                                      <p:cBhvr>
                                        <p:cTn id="217" dur="1" fill="hold">
                                          <p:stCondLst>
                                            <p:cond delay="0"/>
                                          </p:stCondLst>
                                        </p:cTn>
                                        <p:tgtEl>
                                          <p:spTgt spid="450"/>
                                        </p:tgtEl>
                                        <p:attrNameLst>
                                          <p:attrName>style.visibility</p:attrName>
                                        </p:attrNameLst>
                                      </p:cBhvr>
                                      <p:to>
                                        <p:strVal val="visible"/>
                                      </p:to>
                                    </p:set>
                                    <p:anim calcmode="lin" valueType="num">
                                      <p:cBhvr>
                                        <p:cTn id="218" dur="500" fill="hold"/>
                                        <p:tgtEl>
                                          <p:spTgt spid="450"/>
                                        </p:tgtEl>
                                        <p:attrNameLst>
                                          <p:attrName>ppt_w</p:attrName>
                                        </p:attrNameLst>
                                      </p:cBhvr>
                                      <p:tavLst>
                                        <p:tav tm="0">
                                          <p:val>
                                            <p:fltVal val="0"/>
                                          </p:val>
                                        </p:tav>
                                        <p:tav tm="100000">
                                          <p:val>
                                            <p:strVal val="#ppt_w"/>
                                          </p:val>
                                        </p:tav>
                                      </p:tavLst>
                                    </p:anim>
                                    <p:anim calcmode="lin" valueType="num">
                                      <p:cBhvr>
                                        <p:cTn id="219" dur="500" fill="hold"/>
                                        <p:tgtEl>
                                          <p:spTgt spid="450"/>
                                        </p:tgtEl>
                                        <p:attrNameLst>
                                          <p:attrName>ppt_h</p:attrName>
                                        </p:attrNameLst>
                                      </p:cBhvr>
                                      <p:tavLst>
                                        <p:tav tm="0">
                                          <p:val>
                                            <p:fltVal val="0"/>
                                          </p:val>
                                        </p:tav>
                                        <p:tav tm="100000">
                                          <p:val>
                                            <p:strVal val="#ppt_h"/>
                                          </p:val>
                                        </p:tav>
                                      </p:tavLst>
                                    </p:anim>
                                    <p:animEffect transition="in" filter="fade">
                                      <p:cBhvr>
                                        <p:cTn id="220" dur="500"/>
                                        <p:tgtEl>
                                          <p:spTgt spid="450"/>
                                        </p:tgtEl>
                                      </p:cBhvr>
                                    </p:animEffect>
                                  </p:childTnLst>
                                  <p:subTnLst>
                                    <p:audio>
                                      <p:cMediaNode>
                                        <p:cTn display="0" masterRel="sameClick">
                                          <p:stCondLst>
                                            <p:cond evt="begin" delay="0">
                                              <p:tn val="216"/>
                                            </p:cond>
                                          </p:stCondLst>
                                          <p:endCondLst>
                                            <p:cond evt="onStopAudio" delay="0">
                                              <p:tgtEl>
                                                <p:sldTgt/>
                                              </p:tgtEl>
                                            </p:cond>
                                          </p:endCondLst>
                                        </p:cTn>
                                        <p:tgtEl>
                                          <p:sndTgt r:embed="rId3" name="Bling.wav"/>
                                        </p:tgtEl>
                                      </p:cMediaNode>
                                    </p:audio>
                                  </p:subTnLst>
                                </p:cTn>
                              </p:par>
                              <p:par>
                                <p:cTn id="221" presetID="26" presetClass="emph" presetSubtype="0" fill="hold" grpId="1" nodeType="withEffect">
                                  <p:stCondLst>
                                    <p:cond delay="500"/>
                                  </p:stCondLst>
                                  <p:childTnLst>
                                    <p:animEffect transition="out" filter="fade">
                                      <p:cBhvr>
                                        <p:cTn id="222" dur="500" tmFilter="0, 0; .2, .5; .8, .5; 1, 0"/>
                                        <p:tgtEl>
                                          <p:spTgt spid="450"/>
                                        </p:tgtEl>
                                      </p:cBhvr>
                                    </p:animEffect>
                                    <p:animScale>
                                      <p:cBhvr>
                                        <p:cTn id="223" dur="250" autoRev="1" fill="hold"/>
                                        <p:tgtEl>
                                          <p:spTgt spid="450"/>
                                        </p:tgtEl>
                                      </p:cBhvr>
                                      <p:by x="105000" y="105000"/>
                                    </p:animScale>
                                  </p:childTnLst>
                                </p:cTn>
                              </p:par>
                              <p:par>
                                <p:cTn id="224" presetID="53" presetClass="entr" presetSubtype="16" fill="hold" grpId="0" nodeType="withEffect">
                                  <p:stCondLst>
                                    <p:cond delay="0"/>
                                  </p:stCondLst>
                                  <p:childTnLst>
                                    <p:set>
                                      <p:cBhvr>
                                        <p:cTn id="225" dur="1" fill="hold">
                                          <p:stCondLst>
                                            <p:cond delay="0"/>
                                          </p:stCondLst>
                                        </p:cTn>
                                        <p:tgtEl>
                                          <p:spTgt spid="451"/>
                                        </p:tgtEl>
                                        <p:attrNameLst>
                                          <p:attrName>style.visibility</p:attrName>
                                        </p:attrNameLst>
                                      </p:cBhvr>
                                      <p:to>
                                        <p:strVal val="visible"/>
                                      </p:to>
                                    </p:set>
                                    <p:anim calcmode="lin" valueType="num">
                                      <p:cBhvr>
                                        <p:cTn id="226" dur="500" fill="hold"/>
                                        <p:tgtEl>
                                          <p:spTgt spid="451"/>
                                        </p:tgtEl>
                                        <p:attrNameLst>
                                          <p:attrName>ppt_w</p:attrName>
                                        </p:attrNameLst>
                                      </p:cBhvr>
                                      <p:tavLst>
                                        <p:tav tm="0">
                                          <p:val>
                                            <p:fltVal val="0"/>
                                          </p:val>
                                        </p:tav>
                                        <p:tav tm="100000">
                                          <p:val>
                                            <p:strVal val="#ppt_w"/>
                                          </p:val>
                                        </p:tav>
                                      </p:tavLst>
                                    </p:anim>
                                    <p:anim calcmode="lin" valueType="num">
                                      <p:cBhvr>
                                        <p:cTn id="227" dur="500" fill="hold"/>
                                        <p:tgtEl>
                                          <p:spTgt spid="451"/>
                                        </p:tgtEl>
                                        <p:attrNameLst>
                                          <p:attrName>ppt_h</p:attrName>
                                        </p:attrNameLst>
                                      </p:cBhvr>
                                      <p:tavLst>
                                        <p:tav tm="0">
                                          <p:val>
                                            <p:fltVal val="0"/>
                                          </p:val>
                                        </p:tav>
                                        <p:tav tm="100000">
                                          <p:val>
                                            <p:strVal val="#ppt_h"/>
                                          </p:val>
                                        </p:tav>
                                      </p:tavLst>
                                    </p:anim>
                                    <p:animEffect transition="in" filter="fade">
                                      <p:cBhvr>
                                        <p:cTn id="228" dur="500"/>
                                        <p:tgtEl>
                                          <p:spTgt spid="451"/>
                                        </p:tgtEl>
                                      </p:cBhvr>
                                    </p:animEffect>
                                  </p:childTnLst>
                                  <p:subTnLst>
                                    <p:audio>
                                      <p:cMediaNode>
                                        <p:cTn display="0" masterRel="sameClick">
                                          <p:stCondLst>
                                            <p:cond evt="begin" delay="0">
                                              <p:tn val="224"/>
                                            </p:cond>
                                          </p:stCondLst>
                                          <p:endCondLst>
                                            <p:cond evt="onStopAudio" delay="0">
                                              <p:tgtEl>
                                                <p:sldTgt/>
                                              </p:tgtEl>
                                            </p:cond>
                                          </p:endCondLst>
                                        </p:cTn>
                                        <p:tgtEl>
                                          <p:sndTgt r:embed="rId3" name="Bling.wav"/>
                                        </p:tgtEl>
                                      </p:cMediaNode>
                                    </p:audio>
                                  </p:subTnLst>
                                </p:cTn>
                              </p:par>
                              <p:par>
                                <p:cTn id="229" presetID="26" presetClass="emph" presetSubtype="0" fill="hold" grpId="1" nodeType="withEffect">
                                  <p:stCondLst>
                                    <p:cond delay="500"/>
                                  </p:stCondLst>
                                  <p:childTnLst>
                                    <p:animEffect transition="out" filter="fade">
                                      <p:cBhvr>
                                        <p:cTn id="230" dur="500" tmFilter="0, 0; .2, .5; .8, .5; 1, 0"/>
                                        <p:tgtEl>
                                          <p:spTgt spid="451"/>
                                        </p:tgtEl>
                                      </p:cBhvr>
                                    </p:animEffect>
                                    <p:animScale>
                                      <p:cBhvr>
                                        <p:cTn id="231" dur="250" autoRev="1" fill="hold"/>
                                        <p:tgtEl>
                                          <p:spTgt spid="451"/>
                                        </p:tgtEl>
                                      </p:cBhvr>
                                      <p:by x="105000" y="105000"/>
                                    </p:animScale>
                                  </p:childTnLst>
                                </p:cTn>
                              </p:par>
                            </p:childTnLst>
                          </p:cTn>
                        </p:par>
                      </p:childTnLst>
                    </p:cTn>
                  </p:par>
                </p:childTnLst>
              </p:cTn>
              <p:nextCondLst>
                <p:cond evt="onClick" delay="0">
                  <p:tgtEl>
                    <p:spTgt spid="154"/>
                  </p:tgtEl>
                </p:cond>
              </p:nextCondLst>
            </p:seq>
            <p:seq concurrent="1" nextAc="seek">
              <p:cTn id="232" restart="whenNotActive" fill="hold" evtFilter="cancelBubble" nodeType="interactiveSeq">
                <p:stCondLst>
                  <p:cond evt="onClick" delay="0">
                    <p:tgtEl>
                      <p:spTgt spid="155"/>
                    </p:tgtEl>
                  </p:cond>
                </p:stCondLst>
                <p:endSync evt="end" delay="0">
                  <p:rtn val="all"/>
                </p:endSync>
                <p:childTnLst>
                  <p:par>
                    <p:cTn id="233" fill="hold">
                      <p:stCondLst>
                        <p:cond delay="0"/>
                      </p:stCondLst>
                      <p:childTnLst>
                        <p:par>
                          <p:cTn id="234" fill="hold">
                            <p:stCondLst>
                              <p:cond delay="0"/>
                            </p:stCondLst>
                            <p:childTnLst>
                              <p:par>
                                <p:cTn id="235" presetID="53" presetClass="entr" presetSubtype="16" fill="hold" grpId="0" nodeType="withEffect">
                                  <p:stCondLst>
                                    <p:cond delay="0"/>
                                  </p:stCondLst>
                                  <p:childTnLst>
                                    <p:set>
                                      <p:cBhvr>
                                        <p:cTn id="236" dur="1" fill="hold">
                                          <p:stCondLst>
                                            <p:cond delay="0"/>
                                          </p:stCondLst>
                                        </p:cTn>
                                        <p:tgtEl>
                                          <p:spTgt spid="452"/>
                                        </p:tgtEl>
                                        <p:attrNameLst>
                                          <p:attrName>style.visibility</p:attrName>
                                        </p:attrNameLst>
                                      </p:cBhvr>
                                      <p:to>
                                        <p:strVal val="visible"/>
                                      </p:to>
                                    </p:set>
                                    <p:anim calcmode="lin" valueType="num">
                                      <p:cBhvr>
                                        <p:cTn id="237" dur="500" fill="hold"/>
                                        <p:tgtEl>
                                          <p:spTgt spid="452"/>
                                        </p:tgtEl>
                                        <p:attrNameLst>
                                          <p:attrName>ppt_w</p:attrName>
                                        </p:attrNameLst>
                                      </p:cBhvr>
                                      <p:tavLst>
                                        <p:tav tm="0">
                                          <p:val>
                                            <p:fltVal val="0"/>
                                          </p:val>
                                        </p:tav>
                                        <p:tav tm="100000">
                                          <p:val>
                                            <p:strVal val="#ppt_w"/>
                                          </p:val>
                                        </p:tav>
                                      </p:tavLst>
                                    </p:anim>
                                    <p:anim calcmode="lin" valueType="num">
                                      <p:cBhvr>
                                        <p:cTn id="238" dur="500" fill="hold"/>
                                        <p:tgtEl>
                                          <p:spTgt spid="452"/>
                                        </p:tgtEl>
                                        <p:attrNameLst>
                                          <p:attrName>ppt_h</p:attrName>
                                        </p:attrNameLst>
                                      </p:cBhvr>
                                      <p:tavLst>
                                        <p:tav tm="0">
                                          <p:val>
                                            <p:fltVal val="0"/>
                                          </p:val>
                                        </p:tav>
                                        <p:tav tm="100000">
                                          <p:val>
                                            <p:strVal val="#ppt_h"/>
                                          </p:val>
                                        </p:tav>
                                      </p:tavLst>
                                    </p:anim>
                                    <p:animEffect transition="in" filter="fade">
                                      <p:cBhvr>
                                        <p:cTn id="239" dur="500"/>
                                        <p:tgtEl>
                                          <p:spTgt spid="452"/>
                                        </p:tgtEl>
                                      </p:cBhvr>
                                    </p:animEffect>
                                  </p:childTnLst>
                                  <p:subTnLst>
                                    <p:audio>
                                      <p:cMediaNode>
                                        <p:cTn display="0" masterRel="sameClick">
                                          <p:stCondLst>
                                            <p:cond evt="begin" delay="0">
                                              <p:tn val="235"/>
                                            </p:cond>
                                          </p:stCondLst>
                                          <p:endCondLst>
                                            <p:cond evt="onStopAudio" delay="0">
                                              <p:tgtEl>
                                                <p:sldTgt/>
                                              </p:tgtEl>
                                            </p:cond>
                                          </p:endCondLst>
                                        </p:cTn>
                                        <p:tgtEl>
                                          <p:sndTgt r:embed="rId3" name="Bling.wav"/>
                                        </p:tgtEl>
                                      </p:cMediaNode>
                                    </p:audio>
                                  </p:subTnLst>
                                </p:cTn>
                              </p:par>
                              <p:par>
                                <p:cTn id="240" presetID="26" presetClass="emph" presetSubtype="0" fill="hold" grpId="1" nodeType="withEffect">
                                  <p:stCondLst>
                                    <p:cond delay="500"/>
                                  </p:stCondLst>
                                  <p:childTnLst>
                                    <p:animEffect transition="out" filter="fade">
                                      <p:cBhvr>
                                        <p:cTn id="241" dur="500" tmFilter="0, 0; .2, .5; .8, .5; 1, 0"/>
                                        <p:tgtEl>
                                          <p:spTgt spid="452"/>
                                        </p:tgtEl>
                                      </p:cBhvr>
                                    </p:animEffect>
                                    <p:animScale>
                                      <p:cBhvr>
                                        <p:cTn id="242" dur="250" autoRev="1" fill="hold"/>
                                        <p:tgtEl>
                                          <p:spTgt spid="452"/>
                                        </p:tgtEl>
                                      </p:cBhvr>
                                      <p:by x="105000" y="105000"/>
                                    </p:animScale>
                                  </p:childTnLst>
                                </p:cTn>
                              </p:par>
                              <p:par>
                                <p:cTn id="243" presetID="53" presetClass="entr" presetSubtype="16" fill="hold" grpId="0" nodeType="withEffect">
                                  <p:stCondLst>
                                    <p:cond delay="0"/>
                                  </p:stCondLst>
                                  <p:childTnLst>
                                    <p:set>
                                      <p:cBhvr>
                                        <p:cTn id="244" dur="1" fill="hold">
                                          <p:stCondLst>
                                            <p:cond delay="0"/>
                                          </p:stCondLst>
                                        </p:cTn>
                                        <p:tgtEl>
                                          <p:spTgt spid="453"/>
                                        </p:tgtEl>
                                        <p:attrNameLst>
                                          <p:attrName>style.visibility</p:attrName>
                                        </p:attrNameLst>
                                      </p:cBhvr>
                                      <p:to>
                                        <p:strVal val="visible"/>
                                      </p:to>
                                    </p:set>
                                    <p:anim calcmode="lin" valueType="num">
                                      <p:cBhvr>
                                        <p:cTn id="245" dur="500" fill="hold"/>
                                        <p:tgtEl>
                                          <p:spTgt spid="453"/>
                                        </p:tgtEl>
                                        <p:attrNameLst>
                                          <p:attrName>ppt_w</p:attrName>
                                        </p:attrNameLst>
                                      </p:cBhvr>
                                      <p:tavLst>
                                        <p:tav tm="0">
                                          <p:val>
                                            <p:fltVal val="0"/>
                                          </p:val>
                                        </p:tav>
                                        <p:tav tm="100000">
                                          <p:val>
                                            <p:strVal val="#ppt_w"/>
                                          </p:val>
                                        </p:tav>
                                      </p:tavLst>
                                    </p:anim>
                                    <p:anim calcmode="lin" valueType="num">
                                      <p:cBhvr>
                                        <p:cTn id="246" dur="500" fill="hold"/>
                                        <p:tgtEl>
                                          <p:spTgt spid="453"/>
                                        </p:tgtEl>
                                        <p:attrNameLst>
                                          <p:attrName>ppt_h</p:attrName>
                                        </p:attrNameLst>
                                      </p:cBhvr>
                                      <p:tavLst>
                                        <p:tav tm="0">
                                          <p:val>
                                            <p:fltVal val="0"/>
                                          </p:val>
                                        </p:tav>
                                        <p:tav tm="100000">
                                          <p:val>
                                            <p:strVal val="#ppt_h"/>
                                          </p:val>
                                        </p:tav>
                                      </p:tavLst>
                                    </p:anim>
                                    <p:animEffect transition="in" filter="fade">
                                      <p:cBhvr>
                                        <p:cTn id="247" dur="500"/>
                                        <p:tgtEl>
                                          <p:spTgt spid="453"/>
                                        </p:tgtEl>
                                      </p:cBhvr>
                                    </p:animEffect>
                                  </p:childTnLst>
                                  <p:subTnLst>
                                    <p:audio>
                                      <p:cMediaNode>
                                        <p:cTn display="0" masterRel="sameClick">
                                          <p:stCondLst>
                                            <p:cond evt="begin" delay="0">
                                              <p:tn val="243"/>
                                            </p:cond>
                                          </p:stCondLst>
                                          <p:endCondLst>
                                            <p:cond evt="onStopAudio" delay="0">
                                              <p:tgtEl>
                                                <p:sldTgt/>
                                              </p:tgtEl>
                                            </p:cond>
                                          </p:endCondLst>
                                        </p:cTn>
                                        <p:tgtEl>
                                          <p:sndTgt r:embed="rId3" name="Bling.wav"/>
                                        </p:tgtEl>
                                      </p:cMediaNode>
                                    </p:audio>
                                  </p:subTnLst>
                                </p:cTn>
                              </p:par>
                              <p:par>
                                <p:cTn id="248" presetID="26" presetClass="emph" presetSubtype="0" fill="hold" grpId="1" nodeType="withEffect">
                                  <p:stCondLst>
                                    <p:cond delay="500"/>
                                  </p:stCondLst>
                                  <p:childTnLst>
                                    <p:animEffect transition="out" filter="fade">
                                      <p:cBhvr>
                                        <p:cTn id="249" dur="500" tmFilter="0, 0; .2, .5; .8, .5; 1, 0"/>
                                        <p:tgtEl>
                                          <p:spTgt spid="453"/>
                                        </p:tgtEl>
                                      </p:cBhvr>
                                    </p:animEffect>
                                    <p:animScale>
                                      <p:cBhvr>
                                        <p:cTn id="250" dur="250" autoRev="1" fill="hold"/>
                                        <p:tgtEl>
                                          <p:spTgt spid="453"/>
                                        </p:tgtEl>
                                      </p:cBhvr>
                                      <p:by x="105000" y="105000"/>
                                    </p:animScale>
                                  </p:childTnLst>
                                </p:cTn>
                              </p:par>
                              <p:par>
                                <p:cTn id="251" presetID="53" presetClass="entr" presetSubtype="16" fill="hold" grpId="0" nodeType="withEffect">
                                  <p:stCondLst>
                                    <p:cond delay="0"/>
                                  </p:stCondLst>
                                  <p:childTnLst>
                                    <p:set>
                                      <p:cBhvr>
                                        <p:cTn id="252" dur="1" fill="hold">
                                          <p:stCondLst>
                                            <p:cond delay="0"/>
                                          </p:stCondLst>
                                        </p:cTn>
                                        <p:tgtEl>
                                          <p:spTgt spid="454"/>
                                        </p:tgtEl>
                                        <p:attrNameLst>
                                          <p:attrName>style.visibility</p:attrName>
                                        </p:attrNameLst>
                                      </p:cBhvr>
                                      <p:to>
                                        <p:strVal val="visible"/>
                                      </p:to>
                                    </p:set>
                                    <p:anim calcmode="lin" valueType="num">
                                      <p:cBhvr>
                                        <p:cTn id="253" dur="500" fill="hold"/>
                                        <p:tgtEl>
                                          <p:spTgt spid="454"/>
                                        </p:tgtEl>
                                        <p:attrNameLst>
                                          <p:attrName>ppt_w</p:attrName>
                                        </p:attrNameLst>
                                      </p:cBhvr>
                                      <p:tavLst>
                                        <p:tav tm="0">
                                          <p:val>
                                            <p:fltVal val="0"/>
                                          </p:val>
                                        </p:tav>
                                        <p:tav tm="100000">
                                          <p:val>
                                            <p:strVal val="#ppt_w"/>
                                          </p:val>
                                        </p:tav>
                                      </p:tavLst>
                                    </p:anim>
                                    <p:anim calcmode="lin" valueType="num">
                                      <p:cBhvr>
                                        <p:cTn id="254" dur="500" fill="hold"/>
                                        <p:tgtEl>
                                          <p:spTgt spid="454"/>
                                        </p:tgtEl>
                                        <p:attrNameLst>
                                          <p:attrName>ppt_h</p:attrName>
                                        </p:attrNameLst>
                                      </p:cBhvr>
                                      <p:tavLst>
                                        <p:tav tm="0">
                                          <p:val>
                                            <p:fltVal val="0"/>
                                          </p:val>
                                        </p:tav>
                                        <p:tav tm="100000">
                                          <p:val>
                                            <p:strVal val="#ppt_h"/>
                                          </p:val>
                                        </p:tav>
                                      </p:tavLst>
                                    </p:anim>
                                    <p:animEffect transition="in" filter="fade">
                                      <p:cBhvr>
                                        <p:cTn id="255" dur="500"/>
                                        <p:tgtEl>
                                          <p:spTgt spid="454"/>
                                        </p:tgtEl>
                                      </p:cBhvr>
                                    </p:animEffect>
                                  </p:childTnLst>
                                  <p:subTnLst>
                                    <p:audio>
                                      <p:cMediaNode>
                                        <p:cTn display="0" masterRel="sameClick">
                                          <p:stCondLst>
                                            <p:cond evt="begin" delay="0">
                                              <p:tn val="251"/>
                                            </p:cond>
                                          </p:stCondLst>
                                          <p:endCondLst>
                                            <p:cond evt="onStopAudio" delay="0">
                                              <p:tgtEl>
                                                <p:sldTgt/>
                                              </p:tgtEl>
                                            </p:cond>
                                          </p:endCondLst>
                                        </p:cTn>
                                        <p:tgtEl>
                                          <p:sndTgt r:embed="rId3" name="Bling.wav"/>
                                        </p:tgtEl>
                                      </p:cMediaNode>
                                    </p:audio>
                                  </p:subTnLst>
                                </p:cTn>
                              </p:par>
                              <p:par>
                                <p:cTn id="256" presetID="26" presetClass="emph" presetSubtype="0" fill="hold" grpId="1" nodeType="withEffect">
                                  <p:stCondLst>
                                    <p:cond delay="500"/>
                                  </p:stCondLst>
                                  <p:childTnLst>
                                    <p:animEffect transition="out" filter="fade">
                                      <p:cBhvr>
                                        <p:cTn id="257" dur="500" tmFilter="0, 0; .2, .5; .8, .5; 1, 0"/>
                                        <p:tgtEl>
                                          <p:spTgt spid="454"/>
                                        </p:tgtEl>
                                      </p:cBhvr>
                                    </p:animEffect>
                                    <p:animScale>
                                      <p:cBhvr>
                                        <p:cTn id="258" dur="250" autoRev="1" fill="hold"/>
                                        <p:tgtEl>
                                          <p:spTgt spid="454"/>
                                        </p:tgtEl>
                                      </p:cBhvr>
                                      <p:by x="105000" y="105000"/>
                                    </p:animScale>
                                  </p:childTnLst>
                                </p:cTn>
                              </p:par>
                              <p:par>
                                <p:cTn id="259" presetID="53" presetClass="entr" presetSubtype="16" fill="hold" grpId="0" nodeType="withEffect">
                                  <p:stCondLst>
                                    <p:cond delay="0"/>
                                  </p:stCondLst>
                                  <p:childTnLst>
                                    <p:set>
                                      <p:cBhvr>
                                        <p:cTn id="260" dur="1" fill="hold">
                                          <p:stCondLst>
                                            <p:cond delay="0"/>
                                          </p:stCondLst>
                                        </p:cTn>
                                        <p:tgtEl>
                                          <p:spTgt spid="455"/>
                                        </p:tgtEl>
                                        <p:attrNameLst>
                                          <p:attrName>style.visibility</p:attrName>
                                        </p:attrNameLst>
                                      </p:cBhvr>
                                      <p:to>
                                        <p:strVal val="visible"/>
                                      </p:to>
                                    </p:set>
                                    <p:anim calcmode="lin" valueType="num">
                                      <p:cBhvr>
                                        <p:cTn id="261" dur="500" fill="hold"/>
                                        <p:tgtEl>
                                          <p:spTgt spid="455"/>
                                        </p:tgtEl>
                                        <p:attrNameLst>
                                          <p:attrName>ppt_w</p:attrName>
                                        </p:attrNameLst>
                                      </p:cBhvr>
                                      <p:tavLst>
                                        <p:tav tm="0">
                                          <p:val>
                                            <p:fltVal val="0"/>
                                          </p:val>
                                        </p:tav>
                                        <p:tav tm="100000">
                                          <p:val>
                                            <p:strVal val="#ppt_w"/>
                                          </p:val>
                                        </p:tav>
                                      </p:tavLst>
                                    </p:anim>
                                    <p:anim calcmode="lin" valueType="num">
                                      <p:cBhvr>
                                        <p:cTn id="262" dur="500" fill="hold"/>
                                        <p:tgtEl>
                                          <p:spTgt spid="455"/>
                                        </p:tgtEl>
                                        <p:attrNameLst>
                                          <p:attrName>ppt_h</p:attrName>
                                        </p:attrNameLst>
                                      </p:cBhvr>
                                      <p:tavLst>
                                        <p:tav tm="0">
                                          <p:val>
                                            <p:fltVal val="0"/>
                                          </p:val>
                                        </p:tav>
                                        <p:tav tm="100000">
                                          <p:val>
                                            <p:strVal val="#ppt_h"/>
                                          </p:val>
                                        </p:tav>
                                      </p:tavLst>
                                    </p:anim>
                                    <p:animEffect transition="in" filter="fade">
                                      <p:cBhvr>
                                        <p:cTn id="263" dur="500"/>
                                        <p:tgtEl>
                                          <p:spTgt spid="455"/>
                                        </p:tgtEl>
                                      </p:cBhvr>
                                    </p:animEffect>
                                  </p:childTnLst>
                                  <p:subTnLst>
                                    <p:audio>
                                      <p:cMediaNode>
                                        <p:cTn display="0" masterRel="sameClick">
                                          <p:stCondLst>
                                            <p:cond evt="begin" delay="0">
                                              <p:tn val="259"/>
                                            </p:cond>
                                          </p:stCondLst>
                                          <p:endCondLst>
                                            <p:cond evt="onStopAudio" delay="0">
                                              <p:tgtEl>
                                                <p:sldTgt/>
                                              </p:tgtEl>
                                            </p:cond>
                                          </p:endCondLst>
                                        </p:cTn>
                                        <p:tgtEl>
                                          <p:sndTgt r:embed="rId3" name="Bling.wav"/>
                                        </p:tgtEl>
                                      </p:cMediaNode>
                                    </p:audio>
                                  </p:subTnLst>
                                </p:cTn>
                              </p:par>
                              <p:par>
                                <p:cTn id="264" presetID="26" presetClass="emph" presetSubtype="0" fill="hold" grpId="1" nodeType="withEffect">
                                  <p:stCondLst>
                                    <p:cond delay="500"/>
                                  </p:stCondLst>
                                  <p:childTnLst>
                                    <p:animEffect transition="out" filter="fade">
                                      <p:cBhvr>
                                        <p:cTn id="265" dur="500" tmFilter="0, 0; .2, .5; .8, .5; 1, 0"/>
                                        <p:tgtEl>
                                          <p:spTgt spid="455"/>
                                        </p:tgtEl>
                                      </p:cBhvr>
                                    </p:animEffect>
                                    <p:animScale>
                                      <p:cBhvr>
                                        <p:cTn id="266" dur="250" autoRev="1" fill="hold"/>
                                        <p:tgtEl>
                                          <p:spTgt spid="455"/>
                                        </p:tgtEl>
                                      </p:cBhvr>
                                      <p:by x="105000" y="105000"/>
                                    </p:animScale>
                                  </p:childTnLst>
                                </p:cTn>
                              </p:par>
                              <p:par>
                                <p:cTn id="267" presetID="53" presetClass="entr" presetSubtype="16" fill="hold" grpId="0" nodeType="withEffect">
                                  <p:stCondLst>
                                    <p:cond delay="0"/>
                                  </p:stCondLst>
                                  <p:childTnLst>
                                    <p:set>
                                      <p:cBhvr>
                                        <p:cTn id="268" dur="1" fill="hold">
                                          <p:stCondLst>
                                            <p:cond delay="0"/>
                                          </p:stCondLst>
                                        </p:cTn>
                                        <p:tgtEl>
                                          <p:spTgt spid="456"/>
                                        </p:tgtEl>
                                        <p:attrNameLst>
                                          <p:attrName>style.visibility</p:attrName>
                                        </p:attrNameLst>
                                      </p:cBhvr>
                                      <p:to>
                                        <p:strVal val="visible"/>
                                      </p:to>
                                    </p:set>
                                    <p:anim calcmode="lin" valueType="num">
                                      <p:cBhvr>
                                        <p:cTn id="269" dur="500" fill="hold"/>
                                        <p:tgtEl>
                                          <p:spTgt spid="456"/>
                                        </p:tgtEl>
                                        <p:attrNameLst>
                                          <p:attrName>ppt_w</p:attrName>
                                        </p:attrNameLst>
                                      </p:cBhvr>
                                      <p:tavLst>
                                        <p:tav tm="0">
                                          <p:val>
                                            <p:fltVal val="0"/>
                                          </p:val>
                                        </p:tav>
                                        <p:tav tm="100000">
                                          <p:val>
                                            <p:strVal val="#ppt_w"/>
                                          </p:val>
                                        </p:tav>
                                      </p:tavLst>
                                    </p:anim>
                                    <p:anim calcmode="lin" valueType="num">
                                      <p:cBhvr>
                                        <p:cTn id="270" dur="500" fill="hold"/>
                                        <p:tgtEl>
                                          <p:spTgt spid="456"/>
                                        </p:tgtEl>
                                        <p:attrNameLst>
                                          <p:attrName>ppt_h</p:attrName>
                                        </p:attrNameLst>
                                      </p:cBhvr>
                                      <p:tavLst>
                                        <p:tav tm="0">
                                          <p:val>
                                            <p:fltVal val="0"/>
                                          </p:val>
                                        </p:tav>
                                        <p:tav tm="100000">
                                          <p:val>
                                            <p:strVal val="#ppt_h"/>
                                          </p:val>
                                        </p:tav>
                                      </p:tavLst>
                                    </p:anim>
                                    <p:animEffect transition="in" filter="fade">
                                      <p:cBhvr>
                                        <p:cTn id="271" dur="500"/>
                                        <p:tgtEl>
                                          <p:spTgt spid="456"/>
                                        </p:tgtEl>
                                      </p:cBhvr>
                                    </p:animEffect>
                                  </p:childTnLst>
                                  <p:subTnLst>
                                    <p:audio>
                                      <p:cMediaNode>
                                        <p:cTn display="0" masterRel="sameClick">
                                          <p:stCondLst>
                                            <p:cond evt="begin" delay="0">
                                              <p:tn val="267"/>
                                            </p:cond>
                                          </p:stCondLst>
                                          <p:endCondLst>
                                            <p:cond evt="onStopAudio" delay="0">
                                              <p:tgtEl>
                                                <p:sldTgt/>
                                              </p:tgtEl>
                                            </p:cond>
                                          </p:endCondLst>
                                        </p:cTn>
                                        <p:tgtEl>
                                          <p:sndTgt r:embed="rId3" name="Bling.wav"/>
                                        </p:tgtEl>
                                      </p:cMediaNode>
                                    </p:audio>
                                  </p:subTnLst>
                                </p:cTn>
                              </p:par>
                              <p:par>
                                <p:cTn id="272" presetID="26" presetClass="emph" presetSubtype="0" fill="hold" grpId="1" nodeType="withEffect">
                                  <p:stCondLst>
                                    <p:cond delay="500"/>
                                  </p:stCondLst>
                                  <p:childTnLst>
                                    <p:animEffect transition="out" filter="fade">
                                      <p:cBhvr>
                                        <p:cTn id="273" dur="500" tmFilter="0, 0; .2, .5; .8, .5; 1, 0"/>
                                        <p:tgtEl>
                                          <p:spTgt spid="456"/>
                                        </p:tgtEl>
                                      </p:cBhvr>
                                    </p:animEffect>
                                    <p:animScale>
                                      <p:cBhvr>
                                        <p:cTn id="274" dur="250" autoRev="1" fill="hold"/>
                                        <p:tgtEl>
                                          <p:spTgt spid="456"/>
                                        </p:tgtEl>
                                      </p:cBhvr>
                                      <p:by x="105000" y="105000"/>
                                    </p:animScale>
                                  </p:childTnLst>
                                </p:cTn>
                              </p:par>
                              <p:par>
                                <p:cTn id="275" presetID="53" presetClass="entr" presetSubtype="16" fill="hold" grpId="0" nodeType="withEffect">
                                  <p:stCondLst>
                                    <p:cond delay="0"/>
                                  </p:stCondLst>
                                  <p:childTnLst>
                                    <p:set>
                                      <p:cBhvr>
                                        <p:cTn id="276" dur="1" fill="hold">
                                          <p:stCondLst>
                                            <p:cond delay="0"/>
                                          </p:stCondLst>
                                        </p:cTn>
                                        <p:tgtEl>
                                          <p:spTgt spid="457"/>
                                        </p:tgtEl>
                                        <p:attrNameLst>
                                          <p:attrName>style.visibility</p:attrName>
                                        </p:attrNameLst>
                                      </p:cBhvr>
                                      <p:to>
                                        <p:strVal val="visible"/>
                                      </p:to>
                                    </p:set>
                                    <p:anim calcmode="lin" valueType="num">
                                      <p:cBhvr>
                                        <p:cTn id="277" dur="500" fill="hold"/>
                                        <p:tgtEl>
                                          <p:spTgt spid="457"/>
                                        </p:tgtEl>
                                        <p:attrNameLst>
                                          <p:attrName>ppt_w</p:attrName>
                                        </p:attrNameLst>
                                      </p:cBhvr>
                                      <p:tavLst>
                                        <p:tav tm="0">
                                          <p:val>
                                            <p:fltVal val="0"/>
                                          </p:val>
                                        </p:tav>
                                        <p:tav tm="100000">
                                          <p:val>
                                            <p:strVal val="#ppt_w"/>
                                          </p:val>
                                        </p:tav>
                                      </p:tavLst>
                                    </p:anim>
                                    <p:anim calcmode="lin" valueType="num">
                                      <p:cBhvr>
                                        <p:cTn id="278" dur="500" fill="hold"/>
                                        <p:tgtEl>
                                          <p:spTgt spid="457"/>
                                        </p:tgtEl>
                                        <p:attrNameLst>
                                          <p:attrName>ppt_h</p:attrName>
                                        </p:attrNameLst>
                                      </p:cBhvr>
                                      <p:tavLst>
                                        <p:tav tm="0">
                                          <p:val>
                                            <p:fltVal val="0"/>
                                          </p:val>
                                        </p:tav>
                                        <p:tav tm="100000">
                                          <p:val>
                                            <p:strVal val="#ppt_h"/>
                                          </p:val>
                                        </p:tav>
                                      </p:tavLst>
                                    </p:anim>
                                    <p:animEffect transition="in" filter="fade">
                                      <p:cBhvr>
                                        <p:cTn id="279" dur="500"/>
                                        <p:tgtEl>
                                          <p:spTgt spid="457"/>
                                        </p:tgtEl>
                                      </p:cBhvr>
                                    </p:animEffect>
                                  </p:childTnLst>
                                  <p:subTnLst>
                                    <p:audio>
                                      <p:cMediaNode>
                                        <p:cTn display="0" masterRel="sameClick">
                                          <p:stCondLst>
                                            <p:cond evt="begin" delay="0">
                                              <p:tn val="275"/>
                                            </p:cond>
                                          </p:stCondLst>
                                          <p:endCondLst>
                                            <p:cond evt="onStopAudio" delay="0">
                                              <p:tgtEl>
                                                <p:sldTgt/>
                                              </p:tgtEl>
                                            </p:cond>
                                          </p:endCondLst>
                                        </p:cTn>
                                        <p:tgtEl>
                                          <p:sndTgt r:embed="rId3" name="Bling.wav"/>
                                        </p:tgtEl>
                                      </p:cMediaNode>
                                    </p:audio>
                                  </p:subTnLst>
                                </p:cTn>
                              </p:par>
                              <p:par>
                                <p:cTn id="280" presetID="26" presetClass="emph" presetSubtype="0" fill="hold" grpId="1" nodeType="withEffect">
                                  <p:stCondLst>
                                    <p:cond delay="500"/>
                                  </p:stCondLst>
                                  <p:childTnLst>
                                    <p:animEffect transition="out" filter="fade">
                                      <p:cBhvr>
                                        <p:cTn id="281" dur="500" tmFilter="0, 0; .2, .5; .8, .5; 1, 0"/>
                                        <p:tgtEl>
                                          <p:spTgt spid="457"/>
                                        </p:tgtEl>
                                      </p:cBhvr>
                                    </p:animEffect>
                                    <p:animScale>
                                      <p:cBhvr>
                                        <p:cTn id="282" dur="250" autoRev="1" fill="hold"/>
                                        <p:tgtEl>
                                          <p:spTgt spid="457"/>
                                        </p:tgtEl>
                                      </p:cBhvr>
                                      <p:by x="105000" y="105000"/>
                                    </p:animScale>
                                  </p:childTnLst>
                                </p:cTn>
                              </p:par>
                              <p:par>
                                <p:cTn id="283" presetID="53" presetClass="entr" presetSubtype="16" fill="hold" grpId="0" nodeType="withEffect">
                                  <p:stCondLst>
                                    <p:cond delay="0"/>
                                  </p:stCondLst>
                                  <p:childTnLst>
                                    <p:set>
                                      <p:cBhvr>
                                        <p:cTn id="284" dur="1" fill="hold">
                                          <p:stCondLst>
                                            <p:cond delay="0"/>
                                          </p:stCondLst>
                                        </p:cTn>
                                        <p:tgtEl>
                                          <p:spTgt spid="458"/>
                                        </p:tgtEl>
                                        <p:attrNameLst>
                                          <p:attrName>style.visibility</p:attrName>
                                        </p:attrNameLst>
                                      </p:cBhvr>
                                      <p:to>
                                        <p:strVal val="visible"/>
                                      </p:to>
                                    </p:set>
                                    <p:anim calcmode="lin" valueType="num">
                                      <p:cBhvr>
                                        <p:cTn id="285" dur="500" fill="hold"/>
                                        <p:tgtEl>
                                          <p:spTgt spid="458"/>
                                        </p:tgtEl>
                                        <p:attrNameLst>
                                          <p:attrName>ppt_w</p:attrName>
                                        </p:attrNameLst>
                                      </p:cBhvr>
                                      <p:tavLst>
                                        <p:tav tm="0">
                                          <p:val>
                                            <p:fltVal val="0"/>
                                          </p:val>
                                        </p:tav>
                                        <p:tav tm="100000">
                                          <p:val>
                                            <p:strVal val="#ppt_w"/>
                                          </p:val>
                                        </p:tav>
                                      </p:tavLst>
                                    </p:anim>
                                    <p:anim calcmode="lin" valueType="num">
                                      <p:cBhvr>
                                        <p:cTn id="286" dur="500" fill="hold"/>
                                        <p:tgtEl>
                                          <p:spTgt spid="458"/>
                                        </p:tgtEl>
                                        <p:attrNameLst>
                                          <p:attrName>ppt_h</p:attrName>
                                        </p:attrNameLst>
                                      </p:cBhvr>
                                      <p:tavLst>
                                        <p:tav tm="0">
                                          <p:val>
                                            <p:fltVal val="0"/>
                                          </p:val>
                                        </p:tav>
                                        <p:tav tm="100000">
                                          <p:val>
                                            <p:strVal val="#ppt_h"/>
                                          </p:val>
                                        </p:tav>
                                      </p:tavLst>
                                    </p:anim>
                                    <p:animEffect transition="in" filter="fade">
                                      <p:cBhvr>
                                        <p:cTn id="287" dur="500"/>
                                        <p:tgtEl>
                                          <p:spTgt spid="458"/>
                                        </p:tgtEl>
                                      </p:cBhvr>
                                    </p:animEffect>
                                  </p:childTnLst>
                                  <p:subTnLst>
                                    <p:audio>
                                      <p:cMediaNode>
                                        <p:cTn display="0" masterRel="sameClick">
                                          <p:stCondLst>
                                            <p:cond evt="begin" delay="0">
                                              <p:tn val="283"/>
                                            </p:cond>
                                          </p:stCondLst>
                                          <p:endCondLst>
                                            <p:cond evt="onStopAudio" delay="0">
                                              <p:tgtEl>
                                                <p:sldTgt/>
                                              </p:tgtEl>
                                            </p:cond>
                                          </p:endCondLst>
                                        </p:cTn>
                                        <p:tgtEl>
                                          <p:sndTgt r:embed="rId3" name="Bling.wav"/>
                                        </p:tgtEl>
                                      </p:cMediaNode>
                                    </p:audio>
                                  </p:subTnLst>
                                </p:cTn>
                              </p:par>
                              <p:par>
                                <p:cTn id="288" presetID="26" presetClass="emph" presetSubtype="0" fill="hold" grpId="1" nodeType="withEffect">
                                  <p:stCondLst>
                                    <p:cond delay="500"/>
                                  </p:stCondLst>
                                  <p:childTnLst>
                                    <p:animEffect transition="out" filter="fade">
                                      <p:cBhvr>
                                        <p:cTn id="289" dur="500" tmFilter="0, 0; .2, .5; .8, .5; 1, 0"/>
                                        <p:tgtEl>
                                          <p:spTgt spid="458"/>
                                        </p:tgtEl>
                                      </p:cBhvr>
                                    </p:animEffect>
                                    <p:animScale>
                                      <p:cBhvr>
                                        <p:cTn id="290" dur="250" autoRev="1" fill="hold"/>
                                        <p:tgtEl>
                                          <p:spTgt spid="458"/>
                                        </p:tgtEl>
                                      </p:cBhvr>
                                      <p:by x="105000" y="105000"/>
                                    </p:animScale>
                                  </p:childTnLst>
                                </p:cTn>
                              </p:par>
                            </p:childTnLst>
                          </p:cTn>
                        </p:par>
                      </p:childTnLst>
                    </p:cTn>
                  </p:par>
                </p:childTnLst>
              </p:cTn>
              <p:nextCondLst>
                <p:cond evt="onClick" delay="0">
                  <p:tgtEl>
                    <p:spTgt spid="155"/>
                  </p:tgtEl>
                </p:cond>
              </p:nextCondLst>
            </p:seq>
            <p:seq concurrent="1" nextAc="seek">
              <p:cTn id="291" restart="whenNotActive" fill="hold" evtFilter="cancelBubble" nodeType="interactiveSeq">
                <p:stCondLst>
                  <p:cond evt="onClick" delay="0">
                    <p:tgtEl>
                      <p:spTgt spid="157"/>
                    </p:tgtEl>
                  </p:cond>
                </p:stCondLst>
                <p:endSync evt="end" delay="0">
                  <p:rtn val="all"/>
                </p:endSync>
                <p:childTnLst>
                  <p:par>
                    <p:cTn id="292" fill="hold">
                      <p:stCondLst>
                        <p:cond delay="0"/>
                      </p:stCondLst>
                      <p:childTnLst>
                        <p:par>
                          <p:cTn id="293" fill="hold">
                            <p:stCondLst>
                              <p:cond delay="0"/>
                            </p:stCondLst>
                            <p:childTnLst>
                              <p:par>
                                <p:cTn id="294" presetID="53" presetClass="entr" presetSubtype="16" fill="hold" grpId="0" nodeType="withEffect">
                                  <p:stCondLst>
                                    <p:cond delay="0"/>
                                  </p:stCondLst>
                                  <p:childTnLst>
                                    <p:set>
                                      <p:cBhvr>
                                        <p:cTn id="295" dur="1" fill="hold">
                                          <p:stCondLst>
                                            <p:cond delay="0"/>
                                          </p:stCondLst>
                                        </p:cTn>
                                        <p:tgtEl>
                                          <p:spTgt spid="459"/>
                                        </p:tgtEl>
                                        <p:attrNameLst>
                                          <p:attrName>style.visibility</p:attrName>
                                        </p:attrNameLst>
                                      </p:cBhvr>
                                      <p:to>
                                        <p:strVal val="visible"/>
                                      </p:to>
                                    </p:set>
                                    <p:anim calcmode="lin" valueType="num">
                                      <p:cBhvr>
                                        <p:cTn id="296" dur="500" fill="hold"/>
                                        <p:tgtEl>
                                          <p:spTgt spid="459"/>
                                        </p:tgtEl>
                                        <p:attrNameLst>
                                          <p:attrName>ppt_w</p:attrName>
                                        </p:attrNameLst>
                                      </p:cBhvr>
                                      <p:tavLst>
                                        <p:tav tm="0">
                                          <p:val>
                                            <p:fltVal val="0"/>
                                          </p:val>
                                        </p:tav>
                                        <p:tav tm="100000">
                                          <p:val>
                                            <p:strVal val="#ppt_w"/>
                                          </p:val>
                                        </p:tav>
                                      </p:tavLst>
                                    </p:anim>
                                    <p:anim calcmode="lin" valueType="num">
                                      <p:cBhvr>
                                        <p:cTn id="297" dur="500" fill="hold"/>
                                        <p:tgtEl>
                                          <p:spTgt spid="459"/>
                                        </p:tgtEl>
                                        <p:attrNameLst>
                                          <p:attrName>ppt_h</p:attrName>
                                        </p:attrNameLst>
                                      </p:cBhvr>
                                      <p:tavLst>
                                        <p:tav tm="0">
                                          <p:val>
                                            <p:fltVal val="0"/>
                                          </p:val>
                                        </p:tav>
                                        <p:tav tm="100000">
                                          <p:val>
                                            <p:strVal val="#ppt_h"/>
                                          </p:val>
                                        </p:tav>
                                      </p:tavLst>
                                    </p:anim>
                                    <p:animEffect transition="in" filter="fade">
                                      <p:cBhvr>
                                        <p:cTn id="298" dur="500"/>
                                        <p:tgtEl>
                                          <p:spTgt spid="459"/>
                                        </p:tgtEl>
                                      </p:cBhvr>
                                    </p:animEffect>
                                  </p:childTnLst>
                                  <p:subTnLst>
                                    <p:audio>
                                      <p:cMediaNode>
                                        <p:cTn display="0" masterRel="sameClick">
                                          <p:stCondLst>
                                            <p:cond evt="begin" delay="0">
                                              <p:tn val="294"/>
                                            </p:cond>
                                          </p:stCondLst>
                                          <p:endCondLst>
                                            <p:cond evt="onStopAudio" delay="0">
                                              <p:tgtEl>
                                                <p:sldTgt/>
                                              </p:tgtEl>
                                            </p:cond>
                                          </p:endCondLst>
                                        </p:cTn>
                                        <p:tgtEl>
                                          <p:sndTgt r:embed="rId3" name="Bling.wav"/>
                                        </p:tgtEl>
                                      </p:cMediaNode>
                                    </p:audio>
                                  </p:subTnLst>
                                </p:cTn>
                              </p:par>
                              <p:par>
                                <p:cTn id="299" presetID="26" presetClass="emph" presetSubtype="0" fill="hold" grpId="1" nodeType="withEffect">
                                  <p:stCondLst>
                                    <p:cond delay="500"/>
                                  </p:stCondLst>
                                  <p:childTnLst>
                                    <p:animEffect transition="out" filter="fade">
                                      <p:cBhvr>
                                        <p:cTn id="300" dur="500" tmFilter="0, 0; .2, .5; .8, .5; 1, 0"/>
                                        <p:tgtEl>
                                          <p:spTgt spid="459"/>
                                        </p:tgtEl>
                                      </p:cBhvr>
                                    </p:animEffect>
                                    <p:animScale>
                                      <p:cBhvr>
                                        <p:cTn id="301" dur="250" autoRev="1" fill="hold"/>
                                        <p:tgtEl>
                                          <p:spTgt spid="459"/>
                                        </p:tgtEl>
                                      </p:cBhvr>
                                      <p:by x="105000" y="105000"/>
                                    </p:animScale>
                                  </p:childTnLst>
                                </p:cTn>
                              </p:par>
                              <p:par>
                                <p:cTn id="302" presetID="53" presetClass="entr" presetSubtype="16" fill="hold" grpId="0" nodeType="withEffect">
                                  <p:stCondLst>
                                    <p:cond delay="0"/>
                                  </p:stCondLst>
                                  <p:childTnLst>
                                    <p:set>
                                      <p:cBhvr>
                                        <p:cTn id="303" dur="1" fill="hold">
                                          <p:stCondLst>
                                            <p:cond delay="0"/>
                                          </p:stCondLst>
                                        </p:cTn>
                                        <p:tgtEl>
                                          <p:spTgt spid="460"/>
                                        </p:tgtEl>
                                        <p:attrNameLst>
                                          <p:attrName>style.visibility</p:attrName>
                                        </p:attrNameLst>
                                      </p:cBhvr>
                                      <p:to>
                                        <p:strVal val="visible"/>
                                      </p:to>
                                    </p:set>
                                    <p:anim calcmode="lin" valueType="num">
                                      <p:cBhvr>
                                        <p:cTn id="304" dur="500" fill="hold"/>
                                        <p:tgtEl>
                                          <p:spTgt spid="460"/>
                                        </p:tgtEl>
                                        <p:attrNameLst>
                                          <p:attrName>ppt_w</p:attrName>
                                        </p:attrNameLst>
                                      </p:cBhvr>
                                      <p:tavLst>
                                        <p:tav tm="0">
                                          <p:val>
                                            <p:fltVal val="0"/>
                                          </p:val>
                                        </p:tav>
                                        <p:tav tm="100000">
                                          <p:val>
                                            <p:strVal val="#ppt_w"/>
                                          </p:val>
                                        </p:tav>
                                      </p:tavLst>
                                    </p:anim>
                                    <p:anim calcmode="lin" valueType="num">
                                      <p:cBhvr>
                                        <p:cTn id="305" dur="500" fill="hold"/>
                                        <p:tgtEl>
                                          <p:spTgt spid="460"/>
                                        </p:tgtEl>
                                        <p:attrNameLst>
                                          <p:attrName>ppt_h</p:attrName>
                                        </p:attrNameLst>
                                      </p:cBhvr>
                                      <p:tavLst>
                                        <p:tav tm="0">
                                          <p:val>
                                            <p:fltVal val="0"/>
                                          </p:val>
                                        </p:tav>
                                        <p:tav tm="100000">
                                          <p:val>
                                            <p:strVal val="#ppt_h"/>
                                          </p:val>
                                        </p:tav>
                                      </p:tavLst>
                                    </p:anim>
                                    <p:animEffect transition="in" filter="fade">
                                      <p:cBhvr>
                                        <p:cTn id="306" dur="500"/>
                                        <p:tgtEl>
                                          <p:spTgt spid="460"/>
                                        </p:tgtEl>
                                      </p:cBhvr>
                                    </p:animEffect>
                                  </p:childTnLst>
                                  <p:subTnLst>
                                    <p:audio>
                                      <p:cMediaNode>
                                        <p:cTn display="0" masterRel="sameClick">
                                          <p:stCondLst>
                                            <p:cond evt="begin" delay="0">
                                              <p:tn val="302"/>
                                            </p:cond>
                                          </p:stCondLst>
                                          <p:endCondLst>
                                            <p:cond evt="onStopAudio" delay="0">
                                              <p:tgtEl>
                                                <p:sldTgt/>
                                              </p:tgtEl>
                                            </p:cond>
                                          </p:endCondLst>
                                        </p:cTn>
                                        <p:tgtEl>
                                          <p:sndTgt r:embed="rId3" name="Bling.wav"/>
                                        </p:tgtEl>
                                      </p:cMediaNode>
                                    </p:audio>
                                  </p:subTnLst>
                                </p:cTn>
                              </p:par>
                              <p:par>
                                <p:cTn id="307" presetID="26" presetClass="emph" presetSubtype="0" fill="hold" grpId="1" nodeType="withEffect">
                                  <p:stCondLst>
                                    <p:cond delay="500"/>
                                  </p:stCondLst>
                                  <p:childTnLst>
                                    <p:animEffect transition="out" filter="fade">
                                      <p:cBhvr>
                                        <p:cTn id="308" dur="500" tmFilter="0, 0; .2, .5; .8, .5; 1, 0"/>
                                        <p:tgtEl>
                                          <p:spTgt spid="460"/>
                                        </p:tgtEl>
                                      </p:cBhvr>
                                    </p:animEffect>
                                    <p:animScale>
                                      <p:cBhvr>
                                        <p:cTn id="309" dur="250" autoRev="1" fill="hold"/>
                                        <p:tgtEl>
                                          <p:spTgt spid="460"/>
                                        </p:tgtEl>
                                      </p:cBhvr>
                                      <p:by x="105000" y="105000"/>
                                    </p:animScale>
                                  </p:childTnLst>
                                </p:cTn>
                              </p:par>
                              <p:par>
                                <p:cTn id="310" presetID="53" presetClass="entr" presetSubtype="16" fill="hold" grpId="0" nodeType="withEffect">
                                  <p:stCondLst>
                                    <p:cond delay="0"/>
                                  </p:stCondLst>
                                  <p:childTnLst>
                                    <p:set>
                                      <p:cBhvr>
                                        <p:cTn id="311" dur="1" fill="hold">
                                          <p:stCondLst>
                                            <p:cond delay="0"/>
                                          </p:stCondLst>
                                        </p:cTn>
                                        <p:tgtEl>
                                          <p:spTgt spid="461"/>
                                        </p:tgtEl>
                                        <p:attrNameLst>
                                          <p:attrName>style.visibility</p:attrName>
                                        </p:attrNameLst>
                                      </p:cBhvr>
                                      <p:to>
                                        <p:strVal val="visible"/>
                                      </p:to>
                                    </p:set>
                                    <p:anim calcmode="lin" valueType="num">
                                      <p:cBhvr>
                                        <p:cTn id="312" dur="500" fill="hold"/>
                                        <p:tgtEl>
                                          <p:spTgt spid="461"/>
                                        </p:tgtEl>
                                        <p:attrNameLst>
                                          <p:attrName>ppt_w</p:attrName>
                                        </p:attrNameLst>
                                      </p:cBhvr>
                                      <p:tavLst>
                                        <p:tav tm="0">
                                          <p:val>
                                            <p:fltVal val="0"/>
                                          </p:val>
                                        </p:tav>
                                        <p:tav tm="100000">
                                          <p:val>
                                            <p:strVal val="#ppt_w"/>
                                          </p:val>
                                        </p:tav>
                                      </p:tavLst>
                                    </p:anim>
                                    <p:anim calcmode="lin" valueType="num">
                                      <p:cBhvr>
                                        <p:cTn id="313" dur="500" fill="hold"/>
                                        <p:tgtEl>
                                          <p:spTgt spid="461"/>
                                        </p:tgtEl>
                                        <p:attrNameLst>
                                          <p:attrName>ppt_h</p:attrName>
                                        </p:attrNameLst>
                                      </p:cBhvr>
                                      <p:tavLst>
                                        <p:tav tm="0">
                                          <p:val>
                                            <p:fltVal val="0"/>
                                          </p:val>
                                        </p:tav>
                                        <p:tav tm="100000">
                                          <p:val>
                                            <p:strVal val="#ppt_h"/>
                                          </p:val>
                                        </p:tav>
                                      </p:tavLst>
                                    </p:anim>
                                    <p:animEffect transition="in" filter="fade">
                                      <p:cBhvr>
                                        <p:cTn id="314" dur="500"/>
                                        <p:tgtEl>
                                          <p:spTgt spid="461"/>
                                        </p:tgtEl>
                                      </p:cBhvr>
                                    </p:animEffect>
                                  </p:childTnLst>
                                  <p:subTnLst>
                                    <p:audio>
                                      <p:cMediaNode>
                                        <p:cTn display="0" masterRel="sameClick">
                                          <p:stCondLst>
                                            <p:cond evt="begin" delay="0">
                                              <p:tn val="310"/>
                                            </p:cond>
                                          </p:stCondLst>
                                          <p:endCondLst>
                                            <p:cond evt="onStopAudio" delay="0">
                                              <p:tgtEl>
                                                <p:sldTgt/>
                                              </p:tgtEl>
                                            </p:cond>
                                          </p:endCondLst>
                                        </p:cTn>
                                        <p:tgtEl>
                                          <p:sndTgt r:embed="rId3" name="Bling.wav"/>
                                        </p:tgtEl>
                                      </p:cMediaNode>
                                    </p:audio>
                                  </p:subTnLst>
                                </p:cTn>
                              </p:par>
                              <p:par>
                                <p:cTn id="315" presetID="26" presetClass="emph" presetSubtype="0" fill="hold" grpId="1" nodeType="withEffect">
                                  <p:stCondLst>
                                    <p:cond delay="500"/>
                                  </p:stCondLst>
                                  <p:childTnLst>
                                    <p:animEffect transition="out" filter="fade">
                                      <p:cBhvr>
                                        <p:cTn id="316" dur="500" tmFilter="0, 0; .2, .5; .8, .5; 1, 0"/>
                                        <p:tgtEl>
                                          <p:spTgt spid="461"/>
                                        </p:tgtEl>
                                      </p:cBhvr>
                                    </p:animEffect>
                                    <p:animScale>
                                      <p:cBhvr>
                                        <p:cTn id="317" dur="250" autoRev="1" fill="hold"/>
                                        <p:tgtEl>
                                          <p:spTgt spid="461"/>
                                        </p:tgtEl>
                                      </p:cBhvr>
                                      <p:by x="105000" y="105000"/>
                                    </p:animScale>
                                  </p:childTnLst>
                                </p:cTn>
                              </p:par>
                              <p:par>
                                <p:cTn id="318" presetID="53" presetClass="entr" presetSubtype="16" fill="hold" grpId="0" nodeType="withEffect">
                                  <p:stCondLst>
                                    <p:cond delay="0"/>
                                  </p:stCondLst>
                                  <p:childTnLst>
                                    <p:set>
                                      <p:cBhvr>
                                        <p:cTn id="319" dur="1" fill="hold">
                                          <p:stCondLst>
                                            <p:cond delay="0"/>
                                          </p:stCondLst>
                                        </p:cTn>
                                        <p:tgtEl>
                                          <p:spTgt spid="462"/>
                                        </p:tgtEl>
                                        <p:attrNameLst>
                                          <p:attrName>style.visibility</p:attrName>
                                        </p:attrNameLst>
                                      </p:cBhvr>
                                      <p:to>
                                        <p:strVal val="visible"/>
                                      </p:to>
                                    </p:set>
                                    <p:anim calcmode="lin" valueType="num">
                                      <p:cBhvr>
                                        <p:cTn id="320" dur="500" fill="hold"/>
                                        <p:tgtEl>
                                          <p:spTgt spid="462"/>
                                        </p:tgtEl>
                                        <p:attrNameLst>
                                          <p:attrName>ppt_w</p:attrName>
                                        </p:attrNameLst>
                                      </p:cBhvr>
                                      <p:tavLst>
                                        <p:tav tm="0">
                                          <p:val>
                                            <p:fltVal val="0"/>
                                          </p:val>
                                        </p:tav>
                                        <p:tav tm="100000">
                                          <p:val>
                                            <p:strVal val="#ppt_w"/>
                                          </p:val>
                                        </p:tav>
                                      </p:tavLst>
                                    </p:anim>
                                    <p:anim calcmode="lin" valueType="num">
                                      <p:cBhvr>
                                        <p:cTn id="321" dur="500" fill="hold"/>
                                        <p:tgtEl>
                                          <p:spTgt spid="462"/>
                                        </p:tgtEl>
                                        <p:attrNameLst>
                                          <p:attrName>ppt_h</p:attrName>
                                        </p:attrNameLst>
                                      </p:cBhvr>
                                      <p:tavLst>
                                        <p:tav tm="0">
                                          <p:val>
                                            <p:fltVal val="0"/>
                                          </p:val>
                                        </p:tav>
                                        <p:tav tm="100000">
                                          <p:val>
                                            <p:strVal val="#ppt_h"/>
                                          </p:val>
                                        </p:tav>
                                      </p:tavLst>
                                    </p:anim>
                                    <p:animEffect transition="in" filter="fade">
                                      <p:cBhvr>
                                        <p:cTn id="322" dur="500"/>
                                        <p:tgtEl>
                                          <p:spTgt spid="462"/>
                                        </p:tgtEl>
                                      </p:cBhvr>
                                    </p:animEffect>
                                  </p:childTnLst>
                                  <p:subTnLst>
                                    <p:audio>
                                      <p:cMediaNode>
                                        <p:cTn display="0" masterRel="sameClick">
                                          <p:stCondLst>
                                            <p:cond evt="begin" delay="0">
                                              <p:tn val="318"/>
                                            </p:cond>
                                          </p:stCondLst>
                                          <p:endCondLst>
                                            <p:cond evt="onStopAudio" delay="0">
                                              <p:tgtEl>
                                                <p:sldTgt/>
                                              </p:tgtEl>
                                            </p:cond>
                                          </p:endCondLst>
                                        </p:cTn>
                                        <p:tgtEl>
                                          <p:sndTgt r:embed="rId3" name="Bling.wav"/>
                                        </p:tgtEl>
                                      </p:cMediaNode>
                                    </p:audio>
                                  </p:subTnLst>
                                </p:cTn>
                              </p:par>
                              <p:par>
                                <p:cTn id="323" presetID="26" presetClass="emph" presetSubtype="0" fill="hold" grpId="1" nodeType="withEffect">
                                  <p:stCondLst>
                                    <p:cond delay="500"/>
                                  </p:stCondLst>
                                  <p:childTnLst>
                                    <p:animEffect transition="out" filter="fade">
                                      <p:cBhvr>
                                        <p:cTn id="324" dur="500" tmFilter="0, 0; .2, .5; .8, .5; 1, 0"/>
                                        <p:tgtEl>
                                          <p:spTgt spid="462"/>
                                        </p:tgtEl>
                                      </p:cBhvr>
                                    </p:animEffect>
                                    <p:animScale>
                                      <p:cBhvr>
                                        <p:cTn id="325" dur="250" autoRev="1" fill="hold"/>
                                        <p:tgtEl>
                                          <p:spTgt spid="462"/>
                                        </p:tgtEl>
                                      </p:cBhvr>
                                      <p:by x="105000" y="105000"/>
                                    </p:animScale>
                                  </p:childTnLst>
                                </p:cTn>
                              </p:par>
                              <p:par>
                                <p:cTn id="326" presetID="53" presetClass="entr" presetSubtype="16" fill="hold" grpId="0" nodeType="withEffect">
                                  <p:stCondLst>
                                    <p:cond delay="0"/>
                                  </p:stCondLst>
                                  <p:childTnLst>
                                    <p:set>
                                      <p:cBhvr>
                                        <p:cTn id="327" dur="1" fill="hold">
                                          <p:stCondLst>
                                            <p:cond delay="0"/>
                                          </p:stCondLst>
                                        </p:cTn>
                                        <p:tgtEl>
                                          <p:spTgt spid="463"/>
                                        </p:tgtEl>
                                        <p:attrNameLst>
                                          <p:attrName>style.visibility</p:attrName>
                                        </p:attrNameLst>
                                      </p:cBhvr>
                                      <p:to>
                                        <p:strVal val="visible"/>
                                      </p:to>
                                    </p:set>
                                    <p:anim calcmode="lin" valueType="num">
                                      <p:cBhvr>
                                        <p:cTn id="328" dur="500" fill="hold"/>
                                        <p:tgtEl>
                                          <p:spTgt spid="463"/>
                                        </p:tgtEl>
                                        <p:attrNameLst>
                                          <p:attrName>ppt_w</p:attrName>
                                        </p:attrNameLst>
                                      </p:cBhvr>
                                      <p:tavLst>
                                        <p:tav tm="0">
                                          <p:val>
                                            <p:fltVal val="0"/>
                                          </p:val>
                                        </p:tav>
                                        <p:tav tm="100000">
                                          <p:val>
                                            <p:strVal val="#ppt_w"/>
                                          </p:val>
                                        </p:tav>
                                      </p:tavLst>
                                    </p:anim>
                                    <p:anim calcmode="lin" valueType="num">
                                      <p:cBhvr>
                                        <p:cTn id="329" dur="500" fill="hold"/>
                                        <p:tgtEl>
                                          <p:spTgt spid="463"/>
                                        </p:tgtEl>
                                        <p:attrNameLst>
                                          <p:attrName>ppt_h</p:attrName>
                                        </p:attrNameLst>
                                      </p:cBhvr>
                                      <p:tavLst>
                                        <p:tav tm="0">
                                          <p:val>
                                            <p:fltVal val="0"/>
                                          </p:val>
                                        </p:tav>
                                        <p:tav tm="100000">
                                          <p:val>
                                            <p:strVal val="#ppt_h"/>
                                          </p:val>
                                        </p:tav>
                                      </p:tavLst>
                                    </p:anim>
                                    <p:animEffect transition="in" filter="fade">
                                      <p:cBhvr>
                                        <p:cTn id="330" dur="500"/>
                                        <p:tgtEl>
                                          <p:spTgt spid="463"/>
                                        </p:tgtEl>
                                      </p:cBhvr>
                                    </p:animEffect>
                                  </p:childTnLst>
                                  <p:subTnLst>
                                    <p:audio>
                                      <p:cMediaNode>
                                        <p:cTn display="0" masterRel="sameClick">
                                          <p:stCondLst>
                                            <p:cond evt="begin" delay="0">
                                              <p:tn val="326"/>
                                            </p:cond>
                                          </p:stCondLst>
                                          <p:endCondLst>
                                            <p:cond evt="onStopAudio" delay="0">
                                              <p:tgtEl>
                                                <p:sldTgt/>
                                              </p:tgtEl>
                                            </p:cond>
                                          </p:endCondLst>
                                        </p:cTn>
                                        <p:tgtEl>
                                          <p:sndTgt r:embed="rId3" name="Bling.wav"/>
                                        </p:tgtEl>
                                      </p:cMediaNode>
                                    </p:audio>
                                  </p:subTnLst>
                                </p:cTn>
                              </p:par>
                              <p:par>
                                <p:cTn id="331" presetID="26" presetClass="emph" presetSubtype="0" fill="hold" grpId="1" nodeType="withEffect">
                                  <p:stCondLst>
                                    <p:cond delay="500"/>
                                  </p:stCondLst>
                                  <p:childTnLst>
                                    <p:animEffect transition="out" filter="fade">
                                      <p:cBhvr>
                                        <p:cTn id="332" dur="500" tmFilter="0, 0; .2, .5; .8, .5; 1, 0"/>
                                        <p:tgtEl>
                                          <p:spTgt spid="463"/>
                                        </p:tgtEl>
                                      </p:cBhvr>
                                    </p:animEffect>
                                    <p:animScale>
                                      <p:cBhvr>
                                        <p:cTn id="333" dur="250" autoRev="1" fill="hold"/>
                                        <p:tgtEl>
                                          <p:spTgt spid="463"/>
                                        </p:tgtEl>
                                      </p:cBhvr>
                                      <p:by x="105000" y="105000"/>
                                    </p:animScale>
                                  </p:childTnLst>
                                </p:cTn>
                              </p:par>
                              <p:par>
                                <p:cTn id="334" presetID="53" presetClass="entr" presetSubtype="16" fill="hold" grpId="0" nodeType="withEffect">
                                  <p:stCondLst>
                                    <p:cond delay="0"/>
                                  </p:stCondLst>
                                  <p:childTnLst>
                                    <p:set>
                                      <p:cBhvr>
                                        <p:cTn id="335" dur="1" fill="hold">
                                          <p:stCondLst>
                                            <p:cond delay="0"/>
                                          </p:stCondLst>
                                        </p:cTn>
                                        <p:tgtEl>
                                          <p:spTgt spid="464"/>
                                        </p:tgtEl>
                                        <p:attrNameLst>
                                          <p:attrName>style.visibility</p:attrName>
                                        </p:attrNameLst>
                                      </p:cBhvr>
                                      <p:to>
                                        <p:strVal val="visible"/>
                                      </p:to>
                                    </p:set>
                                    <p:anim calcmode="lin" valueType="num">
                                      <p:cBhvr>
                                        <p:cTn id="336" dur="500" fill="hold"/>
                                        <p:tgtEl>
                                          <p:spTgt spid="464"/>
                                        </p:tgtEl>
                                        <p:attrNameLst>
                                          <p:attrName>ppt_w</p:attrName>
                                        </p:attrNameLst>
                                      </p:cBhvr>
                                      <p:tavLst>
                                        <p:tav tm="0">
                                          <p:val>
                                            <p:fltVal val="0"/>
                                          </p:val>
                                        </p:tav>
                                        <p:tav tm="100000">
                                          <p:val>
                                            <p:strVal val="#ppt_w"/>
                                          </p:val>
                                        </p:tav>
                                      </p:tavLst>
                                    </p:anim>
                                    <p:anim calcmode="lin" valueType="num">
                                      <p:cBhvr>
                                        <p:cTn id="337" dur="500" fill="hold"/>
                                        <p:tgtEl>
                                          <p:spTgt spid="464"/>
                                        </p:tgtEl>
                                        <p:attrNameLst>
                                          <p:attrName>ppt_h</p:attrName>
                                        </p:attrNameLst>
                                      </p:cBhvr>
                                      <p:tavLst>
                                        <p:tav tm="0">
                                          <p:val>
                                            <p:fltVal val="0"/>
                                          </p:val>
                                        </p:tav>
                                        <p:tav tm="100000">
                                          <p:val>
                                            <p:strVal val="#ppt_h"/>
                                          </p:val>
                                        </p:tav>
                                      </p:tavLst>
                                    </p:anim>
                                    <p:animEffect transition="in" filter="fade">
                                      <p:cBhvr>
                                        <p:cTn id="338" dur="500"/>
                                        <p:tgtEl>
                                          <p:spTgt spid="464"/>
                                        </p:tgtEl>
                                      </p:cBhvr>
                                    </p:animEffect>
                                  </p:childTnLst>
                                  <p:subTnLst>
                                    <p:audio>
                                      <p:cMediaNode>
                                        <p:cTn display="0" masterRel="sameClick">
                                          <p:stCondLst>
                                            <p:cond evt="begin" delay="0">
                                              <p:tn val="334"/>
                                            </p:cond>
                                          </p:stCondLst>
                                          <p:endCondLst>
                                            <p:cond evt="onStopAudio" delay="0">
                                              <p:tgtEl>
                                                <p:sldTgt/>
                                              </p:tgtEl>
                                            </p:cond>
                                          </p:endCondLst>
                                        </p:cTn>
                                        <p:tgtEl>
                                          <p:sndTgt r:embed="rId3" name="Bling.wav"/>
                                        </p:tgtEl>
                                      </p:cMediaNode>
                                    </p:audio>
                                  </p:subTnLst>
                                </p:cTn>
                              </p:par>
                              <p:par>
                                <p:cTn id="339" presetID="26" presetClass="emph" presetSubtype="0" fill="hold" grpId="1" nodeType="withEffect">
                                  <p:stCondLst>
                                    <p:cond delay="500"/>
                                  </p:stCondLst>
                                  <p:childTnLst>
                                    <p:animEffect transition="out" filter="fade">
                                      <p:cBhvr>
                                        <p:cTn id="340" dur="500" tmFilter="0, 0; .2, .5; .8, .5; 1, 0"/>
                                        <p:tgtEl>
                                          <p:spTgt spid="464"/>
                                        </p:tgtEl>
                                      </p:cBhvr>
                                    </p:animEffect>
                                    <p:animScale>
                                      <p:cBhvr>
                                        <p:cTn id="341" dur="250" autoRev="1" fill="hold"/>
                                        <p:tgtEl>
                                          <p:spTgt spid="464"/>
                                        </p:tgtEl>
                                      </p:cBhvr>
                                      <p:by x="105000" y="105000"/>
                                    </p:animScale>
                                  </p:childTnLst>
                                </p:cTn>
                              </p:par>
                              <p:par>
                                <p:cTn id="342" presetID="53" presetClass="entr" presetSubtype="16" fill="hold" grpId="0" nodeType="withEffect">
                                  <p:stCondLst>
                                    <p:cond delay="0"/>
                                  </p:stCondLst>
                                  <p:childTnLst>
                                    <p:set>
                                      <p:cBhvr>
                                        <p:cTn id="343" dur="1" fill="hold">
                                          <p:stCondLst>
                                            <p:cond delay="0"/>
                                          </p:stCondLst>
                                        </p:cTn>
                                        <p:tgtEl>
                                          <p:spTgt spid="465"/>
                                        </p:tgtEl>
                                        <p:attrNameLst>
                                          <p:attrName>style.visibility</p:attrName>
                                        </p:attrNameLst>
                                      </p:cBhvr>
                                      <p:to>
                                        <p:strVal val="visible"/>
                                      </p:to>
                                    </p:set>
                                    <p:anim calcmode="lin" valueType="num">
                                      <p:cBhvr>
                                        <p:cTn id="344" dur="500" fill="hold"/>
                                        <p:tgtEl>
                                          <p:spTgt spid="465"/>
                                        </p:tgtEl>
                                        <p:attrNameLst>
                                          <p:attrName>ppt_w</p:attrName>
                                        </p:attrNameLst>
                                      </p:cBhvr>
                                      <p:tavLst>
                                        <p:tav tm="0">
                                          <p:val>
                                            <p:fltVal val="0"/>
                                          </p:val>
                                        </p:tav>
                                        <p:tav tm="100000">
                                          <p:val>
                                            <p:strVal val="#ppt_w"/>
                                          </p:val>
                                        </p:tav>
                                      </p:tavLst>
                                    </p:anim>
                                    <p:anim calcmode="lin" valueType="num">
                                      <p:cBhvr>
                                        <p:cTn id="345" dur="500" fill="hold"/>
                                        <p:tgtEl>
                                          <p:spTgt spid="465"/>
                                        </p:tgtEl>
                                        <p:attrNameLst>
                                          <p:attrName>ppt_h</p:attrName>
                                        </p:attrNameLst>
                                      </p:cBhvr>
                                      <p:tavLst>
                                        <p:tav tm="0">
                                          <p:val>
                                            <p:fltVal val="0"/>
                                          </p:val>
                                        </p:tav>
                                        <p:tav tm="100000">
                                          <p:val>
                                            <p:strVal val="#ppt_h"/>
                                          </p:val>
                                        </p:tav>
                                      </p:tavLst>
                                    </p:anim>
                                    <p:animEffect transition="in" filter="fade">
                                      <p:cBhvr>
                                        <p:cTn id="346" dur="500"/>
                                        <p:tgtEl>
                                          <p:spTgt spid="465"/>
                                        </p:tgtEl>
                                      </p:cBhvr>
                                    </p:animEffect>
                                  </p:childTnLst>
                                  <p:subTnLst>
                                    <p:audio>
                                      <p:cMediaNode>
                                        <p:cTn display="0" masterRel="sameClick">
                                          <p:stCondLst>
                                            <p:cond evt="begin" delay="0">
                                              <p:tn val="342"/>
                                            </p:cond>
                                          </p:stCondLst>
                                          <p:endCondLst>
                                            <p:cond evt="onStopAudio" delay="0">
                                              <p:tgtEl>
                                                <p:sldTgt/>
                                              </p:tgtEl>
                                            </p:cond>
                                          </p:endCondLst>
                                        </p:cTn>
                                        <p:tgtEl>
                                          <p:sndTgt r:embed="rId3" name="Bling.wav"/>
                                        </p:tgtEl>
                                      </p:cMediaNode>
                                    </p:audio>
                                  </p:subTnLst>
                                </p:cTn>
                              </p:par>
                              <p:par>
                                <p:cTn id="347" presetID="26" presetClass="emph" presetSubtype="0" fill="hold" grpId="1" nodeType="withEffect">
                                  <p:stCondLst>
                                    <p:cond delay="500"/>
                                  </p:stCondLst>
                                  <p:childTnLst>
                                    <p:animEffect transition="out" filter="fade">
                                      <p:cBhvr>
                                        <p:cTn id="348" dur="500" tmFilter="0, 0; .2, .5; .8, .5; 1, 0"/>
                                        <p:tgtEl>
                                          <p:spTgt spid="465"/>
                                        </p:tgtEl>
                                      </p:cBhvr>
                                    </p:animEffect>
                                    <p:animScale>
                                      <p:cBhvr>
                                        <p:cTn id="349" dur="250" autoRev="1" fill="hold"/>
                                        <p:tgtEl>
                                          <p:spTgt spid="465"/>
                                        </p:tgtEl>
                                      </p:cBhvr>
                                      <p:by x="105000" y="105000"/>
                                    </p:animScale>
                                  </p:childTnLst>
                                </p:cTn>
                              </p:par>
                            </p:childTnLst>
                          </p:cTn>
                        </p:par>
                      </p:childTnLst>
                    </p:cTn>
                  </p:par>
                </p:childTnLst>
              </p:cTn>
              <p:nextCondLst>
                <p:cond evt="onClick" delay="0">
                  <p:tgtEl>
                    <p:spTgt spid="157"/>
                  </p:tgtEl>
                </p:cond>
              </p:nextCondLst>
            </p:seq>
            <p:seq concurrent="1" nextAc="seek">
              <p:cTn id="350" restart="whenNotActive" fill="hold" evtFilter="cancelBubble" nodeType="interactiveSeq">
                <p:stCondLst>
                  <p:cond evt="onClick" delay="0">
                    <p:tgtEl>
                      <p:spTgt spid="158"/>
                    </p:tgtEl>
                  </p:cond>
                </p:stCondLst>
                <p:endSync evt="end" delay="0">
                  <p:rtn val="all"/>
                </p:endSync>
                <p:childTnLst>
                  <p:par>
                    <p:cTn id="351" fill="hold">
                      <p:stCondLst>
                        <p:cond delay="0"/>
                      </p:stCondLst>
                      <p:childTnLst>
                        <p:par>
                          <p:cTn id="352" fill="hold">
                            <p:stCondLst>
                              <p:cond delay="0"/>
                            </p:stCondLst>
                            <p:childTnLst>
                              <p:par>
                                <p:cTn id="353" presetID="53" presetClass="entr" presetSubtype="16" fill="hold" grpId="0" nodeType="withEffect">
                                  <p:stCondLst>
                                    <p:cond delay="0"/>
                                  </p:stCondLst>
                                  <p:childTnLst>
                                    <p:set>
                                      <p:cBhvr>
                                        <p:cTn id="354" dur="1" fill="hold">
                                          <p:stCondLst>
                                            <p:cond delay="0"/>
                                          </p:stCondLst>
                                        </p:cTn>
                                        <p:tgtEl>
                                          <p:spTgt spid="473"/>
                                        </p:tgtEl>
                                        <p:attrNameLst>
                                          <p:attrName>style.visibility</p:attrName>
                                        </p:attrNameLst>
                                      </p:cBhvr>
                                      <p:to>
                                        <p:strVal val="visible"/>
                                      </p:to>
                                    </p:set>
                                    <p:anim calcmode="lin" valueType="num">
                                      <p:cBhvr>
                                        <p:cTn id="355" dur="500" fill="hold"/>
                                        <p:tgtEl>
                                          <p:spTgt spid="473"/>
                                        </p:tgtEl>
                                        <p:attrNameLst>
                                          <p:attrName>ppt_w</p:attrName>
                                        </p:attrNameLst>
                                      </p:cBhvr>
                                      <p:tavLst>
                                        <p:tav tm="0">
                                          <p:val>
                                            <p:fltVal val="0"/>
                                          </p:val>
                                        </p:tav>
                                        <p:tav tm="100000">
                                          <p:val>
                                            <p:strVal val="#ppt_w"/>
                                          </p:val>
                                        </p:tav>
                                      </p:tavLst>
                                    </p:anim>
                                    <p:anim calcmode="lin" valueType="num">
                                      <p:cBhvr>
                                        <p:cTn id="356" dur="500" fill="hold"/>
                                        <p:tgtEl>
                                          <p:spTgt spid="473"/>
                                        </p:tgtEl>
                                        <p:attrNameLst>
                                          <p:attrName>ppt_h</p:attrName>
                                        </p:attrNameLst>
                                      </p:cBhvr>
                                      <p:tavLst>
                                        <p:tav tm="0">
                                          <p:val>
                                            <p:fltVal val="0"/>
                                          </p:val>
                                        </p:tav>
                                        <p:tav tm="100000">
                                          <p:val>
                                            <p:strVal val="#ppt_h"/>
                                          </p:val>
                                        </p:tav>
                                      </p:tavLst>
                                    </p:anim>
                                    <p:animEffect transition="in" filter="fade">
                                      <p:cBhvr>
                                        <p:cTn id="357" dur="500"/>
                                        <p:tgtEl>
                                          <p:spTgt spid="473"/>
                                        </p:tgtEl>
                                      </p:cBhvr>
                                    </p:animEffect>
                                  </p:childTnLst>
                                  <p:subTnLst>
                                    <p:audio>
                                      <p:cMediaNode>
                                        <p:cTn display="0" masterRel="sameClick">
                                          <p:stCondLst>
                                            <p:cond evt="begin" delay="0">
                                              <p:tn val="353"/>
                                            </p:cond>
                                          </p:stCondLst>
                                          <p:endCondLst>
                                            <p:cond evt="onStopAudio" delay="0">
                                              <p:tgtEl>
                                                <p:sldTgt/>
                                              </p:tgtEl>
                                            </p:cond>
                                          </p:endCondLst>
                                        </p:cTn>
                                        <p:tgtEl>
                                          <p:sndTgt r:embed="rId3" name="Bling.wav"/>
                                        </p:tgtEl>
                                      </p:cMediaNode>
                                    </p:audio>
                                  </p:subTnLst>
                                </p:cTn>
                              </p:par>
                              <p:par>
                                <p:cTn id="358" presetID="26" presetClass="emph" presetSubtype="0" fill="hold" grpId="1" nodeType="withEffect">
                                  <p:stCondLst>
                                    <p:cond delay="500"/>
                                  </p:stCondLst>
                                  <p:childTnLst>
                                    <p:animEffect transition="out" filter="fade">
                                      <p:cBhvr>
                                        <p:cTn id="359" dur="500" tmFilter="0, 0; .2, .5; .8, .5; 1, 0"/>
                                        <p:tgtEl>
                                          <p:spTgt spid="473"/>
                                        </p:tgtEl>
                                      </p:cBhvr>
                                    </p:animEffect>
                                    <p:animScale>
                                      <p:cBhvr>
                                        <p:cTn id="360" dur="250" autoRev="1" fill="hold"/>
                                        <p:tgtEl>
                                          <p:spTgt spid="473"/>
                                        </p:tgtEl>
                                      </p:cBhvr>
                                      <p:by x="105000" y="105000"/>
                                    </p:animScale>
                                  </p:childTnLst>
                                </p:cTn>
                              </p:par>
                              <p:par>
                                <p:cTn id="361" presetID="53" presetClass="entr" presetSubtype="16" fill="hold" grpId="0" nodeType="withEffect">
                                  <p:stCondLst>
                                    <p:cond delay="0"/>
                                  </p:stCondLst>
                                  <p:childTnLst>
                                    <p:set>
                                      <p:cBhvr>
                                        <p:cTn id="362" dur="1" fill="hold">
                                          <p:stCondLst>
                                            <p:cond delay="0"/>
                                          </p:stCondLst>
                                        </p:cTn>
                                        <p:tgtEl>
                                          <p:spTgt spid="474"/>
                                        </p:tgtEl>
                                        <p:attrNameLst>
                                          <p:attrName>style.visibility</p:attrName>
                                        </p:attrNameLst>
                                      </p:cBhvr>
                                      <p:to>
                                        <p:strVal val="visible"/>
                                      </p:to>
                                    </p:set>
                                    <p:anim calcmode="lin" valueType="num">
                                      <p:cBhvr>
                                        <p:cTn id="363" dur="500" fill="hold"/>
                                        <p:tgtEl>
                                          <p:spTgt spid="474"/>
                                        </p:tgtEl>
                                        <p:attrNameLst>
                                          <p:attrName>ppt_w</p:attrName>
                                        </p:attrNameLst>
                                      </p:cBhvr>
                                      <p:tavLst>
                                        <p:tav tm="0">
                                          <p:val>
                                            <p:fltVal val="0"/>
                                          </p:val>
                                        </p:tav>
                                        <p:tav tm="100000">
                                          <p:val>
                                            <p:strVal val="#ppt_w"/>
                                          </p:val>
                                        </p:tav>
                                      </p:tavLst>
                                    </p:anim>
                                    <p:anim calcmode="lin" valueType="num">
                                      <p:cBhvr>
                                        <p:cTn id="364" dur="500" fill="hold"/>
                                        <p:tgtEl>
                                          <p:spTgt spid="474"/>
                                        </p:tgtEl>
                                        <p:attrNameLst>
                                          <p:attrName>ppt_h</p:attrName>
                                        </p:attrNameLst>
                                      </p:cBhvr>
                                      <p:tavLst>
                                        <p:tav tm="0">
                                          <p:val>
                                            <p:fltVal val="0"/>
                                          </p:val>
                                        </p:tav>
                                        <p:tav tm="100000">
                                          <p:val>
                                            <p:strVal val="#ppt_h"/>
                                          </p:val>
                                        </p:tav>
                                      </p:tavLst>
                                    </p:anim>
                                    <p:animEffect transition="in" filter="fade">
                                      <p:cBhvr>
                                        <p:cTn id="365" dur="500"/>
                                        <p:tgtEl>
                                          <p:spTgt spid="474"/>
                                        </p:tgtEl>
                                      </p:cBhvr>
                                    </p:animEffect>
                                  </p:childTnLst>
                                  <p:subTnLst>
                                    <p:audio>
                                      <p:cMediaNode>
                                        <p:cTn display="0" masterRel="sameClick">
                                          <p:stCondLst>
                                            <p:cond evt="begin" delay="0">
                                              <p:tn val="361"/>
                                            </p:cond>
                                          </p:stCondLst>
                                          <p:endCondLst>
                                            <p:cond evt="onStopAudio" delay="0">
                                              <p:tgtEl>
                                                <p:sldTgt/>
                                              </p:tgtEl>
                                            </p:cond>
                                          </p:endCondLst>
                                        </p:cTn>
                                        <p:tgtEl>
                                          <p:sndTgt r:embed="rId3" name="Bling.wav"/>
                                        </p:tgtEl>
                                      </p:cMediaNode>
                                    </p:audio>
                                  </p:subTnLst>
                                </p:cTn>
                              </p:par>
                              <p:par>
                                <p:cTn id="366" presetID="26" presetClass="emph" presetSubtype="0" fill="hold" grpId="1" nodeType="withEffect">
                                  <p:stCondLst>
                                    <p:cond delay="500"/>
                                  </p:stCondLst>
                                  <p:childTnLst>
                                    <p:animEffect transition="out" filter="fade">
                                      <p:cBhvr>
                                        <p:cTn id="367" dur="500" tmFilter="0, 0; .2, .5; .8, .5; 1, 0"/>
                                        <p:tgtEl>
                                          <p:spTgt spid="474"/>
                                        </p:tgtEl>
                                      </p:cBhvr>
                                    </p:animEffect>
                                    <p:animScale>
                                      <p:cBhvr>
                                        <p:cTn id="368" dur="250" autoRev="1" fill="hold"/>
                                        <p:tgtEl>
                                          <p:spTgt spid="474"/>
                                        </p:tgtEl>
                                      </p:cBhvr>
                                      <p:by x="105000" y="105000"/>
                                    </p:animScale>
                                  </p:childTnLst>
                                </p:cTn>
                              </p:par>
                              <p:par>
                                <p:cTn id="369" presetID="53" presetClass="entr" presetSubtype="16" fill="hold" grpId="0" nodeType="withEffect">
                                  <p:stCondLst>
                                    <p:cond delay="0"/>
                                  </p:stCondLst>
                                  <p:childTnLst>
                                    <p:set>
                                      <p:cBhvr>
                                        <p:cTn id="370" dur="1" fill="hold">
                                          <p:stCondLst>
                                            <p:cond delay="0"/>
                                          </p:stCondLst>
                                        </p:cTn>
                                        <p:tgtEl>
                                          <p:spTgt spid="475"/>
                                        </p:tgtEl>
                                        <p:attrNameLst>
                                          <p:attrName>style.visibility</p:attrName>
                                        </p:attrNameLst>
                                      </p:cBhvr>
                                      <p:to>
                                        <p:strVal val="visible"/>
                                      </p:to>
                                    </p:set>
                                    <p:anim calcmode="lin" valueType="num">
                                      <p:cBhvr>
                                        <p:cTn id="371" dur="500" fill="hold"/>
                                        <p:tgtEl>
                                          <p:spTgt spid="475"/>
                                        </p:tgtEl>
                                        <p:attrNameLst>
                                          <p:attrName>ppt_w</p:attrName>
                                        </p:attrNameLst>
                                      </p:cBhvr>
                                      <p:tavLst>
                                        <p:tav tm="0">
                                          <p:val>
                                            <p:fltVal val="0"/>
                                          </p:val>
                                        </p:tav>
                                        <p:tav tm="100000">
                                          <p:val>
                                            <p:strVal val="#ppt_w"/>
                                          </p:val>
                                        </p:tav>
                                      </p:tavLst>
                                    </p:anim>
                                    <p:anim calcmode="lin" valueType="num">
                                      <p:cBhvr>
                                        <p:cTn id="372" dur="500" fill="hold"/>
                                        <p:tgtEl>
                                          <p:spTgt spid="475"/>
                                        </p:tgtEl>
                                        <p:attrNameLst>
                                          <p:attrName>ppt_h</p:attrName>
                                        </p:attrNameLst>
                                      </p:cBhvr>
                                      <p:tavLst>
                                        <p:tav tm="0">
                                          <p:val>
                                            <p:fltVal val="0"/>
                                          </p:val>
                                        </p:tav>
                                        <p:tav tm="100000">
                                          <p:val>
                                            <p:strVal val="#ppt_h"/>
                                          </p:val>
                                        </p:tav>
                                      </p:tavLst>
                                    </p:anim>
                                    <p:animEffect transition="in" filter="fade">
                                      <p:cBhvr>
                                        <p:cTn id="373" dur="500"/>
                                        <p:tgtEl>
                                          <p:spTgt spid="475"/>
                                        </p:tgtEl>
                                      </p:cBhvr>
                                    </p:animEffect>
                                  </p:childTnLst>
                                  <p:subTnLst>
                                    <p:audio>
                                      <p:cMediaNode>
                                        <p:cTn display="0" masterRel="sameClick">
                                          <p:stCondLst>
                                            <p:cond evt="begin" delay="0">
                                              <p:tn val="369"/>
                                            </p:cond>
                                          </p:stCondLst>
                                          <p:endCondLst>
                                            <p:cond evt="onStopAudio" delay="0">
                                              <p:tgtEl>
                                                <p:sldTgt/>
                                              </p:tgtEl>
                                            </p:cond>
                                          </p:endCondLst>
                                        </p:cTn>
                                        <p:tgtEl>
                                          <p:sndTgt r:embed="rId3" name="Bling.wav"/>
                                        </p:tgtEl>
                                      </p:cMediaNode>
                                    </p:audio>
                                  </p:subTnLst>
                                </p:cTn>
                              </p:par>
                              <p:par>
                                <p:cTn id="374" presetID="26" presetClass="emph" presetSubtype="0" fill="hold" grpId="1" nodeType="withEffect">
                                  <p:stCondLst>
                                    <p:cond delay="500"/>
                                  </p:stCondLst>
                                  <p:childTnLst>
                                    <p:animEffect transition="out" filter="fade">
                                      <p:cBhvr>
                                        <p:cTn id="375" dur="500" tmFilter="0, 0; .2, .5; .8, .5; 1, 0"/>
                                        <p:tgtEl>
                                          <p:spTgt spid="475"/>
                                        </p:tgtEl>
                                      </p:cBhvr>
                                    </p:animEffect>
                                    <p:animScale>
                                      <p:cBhvr>
                                        <p:cTn id="376" dur="250" autoRev="1" fill="hold"/>
                                        <p:tgtEl>
                                          <p:spTgt spid="475"/>
                                        </p:tgtEl>
                                      </p:cBhvr>
                                      <p:by x="105000" y="105000"/>
                                    </p:animScale>
                                  </p:childTnLst>
                                </p:cTn>
                              </p:par>
                              <p:par>
                                <p:cTn id="377" presetID="53" presetClass="entr" presetSubtype="16" fill="hold" grpId="0" nodeType="withEffect">
                                  <p:stCondLst>
                                    <p:cond delay="0"/>
                                  </p:stCondLst>
                                  <p:childTnLst>
                                    <p:set>
                                      <p:cBhvr>
                                        <p:cTn id="378" dur="1" fill="hold">
                                          <p:stCondLst>
                                            <p:cond delay="0"/>
                                          </p:stCondLst>
                                        </p:cTn>
                                        <p:tgtEl>
                                          <p:spTgt spid="476"/>
                                        </p:tgtEl>
                                        <p:attrNameLst>
                                          <p:attrName>style.visibility</p:attrName>
                                        </p:attrNameLst>
                                      </p:cBhvr>
                                      <p:to>
                                        <p:strVal val="visible"/>
                                      </p:to>
                                    </p:set>
                                    <p:anim calcmode="lin" valueType="num">
                                      <p:cBhvr>
                                        <p:cTn id="379" dur="500" fill="hold"/>
                                        <p:tgtEl>
                                          <p:spTgt spid="476"/>
                                        </p:tgtEl>
                                        <p:attrNameLst>
                                          <p:attrName>ppt_w</p:attrName>
                                        </p:attrNameLst>
                                      </p:cBhvr>
                                      <p:tavLst>
                                        <p:tav tm="0">
                                          <p:val>
                                            <p:fltVal val="0"/>
                                          </p:val>
                                        </p:tav>
                                        <p:tav tm="100000">
                                          <p:val>
                                            <p:strVal val="#ppt_w"/>
                                          </p:val>
                                        </p:tav>
                                      </p:tavLst>
                                    </p:anim>
                                    <p:anim calcmode="lin" valueType="num">
                                      <p:cBhvr>
                                        <p:cTn id="380" dur="500" fill="hold"/>
                                        <p:tgtEl>
                                          <p:spTgt spid="476"/>
                                        </p:tgtEl>
                                        <p:attrNameLst>
                                          <p:attrName>ppt_h</p:attrName>
                                        </p:attrNameLst>
                                      </p:cBhvr>
                                      <p:tavLst>
                                        <p:tav tm="0">
                                          <p:val>
                                            <p:fltVal val="0"/>
                                          </p:val>
                                        </p:tav>
                                        <p:tav tm="100000">
                                          <p:val>
                                            <p:strVal val="#ppt_h"/>
                                          </p:val>
                                        </p:tav>
                                      </p:tavLst>
                                    </p:anim>
                                    <p:animEffect transition="in" filter="fade">
                                      <p:cBhvr>
                                        <p:cTn id="381" dur="500"/>
                                        <p:tgtEl>
                                          <p:spTgt spid="476"/>
                                        </p:tgtEl>
                                      </p:cBhvr>
                                    </p:animEffect>
                                  </p:childTnLst>
                                  <p:subTnLst>
                                    <p:audio>
                                      <p:cMediaNode>
                                        <p:cTn display="0" masterRel="sameClick">
                                          <p:stCondLst>
                                            <p:cond evt="begin" delay="0">
                                              <p:tn val="377"/>
                                            </p:cond>
                                          </p:stCondLst>
                                          <p:endCondLst>
                                            <p:cond evt="onStopAudio" delay="0">
                                              <p:tgtEl>
                                                <p:sldTgt/>
                                              </p:tgtEl>
                                            </p:cond>
                                          </p:endCondLst>
                                        </p:cTn>
                                        <p:tgtEl>
                                          <p:sndTgt r:embed="rId3" name="Bling.wav"/>
                                        </p:tgtEl>
                                      </p:cMediaNode>
                                    </p:audio>
                                  </p:subTnLst>
                                </p:cTn>
                              </p:par>
                              <p:par>
                                <p:cTn id="382" presetID="26" presetClass="emph" presetSubtype="0" fill="hold" grpId="1" nodeType="withEffect">
                                  <p:stCondLst>
                                    <p:cond delay="500"/>
                                  </p:stCondLst>
                                  <p:childTnLst>
                                    <p:animEffect transition="out" filter="fade">
                                      <p:cBhvr>
                                        <p:cTn id="383" dur="500" tmFilter="0, 0; .2, .5; .8, .5; 1, 0"/>
                                        <p:tgtEl>
                                          <p:spTgt spid="476"/>
                                        </p:tgtEl>
                                      </p:cBhvr>
                                    </p:animEffect>
                                    <p:animScale>
                                      <p:cBhvr>
                                        <p:cTn id="384" dur="250" autoRev="1" fill="hold"/>
                                        <p:tgtEl>
                                          <p:spTgt spid="476"/>
                                        </p:tgtEl>
                                      </p:cBhvr>
                                      <p:by x="105000" y="105000"/>
                                    </p:animScale>
                                  </p:childTnLst>
                                </p:cTn>
                              </p:par>
                              <p:par>
                                <p:cTn id="385" presetID="53" presetClass="entr" presetSubtype="16" fill="hold" grpId="0" nodeType="withEffect">
                                  <p:stCondLst>
                                    <p:cond delay="0"/>
                                  </p:stCondLst>
                                  <p:childTnLst>
                                    <p:set>
                                      <p:cBhvr>
                                        <p:cTn id="386" dur="1" fill="hold">
                                          <p:stCondLst>
                                            <p:cond delay="0"/>
                                          </p:stCondLst>
                                        </p:cTn>
                                        <p:tgtEl>
                                          <p:spTgt spid="477"/>
                                        </p:tgtEl>
                                        <p:attrNameLst>
                                          <p:attrName>style.visibility</p:attrName>
                                        </p:attrNameLst>
                                      </p:cBhvr>
                                      <p:to>
                                        <p:strVal val="visible"/>
                                      </p:to>
                                    </p:set>
                                    <p:anim calcmode="lin" valueType="num">
                                      <p:cBhvr>
                                        <p:cTn id="387" dur="500" fill="hold"/>
                                        <p:tgtEl>
                                          <p:spTgt spid="477"/>
                                        </p:tgtEl>
                                        <p:attrNameLst>
                                          <p:attrName>ppt_w</p:attrName>
                                        </p:attrNameLst>
                                      </p:cBhvr>
                                      <p:tavLst>
                                        <p:tav tm="0">
                                          <p:val>
                                            <p:fltVal val="0"/>
                                          </p:val>
                                        </p:tav>
                                        <p:tav tm="100000">
                                          <p:val>
                                            <p:strVal val="#ppt_w"/>
                                          </p:val>
                                        </p:tav>
                                      </p:tavLst>
                                    </p:anim>
                                    <p:anim calcmode="lin" valueType="num">
                                      <p:cBhvr>
                                        <p:cTn id="388" dur="500" fill="hold"/>
                                        <p:tgtEl>
                                          <p:spTgt spid="477"/>
                                        </p:tgtEl>
                                        <p:attrNameLst>
                                          <p:attrName>ppt_h</p:attrName>
                                        </p:attrNameLst>
                                      </p:cBhvr>
                                      <p:tavLst>
                                        <p:tav tm="0">
                                          <p:val>
                                            <p:fltVal val="0"/>
                                          </p:val>
                                        </p:tav>
                                        <p:tav tm="100000">
                                          <p:val>
                                            <p:strVal val="#ppt_h"/>
                                          </p:val>
                                        </p:tav>
                                      </p:tavLst>
                                    </p:anim>
                                    <p:animEffect transition="in" filter="fade">
                                      <p:cBhvr>
                                        <p:cTn id="389" dur="500"/>
                                        <p:tgtEl>
                                          <p:spTgt spid="477"/>
                                        </p:tgtEl>
                                      </p:cBhvr>
                                    </p:animEffect>
                                  </p:childTnLst>
                                  <p:subTnLst>
                                    <p:audio>
                                      <p:cMediaNode>
                                        <p:cTn display="0" masterRel="sameClick">
                                          <p:stCondLst>
                                            <p:cond evt="begin" delay="0">
                                              <p:tn val="385"/>
                                            </p:cond>
                                          </p:stCondLst>
                                          <p:endCondLst>
                                            <p:cond evt="onStopAudio" delay="0">
                                              <p:tgtEl>
                                                <p:sldTgt/>
                                              </p:tgtEl>
                                            </p:cond>
                                          </p:endCondLst>
                                        </p:cTn>
                                        <p:tgtEl>
                                          <p:sndTgt r:embed="rId3" name="Bling.wav"/>
                                        </p:tgtEl>
                                      </p:cMediaNode>
                                    </p:audio>
                                  </p:subTnLst>
                                </p:cTn>
                              </p:par>
                              <p:par>
                                <p:cTn id="390" presetID="26" presetClass="emph" presetSubtype="0" fill="hold" grpId="1" nodeType="withEffect">
                                  <p:stCondLst>
                                    <p:cond delay="500"/>
                                  </p:stCondLst>
                                  <p:childTnLst>
                                    <p:animEffect transition="out" filter="fade">
                                      <p:cBhvr>
                                        <p:cTn id="391" dur="500" tmFilter="0, 0; .2, .5; .8, .5; 1, 0"/>
                                        <p:tgtEl>
                                          <p:spTgt spid="477"/>
                                        </p:tgtEl>
                                      </p:cBhvr>
                                    </p:animEffect>
                                    <p:animScale>
                                      <p:cBhvr>
                                        <p:cTn id="392" dur="250" autoRev="1" fill="hold"/>
                                        <p:tgtEl>
                                          <p:spTgt spid="477"/>
                                        </p:tgtEl>
                                      </p:cBhvr>
                                      <p:by x="105000" y="105000"/>
                                    </p:animScale>
                                  </p:childTnLst>
                                </p:cTn>
                              </p:par>
                            </p:childTnLst>
                          </p:cTn>
                        </p:par>
                      </p:childTnLst>
                    </p:cTn>
                  </p:par>
                </p:childTnLst>
              </p:cTn>
              <p:nextCondLst>
                <p:cond evt="onClick" delay="0">
                  <p:tgtEl>
                    <p:spTgt spid="158"/>
                  </p:tgtEl>
                </p:cond>
              </p:nextCondLst>
            </p:seq>
            <p:seq concurrent="1" nextAc="seek">
              <p:cTn id="393" restart="whenNotActive" fill="hold" evtFilter="cancelBubble" nodeType="interactiveSeq">
                <p:stCondLst>
                  <p:cond evt="onClick" delay="0">
                    <p:tgtEl>
                      <p:spTgt spid="159"/>
                    </p:tgtEl>
                  </p:cond>
                </p:stCondLst>
                <p:endSync evt="end" delay="0">
                  <p:rtn val="all"/>
                </p:endSync>
                <p:childTnLst>
                  <p:par>
                    <p:cTn id="394" fill="hold">
                      <p:stCondLst>
                        <p:cond delay="0"/>
                      </p:stCondLst>
                      <p:childTnLst>
                        <p:par>
                          <p:cTn id="395" fill="hold">
                            <p:stCondLst>
                              <p:cond delay="0"/>
                            </p:stCondLst>
                            <p:childTnLst>
                              <p:par>
                                <p:cTn id="396" presetID="53" presetClass="entr" presetSubtype="16" fill="hold" grpId="0" nodeType="withEffect">
                                  <p:stCondLst>
                                    <p:cond delay="0"/>
                                  </p:stCondLst>
                                  <p:childTnLst>
                                    <p:set>
                                      <p:cBhvr>
                                        <p:cTn id="397" dur="1" fill="hold">
                                          <p:stCondLst>
                                            <p:cond delay="0"/>
                                          </p:stCondLst>
                                        </p:cTn>
                                        <p:tgtEl>
                                          <p:spTgt spid="481"/>
                                        </p:tgtEl>
                                        <p:attrNameLst>
                                          <p:attrName>style.visibility</p:attrName>
                                        </p:attrNameLst>
                                      </p:cBhvr>
                                      <p:to>
                                        <p:strVal val="visible"/>
                                      </p:to>
                                    </p:set>
                                    <p:anim calcmode="lin" valueType="num">
                                      <p:cBhvr>
                                        <p:cTn id="398" dur="500" fill="hold"/>
                                        <p:tgtEl>
                                          <p:spTgt spid="481"/>
                                        </p:tgtEl>
                                        <p:attrNameLst>
                                          <p:attrName>ppt_w</p:attrName>
                                        </p:attrNameLst>
                                      </p:cBhvr>
                                      <p:tavLst>
                                        <p:tav tm="0">
                                          <p:val>
                                            <p:fltVal val="0"/>
                                          </p:val>
                                        </p:tav>
                                        <p:tav tm="100000">
                                          <p:val>
                                            <p:strVal val="#ppt_w"/>
                                          </p:val>
                                        </p:tav>
                                      </p:tavLst>
                                    </p:anim>
                                    <p:anim calcmode="lin" valueType="num">
                                      <p:cBhvr>
                                        <p:cTn id="399" dur="500" fill="hold"/>
                                        <p:tgtEl>
                                          <p:spTgt spid="481"/>
                                        </p:tgtEl>
                                        <p:attrNameLst>
                                          <p:attrName>ppt_h</p:attrName>
                                        </p:attrNameLst>
                                      </p:cBhvr>
                                      <p:tavLst>
                                        <p:tav tm="0">
                                          <p:val>
                                            <p:fltVal val="0"/>
                                          </p:val>
                                        </p:tav>
                                        <p:tav tm="100000">
                                          <p:val>
                                            <p:strVal val="#ppt_h"/>
                                          </p:val>
                                        </p:tav>
                                      </p:tavLst>
                                    </p:anim>
                                    <p:animEffect transition="in" filter="fade">
                                      <p:cBhvr>
                                        <p:cTn id="400" dur="500"/>
                                        <p:tgtEl>
                                          <p:spTgt spid="481"/>
                                        </p:tgtEl>
                                      </p:cBhvr>
                                    </p:animEffect>
                                  </p:childTnLst>
                                  <p:subTnLst>
                                    <p:audio>
                                      <p:cMediaNode>
                                        <p:cTn display="0" masterRel="sameClick">
                                          <p:stCondLst>
                                            <p:cond evt="begin" delay="0">
                                              <p:tn val="396"/>
                                            </p:cond>
                                          </p:stCondLst>
                                          <p:endCondLst>
                                            <p:cond evt="onStopAudio" delay="0">
                                              <p:tgtEl>
                                                <p:sldTgt/>
                                              </p:tgtEl>
                                            </p:cond>
                                          </p:endCondLst>
                                        </p:cTn>
                                        <p:tgtEl>
                                          <p:sndTgt r:embed="rId3" name="Bling.wav"/>
                                        </p:tgtEl>
                                      </p:cMediaNode>
                                    </p:audio>
                                  </p:subTnLst>
                                </p:cTn>
                              </p:par>
                              <p:par>
                                <p:cTn id="401" presetID="26" presetClass="emph" presetSubtype="0" fill="hold" grpId="1" nodeType="withEffect">
                                  <p:stCondLst>
                                    <p:cond delay="500"/>
                                  </p:stCondLst>
                                  <p:childTnLst>
                                    <p:animEffect transition="out" filter="fade">
                                      <p:cBhvr>
                                        <p:cTn id="402" dur="500" tmFilter="0, 0; .2, .5; .8, .5; 1, 0"/>
                                        <p:tgtEl>
                                          <p:spTgt spid="481"/>
                                        </p:tgtEl>
                                      </p:cBhvr>
                                    </p:animEffect>
                                    <p:animScale>
                                      <p:cBhvr>
                                        <p:cTn id="403" dur="250" autoRev="1" fill="hold"/>
                                        <p:tgtEl>
                                          <p:spTgt spid="481"/>
                                        </p:tgtEl>
                                      </p:cBhvr>
                                      <p:by x="105000" y="105000"/>
                                    </p:animScale>
                                  </p:childTnLst>
                                </p:cTn>
                              </p:par>
                              <p:par>
                                <p:cTn id="404" presetID="53" presetClass="entr" presetSubtype="16" fill="hold" grpId="0" nodeType="withEffect">
                                  <p:stCondLst>
                                    <p:cond delay="0"/>
                                  </p:stCondLst>
                                  <p:childTnLst>
                                    <p:set>
                                      <p:cBhvr>
                                        <p:cTn id="405" dur="1" fill="hold">
                                          <p:stCondLst>
                                            <p:cond delay="0"/>
                                          </p:stCondLst>
                                        </p:cTn>
                                        <p:tgtEl>
                                          <p:spTgt spid="482"/>
                                        </p:tgtEl>
                                        <p:attrNameLst>
                                          <p:attrName>style.visibility</p:attrName>
                                        </p:attrNameLst>
                                      </p:cBhvr>
                                      <p:to>
                                        <p:strVal val="visible"/>
                                      </p:to>
                                    </p:set>
                                    <p:anim calcmode="lin" valueType="num">
                                      <p:cBhvr>
                                        <p:cTn id="406" dur="500" fill="hold"/>
                                        <p:tgtEl>
                                          <p:spTgt spid="482"/>
                                        </p:tgtEl>
                                        <p:attrNameLst>
                                          <p:attrName>ppt_w</p:attrName>
                                        </p:attrNameLst>
                                      </p:cBhvr>
                                      <p:tavLst>
                                        <p:tav tm="0">
                                          <p:val>
                                            <p:fltVal val="0"/>
                                          </p:val>
                                        </p:tav>
                                        <p:tav tm="100000">
                                          <p:val>
                                            <p:strVal val="#ppt_w"/>
                                          </p:val>
                                        </p:tav>
                                      </p:tavLst>
                                    </p:anim>
                                    <p:anim calcmode="lin" valueType="num">
                                      <p:cBhvr>
                                        <p:cTn id="407" dur="500" fill="hold"/>
                                        <p:tgtEl>
                                          <p:spTgt spid="482"/>
                                        </p:tgtEl>
                                        <p:attrNameLst>
                                          <p:attrName>ppt_h</p:attrName>
                                        </p:attrNameLst>
                                      </p:cBhvr>
                                      <p:tavLst>
                                        <p:tav tm="0">
                                          <p:val>
                                            <p:fltVal val="0"/>
                                          </p:val>
                                        </p:tav>
                                        <p:tav tm="100000">
                                          <p:val>
                                            <p:strVal val="#ppt_h"/>
                                          </p:val>
                                        </p:tav>
                                      </p:tavLst>
                                    </p:anim>
                                    <p:animEffect transition="in" filter="fade">
                                      <p:cBhvr>
                                        <p:cTn id="408" dur="500"/>
                                        <p:tgtEl>
                                          <p:spTgt spid="482"/>
                                        </p:tgtEl>
                                      </p:cBhvr>
                                    </p:animEffect>
                                  </p:childTnLst>
                                  <p:subTnLst>
                                    <p:audio>
                                      <p:cMediaNode>
                                        <p:cTn display="0" masterRel="sameClick">
                                          <p:stCondLst>
                                            <p:cond evt="begin" delay="0">
                                              <p:tn val="404"/>
                                            </p:cond>
                                          </p:stCondLst>
                                          <p:endCondLst>
                                            <p:cond evt="onStopAudio" delay="0">
                                              <p:tgtEl>
                                                <p:sldTgt/>
                                              </p:tgtEl>
                                            </p:cond>
                                          </p:endCondLst>
                                        </p:cTn>
                                        <p:tgtEl>
                                          <p:sndTgt r:embed="rId3" name="Bling.wav"/>
                                        </p:tgtEl>
                                      </p:cMediaNode>
                                    </p:audio>
                                  </p:subTnLst>
                                </p:cTn>
                              </p:par>
                              <p:par>
                                <p:cTn id="409" presetID="26" presetClass="emph" presetSubtype="0" fill="hold" grpId="1" nodeType="withEffect">
                                  <p:stCondLst>
                                    <p:cond delay="500"/>
                                  </p:stCondLst>
                                  <p:childTnLst>
                                    <p:animEffect transition="out" filter="fade">
                                      <p:cBhvr>
                                        <p:cTn id="410" dur="500" tmFilter="0, 0; .2, .5; .8, .5; 1, 0"/>
                                        <p:tgtEl>
                                          <p:spTgt spid="482"/>
                                        </p:tgtEl>
                                      </p:cBhvr>
                                    </p:animEffect>
                                    <p:animScale>
                                      <p:cBhvr>
                                        <p:cTn id="411" dur="250" autoRev="1" fill="hold"/>
                                        <p:tgtEl>
                                          <p:spTgt spid="482"/>
                                        </p:tgtEl>
                                      </p:cBhvr>
                                      <p:by x="105000" y="105000"/>
                                    </p:animScale>
                                  </p:childTnLst>
                                </p:cTn>
                              </p:par>
                              <p:par>
                                <p:cTn id="412" presetID="53" presetClass="entr" presetSubtype="16" fill="hold" grpId="0" nodeType="withEffect">
                                  <p:stCondLst>
                                    <p:cond delay="0"/>
                                  </p:stCondLst>
                                  <p:childTnLst>
                                    <p:set>
                                      <p:cBhvr>
                                        <p:cTn id="413" dur="1" fill="hold">
                                          <p:stCondLst>
                                            <p:cond delay="0"/>
                                          </p:stCondLst>
                                        </p:cTn>
                                        <p:tgtEl>
                                          <p:spTgt spid="483"/>
                                        </p:tgtEl>
                                        <p:attrNameLst>
                                          <p:attrName>style.visibility</p:attrName>
                                        </p:attrNameLst>
                                      </p:cBhvr>
                                      <p:to>
                                        <p:strVal val="visible"/>
                                      </p:to>
                                    </p:set>
                                    <p:anim calcmode="lin" valueType="num">
                                      <p:cBhvr>
                                        <p:cTn id="414" dur="500" fill="hold"/>
                                        <p:tgtEl>
                                          <p:spTgt spid="483"/>
                                        </p:tgtEl>
                                        <p:attrNameLst>
                                          <p:attrName>ppt_w</p:attrName>
                                        </p:attrNameLst>
                                      </p:cBhvr>
                                      <p:tavLst>
                                        <p:tav tm="0">
                                          <p:val>
                                            <p:fltVal val="0"/>
                                          </p:val>
                                        </p:tav>
                                        <p:tav tm="100000">
                                          <p:val>
                                            <p:strVal val="#ppt_w"/>
                                          </p:val>
                                        </p:tav>
                                      </p:tavLst>
                                    </p:anim>
                                    <p:anim calcmode="lin" valueType="num">
                                      <p:cBhvr>
                                        <p:cTn id="415" dur="500" fill="hold"/>
                                        <p:tgtEl>
                                          <p:spTgt spid="483"/>
                                        </p:tgtEl>
                                        <p:attrNameLst>
                                          <p:attrName>ppt_h</p:attrName>
                                        </p:attrNameLst>
                                      </p:cBhvr>
                                      <p:tavLst>
                                        <p:tav tm="0">
                                          <p:val>
                                            <p:fltVal val="0"/>
                                          </p:val>
                                        </p:tav>
                                        <p:tav tm="100000">
                                          <p:val>
                                            <p:strVal val="#ppt_h"/>
                                          </p:val>
                                        </p:tav>
                                      </p:tavLst>
                                    </p:anim>
                                    <p:animEffect transition="in" filter="fade">
                                      <p:cBhvr>
                                        <p:cTn id="416" dur="500"/>
                                        <p:tgtEl>
                                          <p:spTgt spid="483"/>
                                        </p:tgtEl>
                                      </p:cBhvr>
                                    </p:animEffect>
                                  </p:childTnLst>
                                  <p:subTnLst>
                                    <p:audio>
                                      <p:cMediaNode>
                                        <p:cTn display="0" masterRel="sameClick">
                                          <p:stCondLst>
                                            <p:cond evt="begin" delay="0">
                                              <p:tn val="412"/>
                                            </p:cond>
                                          </p:stCondLst>
                                          <p:endCondLst>
                                            <p:cond evt="onStopAudio" delay="0">
                                              <p:tgtEl>
                                                <p:sldTgt/>
                                              </p:tgtEl>
                                            </p:cond>
                                          </p:endCondLst>
                                        </p:cTn>
                                        <p:tgtEl>
                                          <p:sndTgt r:embed="rId3" name="Bling.wav"/>
                                        </p:tgtEl>
                                      </p:cMediaNode>
                                    </p:audio>
                                  </p:subTnLst>
                                </p:cTn>
                              </p:par>
                              <p:par>
                                <p:cTn id="417" presetID="26" presetClass="emph" presetSubtype="0" fill="hold" grpId="1" nodeType="withEffect">
                                  <p:stCondLst>
                                    <p:cond delay="500"/>
                                  </p:stCondLst>
                                  <p:childTnLst>
                                    <p:animEffect transition="out" filter="fade">
                                      <p:cBhvr>
                                        <p:cTn id="418" dur="500" tmFilter="0, 0; .2, .5; .8, .5; 1, 0"/>
                                        <p:tgtEl>
                                          <p:spTgt spid="483"/>
                                        </p:tgtEl>
                                      </p:cBhvr>
                                    </p:animEffect>
                                    <p:animScale>
                                      <p:cBhvr>
                                        <p:cTn id="419" dur="250" autoRev="1" fill="hold"/>
                                        <p:tgtEl>
                                          <p:spTgt spid="483"/>
                                        </p:tgtEl>
                                      </p:cBhvr>
                                      <p:by x="105000" y="105000"/>
                                    </p:animScale>
                                  </p:childTnLst>
                                </p:cTn>
                              </p:par>
                            </p:childTnLst>
                          </p:cTn>
                        </p:par>
                      </p:childTnLst>
                    </p:cTn>
                  </p:par>
                </p:childTnLst>
              </p:cTn>
              <p:nextCondLst>
                <p:cond evt="onClick" delay="0">
                  <p:tgtEl>
                    <p:spTgt spid="159"/>
                  </p:tgtEl>
                </p:cond>
              </p:nextCondLst>
            </p:seq>
            <p:seq concurrent="1" nextAc="seek">
              <p:cTn id="420" restart="whenNotActive" fill="hold" evtFilter="cancelBubble" nodeType="interactiveSeq">
                <p:stCondLst>
                  <p:cond evt="onClick" delay="0">
                    <p:tgtEl>
                      <p:spTgt spid="161"/>
                    </p:tgtEl>
                  </p:cond>
                </p:stCondLst>
                <p:endSync evt="end" delay="0">
                  <p:rtn val="all"/>
                </p:endSync>
                <p:childTnLst>
                  <p:par>
                    <p:cTn id="421" fill="hold">
                      <p:stCondLst>
                        <p:cond delay="0"/>
                      </p:stCondLst>
                      <p:childTnLst>
                        <p:par>
                          <p:cTn id="422" fill="hold">
                            <p:stCondLst>
                              <p:cond delay="0"/>
                            </p:stCondLst>
                            <p:childTnLst>
                              <p:par>
                                <p:cTn id="423" presetID="53" presetClass="entr" presetSubtype="16" fill="hold" grpId="0" nodeType="withEffect">
                                  <p:stCondLst>
                                    <p:cond delay="0"/>
                                  </p:stCondLst>
                                  <p:childTnLst>
                                    <p:set>
                                      <p:cBhvr>
                                        <p:cTn id="424" dur="1" fill="hold">
                                          <p:stCondLst>
                                            <p:cond delay="0"/>
                                          </p:stCondLst>
                                        </p:cTn>
                                        <p:tgtEl>
                                          <p:spTgt spid="487"/>
                                        </p:tgtEl>
                                        <p:attrNameLst>
                                          <p:attrName>style.visibility</p:attrName>
                                        </p:attrNameLst>
                                      </p:cBhvr>
                                      <p:to>
                                        <p:strVal val="visible"/>
                                      </p:to>
                                    </p:set>
                                    <p:anim calcmode="lin" valueType="num">
                                      <p:cBhvr>
                                        <p:cTn id="425" dur="500" fill="hold"/>
                                        <p:tgtEl>
                                          <p:spTgt spid="487"/>
                                        </p:tgtEl>
                                        <p:attrNameLst>
                                          <p:attrName>ppt_w</p:attrName>
                                        </p:attrNameLst>
                                      </p:cBhvr>
                                      <p:tavLst>
                                        <p:tav tm="0">
                                          <p:val>
                                            <p:fltVal val="0"/>
                                          </p:val>
                                        </p:tav>
                                        <p:tav tm="100000">
                                          <p:val>
                                            <p:strVal val="#ppt_w"/>
                                          </p:val>
                                        </p:tav>
                                      </p:tavLst>
                                    </p:anim>
                                    <p:anim calcmode="lin" valueType="num">
                                      <p:cBhvr>
                                        <p:cTn id="426" dur="500" fill="hold"/>
                                        <p:tgtEl>
                                          <p:spTgt spid="487"/>
                                        </p:tgtEl>
                                        <p:attrNameLst>
                                          <p:attrName>ppt_h</p:attrName>
                                        </p:attrNameLst>
                                      </p:cBhvr>
                                      <p:tavLst>
                                        <p:tav tm="0">
                                          <p:val>
                                            <p:fltVal val="0"/>
                                          </p:val>
                                        </p:tav>
                                        <p:tav tm="100000">
                                          <p:val>
                                            <p:strVal val="#ppt_h"/>
                                          </p:val>
                                        </p:tav>
                                      </p:tavLst>
                                    </p:anim>
                                    <p:animEffect transition="in" filter="fade">
                                      <p:cBhvr>
                                        <p:cTn id="427" dur="500"/>
                                        <p:tgtEl>
                                          <p:spTgt spid="487"/>
                                        </p:tgtEl>
                                      </p:cBhvr>
                                    </p:animEffect>
                                  </p:childTnLst>
                                  <p:subTnLst>
                                    <p:audio>
                                      <p:cMediaNode>
                                        <p:cTn display="0" masterRel="sameClick">
                                          <p:stCondLst>
                                            <p:cond evt="begin" delay="0">
                                              <p:tn val="423"/>
                                            </p:cond>
                                          </p:stCondLst>
                                          <p:endCondLst>
                                            <p:cond evt="onStopAudio" delay="0">
                                              <p:tgtEl>
                                                <p:sldTgt/>
                                              </p:tgtEl>
                                            </p:cond>
                                          </p:endCondLst>
                                        </p:cTn>
                                        <p:tgtEl>
                                          <p:sndTgt r:embed="rId3" name="Bling.wav"/>
                                        </p:tgtEl>
                                      </p:cMediaNode>
                                    </p:audio>
                                  </p:subTnLst>
                                </p:cTn>
                              </p:par>
                              <p:par>
                                <p:cTn id="428" presetID="26" presetClass="emph" presetSubtype="0" fill="hold" grpId="1" nodeType="withEffect">
                                  <p:stCondLst>
                                    <p:cond delay="500"/>
                                  </p:stCondLst>
                                  <p:childTnLst>
                                    <p:animEffect transition="out" filter="fade">
                                      <p:cBhvr>
                                        <p:cTn id="429" dur="500" tmFilter="0, 0; .2, .5; .8, .5; 1, 0"/>
                                        <p:tgtEl>
                                          <p:spTgt spid="487"/>
                                        </p:tgtEl>
                                      </p:cBhvr>
                                    </p:animEffect>
                                    <p:animScale>
                                      <p:cBhvr>
                                        <p:cTn id="430" dur="250" autoRev="1" fill="hold"/>
                                        <p:tgtEl>
                                          <p:spTgt spid="487"/>
                                        </p:tgtEl>
                                      </p:cBhvr>
                                      <p:by x="105000" y="105000"/>
                                    </p:animScale>
                                  </p:childTnLst>
                                </p:cTn>
                              </p:par>
                              <p:par>
                                <p:cTn id="431" presetID="53" presetClass="entr" presetSubtype="16" fill="hold" grpId="0" nodeType="withEffect">
                                  <p:stCondLst>
                                    <p:cond delay="0"/>
                                  </p:stCondLst>
                                  <p:childTnLst>
                                    <p:set>
                                      <p:cBhvr>
                                        <p:cTn id="432" dur="1" fill="hold">
                                          <p:stCondLst>
                                            <p:cond delay="0"/>
                                          </p:stCondLst>
                                        </p:cTn>
                                        <p:tgtEl>
                                          <p:spTgt spid="488"/>
                                        </p:tgtEl>
                                        <p:attrNameLst>
                                          <p:attrName>style.visibility</p:attrName>
                                        </p:attrNameLst>
                                      </p:cBhvr>
                                      <p:to>
                                        <p:strVal val="visible"/>
                                      </p:to>
                                    </p:set>
                                    <p:anim calcmode="lin" valueType="num">
                                      <p:cBhvr>
                                        <p:cTn id="433" dur="500" fill="hold"/>
                                        <p:tgtEl>
                                          <p:spTgt spid="488"/>
                                        </p:tgtEl>
                                        <p:attrNameLst>
                                          <p:attrName>ppt_w</p:attrName>
                                        </p:attrNameLst>
                                      </p:cBhvr>
                                      <p:tavLst>
                                        <p:tav tm="0">
                                          <p:val>
                                            <p:fltVal val="0"/>
                                          </p:val>
                                        </p:tav>
                                        <p:tav tm="100000">
                                          <p:val>
                                            <p:strVal val="#ppt_w"/>
                                          </p:val>
                                        </p:tav>
                                      </p:tavLst>
                                    </p:anim>
                                    <p:anim calcmode="lin" valueType="num">
                                      <p:cBhvr>
                                        <p:cTn id="434" dur="500" fill="hold"/>
                                        <p:tgtEl>
                                          <p:spTgt spid="488"/>
                                        </p:tgtEl>
                                        <p:attrNameLst>
                                          <p:attrName>ppt_h</p:attrName>
                                        </p:attrNameLst>
                                      </p:cBhvr>
                                      <p:tavLst>
                                        <p:tav tm="0">
                                          <p:val>
                                            <p:fltVal val="0"/>
                                          </p:val>
                                        </p:tav>
                                        <p:tav tm="100000">
                                          <p:val>
                                            <p:strVal val="#ppt_h"/>
                                          </p:val>
                                        </p:tav>
                                      </p:tavLst>
                                    </p:anim>
                                    <p:animEffect transition="in" filter="fade">
                                      <p:cBhvr>
                                        <p:cTn id="435" dur="500"/>
                                        <p:tgtEl>
                                          <p:spTgt spid="488"/>
                                        </p:tgtEl>
                                      </p:cBhvr>
                                    </p:animEffect>
                                  </p:childTnLst>
                                  <p:subTnLst>
                                    <p:audio>
                                      <p:cMediaNode>
                                        <p:cTn display="0" masterRel="sameClick">
                                          <p:stCondLst>
                                            <p:cond evt="begin" delay="0">
                                              <p:tn val="431"/>
                                            </p:cond>
                                          </p:stCondLst>
                                          <p:endCondLst>
                                            <p:cond evt="onStopAudio" delay="0">
                                              <p:tgtEl>
                                                <p:sldTgt/>
                                              </p:tgtEl>
                                            </p:cond>
                                          </p:endCondLst>
                                        </p:cTn>
                                        <p:tgtEl>
                                          <p:sndTgt r:embed="rId3" name="Bling.wav"/>
                                        </p:tgtEl>
                                      </p:cMediaNode>
                                    </p:audio>
                                  </p:subTnLst>
                                </p:cTn>
                              </p:par>
                              <p:par>
                                <p:cTn id="436" presetID="26" presetClass="emph" presetSubtype="0" fill="hold" grpId="1" nodeType="withEffect">
                                  <p:stCondLst>
                                    <p:cond delay="500"/>
                                  </p:stCondLst>
                                  <p:childTnLst>
                                    <p:animEffect transition="out" filter="fade">
                                      <p:cBhvr>
                                        <p:cTn id="437" dur="500" tmFilter="0, 0; .2, .5; .8, .5; 1, 0"/>
                                        <p:tgtEl>
                                          <p:spTgt spid="488"/>
                                        </p:tgtEl>
                                      </p:cBhvr>
                                    </p:animEffect>
                                    <p:animScale>
                                      <p:cBhvr>
                                        <p:cTn id="438" dur="250" autoRev="1" fill="hold"/>
                                        <p:tgtEl>
                                          <p:spTgt spid="488"/>
                                        </p:tgtEl>
                                      </p:cBhvr>
                                      <p:by x="105000" y="105000"/>
                                    </p:animScale>
                                  </p:childTnLst>
                                </p:cTn>
                              </p:par>
                              <p:par>
                                <p:cTn id="439" presetID="53" presetClass="entr" presetSubtype="16" fill="hold" grpId="0" nodeType="withEffect">
                                  <p:stCondLst>
                                    <p:cond delay="0"/>
                                  </p:stCondLst>
                                  <p:childTnLst>
                                    <p:set>
                                      <p:cBhvr>
                                        <p:cTn id="440" dur="1" fill="hold">
                                          <p:stCondLst>
                                            <p:cond delay="0"/>
                                          </p:stCondLst>
                                        </p:cTn>
                                        <p:tgtEl>
                                          <p:spTgt spid="489"/>
                                        </p:tgtEl>
                                        <p:attrNameLst>
                                          <p:attrName>style.visibility</p:attrName>
                                        </p:attrNameLst>
                                      </p:cBhvr>
                                      <p:to>
                                        <p:strVal val="visible"/>
                                      </p:to>
                                    </p:set>
                                    <p:anim calcmode="lin" valueType="num">
                                      <p:cBhvr>
                                        <p:cTn id="441" dur="500" fill="hold"/>
                                        <p:tgtEl>
                                          <p:spTgt spid="489"/>
                                        </p:tgtEl>
                                        <p:attrNameLst>
                                          <p:attrName>ppt_w</p:attrName>
                                        </p:attrNameLst>
                                      </p:cBhvr>
                                      <p:tavLst>
                                        <p:tav tm="0">
                                          <p:val>
                                            <p:fltVal val="0"/>
                                          </p:val>
                                        </p:tav>
                                        <p:tav tm="100000">
                                          <p:val>
                                            <p:strVal val="#ppt_w"/>
                                          </p:val>
                                        </p:tav>
                                      </p:tavLst>
                                    </p:anim>
                                    <p:anim calcmode="lin" valueType="num">
                                      <p:cBhvr>
                                        <p:cTn id="442" dur="500" fill="hold"/>
                                        <p:tgtEl>
                                          <p:spTgt spid="489"/>
                                        </p:tgtEl>
                                        <p:attrNameLst>
                                          <p:attrName>ppt_h</p:attrName>
                                        </p:attrNameLst>
                                      </p:cBhvr>
                                      <p:tavLst>
                                        <p:tav tm="0">
                                          <p:val>
                                            <p:fltVal val="0"/>
                                          </p:val>
                                        </p:tav>
                                        <p:tav tm="100000">
                                          <p:val>
                                            <p:strVal val="#ppt_h"/>
                                          </p:val>
                                        </p:tav>
                                      </p:tavLst>
                                    </p:anim>
                                    <p:animEffect transition="in" filter="fade">
                                      <p:cBhvr>
                                        <p:cTn id="443" dur="500"/>
                                        <p:tgtEl>
                                          <p:spTgt spid="489"/>
                                        </p:tgtEl>
                                      </p:cBhvr>
                                    </p:animEffect>
                                  </p:childTnLst>
                                  <p:subTnLst>
                                    <p:audio>
                                      <p:cMediaNode>
                                        <p:cTn display="0" masterRel="sameClick">
                                          <p:stCondLst>
                                            <p:cond evt="begin" delay="0">
                                              <p:tn val="439"/>
                                            </p:cond>
                                          </p:stCondLst>
                                          <p:endCondLst>
                                            <p:cond evt="onStopAudio" delay="0">
                                              <p:tgtEl>
                                                <p:sldTgt/>
                                              </p:tgtEl>
                                            </p:cond>
                                          </p:endCondLst>
                                        </p:cTn>
                                        <p:tgtEl>
                                          <p:sndTgt r:embed="rId3" name="Bling.wav"/>
                                        </p:tgtEl>
                                      </p:cMediaNode>
                                    </p:audio>
                                  </p:subTnLst>
                                </p:cTn>
                              </p:par>
                              <p:par>
                                <p:cTn id="444" presetID="26" presetClass="emph" presetSubtype="0" fill="hold" grpId="1" nodeType="withEffect">
                                  <p:stCondLst>
                                    <p:cond delay="500"/>
                                  </p:stCondLst>
                                  <p:childTnLst>
                                    <p:animEffect transition="out" filter="fade">
                                      <p:cBhvr>
                                        <p:cTn id="445" dur="500" tmFilter="0, 0; .2, .5; .8, .5; 1, 0"/>
                                        <p:tgtEl>
                                          <p:spTgt spid="489"/>
                                        </p:tgtEl>
                                      </p:cBhvr>
                                    </p:animEffect>
                                    <p:animScale>
                                      <p:cBhvr>
                                        <p:cTn id="446" dur="250" autoRev="1" fill="hold"/>
                                        <p:tgtEl>
                                          <p:spTgt spid="489"/>
                                        </p:tgtEl>
                                      </p:cBhvr>
                                      <p:by x="105000" y="105000"/>
                                    </p:animScale>
                                  </p:childTnLst>
                                </p:cTn>
                              </p:par>
                              <p:par>
                                <p:cTn id="447" presetID="53" presetClass="entr" presetSubtype="16" fill="hold" grpId="0" nodeType="withEffect">
                                  <p:stCondLst>
                                    <p:cond delay="0"/>
                                  </p:stCondLst>
                                  <p:childTnLst>
                                    <p:set>
                                      <p:cBhvr>
                                        <p:cTn id="448" dur="1" fill="hold">
                                          <p:stCondLst>
                                            <p:cond delay="0"/>
                                          </p:stCondLst>
                                        </p:cTn>
                                        <p:tgtEl>
                                          <p:spTgt spid="490"/>
                                        </p:tgtEl>
                                        <p:attrNameLst>
                                          <p:attrName>style.visibility</p:attrName>
                                        </p:attrNameLst>
                                      </p:cBhvr>
                                      <p:to>
                                        <p:strVal val="visible"/>
                                      </p:to>
                                    </p:set>
                                    <p:anim calcmode="lin" valueType="num">
                                      <p:cBhvr>
                                        <p:cTn id="449" dur="500" fill="hold"/>
                                        <p:tgtEl>
                                          <p:spTgt spid="490"/>
                                        </p:tgtEl>
                                        <p:attrNameLst>
                                          <p:attrName>ppt_w</p:attrName>
                                        </p:attrNameLst>
                                      </p:cBhvr>
                                      <p:tavLst>
                                        <p:tav tm="0">
                                          <p:val>
                                            <p:fltVal val="0"/>
                                          </p:val>
                                        </p:tav>
                                        <p:tav tm="100000">
                                          <p:val>
                                            <p:strVal val="#ppt_w"/>
                                          </p:val>
                                        </p:tav>
                                      </p:tavLst>
                                    </p:anim>
                                    <p:anim calcmode="lin" valueType="num">
                                      <p:cBhvr>
                                        <p:cTn id="450" dur="500" fill="hold"/>
                                        <p:tgtEl>
                                          <p:spTgt spid="490"/>
                                        </p:tgtEl>
                                        <p:attrNameLst>
                                          <p:attrName>ppt_h</p:attrName>
                                        </p:attrNameLst>
                                      </p:cBhvr>
                                      <p:tavLst>
                                        <p:tav tm="0">
                                          <p:val>
                                            <p:fltVal val="0"/>
                                          </p:val>
                                        </p:tav>
                                        <p:tav tm="100000">
                                          <p:val>
                                            <p:strVal val="#ppt_h"/>
                                          </p:val>
                                        </p:tav>
                                      </p:tavLst>
                                    </p:anim>
                                    <p:animEffect transition="in" filter="fade">
                                      <p:cBhvr>
                                        <p:cTn id="451" dur="500"/>
                                        <p:tgtEl>
                                          <p:spTgt spid="490"/>
                                        </p:tgtEl>
                                      </p:cBhvr>
                                    </p:animEffect>
                                  </p:childTnLst>
                                  <p:subTnLst>
                                    <p:audio>
                                      <p:cMediaNode>
                                        <p:cTn display="0" masterRel="sameClick">
                                          <p:stCondLst>
                                            <p:cond evt="begin" delay="0">
                                              <p:tn val="447"/>
                                            </p:cond>
                                          </p:stCondLst>
                                          <p:endCondLst>
                                            <p:cond evt="onStopAudio" delay="0">
                                              <p:tgtEl>
                                                <p:sldTgt/>
                                              </p:tgtEl>
                                            </p:cond>
                                          </p:endCondLst>
                                        </p:cTn>
                                        <p:tgtEl>
                                          <p:sndTgt r:embed="rId3" name="Bling.wav"/>
                                        </p:tgtEl>
                                      </p:cMediaNode>
                                    </p:audio>
                                  </p:subTnLst>
                                </p:cTn>
                              </p:par>
                              <p:par>
                                <p:cTn id="452" presetID="26" presetClass="emph" presetSubtype="0" fill="hold" grpId="1" nodeType="withEffect">
                                  <p:stCondLst>
                                    <p:cond delay="500"/>
                                  </p:stCondLst>
                                  <p:childTnLst>
                                    <p:animEffect transition="out" filter="fade">
                                      <p:cBhvr>
                                        <p:cTn id="453" dur="500" tmFilter="0, 0; .2, .5; .8, .5; 1, 0"/>
                                        <p:tgtEl>
                                          <p:spTgt spid="490"/>
                                        </p:tgtEl>
                                      </p:cBhvr>
                                    </p:animEffect>
                                    <p:animScale>
                                      <p:cBhvr>
                                        <p:cTn id="454" dur="250" autoRev="1" fill="hold"/>
                                        <p:tgtEl>
                                          <p:spTgt spid="490"/>
                                        </p:tgtEl>
                                      </p:cBhvr>
                                      <p:by x="105000" y="105000"/>
                                    </p:animScale>
                                  </p:childTnLst>
                                </p:cTn>
                              </p:par>
                              <p:par>
                                <p:cTn id="455" presetID="53" presetClass="entr" presetSubtype="16" fill="hold" grpId="0" nodeType="withEffect">
                                  <p:stCondLst>
                                    <p:cond delay="0"/>
                                  </p:stCondLst>
                                  <p:childTnLst>
                                    <p:set>
                                      <p:cBhvr>
                                        <p:cTn id="456" dur="1" fill="hold">
                                          <p:stCondLst>
                                            <p:cond delay="0"/>
                                          </p:stCondLst>
                                        </p:cTn>
                                        <p:tgtEl>
                                          <p:spTgt spid="491"/>
                                        </p:tgtEl>
                                        <p:attrNameLst>
                                          <p:attrName>style.visibility</p:attrName>
                                        </p:attrNameLst>
                                      </p:cBhvr>
                                      <p:to>
                                        <p:strVal val="visible"/>
                                      </p:to>
                                    </p:set>
                                    <p:anim calcmode="lin" valueType="num">
                                      <p:cBhvr>
                                        <p:cTn id="457" dur="500" fill="hold"/>
                                        <p:tgtEl>
                                          <p:spTgt spid="491"/>
                                        </p:tgtEl>
                                        <p:attrNameLst>
                                          <p:attrName>ppt_w</p:attrName>
                                        </p:attrNameLst>
                                      </p:cBhvr>
                                      <p:tavLst>
                                        <p:tav tm="0">
                                          <p:val>
                                            <p:fltVal val="0"/>
                                          </p:val>
                                        </p:tav>
                                        <p:tav tm="100000">
                                          <p:val>
                                            <p:strVal val="#ppt_w"/>
                                          </p:val>
                                        </p:tav>
                                      </p:tavLst>
                                    </p:anim>
                                    <p:anim calcmode="lin" valueType="num">
                                      <p:cBhvr>
                                        <p:cTn id="458" dur="500" fill="hold"/>
                                        <p:tgtEl>
                                          <p:spTgt spid="491"/>
                                        </p:tgtEl>
                                        <p:attrNameLst>
                                          <p:attrName>ppt_h</p:attrName>
                                        </p:attrNameLst>
                                      </p:cBhvr>
                                      <p:tavLst>
                                        <p:tav tm="0">
                                          <p:val>
                                            <p:fltVal val="0"/>
                                          </p:val>
                                        </p:tav>
                                        <p:tav tm="100000">
                                          <p:val>
                                            <p:strVal val="#ppt_h"/>
                                          </p:val>
                                        </p:tav>
                                      </p:tavLst>
                                    </p:anim>
                                    <p:animEffect transition="in" filter="fade">
                                      <p:cBhvr>
                                        <p:cTn id="459" dur="500"/>
                                        <p:tgtEl>
                                          <p:spTgt spid="491"/>
                                        </p:tgtEl>
                                      </p:cBhvr>
                                    </p:animEffect>
                                  </p:childTnLst>
                                  <p:subTnLst>
                                    <p:audio>
                                      <p:cMediaNode>
                                        <p:cTn display="0" masterRel="sameClick">
                                          <p:stCondLst>
                                            <p:cond evt="begin" delay="0">
                                              <p:tn val="455"/>
                                            </p:cond>
                                          </p:stCondLst>
                                          <p:endCondLst>
                                            <p:cond evt="onStopAudio" delay="0">
                                              <p:tgtEl>
                                                <p:sldTgt/>
                                              </p:tgtEl>
                                            </p:cond>
                                          </p:endCondLst>
                                        </p:cTn>
                                        <p:tgtEl>
                                          <p:sndTgt r:embed="rId3" name="Bling.wav"/>
                                        </p:tgtEl>
                                      </p:cMediaNode>
                                    </p:audio>
                                  </p:subTnLst>
                                </p:cTn>
                              </p:par>
                              <p:par>
                                <p:cTn id="460" presetID="26" presetClass="emph" presetSubtype="0" fill="hold" grpId="1" nodeType="withEffect">
                                  <p:stCondLst>
                                    <p:cond delay="500"/>
                                  </p:stCondLst>
                                  <p:childTnLst>
                                    <p:animEffect transition="out" filter="fade">
                                      <p:cBhvr>
                                        <p:cTn id="461" dur="500" tmFilter="0, 0; .2, .5; .8, .5; 1, 0"/>
                                        <p:tgtEl>
                                          <p:spTgt spid="491"/>
                                        </p:tgtEl>
                                      </p:cBhvr>
                                    </p:animEffect>
                                    <p:animScale>
                                      <p:cBhvr>
                                        <p:cTn id="462" dur="250" autoRev="1" fill="hold"/>
                                        <p:tgtEl>
                                          <p:spTgt spid="491"/>
                                        </p:tgtEl>
                                      </p:cBhvr>
                                      <p:by x="105000" y="105000"/>
                                    </p:animScale>
                                  </p:childTnLst>
                                </p:cTn>
                              </p:par>
                              <p:par>
                                <p:cTn id="463" presetID="53" presetClass="entr" presetSubtype="16" fill="hold" grpId="0" nodeType="withEffect">
                                  <p:stCondLst>
                                    <p:cond delay="0"/>
                                  </p:stCondLst>
                                  <p:childTnLst>
                                    <p:set>
                                      <p:cBhvr>
                                        <p:cTn id="464" dur="1" fill="hold">
                                          <p:stCondLst>
                                            <p:cond delay="0"/>
                                          </p:stCondLst>
                                        </p:cTn>
                                        <p:tgtEl>
                                          <p:spTgt spid="492"/>
                                        </p:tgtEl>
                                        <p:attrNameLst>
                                          <p:attrName>style.visibility</p:attrName>
                                        </p:attrNameLst>
                                      </p:cBhvr>
                                      <p:to>
                                        <p:strVal val="visible"/>
                                      </p:to>
                                    </p:set>
                                    <p:anim calcmode="lin" valueType="num">
                                      <p:cBhvr>
                                        <p:cTn id="465" dur="500" fill="hold"/>
                                        <p:tgtEl>
                                          <p:spTgt spid="492"/>
                                        </p:tgtEl>
                                        <p:attrNameLst>
                                          <p:attrName>ppt_w</p:attrName>
                                        </p:attrNameLst>
                                      </p:cBhvr>
                                      <p:tavLst>
                                        <p:tav tm="0">
                                          <p:val>
                                            <p:fltVal val="0"/>
                                          </p:val>
                                        </p:tav>
                                        <p:tav tm="100000">
                                          <p:val>
                                            <p:strVal val="#ppt_w"/>
                                          </p:val>
                                        </p:tav>
                                      </p:tavLst>
                                    </p:anim>
                                    <p:anim calcmode="lin" valueType="num">
                                      <p:cBhvr>
                                        <p:cTn id="466" dur="500" fill="hold"/>
                                        <p:tgtEl>
                                          <p:spTgt spid="492"/>
                                        </p:tgtEl>
                                        <p:attrNameLst>
                                          <p:attrName>ppt_h</p:attrName>
                                        </p:attrNameLst>
                                      </p:cBhvr>
                                      <p:tavLst>
                                        <p:tav tm="0">
                                          <p:val>
                                            <p:fltVal val="0"/>
                                          </p:val>
                                        </p:tav>
                                        <p:tav tm="100000">
                                          <p:val>
                                            <p:strVal val="#ppt_h"/>
                                          </p:val>
                                        </p:tav>
                                      </p:tavLst>
                                    </p:anim>
                                    <p:animEffect transition="in" filter="fade">
                                      <p:cBhvr>
                                        <p:cTn id="467" dur="500"/>
                                        <p:tgtEl>
                                          <p:spTgt spid="492"/>
                                        </p:tgtEl>
                                      </p:cBhvr>
                                    </p:animEffect>
                                  </p:childTnLst>
                                  <p:subTnLst>
                                    <p:audio>
                                      <p:cMediaNode>
                                        <p:cTn display="0" masterRel="sameClick">
                                          <p:stCondLst>
                                            <p:cond evt="begin" delay="0">
                                              <p:tn val="463"/>
                                            </p:cond>
                                          </p:stCondLst>
                                          <p:endCondLst>
                                            <p:cond evt="onStopAudio" delay="0">
                                              <p:tgtEl>
                                                <p:sldTgt/>
                                              </p:tgtEl>
                                            </p:cond>
                                          </p:endCondLst>
                                        </p:cTn>
                                        <p:tgtEl>
                                          <p:sndTgt r:embed="rId3" name="Bling.wav"/>
                                        </p:tgtEl>
                                      </p:cMediaNode>
                                    </p:audio>
                                  </p:subTnLst>
                                </p:cTn>
                              </p:par>
                              <p:par>
                                <p:cTn id="468" presetID="26" presetClass="emph" presetSubtype="0" fill="hold" grpId="1" nodeType="withEffect">
                                  <p:stCondLst>
                                    <p:cond delay="500"/>
                                  </p:stCondLst>
                                  <p:childTnLst>
                                    <p:animEffect transition="out" filter="fade">
                                      <p:cBhvr>
                                        <p:cTn id="469" dur="500" tmFilter="0, 0; .2, .5; .8, .5; 1, 0"/>
                                        <p:tgtEl>
                                          <p:spTgt spid="492"/>
                                        </p:tgtEl>
                                      </p:cBhvr>
                                    </p:animEffect>
                                    <p:animScale>
                                      <p:cBhvr>
                                        <p:cTn id="470" dur="250" autoRev="1" fill="hold"/>
                                        <p:tgtEl>
                                          <p:spTgt spid="492"/>
                                        </p:tgtEl>
                                      </p:cBhvr>
                                      <p:by x="105000" y="105000"/>
                                    </p:animScale>
                                  </p:childTnLst>
                                </p:cTn>
                              </p:par>
                            </p:childTnLst>
                          </p:cTn>
                        </p:par>
                      </p:childTnLst>
                    </p:cTn>
                  </p:par>
                </p:childTnLst>
              </p:cTn>
              <p:nextCondLst>
                <p:cond evt="onClick" delay="0">
                  <p:tgtEl>
                    <p:spTgt spid="161"/>
                  </p:tgtEl>
                </p:cond>
              </p:nextCondLst>
            </p:seq>
            <p:seq concurrent="1" nextAc="seek">
              <p:cTn id="471" restart="whenNotActive" fill="hold" evtFilter="cancelBubble" nodeType="interactiveSeq">
                <p:stCondLst>
                  <p:cond evt="onClick" delay="0">
                    <p:tgtEl>
                      <p:spTgt spid="162"/>
                    </p:tgtEl>
                  </p:cond>
                </p:stCondLst>
                <p:endSync evt="end" delay="0">
                  <p:rtn val="all"/>
                </p:endSync>
                <p:childTnLst>
                  <p:par>
                    <p:cTn id="472" fill="hold">
                      <p:stCondLst>
                        <p:cond delay="0"/>
                      </p:stCondLst>
                      <p:childTnLst>
                        <p:par>
                          <p:cTn id="473" fill="hold">
                            <p:stCondLst>
                              <p:cond delay="0"/>
                            </p:stCondLst>
                            <p:childTnLst>
                              <p:par>
                                <p:cTn id="474" presetID="53" presetClass="entr" presetSubtype="16" fill="hold" grpId="0" nodeType="withEffect">
                                  <p:stCondLst>
                                    <p:cond delay="0"/>
                                  </p:stCondLst>
                                  <p:childTnLst>
                                    <p:set>
                                      <p:cBhvr>
                                        <p:cTn id="475" dur="1" fill="hold">
                                          <p:stCondLst>
                                            <p:cond delay="0"/>
                                          </p:stCondLst>
                                        </p:cTn>
                                        <p:tgtEl>
                                          <p:spTgt spid="478"/>
                                        </p:tgtEl>
                                        <p:attrNameLst>
                                          <p:attrName>style.visibility</p:attrName>
                                        </p:attrNameLst>
                                      </p:cBhvr>
                                      <p:to>
                                        <p:strVal val="visible"/>
                                      </p:to>
                                    </p:set>
                                    <p:anim calcmode="lin" valueType="num">
                                      <p:cBhvr>
                                        <p:cTn id="476" dur="500" fill="hold"/>
                                        <p:tgtEl>
                                          <p:spTgt spid="478"/>
                                        </p:tgtEl>
                                        <p:attrNameLst>
                                          <p:attrName>ppt_w</p:attrName>
                                        </p:attrNameLst>
                                      </p:cBhvr>
                                      <p:tavLst>
                                        <p:tav tm="0">
                                          <p:val>
                                            <p:fltVal val="0"/>
                                          </p:val>
                                        </p:tav>
                                        <p:tav tm="100000">
                                          <p:val>
                                            <p:strVal val="#ppt_w"/>
                                          </p:val>
                                        </p:tav>
                                      </p:tavLst>
                                    </p:anim>
                                    <p:anim calcmode="lin" valueType="num">
                                      <p:cBhvr>
                                        <p:cTn id="477" dur="500" fill="hold"/>
                                        <p:tgtEl>
                                          <p:spTgt spid="478"/>
                                        </p:tgtEl>
                                        <p:attrNameLst>
                                          <p:attrName>ppt_h</p:attrName>
                                        </p:attrNameLst>
                                      </p:cBhvr>
                                      <p:tavLst>
                                        <p:tav tm="0">
                                          <p:val>
                                            <p:fltVal val="0"/>
                                          </p:val>
                                        </p:tav>
                                        <p:tav tm="100000">
                                          <p:val>
                                            <p:strVal val="#ppt_h"/>
                                          </p:val>
                                        </p:tav>
                                      </p:tavLst>
                                    </p:anim>
                                    <p:animEffect transition="in" filter="fade">
                                      <p:cBhvr>
                                        <p:cTn id="478" dur="500"/>
                                        <p:tgtEl>
                                          <p:spTgt spid="478"/>
                                        </p:tgtEl>
                                      </p:cBhvr>
                                    </p:animEffect>
                                  </p:childTnLst>
                                  <p:subTnLst>
                                    <p:audio>
                                      <p:cMediaNode>
                                        <p:cTn display="0" masterRel="sameClick">
                                          <p:stCondLst>
                                            <p:cond evt="begin" delay="0">
                                              <p:tn val="474"/>
                                            </p:cond>
                                          </p:stCondLst>
                                          <p:endCondLst>
                                            <p:cond evt="onStopAudio" delay="0">
                                              <p:tgtEl>
                                                <p:sldTgt/>
                                              </p:tgtEl>
                                            </p:cond>
                                          </p:endCondLst>
                                        </p:cTn>
                                        <p:tgtEl>
                                          <p:sndTgt r:embed="rId3" name="Bling.wav"/>
                                        </p:tgtEl>
                                      </p:cMediaNode>
                                    </p:audio>
                                  </p:subTnLst>
                                </p:cTn>
                              </p:par>
                              <p:par>
                                <p:cTn id="479" presetID="26" presetClass="emph" presetSubtype="0" fill="hold" grpId="1" nodeType="withEffect">
                                  <p:stCondLst>
                                    <p:cond delay="500"/>
                                  </p:stCondLst>
                                  <p:childTnLst>
                                    <p:animEffect transition="out" filter="fade">
                                      <p:cBhvr>
                                        <p:cTn id="480" dur="500" tmFilter="0, 0; .2, .5; .8, .5; 1, 0"/>
                                        <p:tgtEl>
                                          <p:spTgt spid="478"/>
                                        </p:tgtEl>
                                      </p:cBhvr>
                                    </p:animEffect>
                                    <p:animScale>
                                      <p:cBhvr>
                                        <p:cTn id="481" dur="250" autoRev="1" fill="hold"/>
                                        <p:tgtEl>
                                          <p:spTgt spid="478"/>
                                        </p:tgtEl>
                                      </p:cBhvr>
                                      <p:by x="105000" y="105000"/>
                                    </p:animScale>
                                  </p:childTnLst>
                                </p:cTn>
                              </p:par>
                              <p:par>
                                <p:cTn id="482" presetID="53" presetClass="entr" presetSubtype="16" fill="hold" grpId="0" nodeType="withEffect">
                                  <p:stCondLst>
                                    <p:cond delay="0"/>
                                  </p:stCondLst>
                                  <p:childTnLst>
                                    <p:set>
                                      <p:cBhvr>
                                        <p:cTn id="483" dur="1" fill="hold">
                                          <p:stCondLst>
                                            <p:cond delay="0"/>
                                          </p:stCondLst>
                                        </p:cTn>
                                        <p:tgtEl>
                                          <p:spTgt spid="494"/>
                                        </p:tgtEl>
                                        <p:attrNameLst>
                                          <p:attrName>style.visibility</p:attrName>
                                        </p:attrNameLst>
                                      </p:cBhvr>
                                      <p:to>
                                        <p:strVal val="visible"/>
                                      </p:to>
                                    </p:set>
                                    <p:anim calcmode="lin" valueType="num">
                                      <p:cBhvr>
                                        <p:cTn id="484" dur="500" fill="hold"/>
                                        <p:tgtEl>
                                          <p:spTgt spid="494"/>
                                        </p:tgtEl>
                                        <p:attrNameLst>
                                          <p:attrName>ppt_w</p:attrName>
                                        </p:attrNameLst>
                                      </p:cBhvr>
                                      <p:tavLst>
                                        <p:tav tm="0">
                                          <p:val>
                                            <p:fltVal val="0"/>
                                          </p:val>
                                        </p:tav>
                                        <p:tav tm="100000">
                                          <p:val>
                                            <p:strVal val="#ppt_w"/>
                                          </p:val>
                                        </p:tav>
                                      </p:tavLst>
                                    </p:anim>
                                    <p:anim calcmode="lin" valueType="num">
                                      <p:cBhvr>
                                        <p:cTn id="485" dur="500" fill="hold"/>
                                        <p:tgtEl>
                                          <p:spTgt spid="494"/>
                                        </p:tgtEl>
                                        <p:attrNameLst>
                                          <p:attrName>ppt_h</p:attrName>
                                        </p:attrNameLst>
                                      </p:cBhvr>
                                      <p:tavLst>
                                        <p:tav tm="0">
                                          <p:val>
                                            <p:fltVal val="0"/>
                                          </p:val>
                                        </p:tav>
                                        <p:tav tm="100000">
                                          <p:val>
                                            <p:strVal val="#ppt_h"/>
                                          </p:val>
                                        </p:tav>
                                      </p:tavLst>
                                    </p:anim>
                                    <p:animEffect transition="in" filter="fade">
                                      <p:cBhvr>
                                        <p:cTn id="486" dur="500"/>
                                        <p:tgtEl>
                                          <p:spTgt spid="494"/>
                                        </p:tgtEl>
                                      </p:cBhvr>
                                    </p:animEffect>
                                  </p:childTnLst>
                                  <p:subTnLst>
                                    <p:audio>
                                      <p:cMediaNode>
                                        <p:cTn display="0" masterRel="sameClick">
                                          <p:stCondLst>
                                            <p:cond evt="begin" delay="0">
                                              <p:tn val="482"/>
                                            </p:cond>
                                          </p:stCondLst>
                                          <p:endCondLst>
                                            <p:cond evt="onStopAudio" delay="0">
                                              <p:tgtEl>
                                                <p:sldTgt/>
                                              </p:tgtEl>
                                            </p:cond>
                                          </p:endCondLst>
                                        </p:cTn>
                                        <p:tgtEl>
                                          <p:sndTgt r:embed="rId3" name="Bling.wav"/>
                                        </p:tgtEl>
                                      </p:cMediaNode>
                                    </p:audio>
                                  </p:subTnLst>
                                </p:cTn>
                              </p:par>
                              <p:par>
                                <p:cTn id="487" presetID="26" presetClass="emph" presetSubtype="0" fill="hold" grpId="1" nodeType="withEffect">
                                  <p:stCondLst>
                                    <p:cond delay="500"/>
                                  </p:stCondLst>
                                  <p:childTnLst>
                                    <p:animEffect transition="out" filter="fade">
                                      <p:cBhvr>
                                        <p:cTn id="488" dur="500" tmFilter="0, 0; .2, .5; .8, .5; 1, 0"/>
                                        <p:tgtEl>
                                          <p:spTgt spid="494"/>
                                        </p:tgtEl>
                                      </p:cBhvr>
                                    </p:animEffect>
                                    <p:animScale>
                                      <p:cBhvr>
                                        <p:cTn id="489" dur="250" autoRev="1" fill="hold"/>
                                        <p:tgtEl>
                                          <p:spTgt spid="494"/>
                                        </p:tgtEl>
                                      </p:cBhvr>
                                      <p:by x="105000" y="105000"/>
                                    </p:animScale>
                                  </p:childTnLst>
                                </p:cTn>
                              </p:par>
                              <p:par>
                                <p:cTn id="490" presetID="53" presetClass="entr" presetSubtype="16" fill="hold" grpId="0" nodeType="withEffect">
                                  <p:stCondLst>
                                    <p:cond delay="0"/>
                                  </p:stCondLst>
                                  <p:childTnLst>
                                    <p:set>
                                      <p:cBhvr>
                                        <p:cTn id="491" dur="1" fill="hold">
                                          <p:stCondLst>
                                            <p:cond delay="0"/>
                                          </p:stCondLst>
                                        </p:cTn>
                                        <p:tgtEl>
                                          <p:spTgt spid="495"/>
                                        </p:tgtEl>
                                        <p:attrNameLst>
                                          <p:attrName>style.visibility</p:attrName>
                                        </p:attrNameLst>
                                      </p:cBhvr>
                                      <p:to>
                                        <p:strVal val="visible"/>
                                      </p:to>
                                    </p:set>
                                    <p:anim calcmode="lin" valueType="num">
                                      <p:cBhvr>
                                        <p:cTn id="492" dur="500" fill="hold"/>
                                        <p:tgtEl>
                                          <p:spTgt spid="495"/>
                                        </p:tgtEl>
                                        <p:attrNameLst>
                                          <p:attrName>ppt_w</p:attrName>
                                        </p:attrNameLst>
                                      </p:cBhvr>
                                      <p:tavLst>
                                        <p:tav tm="0">
                                          <p:val>
                                            <p:fltVal val="0"/>
                                          </p:val>
                                        </p:tav>
                                        <p:tav tm="100000">
                                          <p:val>
                                            <p:strVal val="#ppt_w"/>
                                          </p:val>
                                        </p:tav>
                                      </p:tavLst>
                                    </p:anim>
                                    <p:anim calcmode="lin" valueType="num">
                                      <p:cBhvr>
                                        <p:cTn id="493" dur="500" fill="hold"/>
                                        <p:tgtEl>
                                          <p:spTgt spid="495"/>
                                        </p:tgtEl>
                                        <p:attrNameLst>
                                          <p:attrName>ppt_h</p:attrName>
                                        </p:attrNameLst>
                                      </p:cBhvr>
                                      <p:tavLst>
                                        <p:tav tm="0">
                                          <p:val>
                                            <p:fltVal val="0"/>
                                          </p:val>
                                        </p:tav>
                                        <p:tav tm="100000">
                                          <p:val>
                                            <p:strVal val="#ppt_h"/>
                                          </p:val>
                                        </p:tav>
                                      </p:tavLst>
                                    </p:anim>
                                    <p:animEffect transition="in" filter="fade">
                                      <p:cBhvr>
                                        <p:cTn id="494" dur="500"/>
                                        <p:tgtEl>
                                          <p:spTgt spid="495"/>
                                        </p:tgtEl>
                                      </p:cBhvr>
                                    </p:animEffect>
                                  </p:childTnLst>
                                  <p:subTnLst>
                                    <p:audio>
                                      <p:cMediaNode>
                                        <p:cTn display="0" masterRel="sameClick">
                                          <p:stCondLst>
                                            <p:cond evt="begin" delay="0">
                                              <p:tn val="490"/>
                                            </p:cond>
                                          </p:stCondLst>
                                          <p:endCondLst>
                                            <p:cond evt="onStopAudio" delay="0">
                                              <p:tgtEl>
                                                <p:sldTgt/>
                                              </p:tgtEl>
                                            </p:cond>
                                          </p:endCondLst>
                                        </p:cTn>
                                        <p:tgtEl>
                                          <p:sndTgt r:embed="rId3" name="Bling.wav"/>
                                        </p:tgtEl>
                                      </p:cMediaNode>
                                    </p:audio>
                                  </p:subTnLst>
                                </p:cTn>
                              </p:par>
                              <p:par>
                                <p:cTn id="495" presetID="26" presetClass="emph" presetSubtype="0" fill="hold" grpId="1" nodeType="withEffect">
                                  <p:stCondLst>
                                    <p:cond delay="500"/>
                                  </p:stCondLst>
                                  <p:childTnLst>
                                    <p:animEffect transition="out" filter="fade">
                                      <p:cBhvr>
                                        <p:cTn id="496" dur="500" tmFilter="0, 0; .2, .5; .8, .5; 1, 0"/>
                                        <p:tgtEl>
                                          <p:spTgt spid="495"/>
                                        </p:tgtEl>
                                      </p:cBhvr>
                                    </p:animEffect>
                                    <p:animScale>
                                      <p:cBhvr>
                                        <p:cTn id="497" dur="250" autoRev="1" fill="hold"/>
                                        <p:tgtEl>
                                          <p:spTgt spid="495"/>
                                        </p:tgtEl>
                                      </p:cBhvr>
                                      <p:by x="105000" y="105000"/>
                                    </p:animScale>
                                  </p:childTnLst>
                                </p:cTn>
                              </p:par>
                              <p:par>
                                <p:cTn id="498" presetID="53" presetClass="entr" presetSubtype="16" fill="hold" grpId="0" nodeType="withEffect">
                                  <p:stCondLst>
                                    <p:cond delay="0"/>
                                  </p:stCondLst>
                                  <p:childTnLst>
                                    <p:set>
                                      <p:cBhvr>
                                        <p:cTn id="499" dur="1" fill="hold">
                                          <p:stCondLst>
                                            <p:cond delay="0"/>
                                          </p:stCondLst>
                                        </p:cTn>
                                        <p:tgtEl>
                                          <p:spTgt spid="496"/>
                                        </p:tgtEl>
                                        <p:attrNameLst>
                                          <p:attrName>style.visibility</p:attrName>
                                        </p:attrNameLst>
                                      </p:cBhvr>
                                      <p:to>
                                        <p:strVal val="visible"/>
                                      </p:to>
                                    </p:set>
                                    <p:anim calcmode="lin" valueType="num">
                                      <p:cBhvr>
                                        <p:cTn id="500" dur="500" fill="hold"/>
                                        <p:tgtEl>
                                          <p:spTgt spid="496"/>
                                        </p:tgtEl>
                                        <p:attrNameLst>
                                          <p:attrName>ppt_w</p:attrName>
                                        </p:attrNameLst>
                                      </p:cBhvr>
                                      <p:tavLst>
                                        <p:tav tm="0">
                                          <p:val>
                                            <p:fltVal val="0"/>
                                          </p:val>
                                        </p:tav>
                                        <p:tav tm="100000">
                                          <p:val>
                                            <p:strVal val="#ppt_w"/>
                                          </p:val>
                                        </p:tav>
                                      </p:tavLst>
                                    </p:anim>
                                    <p:anim calcmode="lin" valueType="num">
                                      <p:cBhvr>
                                        <p:cTn id="501" dur="500" fill="hold"/>
                                        <p:tgtEl>
                                          <p:spTgt spid="496"/>
                                        </p:tgtEl>
                                        <p:attrNameLst>
                                          <p:attrName>ppt_h</p:attrName>
                                        </p:attrNameLst>
                                      </p:cBhvr>
                                      <p:tavLst>
                                        <p:tav tm="0">
                                          <p:val>
                                            <p:fltVal val="0"/>
                                          </p:val>
                                        </p:tav>
                                        <p:tav tm="100000">
                                          <p:val>
                                            <p:strVal val="#ppt_h"/>
                                          </p:val>
                                        </p:tav>
                                      </p:tavLst>
                                    </p:anim>
                                    <p:animEffect transition="in" filter="fade">
                                      <p:cBhvr>
                                        <p:cTn id="502" dur="500"/>
                                        <p:tgtEl>
                                          <p:spTgt spid="496"/>
                                        </p:tgtEl>
                                      </p:cBhvr>
                                    </p:animEffect>
                                  </p:childTnLst>
                                  <p:subTnLst>
                                    <p:audio>
                                      <p:cMediaNode>
                                        <p:cTn display="0" masterRel="sameClick">
                                          <p:stCondLst>
                                            <p:cond evt="begin" delay="0">
                                              <p:tn val="498"/>
                                            </p:cond>
                                          </p:stCondLst>
                                          <p:endCondLst>
                                            <p:cond evt="onStopAudio" delay="0">
                                              <p:tgtEl>
                                                <p:sldTgt/>
                                              </p:tgtEl>
                                            </p:cond>
                                          </p:endCondLst>
                                        </p:cTn>
                                        <p:tgtEl>
                                          <p:sndTgt r:embed="rId3" name="Bling.wav"/>
                                        </p:tgtEl>
                                      </p:cMediaNode>
                                    </p:audio>
                                  </p:subTnLst>
                                </p:cTn>
                              </p:par>
                              <p:par>
                                <p:cTn id="503" presetID="26" presetClass="emph" presetSubtype="0" fill="hold" grpId="1" nodeType="withEffect">
                                  <p:stCondLst>
                                    <p:cond delay="500"/>
                                  </p:stCondLst>
                                  <p:childTnLst>
                                    <p:animEffect transition="out" filter="fade">
                                      <p:cBhvr>
                                        <p:cTn id="504" dur="500" tmFilter="0, 0; .2, .5; .8, .5; 1, 0"/>
                                        <p:tgtEl>
                                          <p:spTgt spid="496"/>
                                        </p:tgtEl>
                                      </p:cBhvr>
                                    </p:animEffect>
                                    <p:animScale>
                                      <p:cBhvr>
                                        <p:cTn id="505" dur="250" autoRev="1" fill="hold"/>
                                        <p:tgtEl>
                                          <p:spTgt spid="496"/>
                                        </p:tgtEl>
                                      </p:cBhvr>
                                      <p:by x="105000" y="105000"/>
                                    </p:animScale>
                                  </p:childTnLst>
                                </p:cTn>
                              </p:par>
                              <p:par>
                                <p:cTn id="506" presetID="53" presetClass="entr" presetSubtype="16" fill="hold" grpId="0" nodeType="withEffect">
                                  <p:stCondLst>
                                    <p:cond delay="0"/>
                                  </p:stCondLst>
                                  <p:childTnLst>
                                    <p:set>
                                      <p:cBhvr>
                                        <p:cTn id="507" dur="1" fill="hold">
                                          <p:stCondLst>
                                            <p:cond delay="0"/>
                                          </p:stCondLst>
                                        </p:cTn>
                                        <p:tgtEl>
                                          <p:spTgt spid="497"/>
                                        </p:tgtEl>
                                        <p:attrNameLst>
                                          <p:attrName>style.visibility</p:attrName>
                                        </p:attrNameLst>
                                      </p:cBhvr>
                                      <p:to>
                                        <p:strVal val="visible"/>
                                      </p:to>
                                    </p:set>
                                    <p:anim calcmode="lin" valueType="num">
                                      <p:cBhvr>
                                        <p:cTn id="508" dur="500" fill="hold"/>
                                        <p:tgtEl>
                                          <p:spTgt spid="497"/>
                                        </p:tgtEl>
                                        <p:attrNameLst>
                                          <p:attrName>ppt_w</p:attrName>
                                        </p:attrNameLst>
                                      </p:cBhvr>
                                      <p:tavLst>
                                        <p:tav tm="0">
                                          <p:val>
                                            <p:fltVal val="0"/>
                                          </p:val>
                                        </p:tav>
                                        <p:tav tm="100000">
                                          <p:val>
                                            <p:strVal val="#ppt_w"/>
                                          </p:val>
                                        </p:tav>
                                      </p:tavLst>
                                    </p:anim>
                                    <p:anim calcmode="lin" valueType="num">
                                      <p:cBhvr>
                                        <p:cTn id="509" dur="500" fill="hold"/>
                                        <p:tgtEl>
                                          <p:spTgt spid="497"/>
                                        </p:tgtEl>
                                        <p:attrNameLst>
                                          <p:attrName>ppt_h</p:attrName>
                                        </p:attrNameLst>
                                      </p:cBhvr>
                                      <p:tavLst>
                                        <p:tav tm="0">
                                          <p:val>
                                            <p:fltVal val="0"/>
                                          </p:val>
                                        </p:tav>
                                        <p:tav tm="100000">
                                          <p:val>
                                            <p:strVal val="#ppt_h"/>
                                          </p:val>
                                        </p:tav>
                                      </p:tavLst>
                                    </p:anim>
                                    <p:animEffect transition="in" filter="fade">
                                      <p:cBhvr>
                                        <p:cTn id="510" dur="500"/>
                                        <p:tgtEl>
                                          <p:spTgt spid="497"/>
                                        </p:tgtEl>
                                      </p:cBhvr>
                                    </p:animEffect>
                                  </p:childTnLst>
                                  <p:subTnLst>
                                    <p:audio>
                                      <p:cMediaNode>
                                        <p:cTn display="0" masterRel="sameClick">
                                          <p:stCondLst>
                                            <p:cond evt="begin" delay="0">
                                              <p:tn val="506"/>
                                            </p:cond>
                                          </p:stCondLst>
                                          <p:endCondLst>
                                            <p:cond evt="onStopAudio" delay="0">
                                              <p:tgtEl>
                                                <p:sldTgt/>
                                              </p:tgtEl>
                                            </p:cond>
                                          </p:endCondLst>
                                        </p:cTn>
                                        <p:tgtEl>
                                          <p:sndTgt r:embed="rId3" name="Bling.wav"/>
                                        </p:tgtEl>
                                      </p:cMediaNode>
                                    </p:audio>
                                  </p:subTnLst>
                                </p:cTn>
                              </p:par>
                              <p:par>
                                <p:cTn id="511" presetID="26" presetClass="emph" presetSubtype="0" fill="hold" grpId="1" nodeType="withEffect">
                                  <p:stCondLst>
                                    <p:cond delay="500"/>
                                  </p:stCondLst>
                                  <p:childTnLst>
                                    <p:animEffect transition="out" filter="fade">
                                      <p:cBhvr>
                                        <p:cTn id="512" dur="500" tmFilter="0, 0; .2, .5; .8, .5; 1, 0"/>
                                        <p:tgtEl>
                                          <p:spTgt spid="497"/>
                                        </p:tgtEl>
                                      </p:cBhvr>
                                    </p:animEffect>
                                    <p:animScale>
                                      <p:cBhvr>
                                        <p:cTn id="513" dur="250" autoRev="1" fill="hold"/>
                                        <p:tgtEl>
                                          <p:spTgt spid="497"/>
                                        </p:tgtEl>
                                      </p:cBhvr>
                                      <p:by x="105000" y="105000"/>
                                    </p:animScale>
                                  </p:childTnLst>
                                </p:cTn>
                              </p:par>
                              <p:par>
                                <p:cTn id="514" presetID="53" presetClass="entr" presetSubtype="16" fill="hold" grpId="0" nodeType="withEffect">
                                  <p:stCondLst>
                                    <p:cond delay="0"/>
                                  </p:stCondLst>
                                  <p:childTnLst>
                                    <p:set>
                                      <p:cBhvr>
                                        <p:cTn id="515" dur="1" fill="hold">
                                          <p:stCondLst>
                                            <p:cond delay="0"/>
                                          </p:stCondLst>
                                        </p:cTn>
                                        <p:tgtEl>
                                          <p:spTgt spid="498"/>
                                        </p:tgtEl>
                                        <p:attrNameLst>
                                          <p:attrName>style.visibility</p:attrName>
                                        </p:attrNameLst>
                                      </p:cBhvr>
                                      <p:to>
                                        <p:strVal val="visible"/>
                                      </p:to>
                                    </p:set>
                                    <p:anim calcmode="lin" valueType="num">
                                      <p:cBhvr>
                                        <p:cTn id="516" dur="500" fill="hold"/>
                                        <p:tgtEl>
                                          <p:spTgt spid="498"/>
                                        </p:tgtEl>
                                        <p:attrNameLst>
                                          <p:attrName>ppt_w</p:attrName>
                                        </p:attrNameLst>
                                      </p:cBhvr>
                                      <p:tavLst>
                                        <p:tav tm="0">
                                          <p:val>
                                            <p:fltVal val="0"/>
                                          </p:val>
                                        </p:tav>
                                        <p:tav tm="100000">
                                          <p:val>
                                            <p:strVal val="#ppt_w"/>
                                          </p:val>
                                        </p:tav>
                                      </p:tavLst>
                                    </p:anim>
                                    <p:anim calcmode="lin" valueType="num">
                                      <p:cBhvr>
                                        <p:cTn id="517" dur="500" fill="hold"/>
                                        <p:tgtEl>
                                          <p:spTgt spid="498"/>
                                        </p:tgtEl>
                                        <p:attrNameLst>
                                          <p:attrName>ppt_h</p:attrName>
                                        </p:attrNameLst>
                                      </p:cBhvr>
                                      <p:tavLst>
                                        <p:tav tm="0">
                                          <p:val>
                                            <p:fltVal val="0"/>
                                          </p:val>
                                        </p:tav>
                                        <p:tav tm="100000">
                                          <p:val>
                                            <p:strVal val="#ppt_h"/>
                                          </p:val>
                                        </p:tav>
                                      </p:tavLst>
                                    </p:anim>
                                    <p:animEffect transition="in" filter="fade">
                                      <p:cBhvr>
                                        <p:cTn id="518" dur="500"/>
                                        <p:tgtEl>
                                          <p:spTgt spid="498"/>
                                        </p:tgtEl>
                                      </p:cBhvr>
                                    </p:animEffect>
                                  </p:childTnLst>
                                  <p:subTnLst>
                                    <p:audio>
                                      <p:cMediaNode>
                                        <p:cTn display="0" masterRel="sameClick">
                                          <p:stCondLst>
                                            <p:cond evt="begin" delay="0">
                                              <p:tn val="514"/>
                                            </p:cond>
                                          </p:stCondLst>
                                          <p:endCondLst>
                                            <p:cond evt="onStopAudio" delay="0">
                                              <p:tgtEl>
                                                <p:sldTgt/>
                                              </p:tgtEl>
                                            </p:cond>
                                          </p:endCondLst>
                                        </p:cTn>
                                        <p:tgtEl>
                                          <p:sndTgt r:embed="rId3" name="Bling.wav"/>
                                        </p:tgtEl>
                                      </p:cMediaNode>
                                    </p:audio>
                                  </p:subTnLst>
                                </p:cTn>
                              </p:par>
                              <p:par>
                                <p:cTn id="519" presetID="26" presetClass="emph" presetSubtype="0" fill="hold" grpId="1" nodeType="withEffect">
                                  <p:stCondLst>
                                    <p:cond delay="500"/>
                                  </p:stCondLst>
                                  <p:childTnLst>
                                    <p:animEffect transition="out" filter="fade">
                                      <p:cBhvr>
                                        <p:cTn id="520" dur="500" tmFilter="0, 0; .2, .5; .8, .5; 1, 0"/>
                                        <p:tgtEl>
                                          <p:spTgt spid="498"/>
                                        </p:tgtEl>
                                      </p:cBhvr>
                                    </p:animEffect>
                                    <p:animScale>
                                      <p:cBhvr>
                                        <p:cTn id="521" dur="250" autoRev="1" fill="hold"/>
                                        <p:tgtEl>
                                          <p:spTgt spid="498"/>
                                        </p:tgtEl>
                                      </p:cBhvr>
                                      <p:by x="105000" y="105000"/>
                                    </p:animScale>
                                  </p:childTnLst>
                                </p:cTn>
                              </p:par>
                              <p:par>
                                <p:cTn id="522" presetID="53" presetClass="entr" presetSubtype="16" fill="hold" grpId="0" nodeType="withEffect">
                                  <p:stCondLst>
                                    <p:cond delay="0"/>
                                  </p:stCondLst>
                                  <p:childTnLst>
                                    <p:set>
                                      <p:cBhvr>
                                        <p:cTn id="523" dur="1" fill="hold">
                                          <p:stCondLst>
                                            <p:cond delay="0"/>
                                          </p:stCondLst>
                                        </p:cTn>
                                        <p:tgtEl>
                                          <p:spTgt spid="499"/>
                                        </p:tgtEl>
                                        <p:attrNameLst>
                                          <p:attrName>style.visibility</p:attrName>
                                        </p:attrNameLst>
                                      </p:cBhvr>
                                      <p:to>
                                        <p:strVal val="visible"/>
                                      </p:to>
                                    </p:set>
                                    <p:anim calcmode="lin" valueType="num">
                                      <p:cBhvr>
                                        <p:cTn id="524" dur="500" fill="hold"/>
                                        <p:tgtEl>
                                          <p:spTgt spid="499"/>
                                        </p:tgtEl>
                                        <p:attrNameLst>
                                          <p:attrName>ppt_w</p:attrName>
                                        </p:attrNameLst>
                                      </p:cBhvr>
                                      <p:tavLst>
                                        <p:tav tm="0">
                                          <p:val>
                                            <p:fltVal val="0"/>
                                          </p:val>
                                        </p:tav>
                                        <p:tav tm="100000">
                                          <p:val>
                                            <p:strVal val="#ppt_w"/>
                                          </p:val>
                                        </p:tav>
                                      </p:tavLst>
                                    </p:anim>
                                    <p:anim calcmode="lin" valueType="num">
                                      <p:cBhvr>
                                        <p:cTn id="525" dur="500" fill="hold"/>
                                        <p:tgtEl>
                                          <p:spTgt spid="499"/>
                                        </p:tgtEl>
                                        <p:attrNameLst>
                                          <p:attrName>ppt_h</p:attrName>
                                        </p:attrNameLst>
                                      </p:cBhvr>
                                      <p:tavLst>
                                        <p:tav tm="0">
                                          <p:val>
                                            <p:fltVal val="0"/>
                                          </p:val>
                                        </p:tav>
                                        <p:tav tm="100000">
                                          <p:val>
                                            <p:strVal val="#ppt_h"/>
                                          </p:val>
                                        </p:tav>
                                      </p:tavLst>
                                    </p:anim>
                                    <p:animEffect transition="in" filter="fade">
                                      <p:cBhvr>
                                        <p:cTn id="526" dur="500"/>
                                        <p:tgtEl>
                                          <p:spTgt spid="499"/>
                                        </p:tgtEl>
                                      </p:cBhvr>
                                    </p:animEffect>
                                  </p:childTnLst>
                                  <p:subTnLst>
                                    <p:audio>
                                      <p:cMediaNode>
                                        <p:cTn display="0" masterRel="sameClick">
                                          <p:stCondLst>
                                            <p:cond evt="begin" delay="0">
                                              <p:tn val="522"/>
                                            </p:cond>
                                          </p:stCondLst>
                                          <p:endCondLst>
                                            <p:cond evt="onStopAudio" delay="0">
                                              <p:tgtEl>
                                                <p:sldTgt/>
                                              </p:tgtEl>
                                            </p:cond>
                                          </p:endCondLst>
                                        </p:cTn>
                                        <p:tgtEl>
                                          <p:sndTgt r:embed="rId3" name="Bling.wav"/>
                                        </p:tgtEl>
                                      </p:cMediaNode>
                                    </p:audio>
                                  </p:subTnLst>
                                </p:cTn>
                              </p:par>
                              <p:par>
                                <p:cTn id="527" presetID="26" presetClass="emph" presetSubtype="0" fill="hold" grpId="1" nodeType="withEffect">
                                  <p:stCondLst>
                                    <p:cond delay="500"/>
                                  </p:stCondLst>
                                  <p:childTnLst>
                                    <p:animEffect transition="out" filter="fade">
                                      <p:cBhvr>
                                        <p:cTn id="528" dur="500" tmFilter="0, 0; .2, .5; .8, .5; 1, 0"/>
                                        <p:tgtEl>
                                          <p:spTgt spid="499"/>
                                        </p:tgtEl>
                                      </p:cBhvr>
                                    </p:animEffect>
                                    <p:animScale>
                                      <p:cBhvr>
                                        <p:cTn id="529" dur="250" autoRev="1" fill="hold"/>
                                        <p:tgtEl>
                                          <p:spTgt spid="499"/>
                                        </p:tgtEl>
                                      </p:cBhvr>
                                      <p:by x="105000" y="105000"/>
                                    </p:animScale>
                                  </p:childTnLst>
                                </p:cTn>
                              </p:par>
                              <p:par>
                                <p:cTn id="530" presetID="53" presetClass="entr" presetSubtype="16" fill="hold" grpId="0" nodeType="withEffect">
                                  <p:stCondLst>
                                    <p:cond delay="0"/>
                                  </p:stCondLst>
                                  <p:childTnLst>
                                    <p:set>
                                      <p:cBhvr>
                                        <p:cTn id="531" dur="1" fill="hold">
                                          <p:stCondLst>
                                            <p:cond delay="0"/>
                                          </p:stCondLst>
                                        </p:cTn>
                                        <p:tgtEl>
                                          <p:spTgt spid="500"/>
                                        </p:tgtEl>
                                        <p:attrNameLst>
                                          <p:attrName>style.visibility</p:attrName>
                                        </p:attrNameLst>
                                      </p:cBhvr>
                                      <p:to>
                                        <p:strVal val="visible"/>
                                      </p:to>
                                    </p:set>
                                    <p:anim calcmode="lin" valueType="num">
                                      <p:cBhvr>
                                        <p:cTn id="532" dur="500" fill="hold"/>
                                        <p:tgtEl>
                                          <p:spTgt spid="500"/>
                                        </p:tgtEl>
                                        <p:attrNameLst>
                                          <p:attrName>ppt_w</p:attrName>
                                        </p:attrNameLst>
                                      </p:cBhvr>
                                      <p:tavLst>
                                        <p:tav tm="0">
                                          <p:val>
                                            <p:fltVal val="0"/>
                                          </p:val>
                                        </p:tav>
                                        <p:tav tm="100000">
                                          <p:val>
                                            <p:strVal val="#ppt_w"/>
                                          </p:val>
                                        </p:tav>
                                      </p:tavLst>
                                    </p:anim>
                                    <p:anim calcmode="lin" valueType="num">
                                      <p:cBhvr>
                                        <p:cTn id="533" dur="500" fill="hold"/>
                                        <p:tgtEl>
                                          <p:spTgt spid="500"/>
                                        </p:tgtEl>
                                        <p:attrNameLst>
                                          <p:attrName>ppt_h</p:attrName>
                                        </p:attrNameLst>
                                      </p:cBhvr>
                                      <p:tavLst>
                                        <p:tav tm="0">
                                          <p:val>
                                            <p:fltVal val="0"/>
                                          </p:val>
                                        </p:tav>
                                        <p:tav tm="100000">
                                          <p:val>
                                            <p:strVal val="#ppt_h"/>
                                          </p:val>
                                        </p:tav>
                                      </p:tavLst>
                                    </p:anim>
                                    <p:animEffect transition="in" filter="fade">
                                      <p:cBhvr>
                                        <p:cTn id="534" dur="500"/>
                                        <p:tgtEl>
                                          <p:spTgt spid="500"/>
                                        </p:tgtEl>
                                      </p:cBhvr>
                                    </p:animEffect>
                                  </p:childTnLst>
                                  <p:subTnLst>
                                    <p:audio>
                                      <p:cMediaNode>
                                        <p:cTn display="0" masterRel="sameClick">
                                          <p:stCondLst>
                                            <p:cond evt="begin" delay="0">
                                              <p:tn val="530"/>
                                            </p:cond>
                                          </p:stCondLst>
                                          <p:endCondLst>
                                            <p:cond evt="onStopAudio" delay="0">
                                              <p:tgtEl>
                                                <p:sldTgt/>
                                              </p:tgtEl>
                                            </p:cond>
                                          </p:endCondLst>
                                        </p:cTn>
                                        <p:tgtEl>
                                          <p:sndTgt r:embed="rId3" name="Bling.wav"/>
                                        </p:tgtEl>
                                      </p:cMediaNode>
                                    </p:audio>
                                  </p:subTnLst>
                                </p:cTn>
                              </p:par>
                              <p:par>
                                <p:cTn id="535" presetID="26" presetClass="emph" presetSubtype="0" fill="hold" grpId="1" nodeType="withEffect">
                                  <p:stCondLst>
                                    <p:cond delay="500"/>
                                  </p:stCondLst>
                                  <p:childTnLst>
                                    <p:animEffect transition="out" filter="fade">
                                      <p:cBhvr>
                                        <p:cTn id="536" dur="500" tmFilter="0, 0; .2, .5; .8, .5; 1, 0"/>
                                        <p:tgtEl>
                                          <p:spTgt spid="500"/>
                                        </p:tgtEl>
                                      </p:cBhvr>
                                    </p:animEffect>
                                    <p:animScale>
                                      <p:cBhvr>
                                        <p:cTn id="537" dur="250" autoRev="1" fill="hold"/>
                                        <p:tgtEl>
                                          <p:spTgt spid="500"/>
                                        </p:tgtEl>
                                      </p:cBhvr>
                                      <p:by x="105000" y="105000"/>
                                    </p:animScale>
                                  </p:childTnLst>
                                </p:cTn>
                              </p:par>
                            </p:childTnLst>
                          </p:cTn>
                        </p:par>
                      </p:childTnLst>
                    </p:cTn>
                  </p:par>
                </p:childTnLst>
              </p:cTn>
              <p:nextCondLst>
                <p:cond evt="onClick" delay="0">
                  <p:tgtEl>
                    <p:spTgt spid="162"/>
                  </p:tgtEl>
                </p:cond>
              </p:nextCondLst>
            </p:seq>
          </p:childTnLst>
        </p:cTn>
      </p:par>
    </p:tnLst>
    <p:bldLst>
      <p:bldP spid="438" grpId="0"/>
      <p:bldP spid="438" grpId="1"/>
      <p:bldP spid="439" grpId="0"/>
      <p:bldP spid="439" grpId="1"/>
      <p:bldP spid="440" grpId="0"/>
      <p:bldP spid="440" grpId="1"/>
      <p:bldP spid="441" grpId="0"/>
      <p:bldP spid="441" grpId="1"/>
      <p:bldP spid="442" grpId="0"/>
      <p:bldP spid="442" grpId="1"/>
      <p:bldP spid="443" grpId="0"/>
      <p:bldP spid="443" grpId="1"/>
      <p:bldP spid="444" grpId="0"/>
      <p:bldP spid="444" grpId="1"/>
      <p:bldP spid="445" grpId="0"/>
      <p:bldP spid="445" grpId="1"/>
      <p:bldP spid="446" grpId="0"/>
      <p:bldP spid="446" grpId="1"/>
      <p:bldP spid="447" grpId="0"/>
      <p:bldP spid="447" grpId="1"/>
      <p:bldP spid="448" grpId="0"/>
      <p:bldP spid="448" grpId="1"/>
      <p:bldP spid="449" grpId="0"/>
      <p:bldP spid="449" grpId="1"/>
      <p:bldP spid="450" grpId="0"/>
      <p:bldP spid="450" grpId="1"/>
      <p:bldP spid="451" grpId="0"/>
      <p:bldP spid="451" grpId="1"/>
      <p:bldP spid="452" grpId="0"/>
      <p:bldP spid="452" grpId="1"/>
      <p:bldP spid="453" grpId="0"/>
      <p:bldP spid="453" grpId="1"/>
      <p:bldP spid="454" grpId="0"/>
      <p:bldP spid="454" grpId="1"/>
      <p:bldP spid="455" grpId="0"/>
      <p:bldP spid="455" grpId="1"/>
      <p:bldP spid="456" grpId="0"/>
      <p:bldP spid="456" grpId="1"/>
      <p:bldP spid="457" grpId="0"/>
      <p:bldP spid="457" grpId="1"/>
      <p:bldP spid="458" grpId="0"/>
      <p:bldP spid="458" grpId="1"/>
      <p:bldP spid="459" grpId="0"/>
      <p:bldP spid="459" grpId="1"/>
      <p:bldP spid="460" grpId="0"/>
      <p:bldP spid="460" grpId="1"/>
      <p:bldP spid="461" grpId="0"/>
      <p:bldP spid="461" grpId="1"/>
      <p:bldP spid="462" grpId="0"/>
      <p:bldP spid="462" grpId="1"/>
      <p:bldP spid="463" grpId="0"/>
      <p:bldP spid="463" grpId="1"/>
      <p:bldP spid="464" grpId="0"/>
      <p:bldP spid="464" grpId="1"/>
      <p:bldP spid="465" grpId="0"/>
      <p:bldP spid="465" grpId="1"/>
      <p:bldP spid="473" grpId="0"/>
      <p:bldP spid="473" grpId="1"/>
      <p:bldP spid="474" grpId="0"/>
      <p:bldP spid="474" grpId="1"/>
      <p:bldP spid="475" grpId="0"/>
      <p:bldP spid="475" grpId="1"/>
      <p:bldP spid="476" grpId="0"/>
      <p:bldP spid="476" grpId="1"/>
      <p:bldP spid="477" grpId="0"/>
      <p:bldP spid="477" grpId="1"/>
      <p:bldP spid="478" grpId="0"/>
      <p:bldP spid="478" grpId="1"/>
      <p:bldP spid="481" grpId="0"/>
      <p:bldP spid="481" grpId="1"/>
      <p:bldP spid="482" grpId="0"/>
      <p:bldP spid="482" grpId="1"/>
      <p:bldP spid="483" grpId="0"/>
      <p:bldP spid="483" grpId="1"/>
      <p:bldP spid="487" grpId="0"/>
      <p:bldP spid="487" grpId="1"/>
      <p:bldP spid="488" grpId="0"/>
      <p:bldP spid="488" grpId="1"/>
      <p:bldP spid="489" grpId="0"/>
      <p:bldP spid="489" grpId="1"/>
      <p:bldP spid="490" grpId="0"/>
      <p:bldP spid="490" grpId="1"/>
      <p:bldP spid="491" grpId="0"/>
      <p:bldP spid="491" grpId="1"/>
      <p:bldP spid="492" grpId="0"/>
      <p:bldP spid="492" grpId="1"/>
      <p:bldP spid="494" grpId="0"/>
      <p:bldP spid="494" grpId="1"/>
      <p:bldP spid="495" grpId="0"/>
      <p:bldP spid="495" grpId="1"/>
      <p:bldP spid="496" grpId="0"/>
      <p:bldP spid="496" grpId="1"/>
      <p:bldP spid="497" grpId="0"/>
      <p:bldP spid="497" grpId="1"/>
      <p:bldP spid="498" grpId="0"/>
      <p:bldP spid="498" grpId="1"/>
      <p:bldP spid="499" grpId="0"/>
      <p:bldP spid="499" grpId="1"/>
      <p:bldP spid="500" grpId="0"/>
      <p:bldP spid="50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051733" y="142450"/>
            <a:ext cx="4137092" cy="796597"/>
          </a:xfrm>
          <a:prstGeom prst="rect">
            <a:avLst/>
          </a:prstGeom>
        </p:spPr>
      </p:pic>
      <p:sp>
        <p:nvSpPr>
          <p:cNvPr id="8" name="TextBox 8"/>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a:solidFill>
                  <a:srgbClr val="FFFFFF"/>
                </a:solidFill>
                <a:latin typeface="Arial" pitchFamily="34" charset="0"/>
              </a:rPr>
              <a:t>I. CẤU TẠO VÀ CHỨC NĂNG CỦA HỆ HÔ HẤP</a:t>
            </a:r>
          </a:p>
        </p:txBody>
      </p:sp>
      <p:grpSp>
        <p:nvGrpSpPr>
          <p:cNvPr id="9" name="Group 9"/>
          <p:cNvGrpSpPr/>
          <p:nvPr/>
        </p:nvGrpSpPr>
        <p:grpSpPr>
          <a:xfrm>
            <a:off x="511295" y="1371600"/>
            <a:ext cx="10991909" cy="5025581"/>
            <a:chOff x="0" y="0"/>
            <a:chExt cx="6016384" cy="2750019"/>
          </a:xfrm>
        </p:grpSpPr>
        <p:sp>
          <p:nvSpPr>
            <p:cNvPr id="10" name="Freeform 10"/>
            <p:cNvSpPr/>
            <p:nvPr/>
          </p:nvSpPr>
          <p:spPr>
            <a:xfrm>
              <a:off x="0" y="0"/>
              <a:ext cx="6016384" cy="2750019"/>
            </a:xfrm>
            <a:custGeom>
              <a:avLst/>
              <a:gdLst/>
              <a:ahLst/>
              <a:cxnLst/>
              <a:rect l="l" t="t" r="r" b="b"/>
              <a:pathLst>
                <a:path w="6016384" h="2750019">
                  <a:moveTo>
                    <a:pt x="5891924" y="59690"/>
                  </a:moveTo>
                  <a:cubicBezTo>
                    <a:pt x="5927484" y="59690"/>
                    <a:pt x="5956694" y="88900"/>
                    <a:pt x="5956694" y="124460"/>
                  </a:cubicBezTo>
                  <a:lnTo>
                    <a:pt x="5956694" y="2625559"/>
                  </a:lnTo>
                  <a:cubicBezTo>
                    <a:pt x="5956694" y="2661119"/>
                    <a:pt x="5927484" y="2690329"/>
                    <a:pt x="5891924" y="2690329"/>
                  </a:cubicBezTo>
                  <a:lnTo>
                    <a:pt x="124460" y="2690329"/>
                  </a:lnTo>
                  <a:cubicBezTo>
                    <a:pt x="88900" y="2690329"/>
                    <a:pt x="59690" y="2661119"/>
                    <a:pt x="59690" y="2625559"/>
                  </a:cubicBezTo>
                  <a:lnTo>
                    <a:pt x="59690" y="124460"/>
                  </a:lnTo>
                  <a:cubicBezTo>
                    <a:pt x="59690" y="88900"/>
                    <a:pt x="88900" y="59690"/>
                    <a:pt x="124460" y="59690"/>
                  </a:cubicBezTo>
                  <a:lnTo>
                    <a:pt x="5891924" y="59690"/>
                  </a:lnTo>
                  <a:moveTo>
                    <a:pt x="5891924" y="0"/>
                  </a:moveTo>
                  <a:lnTo>
                    <a:pt x="124460" y="0"/>
                  </a:lnTo>
                  <a:cubicBezTo>
                    <a:pt x="55880" y="0"/>
                    <a:pt x="0" y="55880"/>
                    <a:pt x="0" y="124460"/>
                  </a:cubicBezTo>
                  <a:lnTo>
                    <a:pt x="0" y="2625559"/>
                  </a:lnTo>
                  <a:cubicBezTo>
                    <a:pt x="0" y="2694139"/>
                    <a:pt x="55880" y="2750019"/>
                    <a:pt x="124460" y="2750019"/>
                  </a:cubicBezTo>
                  <a:lnTo>
                    <a:pt x="5891924" y="2750019"/>
                  </a:lnTo>
                  <a:cubicBezTo>
                    <a:pt x="5960504" y="2750019"/>
                    <a:pt x="6016384" y="2694139"/>
                    <a:pt x="6016384" y="2625559"/>
                  </a:cubicBezTo>
                  <a:lnTo>
                    <a:pt x="6016384" y="124460"/>
                  </a:lnTo>
                  <a:cubicBezTo>
                    <a:pt x="6016384" y="55880"/>
                    <a:pt x="5960504" y="0"/>
                    <a:pt x="5891924" y="0"/>
                  </a:cubicBezTo>
                  <a:close/>
                </a:path>
              </a:pathLst>
            </a:custGeom>
            <a:solidFill>
              <a:srgbClr val="007076"/>
            </a:solidFill>
          </p:spPr>
        </p:sp>
      </p:grpSp>
      <p:grpSp>
        <p:nvGrpSpPr>
          <p:cNvPr id="11" name="Group 11"/>
          <p:cNvGrpSpPr>
            <a:grpSpLocks noChangeAspect="1"/>
          </p:cNvGrpSpPr>
          <p:nvPr/>
        </p:nvGrpSpPr>
        <p:grpSpPr>
          <a:xfrm rot="5400000">
            <a:off x="811199" y="2034007"/>
            <a:ext cx="874919" cy="757482"/>
            <a:chOff x="0" y="0"/>
            <a:chExt cx="6350000" cy="5499100"/>
          </a:xfrm>
        </p:grpSpPr>
        <p:sp>
          <p:nvSpPr>
            <p:cNvPr id="12" name="Freeform 1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3" name="TextBox 13"/>
          <p:cNvSpPr txBox="1"/>
          <p:nvPr/>
        </p:nvSpPr>
        <p:spPr>
          <a:xfrm>
            <a:off x="1764000" y="1678901"/>
            <a:ext cx="9360408" cy="1698927"/>
          </a:xfrm>
          <a:prstGeom prst="rect">
            <a:avLst/>
          </a:prstGeom>
        </p:spPr>
        <p:txBody>
          <a:bodyPr lIns="0" tIns="0" rIns="0" bIns="0" rtlCol="0" anchor="t">
            <a:spAutoFit/>
          </a:bodyPr>
          <a:lstStyle/>
          <a:p>
            <a:pPr algn="just">
              <a:lnSpc>
                <a:spcPct val="120000"/>
              </a:lnSpc>
            </a:pP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r>
              <a:rPr lang="en-US" sz="2300" b="1" dirty="0" smtClean="0">
                <a:solidFill>
                  <a:srgbClr val="000000"/>
                </a:solidFill>
                <a:latin typeface="Arial" pitchFamily="34" charset="0"/>
              </a:rPr>
              <a:t> ở </a:t>
            </a:r>
            <a:r>
              <a:rPr lang="en-US" sz="2300" b="1" dirty="0" err="1" smtClean="0">
                <a:solidFill>
                  <a:srgbClr val="000000"/>
                </a:solidFill>
                <a:latin typeface="Arial" pitchFamily="34" charset="0"/>
              </a:rPr>
              <a:t>người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gồm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dẫn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dẫn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tuyến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nhầy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dịch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nhầy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dụng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cản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bụi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tiêu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diệt</a:t>
            </a:r>
            <a:r>
              <a:rPr lang="en-US" sz="2300" b="1" dirty="0" smtClean="0">
                <a:solidFill>
                  <a:srgbClr val="000000"/>
                </a:solidFill>
                <a:latin typeface="Arial" pitchFamily="34" charset="0"/>
              </a:rPr>
              <a:t> vi </a:t>
            </a:r>
            <a:r>
              <a:rPr lang="en-US" sz="2300" b="1" dirty="0" err="1" smtClean="0">
                <a:solidFill>
                  <a:srgbClr val="000000"/>
                </a:solidFill>
                <a:latin typeface="Arial" pitchFamily="34" charset="0"/>
              </a:rPr>
              <a:t>khuẩn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nhiều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phế</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nang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diễn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trình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trao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khí</a:t>
            </a:r>
            <a:r>
              <a:rPr lang="en-US" sz="2300" b="1" dirty="0" smtClean="0">
                <a:solidFill>
                  <a:srgbClr val="000000"/>
                </a:solidFill>
                <a:latin typeface="Arial" pitchFamily="34" charset="0"/>
              </a:rPr>
              <a:t>.</a:t>
            </a:r>
            <a:endParaRPr lang="en-US" sz="2300" b="1" dirty="0">
              <a:solidFill>
                <a:srgbClr val="C00000"/>
              </a:solidFill>
              <a:latin typeface="Arial" pitchFamily="34" charset="0"/>
            </a:endParaRPr>
          </a:p>
        </p:txBody>
      </p:sp>
      <p:grpSp>
        <p:nvGrpSpPr>
          <p:cNvPr id="14" name="Group 14"/>
          <p:cNvGrpSpPr>
            <a:grpSpLocks noChangeAspect="1"/>
          </p:cNvGrpSpPr>
          <p:nvPr/>
        </p:nvGrpSpPr>
        <p:grpSpPr>
          <a:xfrm rot="5400000">
            <a:off x="811199" y="3503916"/>
            <a:ext cx="874919" cy="757482"/>
            <a:chOff x="0" y="0"/>
            <a:chExt cx="6350000" cy="5499100"/>
          </a:xfrm>
        </p:grpSpPr>
        <p:sp>
          <p:nvSpPr>
            <p:cNvPr id="15" name="Freeform 1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6" name="TextBox 16"/>
          <p:cNvSpPr txBox="1"/>
          <p:nvPr/>
        </p:nvSpPr>
        <p:spPr>
          <a:xfrm>
            <a:off x="1765588" y="3445197"/>
            <a:ext cx="9492261" cy="1274195"/>
          </a:xfrm>
          <a:prstGeom prst="rect">
            <a:avLst/>
          </a:prstGeom>
        </p:spPr>
        <p:txBody>
          <a:bodyPr lIns="0" tIns="0" rIns="0" bIns="0" rtlCol="0" anchor="t">
            <a:spAutoFit/>
          </a:bodyPr>
          <a:lstStyle/>
          <a:p>
            <a:pPr algn="just">
              <a:lnSpc>
                <a:spcPct val="120000"/>
              </a:lnSpc>
            </a:pPr>
            <a:r>
              <a:rPr lang="en-US" sz="2300" b="1" dirty="0" err="1" smtClean="0">
                <a:solidFill>
                  <a:srgbClr val="000000"/>
                </a:solidFill>
                <a:latin typeface="Arial" pitchFamily="34" charset="0"/>
              </a:rPr>
              <a:t>Sự</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khí</a:t>
            </a:r>
            <a:r>
              <a:rPr lang="en-US" sz="2300" b="1" dirty="0" smtClean="0">
                <a:solidFill>
                  <a:srgbClr val="000000"/>
                </a:solidFill>
                <a:latin typeface="Arial" pitchFamily="34" charset="0"/>
              </a:rPr>
              <a:t> ở </a:t>
            </a:r>
            <a:r>
              <a:rPr lang="en-US" sz="2300" b="1" dirty="0" err="1" smtClean="0">
                <a:solidFill>
                  <a:srgbClr val="000000"/>
                </a:solidFill>
                <a:latin typeface="Arial" pitchFamily="34" charset="0"/>
              </a:rPr>
              <a:t>phổi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được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diễn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nhờ</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hít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vào</a:t>
            </a:r>
            <a:r>
              <a:rPr lang="en-US" sz="2300" b="1" dirty="0" smtClean="0">
                <a:solidFill>
                  <a:srgbClr val="000000"/>
                </a:solidFill>
                <a:latin typeface="Arial" pitchFamily="34" charset="0"/>
              </a:rPr>
              <a:t> hay </a:t>
            </a:r>
            <a:r>
              <a:rPr lang="en-US" sz="2300" b="1" dirty="0" err="1" smtClean="0">
                <a:solidFill>
                  <a:srgbClr val="000000"/>
                </a:solidFill>
                <a:latin typeface="Arial" pitchFamily="34" charset="0"/>
              </a:rPr>
              <a:t>thở</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hoạt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xương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thay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sẽ</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làm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tăng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hoặc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giảm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tích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lồng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ngực</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nvGrpSpPr>
          <p:cNvPr id="17" name="Group 17"/>
          <p:cNvGrpSpPr>
            <a:grpSpLocks noChangeAspect="1"/>
          </p:cNvGrpSpPr>
          <p:nvPr/>
        </p:nvGrpSpPr>
        <p:grpSpPr>
          <a:xfrm rot="5400000">
            <a:off x="811199" y="4974999"/>
            <a:ext cx="874919" cy="757482"/>
            <a:chOff x="0" y="0"/>
            <a:chExt cx="6350000" cy="5499100"/>
          </a:xfrm>
        </p:grpSpPr>
        <p:sp>
          <p:nvSpPr>
            <p:cNvPr id="18" name="Freeform 1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9" name="TextBox 19"/>
          <p:cNvSpPr txBox="1"/>
          <p:nvPr/>
        </p:nvSpPr>
        <p:spPr>
          <a:xfrm>
            <a:off x="1765588" y="4916280"/>
            <a:ext cx="9492261" cy="849463"/>
          </a:xfrm>
          <a:prstGeom prst="rect">
            <a:avLst/>
          </a:prstGeom>
        </p:spPr>
        <p:txBody>
          <a:bodyPr lIns="0" tIns="0" rIns="0" bIns="0" rtlCol="0" anchor="t">
            <a:spAutoFit/>
          </a:bodyPr>
          <a:lstStyle/>
          <a:p>
            <a:pPr algn="just">
              <a:lnSpc>
                <a:spcPct val="120000"/>
              </a:lnSpc>
            </a:pPr>
            <a:r>
              <a:rPr lang="en-US" sz="2300" b="1" dirty="0" smtClean="0">
                <a:solidFill>
                  <a:srgbClr val="000000"/>
                </a:solidFill>
                <a:latin typeface="Arial" pitchFamily="34" charset="0"/>
              </a:rPr>
              <a:t>Ở </a:t>
            </a:r>
            <a:r>
              <a:rPr lang="en-US" sz="2300" b="1" dirty="0" err="1" smtClean="0">
                <a:solidFill>
                  <a:srgbClr val="000000"/>
                </a:solidFill>
                <a:latin typeface="Arial" pitchFamily="34" charset="0"/>
              </a:rPr>
              <a:t>phổi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tế</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bào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chất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được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trao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theo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chế</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khuếch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tán</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051733" y="142450"/>
            <a:ext cx="4137092" cy="796597"/>
          </a:xfrm>
          <a:prstGeom prst="rect">
            <a:avLst/>
          </a:prstGeom>
        </p:spPr>
      </p:pic>
      <p:sp>
        <p:nvSpPr>
          <p:cNvPr id="8" name="TextBox 8"/>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dirty="0" smtClean="0">
                <a:solidFill>
                  <a:srgbClr val="FFFFFF"/>
                </a:solidFill>
                <a:latin typeface="Arial" pitchFamily="34" charset="0"/>
              </a:rPr>
              <a:t>II. MỘT SỐ BỆNH VỀ PHỔI, ĐƯỜNG HÔ HẤP</a:t>
            </a:r>
            <a:endParaRPr lang="en-US" sz="2300" b="1" dirty="0">
              <a:solidFill>
                <a:srgbClr val="FFFFFF"/>
              </a:solidFill>
              <a:latin typeface="Arial" pitchFamily="34" charset="0"/>
            </a:endParaRPr>
          </a:p>
        </p:txBody>
      </p:sp>
      <p:pic>
        <p:nvPicPr>
          <p:cNvPr id="6150" name="Picture 6" descr="Viêm phế quản, điều trị thế nào để bệnh không tái phát?"/>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73" y="2212384"/>
            <a:ext cx="7675539" cy="397450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303212" y="1205386"/>
            <a:ext cx="5486400" cy="646331"/>
          </a:xfrm>
          <a:prstGeom prst="rect">
            <a:avLst/>
          </a:prstGeom>
          <a:noFill/>
        </p:spPr>
        <p:txBody>
          <a:bodyPr wrap="square" rtlCol="0">
            <a:spAutoFit/>
          </a:bodyPr>
          <a:lstStyle/>
          <a:p>
            <a:r>
              <a:rPr lang="en-US" sz="3600" b="1" dirty="0" err="1" smtClean="0">
                <a:solidFill>
                  <a:srgbClr val="00949D"/>
                </a:solidFill>
                <a:effectLst>
                  <a:outerShdw blurRad="38100" dist="38100" dir="2700000" algn="tl">
                    <a:srgbClr val="000000">
                      <a:alpha val="43137"/>
                    </a:srgbClr>
                  </a:outerShdw>
                </a:effectLst>
              </a:rPr>
              <a:t>Viêm</a:t>
            </a:r>
            <a:r>
              <a:rPr lang="en-US" sz="3600" b="1" dirty="0" smtClean="0">
                <a:solidFill>
                  <a:srgbClr val="00949D"/>
                </a:solidFill>
                <a:effectLst>
                  <a:outerShdw blurRad="38100" dist="38100" dir="2700000" algn="tl">
                    <a:srgbClr val="000000">
                      <a:alpha val="43137"/>
                    </a:srgbClr>
                  </a:outerShdw>
                </a:effectLst>
              </a:rPr>
              <a:t> </a:t>
            </a:r>
            <a:r>
              <a:rPr lang="en-US" sz="3600" b="1" dirty="0" err="1" smtClean="0">
                <a:solidFill>
                  <a:srgbClr val="00949D"/>
                </a:solidFill>
                <a:effectLst>
                  <a:outerShdw blurRad="38100" dist="38100" dir="2700000" algn="tl">
                    <a:srgbClr val="000000">
                      <a:alpha val="43137"/>
                    </a:srgbClr>
                  </a:outerShdw>
                </a:effectLst>
              </a:rPr>
              <a:t>đường</a:t>
            </a:r>
            <a:r>
              <a:rPr lang="en-US" sz="3600" b="1" dirty="0" smtClean="0">
                <a:solidFill>
                  <a:srgbClr val="00949D"/>
                </a:solidFill>
                <a:effectLst>
                  <a:outerShdw blurRad="38100" dist="38100" dir="2700000" algn="tl">
                    <a:srgbClr val="000000">
                      <a:alpha val="43137"/>
                    </a:srgbClr>
                  </a:outerShdw>
                </a:effectLst>
              </a:rPr>
              <a:t> </a:t>
            </a:r>
            <a:r>
              <a:rPr lang="en-US" sz="3600" b="1" dirty="0" err="1" smtClean="0">
                <a:solidFill>
                  <a:srgbClr val="00949D"/>
                </a:solidFill>
                <a:effectLst>
                  <a:outerShdw blurRad="38100" dist="38100" dir="2700000" algn="tl">
                    <a:srgbClr val="000000">
                      <a:alpha val="43137"/>
                    </a:srgbClr>
                  </a:outerShdw>
                </a:effectLst>
              </a:rPr>
              <a:t>hô</a:t>
            </a:r>
            <a:r>
              <a:rPr lang="en-US" sz="3600" b="1" dirty="0" smtClean="0">
                <a:solidFill>
                  <a:srgbClr val="00949D"/>
                </a:solidFill>
                <a:effectLst>
                  <a:outerShdw blurRad="38100" dist="38100" dir="2700000" algn="tl">
                    <a:srgbClr val="000000">
                      <a:alpha val="43137"/>
                    </a:srgbClr>
                  </a:outerShdw>
                </a:effectLst>
              </a:rPr>
              <a:t> </a:t>
            </a:r>
            <a:r>
              <a:rPr lang="en-US" sz="3600" b="1" dirty="0" err="1" smtClean="0">
                <a:solidFill>
                  <a:srgbClr val="00949D"/>
                </a:solidFill>
                <a:effectLst>
                  <a:outerShdw blurRad="38100" dist="38100" dir="2700000" algn="tl">
                    <a:srgbClr val="000000">
                      <a:alpha val="43137"/>
                    </a:srgbClr>
                  </a:outerShdw>
                </a:effectLst>
              </a:rPr>
              <a:t>hấp</a:t>
            </a:r>
            <a:endParaRPr lang="en-US" sz="3600" b="1" dirty="0">
              <a:solidFill>
                <a:srgbClr val="00949D"/>
              </a:solidFill>
              <a:effectLst>
                <a:outerShdw blurRad="38100" dist="38100" dir="2700000" algn="tl">
                  <a:srgbClr val="000000">
                    <a:alpha val="43137"/>
                  </a:srgbClr>
                </a:outerShdw>
              </a:effectLst>
            </a:endParaRPr>
          </a:p>
        </p:txBody>
      </p:sp>
      <p:pic>
        <p:nvPicPr>
          <p:cNvPr id="6154" name="Picture 10" descr="Bệnh viêm phế quản mãn tính có nguy hiểm hay không?"/>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9812" y="1153740"/>
            <a:ext cx="4930425" cy="313698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Tại sao bệnh viêm phế quản mãn tính tái phát nhiều lần mặc dù vẫn dùng  thuốc tây liên tục?"/>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67624" y="4096795"/>
            <a:ext cx="4479108" cy="2850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4692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150"/>
                                        </p:tgtEl>
                                        <p:attrNameLst>
                                          <p:attrName>style.visibility</p:attrName>
                                        </p:attrNameLst>
                                      </p:cBhvr>
                                      <p:to>
                                        <p:strVal val="visible"/>
                                      </p:to>
                                    </p:set>
                                    <p:animEffect transition="in" filter="fade">
                                      <p:cBhvr>
                                        <p:cTn id="19" dur="500"/>
                                        <p:tgtEl>
                                          <p:spTgt spid="6150"/>
                                        </p:tgtEl>
                                      </p:cBhvr>
                                    </p:animEffect>
                                  </p:childTnLst>
                                </p:cTn>
                              </p:par>
                              <p:par>
                                <p:cTn id="20" presetID="10" presetClass="entr" presetSubtype="0" fill="hold" nodeType="with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fade">
                                      <p:cBhvr>
                                        <p:cTn id="22" dur="500"/>
                                        <p:tgtEl>
                                          <p:spTgt spid="7170"/>
                                        </p:tgtEl>
                                      </p:cBhvr>
                                    </p:animEffect>
                                  </p:childTnLst>
                                </p:cTn>
                              </p:par>
                              <p:par>
                                <p:cTn id="23" presetID="10" presetClass="entr" presetSubtype="0" fill="hold" nodeType="withEffect">
                                  <p:stCondLst>
                                    <p:cond delay="0"/>
                                  </p:stCondLst>
                                  <p:childTnLst>
                                    <p:set>
                                      <p:cBhvr>
                                        <p:cTn id="24" dur="1" fill="hold">
                                          <p:stCondLst>
                                            <p:cond delay="0"/>
                                          </p:stCondLst>
                                        </p:cTn>
                                        <p:tgtEl>
                                          <p:spTgt spid="6154"/>
                                        </p:tgtEl>
                                        <p:attrNameLst>
                                          <p:attrName>style.visibility</p:attrName>
                                        </p:attrNameLst>
                                      </p:cBhvr>
                                      <p:to>
                                        <p:strVal val="visible"/>
                                      </p:to>
                                    </p:set>
                                    <p:animEffect transition="in" filter="fade">
                                      <p:cBhvr>
                                        <p:cTn id="25" dur="500"/>
                                        <p:tgtEl>
                                          <p:spTgt spid="6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051733" y="142450"/>
            <a:ext cx="4137092" cy="796597"/>
          </a:xfrm>
          <a:prstGeom prst="rect">
            <a:avLst/>
          </a:prstGeom>
        </p:spPr>
      </p:pic>
      <p:sp>
        <p:nvSpPr>
          <p:cNvPr id="8" name="TextBox 8"/>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dirty="0" smtClean="0">
                <a:solidFill>
                  <a:srgbClr val="FFFFFF"/>
                </a:solidFill>
                <a:latin typeface="Arial" pitchFamily="34" charset="0"/>
              </a:rPr>
              <a:t>II. MỘT SỐ BỆNH VỀ PHỔI, ĐƯỜNG HÔ HẤP</a:t>
            </a:r>
            <a:endParaRPr lang="en-US" sz="2300" b="1" dirty="0">
              <a:solidFill>
                <a:srgbClr val="FFFFFF"/>
              </a:solidFill>
              <a:latin typeface="Arial" pitchFamily="34" charset="0"/>
            </a:endParaRPr>
          </a:p>
        </p:txBody>
      </p:sp>
      <p:sp>
        <p:nvSpPr>
          <p:cNvPr id="27" name="TextBox 26"/>
          <p:cNvSpPr txBox="1"/>
          <p:nvPr/>
        </p:nvSpPr>
        <p:spPr>
          <a:xfrm>
            <a:off x="7237412" y="1381128"/>
            <a:ext cx="5486400" cy="646331"/>
          </a:xfrm>
          <a:prstGeom prst="rect">
            <a:avLst/>
          </a:prstGeom>
          <a:noFill/>
        </p:spPr>
        <p:txBody>
          <a:bodyPr wrap="square" rtlCol="0">
            <a:spAutoFit/>
          </a:bodyPr>
          <a:lstStyle/>
          <a:p>
            <a:r>
              <a:rPr lang="en-US" sz="3600" b="1" dirty="0" err="1" smtClean="0">
                <a:solidFill>
                  <a:srgbClr val="00949D"/>
                </a:solidFill>
                <a:effectLst>
                  <a:outerShdw blurRad="38100" dist="38100" dir="2700000" algn="tl">
                    <a:srgbClr val="000000">
                      <a:alpha val="43137"/>
                    </a:srgbClr>
                  </a:outerShdw>
                </a:effectLst>
              </a:rPr>
              <a:t>Viêm</a:t>
            </a:r>
            <a:r>
              <a:rPr lang="en-US" sz="3600" b="1" dirty="0" smtClean="0">
                <a:solidFill>
                  <a:srgbClr val="00949D"/>
                </a:solidFill>
                <a:effectLst>
                  <a:outerShdw blurRad="38100" dist="38100" dir="2700000" algn="tl">
                    <a:srgbClr val="000000">
                      <a:alpha val="43137"/>
                    </a:srgbClr>
                  </a:outerShdw>
                </a:effectLst>
              </a:rPr>
              <a:t> </a:t>
            </a:r>
            <a:r>
              <a:rPr lang="en-US" sz="3600" b="1" dirty="0" err="1" smtClean="0">
                <a:solidFill>
                  <a:srgbClr val="00949D"/>
                </a:solidFill>
                <a:effectLst>
                  <a:outerShdw blurRad="38100" dist="38100" dir="2700000" algn="tl">
                    <a:srgbClr val="000000">
                      <a:alpha val="43137"/>
                    </a:srgbClr>
                  </a:outerShdw>
                </a:effectLst>
              </a:rPr>
              <a:t>phổi</a:t>
            </a:r>
            <a:endParaRPr lang="en-US" sz="3600" b="1" dirty="0">
              <a:solidFill>
                <a:srgbClr val="00949D"/>
              </a:solidFill>
              <a:effectLst>
                <a:outerShdw blurRad="38100" dist="38100" dir="2700000" algn="tl">
                  <a:srgbClr val="000000">
                    <a:alpha val="43137"/>
                  </a:srgbClr>
                </a:outerShdw>
              </a:effectLst>
            </a:endParaRPr>
          </a:p>
        </p:txBody>
      </p:sp>
      <p:pic>
        <p:nvPicPr>
          <p:cNvPr id="6156" name="Picture 12" descr="Viêm phổi - Nguyên nhân gây tử vong hàng đầu ở trẻ e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1110606"/>
            <a:ext cx="6018212" cy="57473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tient education: Pneumonia in adults (Beyond the Basics) - UpToDa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5012" y="2327089"/>
            <a:ext cx="4199672" cy="4083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1120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56"/>
                                        </p:tgtEl>
                                        <p:attrNameLst>
                                          <p:attrName>style.visibility</p:attrName>
                                        </p:attrNameLst>
                                      </p:cBhvr>
                                      <p:to>
                                        <p:strVal val="visible"/>
                                      </p:to>
                                    </p:set>
                                    <p:animEffect transition="in" filter="fade">
                                      <p:cBhvr>
                                        <p:cTn id="12" dur="500"/>
                                        <p:tgtEl>
                                          <p:spTgt spid="6156"/>
                                        </p:tgtEl>
                                      </p:cBhvr>
                                    </p:animEffect>
                                  </p:childTnLst>
                                </p:cTn>
                              </p:par>
                              <p:par>
                                <p:cTn id="13" presetID="10"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051733" y="142450"/>
            <a:ext cx="4137092" cy="796597"/>
          </a:xfrm>
          <a:prstGeom prst="rect">
            <a:avLst/>
          </a:prstGeom>
        </p:spPr>
      </p:pic>
      <p:sp>
        <p:nvSpPr>
          <p:cNvPr id="8" name="TextBox 8"/>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dirty="0" smtClean="0">
                <a:solidFill>
                  <a:srgbClr val="FFFFFF"/>
                </a:solidFill>
                <a:latin typeface="Arial" pitchFamily="34" charset="0"/>
              </a:rPr>
              <a:t>II. MỘT SỐ BỆNH VỀ PHỔI, ĐƯỜNG HÔ HẤP</a:t>
            </a:r>
            <a:endParaRPr lang="en-US" sz="2300" b="1" dirty="0">
              <a:solidFill>
                <a:srgbClr val="FFFFFF"/>
              </a:solidFill>
              <a:latin typeface="Arial" pitchFamily="34" charset="0"/>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9206" y="1102272"/>
            <a:ext cx="3746406" cy="5722795"/>
          </a:xfrm>
          <a:prstGeom prst="rect">
            <a:avLst/>
          </a:prstGeom>
        </p:spPr>
      </p:pic>
      <p:grpSp>
        <p:nvGrpSpPr>
          <p:cNvPr id="11" name="Group 10"/>
          <p:cNvGrpSpPr/>
          <p:nvPr/>
        </p:nvGrpSpPr>
        <p:grpSpPr>
          <a:xfrm>
            <a:off x="280422" y="1102273"/>
            <a:ext cx="7555571" cy="5755727"/>
            <a:chOff x="280422" y="1102273"/>
            <a:chExt cx="7580471" cy="5908128"/>
          </a:xfrm>
        </p:grpSpPr>
        <p:pic>
          <p:nvPicPr>
            <p:cNvPr id="8194" name="Picture 2" descr="Bệnh lao phổi (ho lao): Nguyên nhân, dấu hiệu và cách điều trị"/>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422" y="1102273"/>
              <a:ext cx="7580471" cy="5908128"/>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379412" y="1258606"/>
              <a:ext cx="1031675" cy="4939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241573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051733" y="142450"/>
            <a:ext cx="4137092" cy="796597"/>
          </a:xfrm>
          <a:prstGeom prst="rect">
            <a:avLst/>
          </a:prstGeom>
        </p:spPr>
      </p:pic>
      <p:grpSp>
        <p:nvGrpSpPr>
          <p:cNvPr id="8" name="Group 8"/>
          <p:cNvGrpSpPr/>
          <p:nvPr/>
        </p:nvGrpSpPr>
        <p:grpSpPr>
          <a:xfrm>
            <a:off x="685622" y="1248062"/>
            <a:ext cx="10818990" cy="1139793"/>
            <a:chOff x="0" y="0"/>
            <a:chExt cx="21640800" cy="2279587"/>
          </a:xfrm>
        </p:grpSpPr>
        <p:grpSp>
          <p:nvGrpSpPr>
            <p:cNvPr id="9" name="Group 9"/>
            <p:cNvGrpSpPr/>
            <p:nvPr/>
          </p:nvGrpSpPr>
          <p:grpSpPr>
            <a:xfrm>
              <a:off x="815061" y="554958"/>
              <a:ext cx="20825739" cy="1724629"/>
              <a:chOff x="0" y="0"/>
              <a:chExt cx="4113726" cy="340667"/>
            </a:xfrm>
          </p:grpSpPr>
          <p:sp>
            <p:nvSpPr>
              <p:cNvPr id="10" name="Freeform 10"/>
              <p:cNvSpPr/>
              <p:nvPr/>
            </p:nvSpPr>
            <p:spPr>
              <a:xfrm>
                <a:off x="0" y="0"/>
                <a:ext cx="4113726" cy="340667"/>
              </a:xfrm>
              <a:custGeom>
                <a:avLst/>
                <a:gdLst/>
                <a:ahLst/>
                <a:cxnLst/>
                <a:rect l="l" t="t" r="r" b="b"/>
                <a:pathLst>
                  <a:path w="4113726" h="340667">
                    <a:moveTo>
                      <a:pt x="0" y="0"/>
                    </a:moveTo>
                    <a:lnTo>
                      <a:pt x="4113726" y="0"/>
                    </a:lnTo>
                    <a:lnTo>
                      <a:pt x="4113726" y="340667"/>
                    </a:lnTo>
                    <a:lnTo>
                      <a:pt x="0" y="340667"/>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0"/>
              <a:ext cx="1630123" cy="1734173"/>
            </a:xfrm>
            <a:prstGeom prst="rect">
              <a:avLst/>
            </a:prstGeom>
          </p:spPr>
        </p:pic>
        <p:sp>
          <p:nvSpPr>
            <p:cNvPr id="13" name="TextBox 13"/>
            <p:cNvSpPr txBox="1"/>
            <p:nvPr/>
          </p:nvSpPr>
          <p:spPr>
            <a:xfrm>
              <a:off x="1706322" y="1002864"/>
              <a:ext cx="19283742" cy="1192251"/>
            </a:xfrm>
            <a:prstGeom prst="rect">
              <a:avLst/>
            </a:prstGeom>
          </p:spPr>
          <p:txBody>
            <a:bodyPr lIns="0" tIns="0" rIns="0" bIns="0" rtlCol="0" anchor="t">
              <a:spAutoFit/>
            </a:bodyPr>
            <a:lstStyle/>
            <a:p>
              <a:pPr algn="just">
                <a:lnSpc>
                  <a:spcPts val="3266"/>
                </a:lnSpc>
                <a:spcBef>
                  <a:spcPct val="0"/>
                </a:spcBef>
              </a:pPr>
              <a:r>
                <a:rPr lang="en-US" sz="2300" b="1" dirty="0" err="1" smtClean="0">
                  <a:solidFill>
                    <a:srgbClr val="000000"/>
                  </a:solidFill>
                  <a:latin typeface="Arial" pitchFamily="34" charset="0"/>
                </a:rPr>
                <a:t>Nguyên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gây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bệnh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về</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phổi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gì</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a:p>
              <a:pPr>
                <a:lnSpc>
                  <a:spcPts val="1119"/>
                </a:lnSpc>
                <a:spcBef>
                  <a:spcPct val="0"/>
                </a:spcBef>
              </a:pPr>
              <a:endParaRPr lang="en-US" sz="2300" b="1" dirty="0">
                <a:solidFill>
                  <a:srgbClr val="000000"/>
                </a:solidFill>
                <a:latin typeface="Arial" pitchFamily="34" charset="0"/>
              </a:endParaRPr>
            </a:p>
          </p:txBody>
        </p:sp>
      </p:grpSp>
      <p:sp>
        <p:nvSpPr>
          <p:cNvPr id="16" name="TextBox 16"/>
          <p:cNvSpPr txBox="1"/>
          <p:nvPr/>
        </p:nvSpPr>
        <p:spPr>
          <a:xfrm>
            <a:off x="5706452" y="2445423"/>
            <a:ext cx="5798160" cy="1235146"/>
          </a:xfrm>
          <a:prstGeom prst="rect">
            <a:avLst/>
          </a:prstGeom>
        </p:spPr>
        <p:txBody>
          <a:bodyPr wrap="square" lIns="0" tIns="0" rIns="0" bIns="0" rtlCol="0" anchor="t">
            <a:spAutoFit/>
          </a:bodyPr>
          <a:lstStyle/>
          <a:p>
            <a:pPr>
              <a:lnSpc>
                <a:spcPct val="120000"/>
              </a:lnSpc>
            </a:pPr>
            <a:r>
              <a:rPr lang="vi-VN" sz="2300" b="1" dirty="0" smtClean="0">
                <a:latin typeface="Arial" pitchFamily="34" charset="0"/>
                <a:cs typeface="Arial" pitchFamily="34" charset="0"/>
              </a:rPr>
              <a:t>Nguyên</a:t>
            </a:r>
            <a:r>
              <a:rPr lang="en-US" sz="2300" b="1" dirty="0">
                <a:latin typeface="Arial" pitchFamily="34" charset="0"/>
                <a:cs typeface="Arial" pitchFamily="34" charset="0"/>
              </a:rPr>
              <a:t> </a:t>
            </a:r>
            <a:r>
              <a:rPr lang="vi-VN" sz="2300" b="1" dirty="0" smtClean="0">
                <a:latin typeface="Arial" pitchFamily="34" charset="0"/>
                <a:cs typeface="Arial" pitchFamily="34" charset="0"/>
              </a:rPr>
              <a:t>nhân</a:t>
            </a:r>
            <a:r>
              <a:rPr lang="vi-VN" sz="2300" b="1" dirty="0">
                <a:latin typeface="Arial" pitchFamily="34" charset="0"/>
                <a:cs typeface="Arial" pitchFamily="34" charset="0"/>
              </a:rPr>
              <a:t> do nhiễm trùng</a:t>
            </a:r>
            <a:r>
              <a:rPr lang="vi-VN" sz="2300" b="1" dirty="0" smtClean="0">
                <a:latin typeface="Arial" pitchFamily="34" charset="0"/>
                <a:cs typeface="Arial" pitchFamily="34" charset="0"/>
              </a:rPr>
              <a:t>. </a:t>
            </a:r>
            <a:r>
              <a:rPr lang="vi-VN" sz="2300" dirty="0" smtClean="0">
                <a:latin typeface="Arial" pitchFamily="34" charset="0"/>
                <a:cs typeface="Arial" pitchFamily="34" charset="0"/>
              </a:rPr>
              <a:t>Nhiễm</a:t>
            </a:r>
            <a:r>
              <a:rPr lang="vi-VN" sz="2300" dirty="0">
                <a:latin typeface="Arial" pitchFamily="34" charset="0"/>
                <a:cs typeface="Arial" pitchFamily="34" charset="0"/>
              </a:rPr>
              <a:t> trùng là nguyên nhân gây bệnh viêm đường hô hấp thường gặp nhất. </a:t>
            </a:r>
            <a:r>
              <a:rPr lang="vi-VN" sz="2300" dirty="0" smtClean="0">
                <a:latin typeface="Arial" pitchFamily="34" charset="0"/>
                <a:cs typeface="Arial" pitchFamily="34" charset="0"/>
              </a:rPr>
              <a:t>...</a:t>
            </a:r>
            <a:endParaRPr lang="vi-VN" sz="2300" dirty="0">
              <a:latin typeface="Arial" pitchFamily="34" charset="0"/>
              <a:cs typeface="Arial" pitchFamily="34" charset="0"/>
            </a:endParaRPr>
          </a:p>
        </p:txBody>
      </p:sp>
      <p:pic>
        <p:nvPicPr>
          <p:cNvPr id="9218" name="Picture 2" descr="Thuốc bổ phổi nào giúp ngăn ngừa bệnh lao tái phát trở lạ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666" y="2797968"/>
            <a:ext cx="5433845" cy="354222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8"/>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dirty="0" smtClean="0">
                <a:solidFill>
                  <a:srgbClr val="FFFFFF"/>
                </a:solidFill>
                <a:latin typeface="Arial" pitchFamily="34" charset="0"/>
              </a:rPr>
              <a:t>II. MỘT SỐ BỆNH VỀ PHỔI, ĐƯỜNG HÔ HẤP</a:t>
            </a:r>
            <a:endParaRPr lang="en-US" sz="2300" b="1" dirty="0">
              <a:solidFill>
                <a:srgbClr val="FFFFFF"/>
              </a:solidFill>
              <a:latin typeface="Arial" pitchFamily="34" charset="0"/>
            </a:endParaRPr>
          </a:p>
        </p:txBody>
      </p:sp>
      <p:sp>
        <p:nvSpPr>
          <p:cNvPr id="17" name="TextBox 16"/>
          <p:cNvSpPr txBox="1"/>
          <p:nvPr/>
        </p:nvSpPr>
        <p:spPr>
          <a:xfrm>
            <a:off x="5706452" y="3690511"/>
            <a:ext cx="5797290" cy="1698927"/>
          </a:xfrm>
          <a:prstGeom prst="rect">
            <a:avLst/>
          </a:prstGeom>
        </p:spPr>
        <p:txBody>
          <a:bodyPr wrap="square" lIns="0" tIns="0" rIns="0" bIns="0" rtlCol="0" anchor="t">
            <a:spAutoFit/>
          </a:bodyPr>
          <a:lstStyle/>
          <a:p>
            <a:pPr>
              <a:lnSpc>
                <a:spcPct val="120000"/>
              </a:lnSpc>
            </a:pPr>
            <a:r>
              <a:rPr lang="vi-VN" sz="2300" b="1" dirty="0" smtClean="0">
                <a:latin typeface="Arial" pitchFamily="34" charset="0"/>
                <a:cs typeface="Arial" pitchFamily="34" charset="0"/>
              </a:rPr>
              <a:t>Nguyên </a:t>
            </a:r>
            <a:r>
              <a:rPr lang="vi-VN" sz="2300" b="1" dirty="0">
                <a:latin typeface="Arial" pitchFamily="34" charset="0"/>
                <a:cs typeface="Arial" pitchFamily="34" charset="0"/>
              </a:rPr>
              <a:t>nhân từ bệnh</a:t>
            </a:r>
            <a:r>
              <a:rPr lang="vi-VN" sz="2300" dirty="0">
                <a:latin typeface="Arial" pitchFamily="34" charset="0"/>
                <a:cs typeface="Arial" pitchFamily="34" charset="0"/>
              </a:rPr>
              <a:t> hen suyễn, bệnh phổi tắc nghẽn mãn tính, mắc bệnh hệ thống, bệnh xơ nang, viêm màng ngoài tim</a:t>
            </a:r>
            <a:r>
              <a:rPr lang="vi-VN" sz="2300" dirty="0" smtClean="0">
                <a:latin typeface="Arial" pitchFamily="34" charset="0"/>
                <a:cs typeface="Arial" pitchFamily="34" charset="0"/>
              </a:rPr>
              <a:t>,...</a:t>
            </a:r>
            <a:endParaRPr lang="vi-VN" sz="2300" dirty="0">
              <a:latin typeface="Arial" pitchFamily="34" charset="0"/>
              <a:cs typeface="Arial" pitchFamily="34" charset="0"/>
            </a:endParaRPr>
          </a:p>
        </p:txBody>
      </p:sp>
      <p:sp>
        <p:nvSpPr>
          <p:cNvPr id="19" name="TextBox 18"/>
          <p:cNvSpPr txBox="1"/>
          <p:nvPr/>
        </p:nvSpPr>
        <p:spPr>
          <a:xfrm>
            <a:off x="5705582" y="5338128"/>
            <a:ext cx="5798160" cy="385683"/>
          </a:xfrm>
          <a:prstGeom prst="rect">
            <a:avLst/>
          </a:prstGeom>
        </p:spPr>
        <p:txBody>
          <a:bodyPr wrap="square" lIns="0" tIns="0" rIns="0" bIns="0" rtlCol="0" anchor="t">
            <a:spAutoFit/>
          </a:bodyPr>
          <a:lstStyle/>
          <a:p>
            <a:pPr>
              <a:lnSpc>
                <a:spcPct val="120000"/>
              </a:lnSpc>
            </a:pPr>
            <a:r>
              <a:rPr lang="vi-VN" sz="2300" b="1" dirty="0" smtClean="0">
                <a:latin typeface="Arial" pitchFamily="34" charset="0"/>
                <a:cs typeface="Arial" pitchFamily="34" charset="0"/>
              </a:rPr>
              <a:t>Ung </a:t>
            </a:r>
            <a:r>
              <a:rPr lang="vi-VN" sz="2300" b="1" dirty="0">
                <a:latin typeface="Arial" pitchFamily="34" charset="0"/>
                <a:cs typeface="Arial" pitchFamily="34" charset="0"/>
              </a:rPr>
              <a:t>thư phổi</a:t>
            </a:r>
            <a:r>
              <a:rPr lang="vi-VN" sz="2300" dirty="0" smtClean="0">
                <a:latin typeface="Arial" pitchFamily="34" charset="0"/>
                <a:cs typeface="Arial" pitchFamily="34" charset="0"/>
              </a:rPr>
              <a:t>,...</a:t>
            </a:r>
            <a:endParaRPr lang="vi-VN" sz="2300" dirty="0">
              <a:latin typeface="Arial" pitchFamily="34" charset="0"/>
              <a:cs typeface="Arial" pitchFamily="34" charset="0"/>
            </a:endParaRPr>
          </a:p>
        </p:txBody>
      </p:sp>
      <p:sp>
        <p:nvSpPr>
          <p:cNvPr id="20" name="TextBox 19"/>
          <p:cNvSpPr txBox="1"/>
          <p:nvPr/>
        </p:nvSpPr>
        <p:spPr>
          <a:xfrm>
            <a:off x="5705582" y="5820252"/>
            <a:ext cx="5798160" cy="849463"/>
          </a:xfrm>
          <a:prstGeom prst="rect">
            <a:avLst/>
          </a:prstGeom>
        </p:spPr>
        <p:txBody>
          <a:bodyPr wrap="square" lIns="0" tIns="0" rIns="0" bIns="0" rtlCol="0" anchor="t">
            <a:spAutoFit/>
          </a:bodyPr>
          <a:lstStyle/>
          <a:p>
            <a:pPr>
              <a:lnSpc>
                <a:spcPct val="120000"/>
              </a:lnSpc>
            </a:pPr>
            <a:r>
              <a:rPr lang="vi-VN" sz="2300" b="1" dirty="0" smtClean="0">
                <a:latin typeface="Arial" pitchFamily="34" charset="0"/>
                <a:cs typeface="Arial" pitchFamily="34" charset="0"/>
              </a:rPr>
              <a:t>Nguyên </a:t>
            </a:r>
            <a:r>
              <a:rPr lang="vi-VN" sz="2300" b="1" dirty="0">
                <a:latin typeface="Arial" pitchFamily="34" charset="0"/>
                <a:cs typeface="Arial" pitchFamily="34" charset="0"/>
              </a:rPr>
              <a:t>nhân do chấn thương</a:t>
            </a:r>
            <a:r>
              <a:rPr lang="vi-VN" sz="2300" dirty="0">
                <a:latin typeface="Arial" pitchFamily="34" charset="0"/>
                <a:cs typeface="Arial" pitchFamily="34" charset="0"/>
              </a:rPr>
              <a:t>. ...</a:t>
            </a:r>
          </a:p>
          <a:p>
            <a:pPr>
              <a:lnSpc>
                <a:spcPct val="120000"/>
              </a:lnSpc>
            </a:pPr>
            <a:r>
              <a:rPr lang="vi-VN" sz="2300" b="1" dirty="0">
                <a:latin typeface="Arial" pitchFamily="34" charset="0"/>
                <a:cs typeface="Arial" pitchFamily="34" charset="0"/>
              </a:rPr>
              <a:t>Nguyên nhân do thay đổi khí hậu</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fade">
                                      <p:cBhvr>
                                        <p:cTn id="20" dur="500"/>
                                        <p:tgtEl>
                                          <p:spTgt spid="921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051733" y="142450"/>
            <a:ext cx="4137092" cy="796597"/>
          </a:xfrm>
          <a:prstGeom prst="rect">
            <a:avLst/>
          </a:prstGeom>
        </p:spPr>
      </p:pic>
      <p:grpSp>
        <p:nvGrpSpPr>
          <p:cNvPr id="8" name="Group 8"/>
          <p:cNvGrpSpPr/>
          <p:nvPr/>
        </p:nvGrpSpPr>
        <p:grpSpPr>
          <a:xfrm>
            <a:off x="685622" y="1248062"/>
            <a:ext cx="10817582" cy="1139793"/>
            <a:chOff x="0" y="0"/>
            <a:chExt cx="21640800" cy="2279587"/>
          </a:xfrm>
        </p:grpSpPr>
        <p:grpSp>
          <p:nvGrpSpPr>
            <p:cNvPr id="9" name="Group 9"/>
            <p:cNvGrpSpPr/>
            <p:nvPr/>
          </p:nvGrpSpPr>
          <p:grpSpPr>
            <a:xfrm>
              <a:off x="815061" y="554958"/>
              <a:ext cx="20825739" cy="1724629"/>
              <a:chOff x="0" y="0"/>
              <a:chExt cx="4113726" cy="340667"/>
            </a:xfrm>
          </p:grpSpPr>
          <p:sp>
            <p:nvSpPr>
              <p:cNvPr id="10" name="Freeform 10"/>
              <p:cNvSpPr/>
              <p:nvPr/>
            </p:nvSpPr>
            <p:spPr>
              <a:xfrm>
                <a:off x="0" y="0"/>
                <a:ext cx="4113726" cy="340667"/>
              </a:xfrm>
              <a:custGeom>
                <a:avLst/>
                <a:gdLst/>
                <a:ahLst/>
                <a:cxnLst/>
                <a:rect l="l" t="t" r="r" b="b"/>
                <a:pathLst>
                  <a:path w="4113726" h="340667">
                    <a:moveTo>
                      <a:pt x="0" y="0"/>
                    </a:moveTo>
                    <a:lnTo>
                      <a:pt x="4113726" y="0"/>
                    </a:lnTo>
                    <a:lnTo>
                      <a:pt x="4113726" y="340667"/>
                    </a:lnTo>
                    <a:lnTo>
                      <a:pt x="0" y="340667"/>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0"/>
              <a:ext cx="1630123" cy="1734173"/>
            </a:xfrm>
            <a:prstGeom prst="rect">
              <a:avLst/>
            </a:prstGeom>
          </p:spPr>
        </p:pic>
        <p:sp>
          <p:nvSpPr>
            <p:cNvPr id="13" name="TextBox 13"/>
            <p:cNvSpPr txBox="1"/>
            <p:nvPr/>
          </p:nvSpPr>
          <p:spPr>
            <a:xfrm>
              <a:off x="1750116" y="514316"/>
              <a:ext cx="19283742" cy="1692773"/>
            </a:xfrm>
            <a:prstGeom prst="rect">
              <a:avLst/>
            </a:prstGeom>
          </p:spPr>
          <p:txBody>
            <a:bodyPr lIns="0" tIns="0" rIns="0" bIns="0" rtlCol="0" anchor="t">
              <a:spAutoFit/>
            </a:bodyPr>
            <a:lstStyle/>
            <a:p>
              <a:pPr algn="just">
                <a:lnSpc>
                  <a:spcPts val="3266"/>
                </a:lnSpc>
                <a:spcBef>
                  <a:spcPct val="0"/>
                </a:spcBef>
              </a:pPr>
              <a:r>
                <a:rPr lang="en-US" sz="2300" b="1" dirty="0" err="1" smtClean="0">
                  <a:solidFill>
                    <a:srgbClr val="000000"/>
                  </a:solidFill>
                  <a:latin typeface="Arial" pitchFamily="34" charset="0"/>
                </a:rPr>
                <a:t>Vận</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dụng</a:t>
              </a:r>
              <a:r>
                <a:rPr lang="en-US" sz="2300" b="1" dirty="0">
                  <a:solidFill>
                    <a:srgbClr val="000000"/>
                  </a:solidFill>
                  <a:latin typeface="Arial" pitchFamily="34" charset="0"/>
                </a:rPr>
                <a:t> </a:t>
              </a:r>
              <a:r>
                <a:rPr lang="en-US" sz="2300" b="1" dirty="0" err="1">
                  <a:solidFill>
                    <a:srgbClr val="000000"/>
                  </a:solidFill>
                  <a:latin typeface="Arial" pitchFamily="34" charset="0"/>
                </a:rPr>
                <a:t>những</a:t>
              </a:r>
              <a:r>
                <a:rPr lang="en-US" sz="2300" b="1" dirty="0">
                  <a:solidFill>
                    <a:srgbClr val="000000"/>
                  </a:solidFill>
                  <a:latin typeface="Arial" pitchFamily="34" charset="0"/>
                </a:rPr>
                <a:t> </a:t>
              </a:r>
              <a:r>
                <a:rPr lang="en-US" sz="2300" b="1" dirty="0" err="1">
                  <a:solidFill>
                    <a:srgbClr val="000000"/>
                  </a:solidFill>
                  <a:latin typeface="Arial" pitchFamily="34" charset="0"/>
                </a:rPr>
                <a:t>hiểu</a:t>
              </a:r>
              <a:r>
                <a:rPr lang="en-US" sz="2300" b="1" dirty="0">
                  <a:solidFill>
                    <a:srgbClr val="000000"/>
                  </a:solidFill>
                  <a:latin typeface="Arial" pitchFamily="34" charset="0"/>
                </a:rPr>
                <a:t> </a:t>
              </a:r>
              <a:r>
                <a:rPr lang="en-US" sz="2300" b="1" dirty="0" err="1">
                  <a:solidFill>
                    <a:srgbClr val="000000"/>
                  </a:solidFill>
                  <a:latin typeface="Arial" pitchFamily="34" charset="0"/>
                </a:rPr>
                <a:t>biết</a:t>
              </a:r>
              <a:r>
                <a:rPr lang="en-US" sz="2300" b="1" dirty="0">
                  <a:solidFill>
                    <a:srgbClr val="0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bệnh</a:t>
              </a:r>
              <a:r>
                <a:rPr lang="en-US" sz="2300" b="1" dirty="0">
                  <a:solidFill>
                    <a:srgbClr val="000000"/>
                  </a:solidFill>
                  <a:latin typeface="Arial" pitchFamily="34" charset="0"/>
                </a:rPr>
                <a:t>, </a:t>
              </a:r>
              <a:r>
                <a:rPr lang="en-US" sz="2300" b="1" dirty="0" err="1">
                  <a:solidFill>
                    <a:srgbClr val="000000"/>
                  </a:solidFill>
                  <a:latin typeface="Arial" pitchFamily="34" charset="0"/>
                </a:rPr>
                <a:t>nêu</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phòng</a:t>
              </a:r>
              <a:r>
                <a:rPr lang="en-US" sz="2300" b="1" dirty="0">
                  <a:solidFill>
                    <a:srgbClr val="000000"/>
                  </a:solidFill>
                  <a:latin typeface="Arial" pitchFamily="34" charset="0"/>
                </a:rPr>
                <a:t> </a:t>
              </a:r>
              <a:r>
                <a:rPr lang="en-US" sz="2300" b="1" dirty="0" err="1">
                  <a:solidFill>
                    <a:srgbClr val="000000"/>
                  </a:solidFill>
                  <a:latin typeface="Arial" pitchFamily="34" charset="0"/>
                </a:rPr>
                <a:t>chống</a:t>
              </a:r>
              <a:r>
                <a:rPr lang="en-US" sz="2300" b="1" dirty="0">
                  <a:solidFill>
                    <a:srgbClr val="000000"/>
                  </a:solidFill>
                  <a:latin typeface="Arial" pitchFamily="34" charset="0"/>
                </a:rPr>
                <a:t> </a:t>
              </a:r>
              <a:r>
                <a:rPr lang="en-US" sz="2300" b="1" dirty="0" err="1">
                  <a:solidFill>
                    <a:srgbClr val="000000"/>
                  </a:solidFill>
                  <a:latin typeface="Arial" pitchFamily="34" charset="0"/>
                </a:rPr>
                <a:t>bệnh</a:t>
              </a:r>
              <a:r>
                <a:rPr lang="en-US" sz="2300" b="1" dirty="0">
                  <a:solidFill>
                    <a:srgbClr val="000000"/>
                  </a:solidFill>
                  <a:latin typeface="Arial" pitchFamily="34" charset="0"/>
                </a:rPr>
                <a:t> </a:t>
              </a:r>
              <a:r>
                <a:rPr lang="en-US" sz="2300" b="1" dirty="0" err="1">
                  <a:solidFill>
                    <a:srgbClr val="000000"/>
                  </a:solidFill>
                  <a:latin typeface="Arial" pitchFamily="34" charset="0"/>
                </a:rPr>
                <a:t>để</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sức</a:t>
              </a:r>
              <a:r>
                <a:rPr lang="en-US" sz="2300" b="1" dirty="0">
                  <a:solidFill>
                    <a:srgbClr val="000000"/>
                  </a:solidFill>
                  <a:latin typeface="Arial" pitchFamily="34" charset="0"/>
                </a:rPr>
                <a:t> </a:t>
              </a:r>
              <a:r>
                <a:rPr lang="en-US" sz="2300" b="1" dirty="0" err="1">
                  <a:solidFill>
                    <a:srgbClr val="000000"/>
                  </a:solidFill>
                  <a:latin typeface="Arial" pitchFamily="34" charset="0"/>
                </a:rPr>
                <a:t>khoẻ</a:t>
              </a:r>
              <a:r>
                <a:rPr lang="en-US" sz="2300" b="1" dirty="0">
                  <a:solidFill>
                    <a:srgbClr val="000000"/>
                  </a:solidFill>
                  <a:latin typeface="Arial" pitchFamily="34" charset="0"/>
                </a:rPr>
                <a:t> </a:t>
              </a:r>
              <a:r>
                <a:rPr lang="en-US" sz="2300" b="1" dirty="0" err="1">
                  <a:solidFill>
                    <a:srgbClr val="000000"/>
                  </a:solidFill>
                  <a:latin typeface="Arial" pitchFamily="34" charset="0"/>
                </a:rPr>
                <a:t>bản</a:t>
              </a:r>
              <a:r>
                <a:rPr lang="en-US" sz="2300" b="1" dirty="0">
                  <a:solidFill>
                    <a:srgbClr val="000000"/>
                  </a:solidFill>
                  <a:latin typeface="Arial" pitchFamily="34" charset="0"/>
                </a:rPr>
                <a:t> </a:t>
              </a:r>
              <a:r>
                <a:rPr lang="en-US" sz="2300" b="1" dirty="0" err="1">
                  <a:solidFill>
                    <a:srgbClr val="000000"/>
                  </a:solidFill>
                  <a:latin typeface="Arial" pitchFamily="34" charset="0"/>
                </a:rPr>
                <a:t>thân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gia</a:t>
              </a:r>
              <a:r>
                <a:rPr lang="en-US" sz="2300" b="1" dirty="0">
                  <a:solidFill>
                    <a:srgbClr val="000000"/>
                  </a:solidFill>
                  <a:latin typeface="Arial" pitchFamily="34" charset="0"/>
                </a:rPr>
                <a:t> </a:t>
              </a:r>
              <a:r>
                <a:rPr lang="en-US" sz="2300" b="1" dirty="0" err="1">
                  <a:solidFill>
                    <a:srgbClr val="000000"/>
                  </a:solidFill>
                  <a:latin typeface="Arial" pitchFamily="34" charset="0"/>
                </a:rPr>
                <a:t>đình</a:t>
              </a:r>
              <a:r>
                <a:rPr lang="en-US" sz="2300" b="1" dirty="0">
                  <a:solidFill>
                    <a:srgbClr val="000000"/>
                  </a:solidFill>
                  <a:latin typeface="Arial" pitchFamily="34" charset="0"/>
                </a:rPr>
                <a:t>.</a:t>
              </a:r>
            </a:p>
          </p:txBody>
        </p:sp>
      </p:grpSp>
      <p:grpSp>
        <p:nvGrpSpPr>
          <p:cNvPr id="24" name="Group 23"/>
          <p:cNvGrpSpPr/>
          <p:nvPr/>
        </p:nvGrpSpPr>
        <p:grpSpPr>
          <a:xfrm>
            <a:off x="5235775" y="2605420"/>
            <a:ext cx="6267429" cy="4272901"/>
            <a:chOff x="989012" y="2469275"/>
            <a:chExt cx="6267429" cy="4272901"/>
          </a:xfrm>
        </p:grpSpPr>
        <p:sp>
          <p:nvSpPr>
            <p:cNvPr id="16" name="TextBox 16"/>
            <p:cNvSpPr txBox="1"/>
            <p:nvPr/>
          </p:nvSpPr>
          <p:spPr>
            <a:xfrm>
              <a:off x="989012" y="2510248"/>
              <a:ext cx="6267429" cy="4231928"/>
            </a:xfrm>
            <a:prstGeom prst="rect">
              <a:avLst/>
            </a:prstGeom>
          </p:spPr>
          <p:txBody>
            <a:bodyPr wrap="square" lIns="0" tIns="0" rIns="0" bIns="0" rtlCol="0" anchor="t">
              <a:spAutoFit/>
            </a:bodyPr>
            <a:lstStyle/>
            <a:p>
              <a:pPr>
                <a:lnSpc>
                  <a:spcPts val="3266"/>
                </a:lnSpc>
                <a:spcBef>
                  <a:spcPct val="0"/>
                </a:spcBef>
              </a:pPr>
              <a:r>
                <a:rPr lang="en-US" sz="2300" dirty="0" smtClean="0">
                  <a:solidFill>
                    <a:srgbClr val="000000"/>
                  </a:solidFill>
                  <a:latin typeface="Calibri" panose="020F0502020204030204" pitchFamily="34" charset="0"/>
                  <a:cs typeface="Calibri" panose="020F0502020204030204" pitchFamily="34" charset="0"/>
                </a:rPr>
                <a:t>   	</a:t>
              </a:r>
              <a:r>
                <a:rPr lang="vi-VN" sz="2300" dirty="0" smtClean="0">
                  <a:solidFill>
                    <a:srgbClr val="000000"/>
                  </a:solidFill>
                  <a:latin typeface="Calibri" panose="020F0502020204030204" pitchFamily="34" charset="0"/>
                  <a:cs typeface="Calibri" panose="020F0502020204030204" pitchFamily="34" charset="0"/>
                </a:rPr>
                <a:t>Để </a:t>
              </a:r>
              <a:r>
                <a:rPr lang="vi-VN" sz="2300" dirty="0">
                  <a:solidFill>
                    <a:srgbClr val="000000"/>
                  </a:solidFill>
                  <a:latin typeface="Calibri" panose="020F0502020204030204" pitchFamily="34" charset="0"/>
                  <a:cs typeface="Calibri" panose="020F0502020204030204" pitchFamily="34" charset="0"/>
                </a:rPr>
                <a:t>tránh nhiễm virus cúm và các virus gây bệnh viêm đường hô hấp, tiêm phòng vắc xin là biện pháp hiệu quả song cần tiêm chủ động hàng năm để cập nhật các chủng virus bệnh mới. </a:t>
              </a:r>
              <a:br>
                <a:rPr lang="vi-VN" sz="2300" dirty="0">
                  <a:solidFill>
                    <a:srgbClr val="000000"/>
                  </a:solidFill>
                  <a:latin typeface="Calibri" panose="020F0502020204030204" pitchFamily="34" charset="0"/>
                  <a:cs typeface="Calibri" panose="020F0502020204030204" pitchFamily="34" charset="0"/>
                </a:rPr>
              </a:br>
              <a:r>
                <a:rPr lang="en-US" sz="2300" dirty="0" smtClean="0">
                  <a:solidFill>
                    <a:srgbClr val="000000"/>
                  </a:solidFill>
                  <a:latin typeface="Calibri" panose="020F0502020204030204" pitchFamily="34" charset="0"/>
                  <a:cs typeface="Calibri" panose="020F0502020204030204" pitchFamily="34" charset="0"/>
                </a:rPr>
                <a:t>	</a:t>
              </a:r>
              <a:r>
                <a:rPr lang="vi-VN" sz="2300" dirty="0" smtClean="0">
                  <a:solidFill>
                    <a:srgbClr val="000000"/>
                  </a:solidFill>
                  <a:latin typeface="Calibri" panose="020F0502020204030204" pitchFamily="34" charset="0"/>
                  <a:cs typeface="Calibri" panose="020F0502020204030204" pitchFamily="34" charset="0"/>
                </a:rPr>
                <a:t>Vệ </a:t>
              </a:r>
              <a:r>
                <a:rPr lang="vi-VN" sz="2300" dirty="0">
                  <a:solidFill>
                    <a:srgbClr val="000000"/>
                  </a:solidFill>
                  <a:latin typeface="Calibri" panose="020F0502020204030204" pitchFamily="34" charset="0"/>
                  <a:cs typeface="Calibri" panose="020F0502020204030204" pitchFamily="34" charset="0"/>
                </a:rPr>
                <a:t>sinh răng miệng sạch sẽ, dùng nước muối súc họng hàng ngày.</a:t>
              </a:r>
              <a:br>
                <a:rPr lang="vi-VN" sz="2300" dirty="0">
                  <a:solidFill>
                    <a:srgbClr val="000000"/>
                  </a:solidFill>
                  <a:latin typeface="Calibri" panose="020F0502020204030204" pitchFamily="34" charset="0"/>
                  <a:cs typeface="Calibri" panose="020F0502020204030204" pitchFamily="34" charset="0"/>
                </a:rPr>
              </a:br>
              <a:r>
                <a:rPr lang="en-US" sz="2300" dirty="0" smtClean="0">
                  <a:solidFill>
                    <a:srgbClr val="000000"/>
                  </a:solidFill>
                  <a:latin typeface="Calibri" panose="020F0502020204030204" pitchFamily="34" charset="0"/>
                  <a:cs typeface="Calibri" panose="020F0502020204030204" pitchFamily="34" charset="0"/>
                </a:rPr>
                <a:t>	</a:t>
              </a:r>
              <a:r>
                <a:rPr lang="vi-VN" sz="2300" dirty="0" smtClean="0">
                  <a:solidFill>
                    <a:srgbClr val="000000"/>
                  </a:solidFill>
                  <a:latin typeface="Calibri" panose="020F0502020204030204" pitchFamily="34" charset="0"/>
                  <a:cs typeface="Calibri" panose="020F0502020204030204" pitchFamily="34" charset="0"/>
                </a:rPr>
                <a:t>Hạn </a:t>
              </a:r>
              <a:r>
                <a:rPr lang="vi-VN" sz="2300" dirty="0">
                  <a:solidFill>
                    <a:srgbClr val="000000"/>
                  </a:solidFill>
                  <a:latin typeface="Calibri" panose="020F0502020204030204" pitchFamily="34" charset="0"/>
                  <a:cs typeface="Calibri" panose="020F0502020204030204" pitchFamily="34" charset="0"/>
                </a:rPr>
                <a:t>chế dùng tay chạm lên mặt, miệng, mũi,... để tránh lây nhiễm tác nhân gây bệnh.</a:t>
              </a:r>
              <a:br>
                <a:rPr lang="vi-VN" sz="2300" dirty="0">
                  <a:solidFill>
                    <a:srgbClr val="000000"/>
                  </a:solidFill>
                  <a:latin typeface="Calibri" panose="020F0502020204030204" pitchFamily="34" charset="0"/>
                  <a:cs typeface="Calibri" panose="020F0502020204030204" pitchFamily="34" charset="0"/>
                </a:rPr>
              </a:br>
              <a:r>
                <a:rPr lang="en-US" sz="2300" dirty="0" smtClean="0">
                  <a:solidFill>
                    <a:srgbClr val="000000"/>
                  </a:solidFill>
                  <a:latin typeface="Calibri" panose="020F0502020204030204" pitchFamily="34" charset="0"/>
                  <a:cs typeface="Calibri" panose="020F0502020204030204" pitchFamily="34" charset="0"/>
                </a:rPr>
                <a:t>	</a:t>
              </a:r>
              <a:r>
                <a:rPr lang="vi-VN" sz="2300" dirty="0" smtClean="0">
                  <a:solidFill>
                    <a:srgbClr val="000000"/>
                  </a:solidFill>
                  <a:latin typeface="Calibri" panose="020F0502020204030204" pitchFamily="34" charset="0"/>
                  <a:cs typeface="Calibri" panose="020F0502020204030204" pitchFamily="34" charset="0"/>
                </a:rPr>
                <a:t>Bỏ </a:t>
              </a:r>
              <a:r>
                <a:rPr lang="vi-VN" sz="2300" dirty="0">
                  <a:solidFill>
                    <a:srgbClr val="000000"/>
                  </a:solidFill>
                  <a:latin typeface="Calibri" panose="020F0502020204030204" pitchFamily="34" charset="0"/>
                  <a:cs typeface="Calibri" panose="020F0502020204030204" pitchFamily="34" charset="0"/>
                </a:rPr>
                <a:t>thói quen hút thuốc lá, tránh xa khói thuốc lá để bảo vệ hệ hô hấp khỏe mạnh.</a:t>
              </a:r>
              <a:endParaRPr lang="en-US" sz="2300" dirty="0">
                <a:solidFill>
                  <a:srgbClr val="000000"/>
                </a:solidFill>
                <a:latin typeface="Calibri" panose="020F0502020204030204" pitchFamily="34" charset="0"/>
                <a:cs typeface="Calibri" panose="020F0502020204030204" pitchFamily="34" charset="0"/>
              </a:endParaRPr>
            </a:p>
          </p:txBody>
        </p:sp>
        <p:sp>
          <p:nvSpPr>
            <p:cNvPr id="17" name="Isosceles Triangle 16"/>
            <p:cNvSpPr/>
            <p:nvPr/>
          </p:nvSpPr>
          <p:spPr>
            <a:xfrm rot="5400000">
              <a:off x="1085943" y="2481206"/>
              <a:ext cx="484588" cy="4607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rot="5400000">
              <a:off x="1081115" y="4169321"/>
              <a:ext cx="484588" cy="4607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5400000">
              <a:off x="1081115" y="5030672"/>
              <a:ext cx="484588" cy="4607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rot="5400000">
              <a:off x="1081115" y="5892023"/>
              <a:ext cx="484588" cy="46072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42" name="Picture 2" descr="5 cách cực đơn giản giúp hệ hô hấp của bé khỏe mạnh vào mùa hè | VTV.VN"/>
          <p:cNvPicPr>
            <a:picLocks noChangeAspect="1" noChangeArrowheads="1"/>
          </p:cNvPicPr>
          <p:nvPr/>
        </p:nvPicPr>
        <p:blipFill rotWithShape="1">
          <a:blip r:embed="rId10">
            <a:clrChange>
              <a:clrFrom>
                <a:srgbClr val="F2F2F2"/>
              </a:clrFrom>
              <a:clrTo>
                <a:srgbClr val="F2F2F2">
                  <a:alpha val="0"/>
                </a:srgbClr>
              </a:clrTo>
            </a:clrChange>
            <a:extLst>
              <a:ext uri="{28A0092B-C50C-407E-A947-70E740481C1C}">
                <a14:useLocalDpi xmlns:a14="http://schemas.microsoft.com/office/drawing/2010/main" val="0"/>
              </a:ext>
            </a:extLst>
          </a:blip>
          <a:srcRect l="28672" r="1" b="3495"/>
          <a:stretch/>
        </p:blipFill>
        <p:spPr bwMode="auto">
          <a:xfrm>
            <a:off x="0" y="2824961"/>
            <a:ext cx="5170214" cy="359593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8"/>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dirty="0" smtClean="0">
                <a:solidFill>
                  <a:srgbClr val="FFFFFF"/>
                </a:solidFill>
                <a:latin typeface="Arial" pitchFamily="34" charset="0"/>
              </a:rPr>
              <a:t>II. MỘT SỐ BỆNH VỀ PHỔI, ĐƯỜNG HÔ HẤP</a:t>
            </a:r>
            <a:endParaRPr lang="en-US" sz="2300" b="1" dirty="0">
              <a:solidFill>
                <a:srgbClr val="FFFFFF"/>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242"/>
                                        </p:tgtEl>
                                        <p:attrNameLst>
                                          <p:attrName>style.visibility</p:attrName>
                                        </p:attrNameLst>
                                      </p:cBhvr>
                                      <p:to>
                                        <p:strVal val="visible"/>
                                      </p:to>
                                    </p:set>
                                    <p:animEffect transition="in" filter="fade">
                                      <p:cBhvr>
                                        <p:cTn id="20"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051733" y="142450"/>
            <a:ext cx="4137092" cy="796597"/>
          </a:xfrm>
          <a:prstGeom prst="rect">
            <a:avLst/>
          </a:prstGeom>
        </p:spPr>
      </p:pic>
      <p:sp>
        <p:nvSpPr>
          <p:cNvPr id="13" name="TextBox 13"/>
          <p:cNvSpPr txBox="1"/>
          <p:nvPr/>
        </p:nvSpPr>
        <p:spPr>
          <a:xfrm>
            <a:off x="2218755" y="2131986"/>
            <a:ext cx="8205014" cy="1269578"/>
          </a:xfrm>
          <a:prstGeom prst="rect">
            <a:avLst/>
          </a:prstGeom>
        </p:spPr>
        <p:txBody>
          <a:bodyPr wrap="square" lIns="0" tIns="0" rIns="0" bIns="0" rtlCol="0" anchor="t">
            <a:spAutoFit/>
          </a:bodyPr>
          <a:lstStyle/>
          <a:p>
            <a:pPr>
              <a:lnSpc>
                <a:spcPts val="3266"/>
              </a:lnSpc>
            </a:pPr>
            <a:r>
              <a:rPr lang="en-US" sz="2300" b="1" i="1" dirty="0" err="1" smtClean="0">
                <a:latin typeface="Calibri" panose="020F0502020204030204" pitchFamily="34" charset="0"/>
                <a:cs typeface="Calibri" panose="020F0502020204030204" pitchFamily="34" charset="0"/>
              </a:rPr>
              <a:t>Điều</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tra</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một</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số</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bệnh</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về</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đường</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hô</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hấp</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trong</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trường</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học</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hoặc</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địa</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phương</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số</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lượng</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người</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mắc</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và</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đề</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xuất</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biện</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pháp</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phòng</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chống</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bệnh</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rồi</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hoàn</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thành</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thông</a:t>
            </a:r>
            <a:r>
              <a:rPr lang="en-US" sz="2300" b="1" i="1" dirty="0" smtClean="0">
                <a:latin typeface="Calibri" panose="020F0502020204030204" pitchFamily="34" charset="0"/>
                <a:cs typeface="Calibri" panose="020F0502020204030204" pitchFamily="34" charset="0"/>
              </a:rPr>
              <a:t> tin </a:t>
            </a:r>
            <a:r>
              <a:rPr lang="en-US" sz="2300" b="1" i="1" dirty="0" err="1" smtClean="0">
                <a:latin typeface="Calibri" panose="020F0502020204030204" pitchFamily="34" charset="0"/>
                <a:cs typeface="Calibri" panose="020F0502020204030204" pitchFamily="34" charset="0"/>
              </a:rPr>
              <a:t>điều</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tra</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vào</a:t>
            </a:r>
            <a:r>
              <a:rPr lang="en-US" sz="2300" b="1" i="1" dirty="0" smtClean="0">
                <a:latin typeface="Calibri" panose="020F0502020204030204" pitchFamily="34" charset="0"/>
                <a:cs typeface="Calibri" panose="020F0502020204030204" pitchFamily="34" charset="0"/>
              </a:rPr>
              <a:t> </a:t>
            </a:r>
            <a:r>
              <a:rPr lang="en-US" sz="2300" b="1" i="1" dirty="0" err="1" smtClean="0">
                <a:latin typeface="Calibri" panose="020F0502020204030204" pitchFamily="34" charset="0"/>
                <a:cs typeface="Calibri" panose="020F0502020204030204" pitchFamily="34" charset="0"/>
              </a:rPr>
              <a:t>bảng</a:t>
            </a:r>
            <a:r>
              <a:rPr lang="en-US" sz="2300" b="1" i="1" dirty="0" smtClean="0">
                <a:latin typeface="Calibri" panose="020F0502020204030204" pitchFamily="34" charset="0"/>
                <a:cs typeface="Calibri" panose="020F0502020204030204" pitchFamily="34" charset="0"/>
              </a:rPr>
              <a:t> </a:t>
            </a:r>
            <a:endParaRPr lang="en-US" sz="2300" b="1" i="1" dirty="0">
              <a:latin typeface="Calibri" panose="020F0502020204030204" pitchFamily="34" charset="0"/>
              <a:cs typeface="Calibri" panose="020F0502020204030204" pitchFamily="34" charset="0"/>
            </a:endParaRPr>
          </a:p>
        </p:txBody>
      </p:sp>
      <p:sp>
        <p:nvSpPr>
          <p:cNvPr id="16" name="TextBox 8"/>
          <p:cNvSpPr txBox="1"/>
          <p:nvPr/>
        </p:nvSpPr>
        <p:spPr>
          <a:xfrm>
            <a:off x="1539957" y="319558"/>
            <a:ext cx="8021526" cy="384529"/>
          </a:xfrm>
          <a:prstGeom prst="rect">
            <a:avLst/>
          </a:prstGeom>
        </p:spPr>
        <p:txBody>
          <a:bodyPr lIns="0" tIns="0" rIns="0" bIns="0" rtlCol="0" anchor="t">
            <a:spAutoFit/>
          </a:bodyPr>
          <a:lstStyle/>
          <a:p>
            <a:pPr>
              <a:lnSpc>
                <a:spcPts val="3266"/>
              </a:lnSpc>
            </a:pPr>
            <a:r>
              <a:rPr lang="en-US" sz="2300" b="1" dirty="0" smtClean="0">
                <a:solidFill>
                  <a:srgbClr val="FFFFFF"/>
                </a:solidFill>
                <a:latin typeface="Arial" pitchFamily="34" charset="0"/>
              </a:rPr>
              <a:t>II. MỘT SỐ BỆNH VỀ PHỔI, ĐƯỜNG HÔ HẤP</a:t>
            </a:r>
            <a:endParaRPr lang="en-US" sz="2300" b="1" dirty="0">
              <a:solidFill>
                <a:srgbClr val="FFFFFF"/>
              </a:solidFill>
              <a:latin typeface="Arial" pitchFamily="34" charset="0"/>
            </a:endParaRPr>
          </a:p>
        </p:txBody>
      </p:sp>
      <p:sp>
        <p:nvSpPr>
          <p:cNvPr id="17" name="Rounded Rectangle 16"/>
          <p:cNvSpPr/>
          <p:nvPr/>
        </p:nvSpPr>
        <p:spPr>
          <a:xfrm>
            <a:off x="1903412" y="1948947"/>
            <a:ext cx="8591067" cy="1755196"/>
          </a:xfrm>
          <a:prstGeom prst="roundRect">
            <a:avLst/>
          </a:prstGeom>
          <a:noFill/>
          <a:ln>
            <a:solidFill>
              <a:srgbClr val="0094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09769" y="1368283"/>
            <a:ext cx="1596781" cy="1575235"/>
          </a:xfrm>
          <a:prstGeom prst="rect">
            <a:avLst/>
          </a:prstGeom>
        </p:spPr>
      </p:pic>
      <p:graphicFrame>
        <p:nvGraphicFramePr>
          <p:cNvPr id="18" name="Table 17"/>
          <p:cNvGraphicFramePr>
            <a:graphicFrameLocks noGrp="1"/>
          </p:cNvGraphicFramePr>
          <p:nvPr>
            <p:extLst>
              <p:ext uri="{D42A27DB-BD31-4B8C-83A1-F6EECF244321}">
                <p14:modId xmlns:p14="http://schemas.microsoft.com/office/powerpoint/2010/main" val="2955431445"/>
              </p:ext>
            </p:extLst>
          </p:nvPr>
        </p:nvGraphicFramePr>
        <p:xfrm>
          <a:off x="1969551" y="4144501"/>
          <a:ext cx="8591067" cy="1265386"/>
        </p:xfrm>
        <a:graphic>
          <a:graphicData uri="http://schemas.openxmlformats.org/drawingml/2006/table">
            <a:tbl>
              <a:tblPr firstRow="1" bandRow="1">
                <a:tableStyleId>{7DF18680-E054-41AD-8BC1-D1AEF772440D}</a:tableStyleId>
              </a:tblPr>
              <a:tblGrid>
                <a:gridCol w="2448941">
                  <a:extLst>
                    <a:ext uri="{9D8B030D-6E8A-4147-A177-3AD203B41FA5}">
                      <a16:colId xmlns:a16="http://schemas.microsoft.com/office/drawing/2014/main" val="4255585841"/>
                    </a:ext>
                  </a:extLst>
                </a:gridCol>
                <a:gridCol w="2971800">
                  <a:extLst>
                    <a:ext uri="{9D8B030D-6E8A-4147-A177-3AD203B41FA5}">
                      <a16:colId xmlns:a16="http://schemas.microsoft.com/office/drawing/2014/main" val="3950986326"/>
                    </a:ext>
                  </a:extLst>
                </a:gridCol>
                <a:gridCol w="3170326">
                  <a:extLst>
                    <a:ext uri="{9D8B030D-6E8A-4147-A177-3AD203B41FA5}">
                      <a16:colId xmlns:a16="http://schemas.microsoft.com/office/drawing/2014/main" val="4126694649"/>
                    </a:ext>
                  </a:extLst>
                </a:gridCol>
              </a:tblGrid>
              <a:tr h="670626">
                <a:tc>
                  <a:txBody>
                    <a:bodyPr/>
                    <a:lstStyle/>
                    <a:p>
                      <a:pPr algn="ctr"/>
                      <a:r>
                        <a:rPr lang="en-US" sz="2300" dirty="0" err="1" smtClean="0"/>
                        <a:t>Tên</a:t>
                      </a:r>
                      <a:r>
                        <a:rPr lang="en-US" sz="2300" baseline="0" dirty="0" smtClean="0"/>
                        <a:t> </a:t>
                      </a:r>
                      <a:r>
                        <a:rPr lang="en-US" sz="2300" baseline="0" dirty="0" err="1" smtClean="0"/>
                        <a:t>bệnh</a:t>
                      </a:r>
                      <a:endParaRPr lang="en-US" sz="2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300" dirty="0" err="1" smtClean="0"/>
                        <a:t>Số</a:t>
                      </a:r>
                      <a:r>
                        <a:rPr lang="en-US" sz="2300" baseline="0" dirty="0" smtClean="0"/>
                        <a:t> </a:t>
                      </a:r>
                      <a:r>
                        <a:rPr lang="en-US" sz="2300" baseline="0" dirty="0" err="1" smtClean="0"/>
                        <a:t>lượng</a:t>
                      </a:r>
                      <a:r>
                        <a:rPr lang="en-US" sz="2300" baseline="0" dirty="0" smtClean="0"/>
                        <a:t> </a:t>
                      </a:r>
                      <a:r>
                        <a:rPr lang="en-US" sz="2300" baseline="0" dirty="0" err="1" smtClean="0"/>
                        <a:t>người</a:t>
                      </a:r>
                      <a:r>
                        <a:rPr lang="en-US" sz="2300" baseline="0" dirty="0" smtClean="0"/>
                        <a:t> </a:t>
                      </a:r>
                      <a:r>
                        <a:rPr lang="en-US" sz="2300" baseline="0" dirty="0" err="1" smtClean="0"/>
                        <a:t>mắc</a:t>
                      </a:r>
                      <a:endParaRPr lang="en-US" sz="2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300" dirty="0" err="1" smtClean="0"/>
                        <a:t>Biện</a:t>
                      </a:r>
                      <a:r>
                        <a:rPr lang="en-US" sz="2300" baseline="0" dirty="0" smtClean="0"/>
                        <a:t> </a:t>
                      </a:r>
                      <a:r>
                        <a:rPr lang="en-US" sz="2300" baseline="0" dirty="0" err="1" smtClean="0"/>
                        <a:t>pháp</a:t>
                      </a:r>
                      <a:r>
                        <a:rPr lang="en-US" sz="2300" baseline="0" dirty="0" smtClean="0"/>
                        <a:t> </a:t>
                      </a:r>
                      <a:r>
                        <a:rPr lang="en-US" sz="2300" baseline="0" dirty="0" err="1" smtClean="0"/>
                        <a:t>phòng</a:t>
                      </a:r>
                      <a:r>
                        <a:rPr lang="en-US" sz="2300" baseline="0" dirty="0" smtClean="0"/>
                        <a:t> </a:t>
                      </a:r>
                      <a:r>
                        <a:rPr lang="en-US" sz="2300" baseline="0" dirty="0" err="1" smtClean="0"/>
                        <a:t>chống</a:t>
                      </a:r>
                      <a:endParaRPr lang="en-US" sz="2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3483212"/>
                  </a:ext>
                </a:extLst>
              </a:tr>
              <a:tr h="594760">
                <a:tc>
                  <a:txBody>
                    <a:bodyPr/>
                    <a:lstStyle/>
                    <a:p>
                      <a:pPr algn="ctr"/>
                      <a:endParaRPr lang="en-US" sz="2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300"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6991428"/>
                  </a:ext>
                </a:extLst>
              </a:tr>
            </a:tbl>
          </a:graphicData>
        </a:graphic>
      </p:graphicFrame>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grpSp>
        <p:nvGrpSpPr>
          <p:cNvPr id="7" name="Group 7"/>
          <p:cNvGrpSpPr/>
          <p:nvPr/>
        </p:nvGrpSpPr>
        <p:grpSpPr>
          <a:xfrm>
            <a:off x="542781" y="1234334"/>
            <a:ext cx="11103263" cy="2158721"/>
            <a:chOff x="0" y="-202642"/>
            <a:chExt cx="22212311" cy="4317446"/>
          </a:xfrm>
        </p:grpSpPr>
        <p:grpSp>
          <p:nvGrpSpPr>
            <p:cNvPr id="8" name="Group 8"/>
            <p:cNvGrpSpPr/>
            <p:nvPr/>
          </p:nvGrpSpPr>
          <p:grpSpPr>
            <a:xfrm>
              <a:off x="0" y="-202642"/>
              <a:ext cx="22212311" cy="4317446"/>
              <a:chOff x="0" y="-40028"/>
              <a:chExt cx="4387617" cy="852828"/>
            </a:xfrm>
          </p:grpSpPr>
          <p:sp>
            <p:nvSpPr>
              <p:cNvPr id="9" name="Freeform 9"/>
              <p:cNvSpPr/>
              <p:nvPr/>
            </p:nvSpPr>
            <p:spPr>
              <a:xfrm>
                <a:off x="0" y="-40028"/>
                <a:ext cx="4387617" cy="375845"/>
              </a:xfrm>
              <a:custGeom>
                <a:avLst/>
                <a:gdLst/>
                <a:ahLst/>
                <a:cxnLst/>
                <a:rect l="l" t="t" r="r" b="b"/>
                <a:pathLst>
                  <a:path w="4387617" h="335817">
                    <a:moveTo>
                      <a:pt x="23701" y="0"/>
                    </a:moveTo>
                    <a:lnTo>
                      <a:pt x="4363916" y="0"/>
                    </a:lnTo>
                    <a:cubicBezTo>
                      <a:pt x="4370202" y="0"/>
                      <a:pt x="4376231" y="2497"/>
                      <a:pt x="4380675" y="6942"/>
                    </a:cubicBezTo>
                    <a:cubicBezTo>
                      <a:pt x="4385120" y="11387"/>
                      <a:pt x="4387617" y="17415"/>
                      <a:pt x="4387617" y="23701"/>
                    </a:cubicBezTo>
                    <a:lnTo>
                      <a:pt x="4387617" y="312116"/>
                    </a:lnTo>
                    <a:cubicBezTo>
                      <a:pt x="4387617" y="318402"/>
                      <a:pt x="4385120" y="324431"/>
                      <a:pt x="4380675" y="328875"/>
                    </a:cubicBezTo>
                    <a:cubicBezTo>
                      <a:pt x="4376231" y="333320"/>
                      <a:pt x="4370202" y="335817"/>
                      <a:pt x="4363916" y="335817"/>
                    </a:cubicBezTo>
                    <a:lnTo>
                      <a:pt x="23701" y="335817"/>
                    </a:lnTo>
                    <a:cubicBezTo>
                      <a:pt x="10611" y="335817"/>
                      <a:pt x="0" y="325206"/>
                      <a:pt x="0" y="312116"/>
                    </a:cubicBezTo>
                    <a:lnTo>
                      <a:pt x="0" y="23701"/>
                    </a:lnTo>
                    <a:cubicBezTo>
                      <a:pt x="0" y="17415"/>
                      <a:pt x="2497" y="11387"/>
                      <a:pt x="6942" y="6942"/>
                    </a:cubicBezTo>
                    <a:cubicBezTo>
                      <a:pt x="11387" y="2497"/>
                      <a:pt x="17415" y="0"/>
                      <a:pt x="23701" y="0"/>
                    </a:cubicBezTo>
                    <a:close/>
                  </a:path>
                </a:pathLst>
              </a:custGeom>
              <a:solidFill>
                <a:srgbClr val="65A186"/>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1" name="TextBox 11"/>
            <p:cNvSpPr txBox="1"/>
            <p:nvPr/>
          </p:nvSpPr>
          <p:spPr>
            <a:xfrm>
              <a:off x="285756" y="102402"/>
              <a:ext cx="21825564" cy="1231107"/>
            </a:xfrm>
            <a:prstGeom prst="rect">
              <a:avLst/>
            </a:prstGeom>
          </p:spPr>
          <p:txBody>
            <a:bodyPr lIns="0" tIns="0" rIns="0" bIns="0" rtlCol="0" anchor="t">
              <a:spAutoFit/>
            </a:bodyPr>
            <a:lstStyle/>
            <a:p>
              <a:r>
                <a:rPr lang="vi-VN" sz="2000" b="1" dirty="0">
                  <a:solidFill>
                    <a:schemeClr val="bg1"/>
                  </a:solidFill>
                  <a:latin typeface="Arial" pitchFamily="34" charset="0"/>
                </a:rPr>
                <a:t>Làm việc nhóm đưa ra quan điểm của bản thân về việc nên hay không nên hút thuốc lá và kinh doanh thuốc lá.</a:t>
              </a:r>
              <a:endParaRPr lang="en-US" sz="2000" b="1" dirty="0">
                <a:solidFill>
                  <a:schemeClr val="bg1"/>
                </a:solidFill>
                <a:latin typeface="Arial" pitchFamily="34" charset="0"/>
              </a:endParaRPr>
            </a:p>
          </p:txBody>
        </p:sp>
      </p:grpSp>
      <p:pic>
        <p:nvPicPr>
          <p:cNvPr id="12" name="Picture 12"/>
          <p:cNvPicPr>
            <a:picLocks noChangeAspect="1"/>
          </p:cNvPicPr>
          <p:nvPr/>
        </p:nvPicPr>
        <p:blipFill>
          <a:blip r:embed="rId5"/>
          <a:srcRect/>
          <a:stretch>
            <a:fillRect/>
          </a:stretch>
        </p:blipFill>
        <p:spPr>
          <a:xfrm rot="2106670">
            <a:off x="9801782" y="-81864"/>
            <a:ext cx="2400182" cy="1611542"/>
          </a:xfrm>
          <a:prstGeom prst="rect">
            <a:avLst/>
          </a:prstGeom>
        </p:spPr>
      </p:pic>
      <p:sp>
        <p:nvSpPr>
          <p:cNvPr id="15" name="TextBox 15"/>
          <p:cNvSpPr txBox="1"/>
          <p:nvPr/>
        </p:nvSpPr>
        <p:spPr>
          <a:xfrm>
            <a:off x="1539956" y="319558"/>
            <a:ext cx="6459455" cy="423193"/>
          </a:xfrm>
          <a:prstGeom prst="rect">
            <a:avLst/>
          </a:prstGeom>
        </p:spPr>
        <p:txBody>
          <a:bodyPr wrap="square" lIns="0" tIns="0" rIns="0" bIns="0" rtlCol="0" anchor="t">
            <a:spAutoFit/>
          </a:bodyPr>
          <a:lstStyle/>
          <a:p>
            <a:pPr>
              <a:lnSpc>
                <a:spcPts val="3266"/>
              </a:lnSpc>
            </a:pPr>
            <a:r>
              <a:rPr lang="en-US" sz="2300" b="1" dirty="0" smtClean="0">
                <a:solidFill>
                  <a:srgbClr val="FFFFFF"/>
                </a:solidFill>
                <a:latin typeface="Arial" pitchFamily="34" charset="0"/>
              </a:rPr>
              <a:t>III. THUỐC LÁ VÀ TÁC HẠI CỦA THUỐC LÁ</a:t>
            </a:r>
            <a:endParaRPr lang="en-US" sz="2300" b="1" dirty="0">
              <a:solidFill>
                <a:srgbClr val="FFFFFF"/>
              </a:solidFill>
              <a:latin typeface="Arial" pitchFamily="34" charset="0"/>
            </a:endParaRPr>
          </a:p>
        </p:txBody>
      </p:sp>
      <p:sp>
        <p:nvSpPr>
          <p:cNvPr id="16" name="Rectangle 15"/>
          <p:cNvSpPr/>
          <p:nvPr/>
        </p:nvSpPr>
        <p:spPr>
          <a:xfrm>
            <a:off x="5637209" y="2153765"/>
            <a:ext cx="6008832" cy="1154162"/>
          </a:xfrm>
          <a:prstGeom prst="rect">
            <a:avLst/>
          </a:prstGeom>
        </p:spPr>
        <p:txBody>
          <a:bodyPr wrap="square">
            <a:spAutoFit/>
          </a:bodyPr>
          <a:lstStyle/>
          <a:p>
            <a:r>
              <a:rPr lang="vi-VN" sz="2300" dirty="0">
                <a:solidFill>
                  <a:srgbClr val="333333"/>
                </a:solidFill>
                <a:latin typeface="Calibri" panose="020F0502020204030204" pitchFamily="34" charset="0"/>
                <a:cs typeface="Calibri" panose="020F0502020204030204" pitchFamily="34" charset="0"/>
              </a:rPr>
              <a:t>Không nên hút thuốc lá và kinh doanh thuốc lá:</a:t>
            </a:r>
          </a:p>
          <a:p>
            <a:endParaRPr lang="en-US" sz="2300" dirty="0">
              <a:solidFill>
                <a:srgbClr val="333333"/>
              </a:solidFill>
              <a:latin typeface="Calibri" panose="020F0502020204030204" pitchFamily="34" charset="0"/>
              <a:cs typeface="Calibri" panose="020F0502020204030204" pitchFamily="34" charset="0"/>
            </a:endParaRPr>
          </a:p>
          <a:p>
            <a:endParaRPr lang="en-US" sz="2300" dirty="0" smtClean="0">
              <a:solidFill>
                <a:srgbClr val="333333"/>
              </a:solidFill>
              <a:latin typeface="Calibri" panose="020F0502020204030204" pitchFamily="34" charset="0"/>
              <a:cs typeface="Calibri" panose="020F0502020204030204" pitchFamily="34" charset="0"/>
            </a:endParaRPr>
          </a:p>
        </p:txBody>
      </p:sp>
      <p:grpSp>
        <p:nvGrpSpPr>
          <p:cNvPr id="29" name="Group 28"/>
          <p:cNvGrpSpPr/>
          <p:nvPr/>
        </p:nvGrpSpPr>
        <p:grpSpPr>
          <a:xfrm>
            <a:off x="5601559" y="2587954"/>
            <a:ext cx="6172203" cy="800219"/>
            <a:chOff x="5601559" y="2587954"/>
            <a:chExt cx="6172203" cy="800219"/>
          </a:xfrm>
        </p:grpSpPr>
        <p:sp>
          <p:nvSpPr>
            <p:cNvPr id="17" name="Rectangle 16"/>
            <p:cNvSpPr/>
            <p:nvPr/>
          </p:nvSpPr>
          <p:spPr>
            <a:xfrm>
              <a:off x="5601559" y="2587954"/>
              <a:ext cx="6172203" cy="800219"/>
            </a:xfrm>
            <a:prstGeom prst="rect">
              <a:avLst/>
            </a:prstGeom>
          </p:spPr>
          <p:txBody>
            <a:bodyPr wrap="square">
              <a:spAutoFit/>
            </a:bodyPr>
            <a:lstStyle/>
            <a:p>
              <a:r>
                <a:rPr lang="en-US" sz="2300" dirty="0" smtClean="0">
                  <a:solidFill>
                    <a:srgbClr val="333333"/>
                  </a:solidFill>
                  <a:latin typeface="Calibri" panose="020F0502020204030204" pitchFamily="34" charset="0"/>
                  <a:cs typeface="Calibri" panose="020F0502020204030204" pitchFamily="34" charset="0"/>
                </a:rPr>
                <a:t>	</a:t>
              </a:r>
              <a:r>
                <a:rPr lang="vi-VN" sz="2300" dirty="0" smtClean="0">
                  <a:solidFill>
                    <a:srgbClr val="333333"/>
                  </a:solidFill>
                  <a:latin typeface="Calibri" panose="020F0502020204030204" pitchFamily="34" charset="0"/>
                  <a:cs typeface="Calibri" panose="020F0502020204030204" pitchFamily="34" charset="0"/>
                </a:rPr>
                <a:t>Ảnh </a:t>
              </a:r>
              <a:r>
                <a:rPr lang="vi-VN" sz="2300" dirty="0">
                  <a:solidFill>
                    <a:srgbClr val="333333"/>
                  </a:solidFill>
                  <a:latin typeface="Calibri" panose="020F0502020204030204" pitchFamily="34" charset="0"/>
                  <a:cs typeface="Calibri" panose="020F0502020204030204" pitchFamily="34" charset="0"/>
                </a:rPr>
                <a:t>hưởng sức khỏe: Họng, phổi, tim mạch… dẫn đến tử vong sớm</a:t>
              </a:r>
              <a:r>
                <a:rPr lang="en-US" sz="2300" dirty="0">
                  <a:solidFill>
                    <a:srgbClr val="333333"/>
                  </a:solidFill>
                  <a:latin typeface="Calibri" panose="020F0502020204030204" pitchFamily="34" charset="0"/>
                  <a:cs typeface="Calibri" panose="020F0502020204030204" pitchFamily="34" charset="0"/>
                </a:rPr>
                <a:t> </a:t>
              </a:r>
              <a:r>
                <a:rPr lang="vi-VN" sz="2300" dirty="0">
                  <a:solidFill>
                    <a:srgbClr val="333333"/>
                  </a:solidFill>
                  <a:latin typeface="Calibri" panose="020F0502020204030204" pitchFamily="34" charset="0"/>
                  <a:cs typeface="Calibri" panose="020F0502020204030204" pitchFamily="34" charset="0"/>
                </a:rPr>
                <a:t>=&gt; Ung thư, đột </a:t>
              </a:r>
              <a:r>
                <a:rPr lang="en-US" sz="2300" dirty="0" err="1">
                  <a:solidFill>
                    <a:srgbClr val="333333"/>
                  </a:solidFill>
                  <a:latin typeface="Calibri" panose="020F0502020204030204" pitchFamily="34" charset="0"/>
                  <a:cs typeface="Calibri" panose="020F0502020204030204" pitchFamily="34" charset="0"/>
                </a:rPr>
                <a:t>quỵ</a:t>
              </a:r>
              <a:r>
                <a:rPr lang="vi-VN" sz="2300" dirty="0">
                  <a:solidFill>
                    <a:srgbClr val="333333"/>
                  </a:solidFill>
                  <a:latin typeface="Calibri" panose="020F0502020204030204" pitchFamily="34" charset="0"/>
                  <a:cs typeface="Calibri" panose="020F0502020204030204" pitchFamily="34" charset="0"/>
                </a:rPr>
                <a:t>, đột tử.</a:t>
              </a:r>
            </a:p>
          </p:txBody>
        </p:sp>
        <p:sp>
          <p:nvSpPr>
            <p:cNvPr id="24" name="Isosceles Triangle 23"/>
            <p:cNvSpPr/>
            <p:nvPr/>
          </p:nvSpPr>
          <p:spPr>
            <a:xfrm rot="5400000">
              <a:off x="5905816" y="2594846"/>
              <a:ext cx="300700" cy="380708"/>
            </a:xfrm>
            <a:prstGeom prst="triangl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5602297" y="3307927"/>
            <a:ext cx="6257784" cy="830997"/>
            <a:chOff x="5602297" y="3307927"/>
            <a:chExt cx="6257784" cy="830997"/>
          </a:xfrm>
        </p:grpSpPr>
        <p:sp>
          <p:nvSpPr>
            <p:cNvPr id="21" name="Rectangle 20"/>
            <p:cNvSpPr/>
            <p:nvPr/>
          </p:nvSpPr>
          <p:spPr>
            <a:xfrm>
              <a:off x="5602297" y="3307927"/>
              <a:ext cx="6257784" cy="830997"/>
            </a:xfrm>
            <a:prstGeom prst="rect">
              <a:avLst/>
            </a:prstGeom>
          </p:spPr>
          <p:txBody>
            <a:bodyPr wrap="square">
              <a:spAutoFit/>
            </a:bodyPr>
            <a:lstStyle/>
            <a:p>
              <a:r>
                <a:rPr lang="en-US" sz="2400" dirty="0" smtClean="0">
                  <a:solidFill>
                    <a:srgbClr val="333333"/>
                  </a:solidFill>
                  <a:latin typeface="Calibri" panose="020F0502020204030204" pitchFamily="34" charset="0"/>
                  <a:cs typeface="Calibri" panose="020F0502020204030204" pitchFamily="34" charset="0"/>
                </a:rPr>
                <a:t>	</a:t>
              </a:r>
              <a:r>
                <a:rPr lang="vi-VN" sz="2400" dirty="0" smtClean="0">
                  <a:solidFill>
                    <a:srgbClr val="333333"/>
                  </a:solidFill>
                  <a:latin typeface="Calibri" panose="020F0502020204030204" pitchFamily="34" charset="0"/>
                  <a:cs typeface="Calibri" panose="020F0502020204030204" pitchFamily="34" charset="0"/>
                </a:rPr>
                <a:t>Kinh </a:t>
              </a:r>
              <a:r>
                <a:rPr lang="vi-VN" sz="2400" dirty="0">
                  <a:solidFill>
                    <a:srgbClr val="333333"/>
                  </a:solidFill>
                  <a:latin typeface="Calibri" panose="020F0502020204030204" pitchFamily="34" charset="0"/>
                  <a:cs typeface="Calibri" panose="020F0502020204030204" pitchFamily="34" charset="0"/>
                </a:rPr>
                <a:t>tế gia đình: 20.000 VND/bao thuốc lá Vina thiệt hại đến vấn đề kinh tế.</a:t>
              </a:r>
            </a:p>
          </p:txBody>
        </p:sp>
        <p:sp>
          <p:nvSpPr>
            <p:cNvPr id="25" name="Isosceles Triangle 24"/>
            <p:cNvSpPr/>
            <p:nvPr/>
          </p:nvSpPr>
          <p:spPr>
            <a:xfrm rot="5400000">
              <a:off x="5905816" y="3353050"/>
              <a:ext cx="300700" cy="380708"/>
            </a:xfrm>
            <a:prstGeom prst="triangl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5637209" y="4131685"/>
            <a:ext cx="6809835" cy="461665"/>
            <a:chOff x="5637209" y="4131685"/>
            <a:chExt cx="6809835" cy="461665"/>
          </a:xfrm>
        </p:grpSpPr>
        <p:sp>
          <p:nvSpPr>
            <p:cNvPr id="22" name="Rectangle 21"/>
            <p:cNvSpPr/>
            <p:nvPr/>
          </p:nvSpPr>
          <p:spPr>
            <a:xfrm>
              <a:off x="5637209" y="4131685"/>
              <a:ext cx="6809835" cy="461665"/>
            </a:xfrm>
            <a:prstGeom prst="rect">
              <a:avLst/>
            </a:prstGeom>
          </p:spPr>
          <p:txBody>
            <a:bodyPr wrap="square">
              <a:spAutoFit/>
            </a:bodyPr>
            <a:lstStyle/>
            <a:p>
              <a:r>
                <a:rPr lang="en-US" sz="2400" dirty="0" smtClean="0">
                  <a:solidFill>
                    <a:srgbClr val="333333"/>
                  </a:solidFill>
                  <a:latin typeface="Calibri" panose="020F0502020204030204" pitchFamily="34" charset="0"/>
                  <a:cs typeface="Calibri" panose="020F0502020204030204" pitchFamily="34" charset="0"/>
                </a:rPr>
                <a:t>	</a:t>
              </a:r>
              <a:r>
                <a:rPr lang="vi-VN" sz="2400" dirty="0">
                  <a:solidFill>
                    <a:srgbClr val="333333"/>
                  </a:solidFill>
                  <a:latin typeface="Calibri" panose="020F0502020204030204" pitchFamily="34" charset="0"/>
                  <a:cs typeface="Calibri" panose="020F0502020204030204" pitchFamily="34" charset="0"/>
                </a:rPr>
                <a:t>Đạo đức: nêu gương xấu, sa vào tệ nạn xã </a:t>
              </a:r>
              <a:r>
                <a:rPr lang="vi-VN" sz="2400" dirty="0" smtClean="0">
                  <a:solidFill>
                    <a:srgbClr val="333333"/>
                  </a:solidFill>
                  <a:latin typeface="Calibri" panose="020F0502020204030204" pitchFamily="34" charset="0"/>
                  <a:cs typeface="Calibri" panose="020F0502020204030204" pitchFamily="34" charset="0"/>
                </a:rPr>
                <a:t>hội</a:t>
              </a:r>
              <a:endParaRPr lang="vi-VN" sz="2400" dirty="0">
                <a:solidFill>
                  <a:srgbClr val="333333"/>
                </a:solidFill>
                <a:latin typeface="Calibri" panose="020F0502020204030204" pitchFamily="34" charset="0"/>
                <a:cs typeface="Calibri" panose="020F0502020204030204" pitchFamily="34" charset="0"/>
              </a:endParaRPr>
            </a:p>
          </p:txBody>
        </p:sp>
        <p:sp>
          <p:nvSpPr>
            <p:cNvPr id="26" name="Isosceles Triangle 25"/>
            <p:cNvSpPr/>
            <p:nvPr/>
          </p:nvSpPr>
          <p:spPr>
            <a:xfrm rot="5400000">
              <a:off x="5905816" y="4176808"/>
              <a:ext cx="300700" cy="380708"/>
            </a:xfrm>
            <a:prstGeom prst="triangl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5595212" y="5717713"/>
            <a:ext cx="6400803" cy="938719"/>
            <a:chOff x="5595212" y="5717713"/>
            <a:chExt cx="6400803" cy="938719"/>
          </a:xfrm>
        </p:grpSpPr>
        <p:sp>
          <p:nvSpPr>
            <p:cNvPr id="20" name="Rectangle 19"/>
            <p:cNvSpPr/>
            <p:nvPr/>
          </p:nvSpPr>
          <p:spPr>
            <a:xfrm>
              <a:off x="5595212" y="5717713"/>
              <a:ext cx="6400803" cy="938719"/>
            </a:xfrm>
            <a:prstGeom prst="rect">
              <a:avLst/>
            </a:prstGeom>
          </p:spPr>
          <p:txBody>
            <a:bodyPr wrap="square">
              <a:spAutoFit/>
            </a:bodyPr>
            <a:lstStyle/>
            <a:p>
              <a:pPr>
                <a:lnSpc>
                  <a:spcPts val="3266"/>
                </a:lnSpc>
              </a:pPr>
              <a:r>
                <a:rPr lang="en-US" sz="2400" dirty="0">
                  <a:solidFill>
                    <a:srgbClr val="333333"/>
                  </a:solidFill>
                  <a:latin typeface="Calibri" panose="020F0502020204030204" pitchFamily="34" charset="0"/>
                  <a:cs typeface="Calibri" panose="020F0502020204030204" pitchFamily="34" charset="0"/>
                </a:rPr>
                <a:t>	</a:t>
              </a:r>
              <a:r>
                <a:rPr lang="vi-VN" sz="2400" dirty="0">
                  <a:solidFill>
                    <a:srgbClr val="333333"/>
                  </a:solidFill>
                  <a:latin typeface="Calibri" panose="020F0502020204030204" pitchFamily="34" charset="0"/>
                  <a:cs typeface="Calibri" panose="020F0502020204030204" pitchFamily="34" charset="0"/>
                </a:rPr>
                <a:t>Chập cháy điện, cháy rừng ảnh hưởng lớn đến xã hội, môi trường xung quanh.</a:t>
              </a:r>
            </a:p>
          </p:txBody>
        </p:sp>
        <p:sp>
          <p:nvSpPr>
            <p:cNvPr id="27" name="Isosceles Triangle 26"/>
            <p:cNvSpPr/>
            <p:nvPr/>
          </p:nvSpPr>
          <p:spPr>
            <a:xfrm rot="5400000">
              <a:off x="5905816" y="5819600"/>
              <a:ext cx="300700" cy="380708"/>
            </a:xfrm>
            <a:prstGeom prst="triangl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5637209" y="4568395"/>
            <a:ext cx="6593613" cy="1200329"/>
            <a:chOff x="5637209" y="4568395"/>
            <a:chExt cx="6593613" cy="1200329"/>
          </a:xfrm>
        </p:grpSpPr>
        <p:sp>
          <p:nvSpPr>
            <p:cNvPr id="23" name="Rectangle 22"/>
            <p:cNvSpPr/>
            <p:nvPr/>
          </p:nvSpPr>
          <p:spPr>
            <a:xfrm>
              <a:off x="5637209" y="4568395"/>
              <a:ext cx="6593613" cy="1200329"/>
            </a:xfrm>
            <a:prstGeom prst="rect">
              <a:avLst/>
            </a:prstGeom>
          </p:spPr>
          <p:txBody>
            <a:bodyPr wrap="square">
              <a:spAutoFit/>
            </a:bodyPr>
            <a:lstStyle/>
            <a:p>
              <a:r>
                <a:rPr lang="en-US" sz="2400" dirty="0" smtClean="0">
                  <a:solidFill>
                    <a:srgbClr val="333333"/>
                  </a:solidFill>
                  <a:latin typeface="Calibri" panose="020F0502020204030204" pitchFamily="34" charset="0"/>
                  <a:cs typeface="Calibri" panose="020F0502020204030204" pitchFamily="34" charset="0"/>
                </a:rPr>
                <a:t>	</a:t>
              </a:r>
              <a:r>
                <a:rPr lang="vi-VN" sz="2400" dirty="0">
                  <a:solidFill>
                    <a:srgbClr val="333333"/>
                  </a:solidFill>
                  <a:latin typeface="Calibri" panose="020F0502020204030204" pitchFamily="34" charset="0"/>
                  <a:cs typeface="Calibri" panose="020F0502020204030204" pitchFamily="34" charset="0"/>
                </a:rPr>
                <a:t>Môi trường không lành mạnh, thiếu văn hóa, ảnh hưởng đến phụ nữ mang thai và mọi người xung quanh.</a:t>
              </a:r>
            </a:p>
          </p:txBody>
        </p:sp>
        <p:sp>
          <p:nvSpPr>
            <p:cNvPr id="28" name="Isosceles Triangle 27"/>
            <p:cNvSpPr/>
            <p:nvPr/>
          </p:nvSpPr>
          <p:spPr>
            <a:xfrm rot="5400000">
              <a:off x="5905816" y="4622418"/>
              <a:ext cx="300700" cy="380708"/>
            </a:xfrm>
            <a:prstGeom prst="triangle">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266" name="Picture 2" descr="Trẻ em hít phải khói thuốc lá có nguy cơ bị đột t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576" y="2722171"/>
            <a:ext cx="4893569" cy="304655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10590" y="874541"/>
            <a:ext cx="580388" cy="56675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anim calcmode="lin" valueType="num">
                                      <p:cBhvr>
                                        <p:cTn id="35" dur="1000" fill="hold"/>
                                        <p:tgtEl>
                                          <p:spTgt spid="35"/>
                                        </p:tgtEl>
                                        <p:attrNameLst>
                                          <p:attrName>ppt_x</p:attrName>
                                        </p:attrNameLst>
                                      </p:cBhvr>
                                      <p:tavLst>
                                        <p:tav tm="0">
                                          <p:val>
                                            <p:strVal val="#ppt_x"/>
                                          </p:val>
                                        </p:tav>
                                        <p:tav tm="100000">
                                          <p:val>
                                            <p:strVal val="#ppt_x"/>
                                          </p:val>
                                        </p:tav>
                                      </p:tavLst>
                                    </p:anim>
                                    <p:anim calcmode="lin" valueType="num">
                                      <p:cBhvr>
                                        <p:cTn id="3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anim calcmode="lin" valueType="num">
                                      <p:cBhvr>
                                        <p:cTn id="47" dur="1000" fill="hold"/>
                                        <p:tgtEl>
                                          <p:spTgt spid="29"/>
                                        </p:tgtEl>
                                        <p:attrNameLst>
                                          <p:attrName>ppt_x</p:attrName>
                                        </p:attrNameLst>
                                      </p:cBhvr>
                                      <p:tavLst>
                                        <p:tav tm="0">
                                          <p:val>
                                            <p:strVal val="#ppt_x"/>
                                          </p:val>
                                        </p:tav>
                                        <p:tav tm="100000">
                                          <p:val>
                                            <p:strVal val="#ppt_x"/>
                                          </p:val>
                                        </p:tav>
                                      </p:tavLst>
                                    </p:anim>
                                    <p:anim calcmode="lin" valueType="num">
                                      <p:cBhvr>
                                        <p:cTn id="4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1000"/>
                                        <p:tgtEl>
                                          <p:spTgt spid="31"/>
                                        </p:tgtEl>
                                      </p:cBhvr>
                                    </p:animEffect>
                                    <p:anim calcmode="lin" valueType="num">
                                      <p:cBhvr>
                                        <p:cTn id="61" dur="1000" fill="hold"/>
                                        <p:tgtEl>
                                          <p:spTgt spid="31"/>
                                        </p:tgtEl>
                                        <p:attrNameLst>
                                          <p:attrName>ppt_x</p:attrName>
                                        </p:attrNameLst>
                                      </p:cBhvr>
                                      <p:tavLst>
                                        <p:tav tm="0">
                                          <p:val>
                                            <p:strVal val="#ppt_x"/>
                                          </p:val>
                                        </p:tav>
                                        <p:tav tm="100000">
                                          <p:val>
                                            <p:strVal val="#ppt_x"/>
                                          </p:val>
                                        </p:tav>
                                      </p:tavLst>
                                    </p:anim>
                                    <p:anim calcmode="lin" valueType="num">
                                      <p:cBhvr>
                                        <p:cTn id="6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anim calcmode="lin" valueType="num">
                                      <p:cBhvr>
                                        <p:cTn id="68" dur="1000" fill="hold"/>
                                        <p:tgtEl>
                                          <p:spTgt spid="32"/>
                                        </p:tgtEl>
                                        <p:attrNameLst>
                                          <p:attrName>ppt_x</p:attrName>
                                        </p:attrNameLst>
                                      </p:cBhvr>
                                      <p:tavLst>
                                        <p:tav tm="0">
                                          <p:val>
                                            <p:strVal val="#ppt_x"/>
                                          </p:val>
                                        </p:tav>
                                        <p:tav tm="100000">
                                          <p:val>
                                            <p:strVal val="#ppt_x"/>
                                          </p:val>
                                        </p:tav>
                                      </p:tavLst>
                                    </p:anim>
                                    <p:anim calcmode="lin" valueType="num">
                                      <p:cBhvr>
                                        <p:cTn id="6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1000"/>
                                        <p:tgtEl>
                                          <p:spTgt spid="33"/>
                                        </p:tgtEl>
                                      </p:cBhvr>
                                    </p:animEffect>
                                    <p:anim calcmode="lin" valueType="num">
                                      <p:cBhvr>
                                        <p:cTn id="75" dur="1000" fill="hold"/>
                                        <p:tgtEl>
                                          <p:spTgt spid="33"/>
                                        </p:tgtEl>
                                        <p:attrNameLst>
                                          <p:attrName>ppt_x</p:attrName>
                                        </p:attrNameLst>
                                      </p:cBhvr>
                                      <p:tavLst>
                                        <p:tav tm="0">
                                          <p:val>
                                            <p:strVal val="#ppt_x"/>
                                          </p:val>
                                        </p:tav>
                                        <p:tav tm="100000">
                                          <p:val>
                                            <p:strVal val="#ppt_x"/>
                                          </p:val>
                                        </p:tav>
                                      </p:tavLst>
                                    </p:anim>
                                    <p:anim calcmode="lin" valueType="num">
                                      <p:cBhvr>
                                        <p:cTn id="76" dur="1000" fill="hold"/>
                                        <p:tgtEl>
                                          <p:spTgt spid="33"/>
                                        </p:tgtEl>
                                        <p:attrNameLst>
                                          <p:attrName>ppt_y</p:attrName>
                                        </p:attrNameLst>
                                      </p:cBhvr>
                                      <p:tavLst>
                                        <p:tav tm="0">
                                          <p:val>
                                            <p:strVal val="#ppt_y+.1"/>
                                          </p:val>
                                        </p:tav>
                                        <p:tav tm="100000">
                                          <p:val>
                                            <p:strVal val="#ppt_y"/>
                                          </p:val>
                                        </p:tav>
                                      </p:tavLst>
                                    </p:anim>
                                  </p:childTnLst>
                                </p:cTn>
                              </p:par>
                            </p:childTnLst>
                          </p:cTn>
                        </p:par>
                        <p:par>
                          <p:cTn id="77" fill="hold">
                            <p:stCondLst>
                              <p:cond delay="1000"/>
                            </p:stCondLst>
                            <p:childTnLst>
                              <p:par>
                                <p:cTn id="78" presetID="10" presetClass="entr" presetSubtype="0" fill="hold" nodeType="afterEffect">
                                  <p:stCondLst>
                                    <p:cond delay="0"/>
                                  </p:stCondLst>
                                  <p:childTnLst>
                                    <p:set>
                                      <p:cBhvr>
                                        <p:cTn id="79" dur="1" fill="hold">
                                          <p:stCondLst>
                                            <p:cond delay="0"/>
                                          </p:stCondLst>
                                        </p:cTn>
                                        <p:tgtEl>
                                          <p:spTgt spid="11266"/>
                                        </p:tgtEl>
                                        <p:attrNameLst>
                                          <p:attrName>style.visibility</p:attrName>
                                        </p:attrNameLst>
                                      </p:cBhvr>
                                      <p:to>
                                        <p:strVal val="visible"/>
                                      </p:to>
                                    </p:set>
                                    <p:animEffect transition="in" filter="fade">
                                      <p:cBhvr>
                                        <p:cTn id="80"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622" y="177922"/>
            <a:ext cx="725465" cy="725654"/>
          </a:xfrm>
          <a:prstGeom prst="rect">
            <a:avLst/>
          </a:prstGeom>
        </p:spPr>
      </p:pic>
      <p:grpSp>
        <p:nvGrpSpPr>
          <p:cNvPr id="7" name="Group 7"/>
          <p:cNvGrpSpPr/>
          <p:nvPr/>
        </p:nvGrpSpPr>
        <p:grpSpPr>
          <a:xfrm>
            <a:off x="685622" y="1335654"/>
            <a:ext cx="10960422" cy="850037"/>
            <a:chOff x="0" y="0"/>
            <a:chExt cx="22212311" cy="1700075"/>
          </a:xfrm>
        </p:grpSpPr>
        <p:grpSp>
          <p:nvGrpSpPr>
            <p:cNvPr id="8" name="Group 8"/>
            <p:cNvGrpSpPr/>
            <p:nvPr/>
          </p:nvGrpSpPr>
          <p:grpSpPr>
            <a:xfrm>
              <a:off x="0" y="0"/>
              <a:ext cx="22212311" cy="1700075"/>
              <a:chOff x="0" y="0"/>
              <a:chExt cx="4387617" cy="335817"/>
            </a:xfrm>
          </p:grpSpPr>
          <p:sp>
            <p:nvSpPr>
              <p:cNvPr id="9" name="Freeform 9"/>
              <p:cNvSpPr/>
              <p:nvPr/>
            </p:nvSpPr>
            <p:spPr>
              <a:xfrm>
                <a:off x="0" y="0"/>
                <a:ext cx="4387617" cy="335817"/>
              </a:xfrm>
              <a:custGeom>
                <a:avLst/>
                <a:gdLst/>
                <a:ahLst/>
                <a:cxnLst/>
                <a:rect l="l" t="t" r="r" b="b"/>
                <a:pathLst>
                  <a:path w="4387617" h="335817">
                    <a:moveTo>
                      <a:pt x="23701" y="0"/>
                    </a:moveTo>
                    <a:lnTo>
                      <a:pt x="4363916" y="0"/>
                    </a:lnTo>
                    <a:cubicBezTo>
                      <a:pt x="4370202" y="0"/>
                      <a:pt x="4376231" y="2497"/>
                      <a:pt x="4380675" y="6942"/>
                    </a:cubicBezTo>
                    <a:cubicBezTo>
                      <a:pt x="4385120" y="11387"/>
                      <a:pt x="4387617" y="17415"/>
                      <a:pt x="4387617" y="23701"/>
                    </a:cubicBezTo>
                    <a:lnTo>
                      <a:pt x="4387617" y="312116"/>
                    </a:lnTo>
                    <a:cubicBezTo>
                      <a:pt x="4387617" y="318402"/>
                      <a:pt x="4385120" y="324431"/>
                      <a:pt x="4380675" y="328875"/>
                    </a:cubicBezTo>
                    <a:cubicBezTo>
                      <a:pt x="4376231" y="333320"/>
                      <a:pt x="4370202" y="335817"/>
                      <a:pt x="4363916" y="335817"/>
                    </a:cubicBezTo>
                    <a:lnTo>
                      <a:pt x="23701" y="335817"/>
                    </a:lnTo>
                    <a:cubicBezTo>
                      <a:pt x="10611" y="335817"/>
                      <a:pt x="0" y="325206"/>
                      <a:pt x="0" y="312116"/>
                    </a:cubicBezTo>
                    <a:lnTo>
                      <a:pt x="0" y="23701"/>
                    </a:lnTo>
                    <a:cubicBezTo>
                      <a:pt x="0" y="17415"/>
                      <a:pt x="2497" y="11387"/>
                      <a:pt x="6942" y="6942"/>
                    </a:cubicBezTo>
                    <a:cubicBezTo>
                      <a:pt x="11387" y="2497"/>
                      <a:pt x="17415" y="0"/>
                      <a:pt x="23701" y="0"/>
                    </a:cubicBezTo>
                    <a:close/>
                  </a:path>
                </a:pathLst>
              </a:custGeom>
            </p:spPr>
            <p:style>
              <a:lnRef idx="2">
                <a:schemeClr val="accent5"/>
              </a:lnRef>
              <a:fillRef idx="1">
                <a:schemeClr val="lt1"/>
              </a:fillRef>
              <a:effectRef idx="0">
                <a:schemeClr val="accent5"/>
              </a:effectRef>
              <a:fontRef idx="minor">
                <a:schemeClr val="dk1"/>
              </a:fontRef>
            </p:style>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1" name="TextBox 11"/>
            <p:cNvSpPr txBox="1"/>
            <p:nvPr/>
          </p:nvSpPr>
          <p:spPr>
            <a:xfrm>
              <a:off x="193372" y="429878"/>
              <a:ext cx="21825564" cy="846386"/>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Arial" pitchFamily="34" charset="0"/>
                </a:rPr>
                <a:t>Tác</a:t>
              </a:r>
              <a:r>
                <a:rPr lang="en-US" sz="2300" b="1" dirty="0">
                  <a:solidFill>
                    <a:srgbClr val="000000"/>
                  </a:solidFill>
                  <a:latin typeface="Arial" pitchFamily="34" charset="0"/>
                </a:rPr>
                <a:t> </a:t>
              </a:r>
              <a:r>
                <a:rPr lang="en-US" sz="2300" b="1" dirty="0" err="1">
                  <a:solidFill>
                    <a:srgbClr val="000000"/>
                  </a:solidFill>
                  <a:latin typeface="Arial" pitchFamily="34" charset="0"/>
                </a:rPr>
                <a:t>động</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khói</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thuốc</a:t>
              </a:r>
              <a:r>
                <a:rPr lang="en-US" sz="2300" b="1" dirty="0">
                  <a:solidFill>
                    <a:srgbClr val="000000"/>
                  </a:solidFill>
                  <a:latin typeface="Arial" pitchFamily="34" charset="0"/>
                </a:rPr>
                <a:t> </a:t>
              </a:r>
              <a:r>
                <a:rPr lang="en-US" sz="2300" b="1" dirty="0" err="1">
                  <a:solidFill>
                    <a:srgbClr val="000000"/>
                  </a:solidFill>
                  <a:latin typeface="Arial" pitchFamily="34" charset="0"/>
                </a:rPr>
                <a:t>lá</a:t>
              </a:r>
              <a:r>
                <a:rPr lang="en-US" sz="2300" b="1" dirty="0">
                  <a:solidFill>
                    <a:srgbClr val="000000"/>
                  </a:solidFill>
                  <a:latin typeface="Arial" pitchFamily="34" charset="0"/>
                </a:rPr>
                <a:t> </a:t>
              </a:r>
              <a:r>
                <a:rPr lang="en-US" sz="2300" b="1" dirty="0" err="1">
                  <a:solidFill>
                    <a:srgbClr val="000000"/>
                  </a:solidFill>
                  <a:latin typeface="Arial" pitchFamily="34" charset="0"/>
                </a:rPr>
                <a:t>đến</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hô</a:t>
              </a:r>
              <a:r>
                <a:rPr lang="en-US" sz="2300" b="1" dirty="0">
                  <a:solidFill>
                    <a:srgbClr val="000000"/>
                  </a:solidFill>
                  <a:latin typeface="Arial" pitchFamily="34" charset="0"/>
                </a:rPr>
                <a:t> </a:t>
              </a:r>
              <a:r>
                <a:rPr lang="en-US" sz="2300" b="1" dirty="0" err="1">
                  <a:solidFill>
                    <a:srgbClr val="000000"/>
                  </a:solidFill>
                  <a:latin typeface="Arial" pitchFamily="34" charset="0"/>
                </a:rPr>
                <a:t>hấp</a:t>
              </a:r>
              <a:endParaRPr lang="en-US" sz="2300" b="1" dirty="0">
                <a:solidFill>
                  <a:srgbClr val="000000"/>
                </a:solidFill>
                <a:latin typeface="Arial" pitchFamily="34" charset="0"/>
              </a:endParaRPr>
            </a:p>
          </p:txBody>
        </p:sp>
      </p:grpSp>
      <p:sp>
        <p:nvSpPr>
          <p:cNvPr id="14" name="TextBox 14"/>
          <p:cNvSpPr txBox="1"/>
          <p:nvPr/>
        </p:nvSpPr>
        <p:spPr>
          <a:xfrm>
            <a:off x="542780" y="2321272"/>
            <a:ext cx="6821157" cy="4231928"/>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Arial" pitchFamily="34" charset="0"/>
              </a:rPr>
              <a:t>Khói</a:t>
            </a:r>
            <a:r>
              <a:rPr lang="en-US" sz="2300" b="1" dirty="0">
                <a:solidFill>
                  <a:srgbClr val="000000"/>
                </a:solidFill>
                <a:latin typeface="Arial" pitchFamily="34" charset="0"/>
              </a:rPr>
              <a:t> </a:t>
            </a:r>
            <a:r>
              <a:rPr lang="en-US" sz="2300" b="1" dirty="0" err="1">
                <a:solidFill>
                  <a:srgbClr val="000000"/>
                </a:solidFill>
                <a:latin typeface="Arial" pitchFamily="34" charset="0"/>
              </a:rPr>
              <a:t>thuốc</a:t>
            </a:r>
            <a:r>
              <a:rPr lang="en-US" sz="2300" b="1" dirty="0">
                <a:solidFill>
                  <a:srgbClr val="000000"/>
                </a:solidFill>
                <a:latin typeface="Arial" pitchFamily="34" charset="0"/>
              </a:rPr>
              <a:t> </a:t>
            </a:r>
            <a:r>
              <a:rPr lang="en-US" sz="2300" b="1" dirty="0" err="1">
                <a:solidFill>
                  <a:srgbClr val="000000"/>
                </a:solidFill>
                <a:latin typeface="Arial" pitchFamily="34" charset="0"/>
              </a:rPr>
              <a:t>lá</a:t>
            </a:r>
            <a:r>
              <a:rPr lang="en-US" sz="2300" b="1" dirty="0">
                <a:solidFill>
                  <a:srgbClr val="000000"/>
                </a:solidFill>
                <a:latin typeface="Arial" pitchFamily="34" charset="0"/>
              </a:rPr>
              <a:t> </a:t>
            </a:r>
            <a:r>
              <a:rPr lang="en-US" sz="2300" b="1" dirty="0" err="1">
                <a:solidFill>
                  <a:srgbClr val="000000"/>
                </a:solidFill>
                <a:latin typeface="Arial" pitchFamily="34" charset="0"/>
              </a:rPr>
              <a:t>chứa</a:t>
            </a:r>
            <a:r>
              <a:rPr lang="en-US" sz="2300" b="1" dirty="0">
                <a:solidFill>
                  <a:srgbClr val="000000"/>
                </a:solidFill>
                <a:latin typeface="Arial" pitchFamily="34" charset="0"/>
              </a:rPr>
              <a:t> </a:t>
            </a:r>
            <a:r>
              <a:rPr lang="en-US" sz="2300" b="1" dirty="0" err="1">
                <a:solidFill>
                  <a:srgbClr val="000000"/>
                </a:solidFill>
                <a:latin typeface="Arial" pitchFamily="34" charset="0"/>
              </a:rPr>
              <a:t>hàng</a:t>
            </a:r>
            <a:r>
              <a:rPr lang="en-US" sz="2300" b="1" dirty="0">
                <a:solidFill>
                  <a:srgbClr val="000000"/>
                </a:solidFill>
                <a:latin typeface="Arial" pitchFamily="34" charset="0"/>
              </a:rPr>
              <a:t> </a:t>
            </a:r>
            <a:r>
              <a:rPr lang="en-US" sz="2300" b="1" dirty="0" err="1">
                <a:solidFill>
                  <a:srgbClr val="000000"/>
                </a:solidFill>
                <a:latin typeface="Arial" pitchFamily="34" charset="0"/>
              </a:rPr>
              <a:t>ngàn</a:t>
            </a:r>
            <a:r>
              <a:rPr lang="en-US" sz="2300" b="1" dirty="0">
                <a:solidFill>
                  <a:srgbClr val="000000"/>
                </a:solidFill>
                <a:latin typeface="Arial" pitchFamily="34" charset="0"/>
              </a:rPr>
              <a:t> </a:t>
            </a:r>
            <a:r>
              <a:rPr lang="en-US" sz="2300" b="1" dirty="0" err="1">
                <a:solidFill>
                  <a:srgbClr val="000000"/>
                </a:solidFill>
                <a:latin typeface="Arial" pitchFamily="34" charset="0"/>
              </a:rPr>
              <a:t>hóa</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độc</a:t>
            </a:r>
            <a:r>
              <a:rPr lang="en-US" sz="2300" b="1" dirty="0">
                <a:solidFill>
                  <a:srgbClr val="000000"/>
                </a:solidFill>
                <a:latin typeface="Arial" pitchFamily="34" charset="0"/>
              </a:rPr>
              <a:t> </a:t>
            </a:r>
            <a:r>
              <a:rPr lang="en-US" sz="2300" b="1" dirty="0" err="1">
                <a:solidFill>
                  <a:srgbClr val="000000"/>
                </a:solidFill>
                <a:latin typeface="Arial" pitchFamily="34" charset="0"/>
              </a:rPr>
              <a:t>hại</a:t>
            </a:r>
            <a:r>
              <a:rPr lang="en-US" sz="2300" b="1" dirty="0">
                <a:solidFill>
                  <a:srgbClr val="000000"/>
                </a:solidFill>
                <a:latin typeface="Arial" pitchFamily="34" charset="0"/>
              </a:rPr>
              <a:t>, </a:t>
            </a:r>
            <a:r>
              <a:rPr lang="en-US" sz="2300" b="1" dirty="0" err="1">
                <a:solidFill>
                  <a:srgbClr val="C00000"/>
                </a:solidFill>
                <a:latin typeface="Arial" pitchFamily="34" charset="0"/>
              </a:rPr>
              <a:t>chất</a:t>
            </a:r>
            <a:r>
              <a:rPr lang="en-US" sz="2300" b="1" dirty="0">
                <a:solidFill>
                  <a:srgbClr val="C00000"/>
                </a:solidFill>
                <a:latin typeface="Arial" pitchFamily="34" charset="0"/>
              </a:rPr>
              <a:t> </a:t>
            </a:r>
            <a:r>
              <a:rPr lang="en-US" sz="2300" b="1" dirty="0" err="1">
                <a:solidFill>
                  <a:srgbClr val="C00000"/>
                </a:solidFill>
                <a:latin typeface="Arial" pitchFamily="34" charset="0"/>
              </a:rPr>
              <a:t>gây</a:t>
            </a:r>
            <a:r>
              <a:rPr lang="en-US" sz="2300" b="1" dirty="0">
                <a:solidFill>
                  <a:srgbClr val="C00000"/>
                </a:solidFill>
                <a:latin typeface="Arial" pitchFamily="34" charset="0"/>
              </a:rPr>
              <a:t> </a:t>
            </a:r>
            <a:r>
              <a:rPr lang="en-US" sz="2300" b="1" dirty="0" err="1">
                <a:solidFill>
                  <a:srgbClr val="C00000"/>
                </a:solidFill>
                <a:latin typeface="Arial" pitchFamily="34" charset="0"/>
              </a:rPr>
              <a:t>nghiện</a:t>
            </a:r>
            <a:r>
              <a:rPr lang="en-US" sz="2300" b="1" dirty="0">
                <a:solidFill>
                  <a:srgbClr val="C00000"/>
                </a:solidFill>
                <a:latin typeface="Arial" pitchFamily="34" charset="0"/>
              </a:rPr>
              <a:t> (nicotine)</a:t>
            </a:r>
            <a:r>
              <a:rPr lang="en-US" sz="2300" b="1" dirty="0">
                <a:solidFill>
                  <a:srgbClr val="000000"/>
                </a:solidFill>
                <a:latin typeface="Arial" pitchFamily="34" charset="0"/>
              </a:rPr>
              <a:t>, </a:t>
            </a:r>
            <a:r>
              <a:rPr lang="en-US" sz="2300" b="1" dirty="0" err="1">
                <a:solidFill>
                  <a:srgbClr val="C00000"/>
                </a:solidFill>
                <a:latin typeface="Arial" pitchFamily="34" charset="0"/>
              </a:rPr>
              <a:t>chất</a:t>
            </a:r>
            <a:r>
              <a:rPr lang="en-US" sz="2300" b="1" dirty="0">
                <a:solidFill>
                  <a:srgbClr val="C00000"/>
                </a:solidFill>
                <a:latin typeface="Arial" pitchFamily="34" charset="0"/>
              </a:rPr>
              <a:t> </a:t>
            </a:r>
            <a:r>
              <a:rPr lang="en-US" sz="2300" b="1" dirty="0" err="1">
                <a:solidFill>
                  <a:srgbClr val="C00000"/>
                </a:solidFill>
                <a:latin typeface="Arial" pitchFamily="34" charset="0"/>
              </a:rPr>
              <a:t>gây</a:t>
            </a:r>
            <a:r>
              <a:rPr lang="en-US" sz="2300" b="1" dirty="0">
                <a:solidFill>
                  <a:srgbClr val="C00000"/>
                </a:solidFill>
                <a:latin typeface="Arial" pitchFamily="34" charset="0"/>
              </a:rPr>
              <a:t> </a:t>
            </a:r>
            <a:r>
              <a:rPr lang="en-US" sz="2300" b="1" dirty="0" err="1">
                <a:solidFill>
                  <a:srgbClr val="C00000"/>
                </a:solidFill>
                <a:latin typeface="Arial" pitchFamily="34" charset="0"/>
              </a:rPr>
              <a:t>ung</a:t>
            </a:r>
            <a:r>
              <a:rPr lang="en-US" sz="2300" b="1" dirty="0">
                <a:solidFill>
                  <a:srgbClr val="C00000"/>
                </a:solidFill>
                <a:latin typeface="Arial" pitchFamily="34" charset="0"/>
              </a:rPr>
              <a:t> </a:t>
            </a:r>
            <a:r>
              <a:rPr lang="en-US" sz="2300" b="1" dirty="0" err="1">
                <a:solidFill>
                  <a:srgbClr val="C00000"/>
                </a:solidFill>
                <a:latin typeface="Arial" pitchFamily="34" charset="0"/>
              </a:rPr>
              <a:t>thư</a:t>
            </a:r>
            <a:r>
              <a:rPr lang="en-US" sz="2300" b="1" dirty="0">
                <a:solidFill>
                  <a:srgbClr val="000000"/>
                </a:solidFill>
                <a:latin typeface="Arial" pitchFamily="34" charset="0"/>
              </a:rPr>
              <a:t>, </a:t>
            </a:r>
            <a:r>
              <a:rPr lang="en-US" sz="2300" b="1" dirty="0" err="1">
                <a:solidFill>
                  <a:srgbClr val="C00000"/>
                </a:solidFill>
                <a:latin typeface="Arial" pitchFamily="34" charset="0"/>
              </a:rPr>
              <a:t>khí</a:t>
            </a:r>
            <a:r>
              <a:rPr lang="en-US" sz="2300" b="1" dirty="0">
                <a:solidFill>
                  <a:srgbClr val="C00000"/>
                </a:solidFill>
                <a:latin typeface="Arial" pitchFamily="34" charset="0"/>
              </a:rPr>
              <a:t> CO</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loại</a:t>
            </a:r>
            <a:r>
              <a:rPr lang="en-US" sz="2300" b="1" dirty="0">
                <a:solidFill>
                  <a:srgbClr val="000000"/>
                </a:solidFill>
                <a:latin typeface="Arial" pitchFamily="34" charset="0"/>
              </a:rPr>
              <a:t> </a:t>
            </a:r>
            <a:r>
              <a:rPr lang="en-US" sz="2300" b="1" dirty="0" err="1">
                <a:solidFill>
                  <a:srgbClr val="000000"/>
                </a:solidFill>
                <a:latin typeface="Arial" pitchFamily="34" charset="0"/>
              </a:rPr>
              <a:t>khí</a:t>
            </a:r>
            <a:r>
              <a:rPr lang="en-US" sz="2300" b="1" dirty="0">
                <a:solidFill>
                  <a:srgbClr val="000000"/>
                </a:solidFill>
                <a:latin typeface="Arial" pitchFamily="34" charset="0"/>
              </a:rPr>
              <a:t> </a:t>
            </a:r>
            <a:r>
              <a:rPr lang="en-US" sz="2300" b="1" dirty="0" err="1">
                <a:solidFill>
                  <a:srgbClr val="000000"/>
                </a:solidFill>
                <a:latin typeface="Arial" pitchFamily="34" charset="0"/>
              </a:rPr>
              <a:t>độc</a:t>
            </a:r>
            <a:r>
              <a:rPr lang="en-US" sz="2300" b="1" dirty="0">
                <a:solidFill>
                  <a:srgbClr val="000000"/>
                </a:solidFill>
                <a:latin typeface="Arial" pitchFamily="34" charset="0"/>
              </a:rPr>
              <a:t> </a:t>
            </a:r>
            <a:r>
              <a:rPr lang="en-US" sz="2300" b="1" dirty="0" err="1">
                <a:solidFill>
                  <a:srgbClr val="000000"/>
                </a:solidFill>
                <a:latin typeface="Arial" pitchFamily="34" charset="0"/>
              </a:rPr>
              <a:t>khác</a:t>
            </a:r>
            <a:r>
              <a:rPr lang="en-US" sz="2300" b="1" dirty="0">
                <a:solidFill>
                  <a:srgbClr val="000000"/>
                </a:solidFill>
                <a:latin typeface="Arial" pitchFamily="34" charset="0"/>
              </a:rPr>
              <a:t> </a:t>
            </a:r>
            <a:r>
              <a:rPr lang="en-US" sz="2300" b="1" dirty="0" err="1">
                <a:solidFill>
                  <a:srgbClr val="000000"/>
                </a:solidFill>
                <a:latin typeface="Arial" pitchFamily="34" charset="0"/>
              </a:rPr>
              <a:t>làm</a:t>
            </a:r>
            <a:r>
              <a:rPr lang="en-US" sz="2300" b="1" dirty="0">
                <a:solidFill>
                  <a:srgbClr val="000000"/>
                </a:solidFill>
                <a:latin typeface="Arial" pitchFamily="34" charset="0"/>
              </a:rPr>
              <a:t> </a:t>
            </a:r>
            <a:r>
              <a:rPr lang="en-US" sz="2300" b="1" dirty="0" err="1">
                <a:solidFill>
                  <a:srgbClr val="C00000"/>
                </a:solidFill>
                <a:latin typeface="Arial" pitchFamily="34" charset="0"/>
              </a:rPr>
              <a:t>giảm</a:t>
            </a:r>
            <a:r>
              <a:rPr lang="en-US" sz="2300" b="1" dirty="0">
                <a:solidFill>
                  <a:srgbClr val="C00000"/>
                </a:solidFill>
                <a:latin typeface="Arial" pitchFamily="34" charset="0"/>
              </a:rPr>
              <a:t> </a:t>
            </a:r>
            <a:r>
              <a:rPr lang="en-US" sz="2300" b="1" dirty="0" err="1">
                <a:solidFill>
                  <a:srgbClr val="C00000"/>
                </a:solidFill>
                <a:latin typeface="Arial" pitchFamily="34" charset="0"/>
              </a:rPr>
              <a:t>khả</a:t>
            </a:r>
            <a:r>
              <a:rPr lang="en-US" sz="2300" b="1" dirty="0">
                <a:solidFill>
                  <a:srgbClr val="C00000"/>
                </a:solidFill>
                <a:latin typeface="Arial" pitchFamily="34" charset="0"/>
              </a:rPr>
              <a:t> </a:t>
            </a:r>
            <a:r>
              <a:rPr lang="en-US" sz="2300" b="1" dirty="0" err="1">
                <a:solidFill>
                  <a:srgbClr val="C00000"/>
                </a:solidFill>
                <a:latin typeface="Arial" pitchFamily="34" charset="0"/>
              </a:rPr>
              <a:t>năng</a:t>
            </a:r>
            <a:r>
              <a:rPr lang="en-US" sz="2300" b="1" dirty="0">
                <a:solidFill>
                  <a:srgbClr val="C00000"/>
                </a:solidFill>
                <a:latin typeface="Arial" pitchFamily="34" charset="0"/>
              </a:rPr>
              <a:t> </a:t>
            </a:r>
            <a:r>
              <a:rPr lang="en-US" sz="2300" b="1" dirty="0" err="1">
                <a:solidFill>
                  <a:srgbClr val="C00000"/>
                </a:solidFill>
                <a:latin typeface="Arial" pitchFamily="34" charset="0"/>
              </a:rPr>
              <a:t>vận</a:t>
            </a:r>
            <a:r>
              <a:rPr lang="en-US" sz="2300" b="1" dirty="0">
                <a:solidFill>
                  <a:srgbClr val="C00000"/>
                </a:solidFill>
                <a:latin typeface="Arial" pitchFamily="34" charset="0"/>
              </a:rPr>
              <a:t> </a:t>
            </a:r>
            <a:r>
              <a:rPr lang="en-US" sz="2300" b="1" dirty="0" err="1">
                <a:solidFill>
                  <a:srgbClr val="C00000"/>
                </a:solidFill>
                <a:latin typeface="Arial" pitchFamily="34" charset="0"/>
              </a:rPr>
              <a:t>chuyển</a:t>
            </a:r>
            <a:r>
              <a:rPr lang="en-US" sz="2300" b="1" dirty="0">
                <a:solidFill>
                  <a:srgbClr val="C00000"/>
                </a:solidFill>
                <a:latin typeface="Arial" pitchFamily="34" charset="0"/>
              </a:rPr>
              <a:t> O</a:t>
            </a:r>
            <a:r>
              <a:rPr lang="en-US" sz="2300" b="1" baseline="-25000" dirty="0">
                <a:solidFill>
                  <a:srgbClr val="C00000"/>
                </a:solidFill>
                <a:latin typeface="Arial" pitchFamily="34" charset="0"/>
              </a:rPr>
              <a:t>2</a:t>
            </a:r>
            <a:r>
              <a:rPr lang="en-US" sz="2300" b="1" dirty="0">
                <a:solidFill>
                  <a:srgbClr val="C00000"/>
                </a:solidFill>
                <a:latin typeface="Arial" pitchFamily="34" charset="0"/>
              </a:rPr>
              <a:t> </a:t>
            </a:r>
            <a:r>
              <a:rPr lang="en-US" sz="2300" b="1" dirty="0" err="1">
                <a:solidFill>
                  <a:srgbClr val="C00000"/>
                </a:solidFill>
                <a:latin typeface="Arial" pitchFamily="34" charset="0"/>
              </a:rPr>
              <a:t>của</a:t>
            </a:r>
            <a:r>
              <a:rPr lang="en-US" sz="2300" b="1" dirty="0">
                <a:solidFill>
                  <a:srgbClr val="C00000"/>
                </a:solidFill>
                <a:latin typeface="Arial" pitchFamily="34" charset="0"/>
              </a:rPr>
              <a:t> </a:t>
            </a:r>
            <a:r>
              <a:rPr lang="en-US" sz="2300" b="1" dirty="0" err="1">
                <a:solidFill>
                  <a:srgbClr val="C00000"/>
                </a:solidFill>
                <a:latin typeface="Arial" pitchFamily="34" charset="0"/>
              </a:rPr>
              <a:t>máu</a:t>
            </a:r>
            <a:r>
              <a:rPr lang="en-US" sz="2300" b="1" dirty="0">
                <a:solidFill>
                  <a:srgbClr val="000000"/>
                </a:solidFill>
                <a:latin typeface="Arial" pitchFamily="34" charset="0"/>
              </a:rPr>
              <a:t> </a:t>
            </a:r>
            <a:r>
              <a:rPr lang="en-US" sz="2300" b="1" dirty="0" err="1">
                <a:solidFill>
                  <a:srgbClr val="000000"/>
                </a:solidFill>
                <a:latin typeface="Arial" pitchFamily="34" charset="0"/>
              </a:rPr>
              <a:t>nên</a:t>
            </a:r>
            <a:r>
              <a:rPr lang="en-US" sz="2300" b="1" dirty="0">
                <a:solidFill>
                  <a:srgbClr val="000000"/>
                </a:solidFill>
                <a:latin typeface="Arial" pitchFamily="34" charset="0"/>
              </a:rPr>
              <a:t> </a:t>
            </a:r>
            <a:r>
              <a:rPr lang="en-US" sz="2300" b="1" dirty="0" err="1">
                <a:solidFill>
                  <a:srgbClr val="000000"/>
                </a:solidFill>
                <a:latin typeface="Arial" pitchFamily="34" charset="0"/>
              </a:rPr>
              <a:t>dẫn</a:t>
            </a:r>
            <a:r>
              <a:rPr lang="en-US" sz="2300" b="1" dirty="0">
                <a:solidFill>
                  <a:srgbClr val="000000"/>
                </a:solidFill>
                <a:latin typeface="Arial" pitchFamily="34" charset="0"/>
              </a:rPr>
              <a:t> </a:t>
            </a:r>
            <a:r>
              <a:rPr lang="en-US" sz="2300" b="1" dirty="0" err="1">
                <a:solidFill>
                  <a:srgbClr val="000000"/>
                </a:solidFill>
                <a:latin typeface="Arial" pitchFamily="34" charset="0"/>
              </a:rPr>
              <a:t>đến</a:t>
            </a:r>
            <a:r>
              <a:rPr lang="en-US" sz="2300" b="1" dirty="0">
                <a:solidFill>
                  <a:srgbClr val="000000"/>
                </a:solidFill>
                <a:latin typeface="Arial" pitchFamily="34" charset="0"/>
              </a:rPr>
              <a:t> </a:t>
            </a:r>
            <a:r>
              <a:rPr lang="en-US" sz="2300" b="1" dirty="0" err="1">
                <a:solidFill>
                  <a:srgbClr val="000000"/>
                </a:solidFill>
                <a:latin typeface="Arial" pitchFamily="34" charset="0"/>
              </a:rPr>
              <a:t>phá</a:t>
            </a:r>
            <a:r>
              <a:rPr lang="en-US" sz="2300" b="1" dirty="0">
                <a:solidFill>
                  <a:srgbClr val="000000"/>
                </a:solidFill>
                <a:latin typeface="Arial" pitchFamily="34" charset="0"/>
              </a:rPr>
              <a:t> </a:t>
            </a:r>
            <a:r>
              <a:rPr lang="en-US" sz="2300" b="1" dirty="0" err="1">
                <a:solidFill>
                  <a:srgbClr val="000000"/>
                </a:solidFill>
                <a:latin typeface="Arial" pitchFamily="34" charset="0"/>
              </a:rPr>
              <a:t>huỷ</a:t>
            </a:r>
            <a:r>
              <a:rPr lang="en-US" sz="2300" b="1" dirty="0">
                <a:solidFill>
                  <a:srgbClr val="000000"/>
                </a:solidFill>
                <a:latin typeface="Arial" pitchFamily="34" charset="0"/>
              </a:rPr>
              <a:t> </a:t>
            </a: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hô</a:t>
            </a:r>
            <a:r>
              <a:rPr lang="en-US" sz="2300" b="1" dirty="0">
                <a:solidFill>
                  <a:srgbClr val="000000"/>
                </a:solidFill>
                <a:latin typeface="Arial" pitchFamily="34" charset="0"/>
              </a:rPr>
              <a:t> </a:t>
            </a:r>
            <a:r>
              <a:rPr lang="en-US" sz="2300" b="1" dirty="0" err="1">
                <a:solidFill>
                  <a:srgbClr val="000000"/>
                </a:solidFill>
                <a:latin typeface="Arial" pitchFamily="34" charset="0"/>
              </a:rPr>
              <a:t>hấp</a:t>
            </a:r>
            <a:r>
              <a:rPr lang="en-US" sz="2300" b="1" dirty="0">
                <a:solidFill>
                  <a:srgbClr val="000000"/>
                </a:solidFill>
                <a:latin typeface="Arial" pitchFamily="34" charset="0"/>
              </a:rPr>
              <a:t>, </a:t>
            </a:r>
            <a:r>
              <a:rPr lang="en-US" sz="2300" b="1" dirty="0" err="1">
                <a:solidFill>
                  <a:srgbClr val="000000"/>
                </a:solidFill>
                <a:latin typeface="Arial" pitchFamily="34" charset="0"/>
              </a:rPr>
              <a:t>gây</a:t>
            </a:r>
            <a:r>
              <a:rPr lang="en-US" sz="2300" b="1" dirty="0">
                <a:solidFill>
                  <a:srgbClr val="000000"/>
                </a:solidFill>
                <a:latin typeface="Arial" pitchFamily="34" charset="0"/>
              </a:rPr>
              <a:t> </a:t>
            </a:r>
            <a:r>
              <a:rPr lang="en-US" sz="2300" b="1" dirty="0" err="1">
                <a:solidFill>
                  <a:srgbClr val="000000"/>
                </a:solidFill>
                <a:latin typeface="Arial" pitchFamily="34" charset="0"/>
              </a:rPr>
              <a:t>bệnh</a:t>
            </a:r>
            <a:r>
              <a:rPr lang="en-US" sz="2300" b="1" dirty="0">
                <a:solidFill>
                  <a:srgbClr val="000000"/>
                </a:solidFill>
                <a:latin typeface="Arial" pitchFamily="34" charset="0"/>
              </a:rPr>
              <a:t> hen </a:t>
            </a:r>
            <a:r>
              <a:rPr lang="en-US" sz="2300" b="1" dirty="0" err="1">
                <a:solidFill>
                  <a:srgbClr val="000000"/>
                </a:solidFill>
                <a:latin typeface="Arial" pitchFamily="34" charset="0"/>
              </a:rPr>
              <a:t>suyễn</a:t>
            </a:r>
            <a:r>
              <a:rPr lang="en-US" sz="2300" b="1" dirty="0">
                <a:solidFill>
                  <a:srgbClr val="000000"/>
                </a:solidFill>
                <a:latin typeface="Arial" pitchFamily="34" charset="0"/>
              </a:rPr>
              <a:t>, </a:t>
            </a:r>
            <a:r>
              <a:rPr lang="en-US" sz="2300" b="1" dirty="0" err="1">
                <a:solidFill>
                  <a:srgbClr val="000000"/>
                </a:solidFill>
                <a:latin typeface="Arial" pitchFamily="34" charset="0"/>
              </a:rPr>
              <a:t>ung</a:t>
            </a:r>
            <a:r>
              <a:rPr lang="en-US" sz="2300" b="1" dirty="0">
                <a:solidFill>
                  <a:srgbClr val="000000"/>
                </a:solidFill>
                <a:latin typeface="Arial" pitchFamily="34" charset="0"/>
              </a:rPr>
              <a:t> </a:t>
            </a:r>
            <a:r>
              <a:rPr lang="en-US" sz="2300" b="1" dirty="0" err="1">
                <a:solidFill>
                  <a:srgbClr val="000000"/>
                </a:solidFill>
                <a:latin typeface="Arial" pitchFamily="34" charset="0"/>
              </a:rPr>
              <a:t>thư</a:t>
            </a:r>
            <a:r>
              <a:rPr lang="en-US" sz="2300" b="1" dirty="0">
                <a:solidFill>
                  <a:srgbClr val="000000"/>
                </a:solidFill>
                <a:latin typeface="Arial" pitchFamily="34" charset="0"/>
              </a:rPr>
              <a:t> </a:t>
            </a:r>
            <a:r>
              <a:rPr lang="en-US" sz="2300" b="1" dirty="0" err="1">
                <a:solidFill>
                  <a:srgbClr val="000000"/>
                </a:solidFill>
                <a:latin typeface="Arial" pitchFamily="34" charset="0"/>
              </a:rPr>
              <a:t>phổi</a:t>
            </a:r>
            <a:r>
              <a:rPr lang="en-US" sz="2300" b="1" dirty="0">
                <a:solidFill>
                  <a:srgbClr val="000000"/>
                </a:solidFill>
                <a:latin typeface="Arial" pitchFamily="34" charset="0"/>
              </a:rPr>
              <a:t>, </a:t>
            </a:r>
            <a:r>
              <a:rPr lang="en-US" sz="2300" b="1" dirty="0" err="1">
                <a:solidFill>
                  <a:srgbClr val="000000"/>
                </a:solidFill>
                <a:latin typeface="Arial" pitchFamily="34" charset="0"/>
              </a:rPr>
              <a:t>ung</a:t>
            </a:r>
            <a:r>
              <a:rPr lang="en-US" sz="2300" b="1" dirty="0">
                <a:solidFill>
                  <a:srgbClr val="000000"/>
                </a:solidFill>
                <a:latin typeface="Arial" pitchFamily="34" charset="0"/>
              </a:rPr>
              <a:t> </a:t>
            </a:r>
            <a:r>
              <a:rPr lang="en-US" sz="2300" b="1" dirty="0" err="1">
                <a:solidFill>
                  <a:srgbClr val="000000"/>
                </a:solidFill>
                <a:latin typeface="Arial" pitchFamily="34" charset="0"/>
              </a:rPr>
              <a:t>thư</a:t>
            </a:r>
            <a:r>
              <a:rPr lang="en-US" sz="2300" b="1" dirty="0">
                <a:solidFill>
                  <a:srgbClr val="000000"/>
                </a:solidFill>
                <a:latin typeface="Arial" pitchFamily="34" charset="0"/>
              </a:rPr>
              <a:t> </a:t>
            </a:r>
            <a:r>
              <a:rPr lang="en-US" sz="2300" b="1" dirty="0" err="1">
                <a:solidFill>
                  <a:srgbClr val="000000"/>
                </a:solidFill>
                <a:latin typeface="Arial" pitchFamily="34" charset="0"/>
              </a:rPr>
              <a:t>thanh</a:t>
            </a:r>
            <a:r>
              <a:rPr lang="en-US" sz="2300" b="1" dirty="0">
                <a:solidFill>
                  <a:srgbClr val="000000"/>
                </a:solidFill>
                <a:latin typeface="Arial" pitchFamily="34" charset="0"/>
              </a:rPr>
              <a:t> </a:t>
            </a:r>
            <a:r>
              <a:rPr lang="en-US" sz="2300" b="1" dirty="0" err="1">
                <a:solidFill>
                  <a:srgbClr val="000000"/>
                </a:solidFill>
                <a:latin typeface="Arial" pitchFamily="34" charset="0"/>
              </a:rPr>
              <a:t>quản</a:t>
            </a:r>
            <a:r>
              <a:rPr lang="en-US" sz="2300" b="1" dirty="0">
                <a:solidFill>
                  <a:srgbClr val="000000"/>
                </a:solidFill>
                <a:latin typeface="Arial" pitchFamily="34" charset="0"/>
              </a:rPr>
              <a:t>, </a:t>
            </a:r>
            <a:r>
              <a:rPr lang="en-US" sz="2300" b="1" dirty="0" err="1">
                <a:solidFill>
                  <a:srgbClr val="000000"/>
                </a:solidFill>
                <a:latin typeface="Arial" pitchFamily="34" charset="0"/>
              </a:rPr>
              <a:t>phổi</a:t>
            </a:r>
            <a:r>
              <a:rPr lang="en-US" sz="2300" b="1" dirty="0">
                <a:solidFill>
                  <a:srgbClr val="000000"/>
                </a:solidFill>
                <a:latin typeface="Arial" pitchFamily="34" charset="0"/>
              </a:rPr>
              <a:t> </a:t>
            </a:r>
            <a:r>
              <a:rPr lang="en-US" sz="2300" b="1" dirty="0" err="1">
                <a:solidFill>
                  <a:srgbClr val="000000"/>
                </a:solidFill>
                <a:latin typeface="Arial" pitchFamily="34" charset="0"/>
              </a:rPr>
              <a:t>tắc</a:t>
            </a:r>
            <a:r>
              <a:rPr lang="en-US" sz="2300" b="1" dirty="0">
                <a:solidFill>
                  <a:srgbClr val="000000"/>
                </a:solidFill>
                <a:latin typeface="Arial" pitchFamily="34" charset="0"/>
              </a:rPr>
              <a:t> </a:t>
            </a:r>
            <a:r>
              <a:rPr lang="en-US" sz="2300" b="1" dirty="0" err="1">
                <a:solidFill>
                  <a:srgbClr val="000000"/>
                </a:solidFill>
                <a:latin typeface="Arial" pitchFamily="34" charset="0"/>
              </a:rPr>
              <a:t>nghẽn</a:t>
            </a:r>
            <a:r>
              <a:rPr lang="en-US" sz="2300" b="1" dirty="0">
                <a:solidFill>
                  <a:srgbClr val="000000"/>
                </a:solidFill>
                <a:latin typeface="Arial" pitchFamily="34" charset="0"/>
              </a:rPr>
              <a:t> </a:t>
            </a:r>
            <a:r>
              <a:rPr lang="en-US" sz="2300" b="1" dirty="0" err="1">
                <a:solidFill>
                  <a:srgbClr val="000000"/>
                </a:solidFill>
                <a:latin typeface="Arial" pitchFamily="34" charset="0"/>
              </a:rPr>
              <a:t>mạn</a:t>
            </a:r>
            <a:r>
              <a:rPr lang="en-US" sz="2300" b="1" dirty="0">
                <a:solidFill>
                  <a:srgbClr val="000000"/>
                </a:solidFill>
                <a:latin typeface="Arial" pitchFamily="34" charset="0"/>
              </a:rPr>
              <a:t> </a:t>
            </a:r>
            <a:r>
              <a:rPr lang="en-US" sz="2300" b="1" dirty="0" err="1">
                <a:solidFill>
                  <a:srgbClr val="000000"/>
                </a:solidFill>
                <a:latin typeface="Arial" pitchFamily="34" charset="0"/>
              </a:rPr>
              <a:t>tính</a:t>
            </a:r>
            <a:r>
              <a:rPr lang="en-US" sz="2300" b="1" dirty="0">
                <a:solidFill>
                  <a:srgbClr val="000000"/>
                </a:solidFill>
                <a:latin typeface="Arial" pitchFamily="34" charset="0"/>
              </a:rPr>
              <a:t>,... </a:t>
            </a:r>
          </a:p>
          <a:p>
            <a:pPr algn="just">
              <a:lnSpc>
                <a:spcPct val="120000"/>
              </a:lnSpc>
              <a:spcBef>
                <a:spcPct val="0"/>
              </a:spcBef>
            </a:pPr>
            <a:r>
              <a:rPr lang="en-US" sz="2300" b="1" dirty="0" err="1">
                <a:solidFill>
                  <a:srgbClr val="000000"/>
                </a:solidFill>
                <a:latin typeface="Arial" pitchFamily="34" charset="0"/>
              </a:rPr>
              <a:t>Khói</a:t>
            </a:r>
            <a:r>
              <a:rPr lang="en-US" sz="2300" b="1" dirty="0">
                <a:solidFill>
                  <a:srgbClr val="000000"/>
                </a:solidFill>
                <a:latin typeface="Arial" pitchFamily="34" charset="0"/>
              </a:rPr>
              <a:t> </a:t>
            </a:r>
            <a:r>
              <a:rPr lang="en-US" sz="2300" b="1" dirty="0" err="1">
                <a:solidFill>
                  <a:srgbClr val="000000"/>
                </a:solidFill>
                <a:latin typeface="Arial" pitchFamily="34" charset="0"/>
              </a:rPr>
              <a:t>thuốc</a:t>
            </a:r>
            <a:r>
              <a:rPr lang="en-US" sz="2300" b="1" dirty="0">
                <a:solidFill>
                  <a:srgbClr val="000000"/>
                </a:solidFill>
                <a:latin typeface="Arial" pitchFamily="34" charset="0"/>
              </a:rPr>
              <a:t> </a:t>
            </a:r>
            <a:r>
              <a:rPr lang="en-US" sz="2300" b="1" dirty="0" err="1">
                <a:solidFill>
                  <a:srgbClr val="000000"/>
                </a:solidFill>
                <a:latin typeface="Arial" pitchFamily="34" charset="0"/>
              </a:rPr>
              <a:t>lá</a:t>
            </a:r>
            <a:r>
              <a:rPr lang="en-US" sz="2300" b="1" dirty="0">
                <a:solidFill>
                  <a:srgbClr val="000000"/>
                </a:solidFill>
                <a:latin typeface="Arial" pitchFamily="34" charset="0"/>
              </a:rPr>
              <a:t> </a:t>
            </a:r>
            <a:r>
              <a:rPr lang="en-US" sz="2300" b="1" dirty="0" err="1">
                <a:solidFill>
                  <a:srgbClr val="000000"/>
                </a:solidFill>
                <a:latin typeface="Arial" pitchFamily="34" charset="0"/>
              </a:rPr>
              <a:t>gây</a:t>
            </a:r>
            <a:r>
              <a:rPr lang="en-US" sz="2300" b="1" dirty="0">
                <a:solidFill>
                  <a:srgbClr val="000000"/>
                </a:solidFill>
                <a:latin typeface="Arial" pitchFamily="34" charset="0"/>
              </a:rPr>
              <a:t> </a:t>
            </a:r>
            <a:r>
              <a:rPr lang="en-US" sz="2300" b="1" dirty="0" err="1">
                <a:solidFill>
                  <a:srgbClr val="000000"/>
                </a:solidFill>
                <a:latin typeface="Arial" pitchFamily="34" charset="0"/>
              </a:rPr>
              <a:t>ảnh</a:t>
            </a:r>
            <a:r>
              <a:rPr lang="en-US" sz="2300" b="1" dirty="0">
                <a:solidFill>
                  <a:srgbClr val="000000"/>
                </a:solidFill>
                <a:latin typeface="Arial" pitchFamily="34" charset="0"/>
              </a:rPr>
              <a:t> </a:t>
            </a:r>
            <a:r>
              <a:rPr lang="en-US" sz="2300" b="1" dirty="0" err="1">
                <a:solidFill>
                  <a:srgbClr val="000000"/>
                </a:solidFill>
                <a:latin typeface="Arial" pitchFamily="34" charset="0"/>
              </a:rPr>
              <a:t>hưởng</a:t>
            </a:r>
            <a:r>
              <a:rPr lang="en-US" sz="2300" b="1" dirty="0">
                <a:solidFill>
                  <a:srgbClr val="000000"/>
                </a:solidFill>
                <a:latin typeface="Arial" pitchFamily="34" charset="0"/>
              </a:rPr>
              <a:t> </a:t>
            </a:r>
            <a:r>
              <a:rPr lang="en-US" sz="2300" b="1" dirty="0" err="1">
                <a:solidFill>
                  <a:srgbClr val="000000"/>
                </a:solidFill>
                <a:latin typeface="Arial" pitchFamily="34" charset="0"/>
              </a:rPr>
              <a:t>nghiêm</a:t>
            </a:r>
            <a:r>
              <a:rPr lang="en-US" sz="2300" b="1" dirty="0">
                <a:solidFill>
                  <a:srgbClr val="000000"/>
                </a:solidFill>
                <a:latin typeface="Arial" pitchFamily="34" charset="0"/>
              </a:rPr>
              <a:t> </a:t>
            </a:r>
            <a:r>
              <a:rPr lang="en-US" sz="2300" b="1" dirty="0" err="1">
                <a:solidFill>
                  <a:srgbClr val="000000"/>
                </a:solidFill>
                <a:latin typeface="Arial" pitchFamily="34" charset="0"/>
              </a:rPr>
              <a:t>trọng</a:t>
            </a:r>
            <a:r>
              <a:rPr lang="en-US" sz="2300" b="1" dirty="0">
                <a:solidFill>
                  <a:srgbClr val="000000"/>
                </a:solidFill>
                <a:latin typeface="Arial" pitchFamily="34" charset="0"/>
              </a:rPr>
              <a:t> </a:t>
            </a:r>
            <a:r>
              <a:rPr lang="en-US" sz="2300" b="1" dirty="0" err="1">
                <a:solidFill>
                  <a:srgbClr val="000000"/>
                </a:solidFill>
                <a:latin typeface="Arial" pitchFamily="34" charset="0"/>
              </a:rPr>
              <a:t>tới</a:t>
            </a:r>
            <a:r>
              <a:rPr lang="en-US" sz="2300" b="1" dirty="0">
                <a:solidFill>
                  <a:srgbClr val="000000"/>
                </a:solidFill>
                <a:latin typeface="Arial" pitchFamily="34" charset="0"/>
              </a:rPr>
              <a:t> </a:t>
            </a:r>
            <a:r>
              <a:rPr lang="en-US" sz="2300" b="1" dirty="0" err="1">
                <a:solidFill>
                  <a:srgbClr val="000000"/>
                </a:solidFill>
                <a:latin typeface="Arial" pitchFamily="34" charset="0"/>
              </a:rPr>
              <a:t>sức</a:t>
            </a:r>
            <a:r>
              <a:rPr lang="en-US" sz="2300" b="1" dirty="0">
                <a:solidFill>
                  <a:srgbClr val="000000"/>
                </a:solidFill>
                <a:latin typeface="Arial" pitchFamily="34" charset="0"/>
              </a:rPr>
              <a:t> </a:t>
            </a:r>
            <a:r>
              <a:rPr lang="en-US" sz="2300" b="1" dirty="0" err="1">
                <a:solidFill>
                  <a:srgbClr val="000000"/>
                </a:solidFill>
                <a:latin typeface="Arial" pitchFamily="34" charset="0"/>
              </a:rPr>
              <a:t>khoẻ</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chỉ</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người</a:t>
            </a:r>
            <a:r>
              <a:rPr lang="en-US" sz="2300" b="1" dirty="0">
                <a:solidFill>
                  <a:srgbClr val="000000"/>
                </a:solidFill>
                <a:latin typeface="Arial" pitchFamily="34" charset="0"/>
              </a:rPr>
              <a:t> </a:t>
            </a:r>
            <a:r>
              <a:rPr lang="en-US" sz="2300" b="1" dirty="0" err="1">
                <a:solidFill>
                  <a:srgbClr val="000000"/>
                </a:solidFill>
                <a:latin typeface="Arial" pitchFamily="34" charset="0"/>
              </a:rPr>
              <a:t>hút</a:t>
            </a:r>
            <a:r>
              <a:rPr lang="en-US" sz="2300" b="1" dirty="0">
                <a:solidFill>
                  <a:srgbClr val="000000"/>
                </a:solidFill>
                <a:latin typeface="Arial" pitchFamily="34" charset="0"/>
              </a:rPr>
              <a:t> </a:t>
            </a:r>
            <a:r>
              <a:rPr lang="en-US" sz="2300" b="1" dirty="0" err="1">
                <a:solidFill>
                  <a:srgbClr val="000000"/>
                </a:solidFill>
                <a:latin typeface="Arial" pitchFamily="34" charset="0"/>
              </a:rPr>
              <a:t>thuốc</a:t>
            </a:r>
            <a:r>
              <a:rPr lang="en-US" sz="2300" b="1" dirty="0">
                <a:solidFill>
                  <a:srgbClr val="000000"/>
                </a:solidFill>
                <a:latin typeface="Arial" pitchFamily="34" charset="0"/>
              </a:rPr>
              <a:t> </a:t>
            </a:r>
            <a:r>
              <a:rPr lang="en-US" sz="2300" b="1" dirty="0" err="1">
                <a:solidFill>
                  <a:srgbClr val="000000"/>
                </a:solidFill>
                <a:latin typeface="Arial" pitchFamily="34" charset="0"/>
              </a:rPr>
              <a:t>lá</a:t>
            </a:r>
            <a:r>
              <a:rPr lang="en-US" sz="2300" b="1" dirty="0">
                <a:solidFill>
                  <a:srgbClr val="000000"/>
                </a:solidFill>
                <a:latin typeface="Arial" pitchFamily="34" charset="0"/>
              </a:rPr>
              <a:t> </a:t>
            </a:r>
            <a:r>
              <a:rPr lang="en-US" sz="2300" b="1" dirty="0" err="1">
                <a:solidFill>
                  <a:srgbClr val="000000"/>
                </a:solidFill>
                <a:latin typeface="Arial" pitchFamily="34" charset="0"/>
              </a:rPr>
              <a:t>mà</a:t>
            </a:r>
            <a:r>
              <a:rPr lang="en-US" sz="2300" b="1" dirty="0">
                <a:solidFill>
                  <a:srgbClr val="000000"/>
                </a:solidFill>
                <a:latin typeface="Arial" pitchFamily="34" charset="0"/>
              </a:rPr>
              <a:t> </a:t>
            </a:r>
            <a:r>
              <a:rPr lang="en-US" sz="2300" b="1" dirty="0" err="1">
                <a:solidFill>
                  <a:srgbClr val="000000"/>
                </a:solidFill>
                <a:latin typeface="Arial" pitchFamily="34" charset="0"/>
              </a:rPr>
              <a:t>còn</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a:t>
            </a:r>
            <a:r>
              <a:rPr lang="en-US" sz="2300" b="1" dirty="0" err="1">
                <a:solidFill>
                  <a:srgbClr val="000000"/>
                </a:solidFill>
                <a:latin typeface="Arial" pitchFamily="34" charset="0"/>
              </a:rPr>
              <a:t>người</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hút</a:t>
            </a:r>
            <a:r>
              <a:rPr lang="en-US" sz="2300" b="1" dirty="0">
                <a:solidFill>
                  <a:srgbClr val="000000"/>
                </a:solidFill>
                <a:latin typeface="Arial" pitchFamily="34" charset="0"/>
              </a:rPr>
              <a:t> </a:t>
            </a:r>
            <a:r>
              <a:rPr lang="en-US" sz="2300" b="1" dirty="0" err="1">
                <a:solidFill>
                  <a:srgbClr val="000000"/>
                </a:solidFill>
                <a:latin typeface="Arial" pitchFamily="34" charset="0"/>
              </a:rPr>
              <a:t>thuốc</a:t>
            </a:r>
            <a:r>
              <a:rPr lang="en-US" sz="2300" b="1" dirty="0">
                <a:solidFill>
                  <a:srgbClr val="000000"/>
                </a:solidFill>
                <a:latin typeface="Arial" pitchFamily="34" charset="0"/>
              </a:rPr>
              <a:t> </a:t>
            </a:r>
            <a:r>
              <a:rPr lang="en-US" sz="2300" b="1" dirty="0" err="1">
                <a:solidFill>
                  <a:srgbClr val="000000"/>
                </a:solidFill>
                <a:latin typeface="Arial" pitchFamily="34" charset="0"/>
              </a:rPr>
              <a:t>nhưng</a:t>
            </a:r>
            <a:r>
              <a:rPr lang="en-US" sz="2300" b="1" dirty="0">
                <a:solidFill>
                  <a:srgbClr val="000000"/>
                </a:solidFill>
                <a:latin typeface="Arial" pitchFamily="34" charset="0"/>
              </a:rPr>
              <a:t> </a:t>
            </a:r>
            <a:r>
              <a:rPr lang="en-US" sz="2300" b="1" dirty="0" err="1">
                <a:solidFill>
                  <a:srgbClr val="000000"/>
                </a:solidFill>
                <a:latin typeface="Arial" pitchFamily="34" charset="0"/>
              </a:rPr>
              <a:t>tiếp</a:t>
            </a:r>
            <a:r>
              <a:rPr lang="en-US" sz="2300" b="1" dirty="0">
                <a:solidFill>
                  <a:srgbClr val="000000"/>
                </a:solidFill>
                <a:latin typeface="Arial" pitchFamily="34" charset="0"/>
              </a:rPr>
              <a:t> </a:t>
            </a:r>
            <a:r>
              <a:rPr lang="en-US" sz="2300" b="1" dirty="0" err="1">
                <a:solidFill>
                  <a:srgbClr val="000000"/>
                </a:solidFill>
                <a:latin typeface="Arial" pitchFamily="34" charset="0"/>
              </a:rPr>
              <a:t>xúc</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khói</a:t>
            </a:r>
            <a:r>
              <a:rPr lang="en-US" sz="2300" b="1" dirty="0">
                <a:solidFill>
                  <a:srgbClr val="000000"/>
                </a:solidFill>
                <a:latin typeface="Arial" pitchFamily="34" charset="0"/>
              </a:rPr>
              <a:t> </a:t>
            </a:r>
            <a:r>
              <a:rPr lang="en-US" sz="2300" b="1" dirty="0" err="1">
                <a:solidFill>
                  <a:srgbClr val="000000"/>
                </a:solidFill>
                <a:latin typeface="Arial" pitchFamily="34" charset="0"/>
              </a:rPr>
              <a:t>thuốc</a:t>
            </a:r>
            <a:r>
              <a:rPr lang="en-US" sz="2300" b="1" dirty="0">
                <a:solidFill>
                  <a:srgbClr val="000000"/>
                </a:solidFill>
                <a:latin typeface="Arial" pitchFamily="34" charset="0"/>
              </a:rPr>
              <a:t>. </a:t>
            </a:r>
          </a:p>
        </p:txBody>
      </p:sp>
      <p:sp>
        <p:nvSpPr>
          <p:cNvPr id="15" name="TextBox 15"/>
          <p:cNvSpPr txBox="1"/>
          <p:nvPr/>
        </p:nvSpPr>
        <p:spPr>
          <a:xfrm>
            <a:off x="1539956" y="319558"/>
            <a:ext cx="7052089" cy="384529"/>
          </a:xfrm>
          <a:prstGeom prst="rect">
            <a:avLst/>
          </a:prstGeom>
        </p:spPr>
        <p:txBody>
          <a:bodyPr wrap="square" lIns="0" tIns="0" rIns="0" bIns="0" rtlCol="0" anchor="t">
            <a:spAutoFit/>
          </a:bodyPr>
          <a:lstStyle/>
          <a:p>
            <a:pPr>
              <a:lnSpc>
                <a:spcPts val="3266"/>
              </a:lnSpc>
            </a:pPr>
            <a:r>
              <a:rPr lang="en-US" sz="2300" b="1">
                <a:solidFill>
                  <a:srgbClr val="FFFFFF"/>
                </a:solidFill>
                <a:latin typeface="Arial" pitchFamily="34" charset="0"/>
              </a:rPr>
              <a:t>III. THUỐC LÁ VÀ TÁC HẠI CỦA THUỐC LÁ</a:t>
            </a:r>
            <a:endParaRPr lang="en-US" sz="2300" b="1" dirty="0">
              <a:solidFill>
                <a:srgbClr val="FFFFFF"/>
              </a:solidFill>
              <a:latin typeface="Arial" pitchFamily="34" charset="0"/>
            </a:endParaRPr>
          </a:p>
        </p:txBody>
      </p:sp>
      <p:pic>
        <p:nvPicPr>
          <p:cNvPr id="16" name="Picture 12"/>
          <p:cNvPicPr>
            <a:picLocks noChangeAspect="1"/>
          </p:cNvPicPr>
          <p:nvPr/>
        </p:nvPicPr>
        <p:blipFill>
          <a:blip r:embed="rId6"/>
          <a:srcRect/>
          <a:stretch>
            <a:fillRect/>
          </a:stretch>
        </p:blipFill>
        <p:spPr>
          <a:xfrm rot="2106670">
            <a:off x="9801782" y="-81864"/>
            <a:ext cx="2400182" cy="1611542"/>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769320" y="2465535"/>
            <a:ext cx="3876724" cy="3834109"/>
          </a:xfrm>
          <a:prstGeom prst="rect">
            <a:avLst/>
          </a:prstGeom>
        </p:spPr>
      </p:pic>
      <p:pic>
        <p:nvPicPr>
          <p:cNvPr id="17412" name="Picture 4" descr="Phòng ngừa thuốc lá thế hệ mới trong học sinh"/>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7846" y="1194961"/>
            <a:ext cx="1121172" cy="11211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7412"/>
                                        </p:tgtEl>
                                        <p:attrNameLst>
                                          <p:attrName>style.visibility</p:attrName>
                                        </p:attrNameLst>
                                      </p:cBhvr>
                                      <p:to>
                                        <p:strVal val="visible"/>
                                      </p:to>
                                    </p:set>
                                    <p:animEffect transition="in" filter="fade">
                                      <p:cBhvr>
                                        <p:cTn id="10" dur="500"/>
                                        <p:tgtEl>
                                          <p:spTgt spid="174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grpSp>
        <p:nvGrpSpPr>
          <p:cNvPr id="8" name="Group 8"/>
          <p:cNvGrpSpPr/>
          <p:nvPr/>
        </p:nvGrpSpPr>
        <p:grpSpPr>
          <a:xfrm>
            <a:off x="685622" y="1456830"/>
            <a:ext cx="10817582" cy="1654107"/>
            <a:chOff x="0" y="-66674"/>
            <a:chExt cx="21640800" cy="3308215"/>
          </a:xfrm>
        </p:grpSpPr>
        <p:grpSp>
          <p:nvGrpSpPr>
            <p:cNvPr id="9" name="Group 9"/>
            <p:cNvGrpSpPr>
              <a:grpSpLocks noChangeAspect="1"/>
            </p:cNvGrpSpPr>
            <p:nvPr/>
          </p:nvGrpSpPr>
          <p:grpSpPr>
            <a:xfrm rot="5400000">
              <a:off x="-117239" y="633370"/>
              <a:ext cx="1749837" cy="1515359"/>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007076"/>
              </a:solidFill>
            </p:spPr>
          </p:sp>
        </p:grpSp>
        <p:sp>
          <p:nvSpPr>
            <p:cNvPr id="11" name="TextBox 11"/>
            <p:cNvSpPr txBox="1"/>
            <p:nvPr/>
          </p:nvSpPr>
          <p:spPr>
            <a:xfrm>
              <a:off x="1709115" y="-66674"/>
              <a:ext cx="19931685" cy="3308215"/>
            </a:xfrm>
            <a:prstGeom prst="rect">
              <a:avLst/>
            </a:prstGeom>
          </p:spPr>
          <p:txBody>
            <a:bodyPr lIns="0" tIns="0" rIns="0" bIns="0" rtlCol="0" anchor="t">
              <a:spAutoFit/>
            </a:bodyPr>
            <a:lstStyle/>
            <a:p>
              <a:pPr algn="just">
                <a:lnSpc>
                  <a:spcPts val="3266"/>
                </a:lnSpc>
              </a:pPr>
              <a:r>
                <a:rPr lang="en-US" sz="2300" b="1">
                  <a:solidFill>
                    <a:srgbClr val="000000"/>
                  </a:solidFill>
                  <a:latin typeface="Arial" pitchFamily="34" charset="0"/>
                </a:rPr>
                <a:t>Một số bệnh về hô hấp thường gặp là viêm đường hô hấp (viêm mũi, viêm họng, viêm thanh quản, viêm phế quản), viêm phổi, hen suyễn, cúm, hội chứng hô hấp cấp tính nghiêm trọng (bệnh SARS, MERS, COVID-19,... )</a:t>
              </a:r>
            </a:p>
          </p:txBody>
        </p:sp>
      </p:grpSp>
      <p:pic>
        <p:nvPicPr>
          <p:cNvPr id="12" name="Picture 12"/>
          <p:cNvPicPr>
            <a:picLocks noChangeAspect="1"/>
          </p:cNvPicPr>
          <p:nvPr/>
        </p:nvPicPr>
        <p:blipFill>
          <a:blip r:embed="rId5"/>
          <a:srcRect l="5328" r="5328"/>
          <a:stretch>
            <a:fillRect/>
          </a:stretch>
        </p:blipFill>
        <p:spPr>
          <a:xfrm>
            <a:off x="685621" y="3267640"/>
            <a:ext cx="5408791" cy="3300258"/>
          </a:xfrm>
          <a:prstGeom prst="rect">
            <a:avLst/>
          </a:prstGeom>
        </p:spPr>
      </p:pic>
      <p:pic>
        <p:nvPicPr>
          <p:cNvPr id="13" name="Picture 13"/>
          <p:cNvPicPr>
            <a:picLocks noChangeAspect="1"/>
          </p:cNvPicPr>
          <p:nvPr/>
        </p:nvPicPr>
        <p:blipFill>
          <a:blip r:embed="rId6"/>
          <a:srcRect t="2727" b="2727"/>
          <a:stretch>
            <a:fillRect/>
          </a:stretch>
        </p:blipFill>
        <p:spPr>
          <a:xfrm>
            <a:off x="6265330" y="3267640"/>
            <a:ext cx="5237874" cy="3300258"/>
          </a:xfrm>
          <a:prstGeom prst="rect">
            <a:avLst/>
          </a:prstGeom>
        </p:spPr>
      </p:pic>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659541" y="4233041"/>
            <a:ext cx="2704396" cy="1369457"/>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861648">
            <a:off x="76788" y="3735488"/>
            <a:ext cx="2055948" cy="868864"/>
          </a:xfrm>
          <a:prstGeom prst="rect">
            <a:avLst/>
          </a:prstGeom>
        </p:spPr>
      </p:pic>
      <p:sp>
        <p:nvSpPr>
          <p:cNvPr id="16" name="TextBox 16"/>
          <p:cNvSpPr txBox="1"/>
          <p:nvPr/>
        </p:nvSpPr>
        <p:spPr>
          <a:xfrm>
            <a:off x="1539956" y="319558"/>
            <a:ext cx="7052089" cy="384529"/>
          </a:xfrm>
          <a:prstGeom prst="rect">
            <a:avLst/>
          </a:prstGeom>
        </p:spPr>
        <p:txBody>
          <a:bodyPr wrap="square" lIns="0" tIns="0" rIns="0" bIns="0" rtlCol="0" anchor="t">
            <a:spAutoFit/>
          </a:bodyPr>
          <a:lstStyle/>
          <a:p>
            <a:pPr>
              <a:lnSpc>
                <a:spcPts val="3266"/>
              </a:lnSpc>
            </a:pPr>
            <a:r>
              <a:rPr lang="en-US" sz="2300" b="1">
                <a:solidFill>
                  <a:srgbClr val="FFFFFF"/>
                </a:solidFill>
                <a:latin typeface="Arial" pitchFamily="34" charset="0"/>
              </a:rPr>
              <a:t>III. THUỐC LÁ VÀ TÁC HẠI CỦA THUỐC LÁ</a:t>
            </a:r>
            <a:endParaRPr lang="en-US" sz="2300" b="1" dirty="0">
              <a:solidFill>
                <a:srgbClr val="FFFFFF"/>
              </a:solidFill>
              <a:latin typeface="Arial" pitchFamily="34" charset="0"/>
            </a:endParaRPr>
          </a:p>
        </p:txBody>
      </p:sp>
      <p:pic>
        <p:nvPicPr>
          <p:cNvPr id="17" name="Picture 12"/>
          <p:cNvPicPr>
            <a:picLocks noChangeAspect="1"/>
          </p:cNvPicPr>
          <p:nvPr/>
        </p:nvPicPr>
        <p:blipFill>
          <a:blip r:embed="rId12"/>
          <a:srcRect/>
          <a:stretch>
            <a:fillRect/>
          </a:stretch>
        </p:blipFill>
        <p:spPr>
          <a:xfrm rot="2106670">
            <a:off x="9801782" y="-81864"/>
            <a:ext cx="2400182" cy="161154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1</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83596" y="361127"/>
            <a:ext cx="394383" cy="256587"/>
          </a:xfrm>
          <a:prstGeom prst="rect">
            <a:avLst/>
          </a:prstGeom>
        </p:spPr>
      </p:pic>
      <p:sp>
        <p:nvSpPr>
          <p:cNvPr id="11" name="!!o1c">
            <a:extLst>
              <a:ext uri="{FF2B5EF4-FFF2-40B4-BE49-F238E27FC236}">
                <a16:creationId xmlns:a16="http://schemas.microsoft.com/office/drawing/2014/main" id="{0221DB76-7F2C-42A3-A927-475C39E693E0}"/>
              </a:ext>
            </a:extLst>
          </p:cNvPr>
          <p:cNvSpPr/>
          <p:nvPr/>
        </p:nvSpPr>
        <p:spPr>
          <a:xfrm>
            <a:off x="2570310" y="5708663"/>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32" name="!!1c">
            <a:extLst>
              <a:ext uri="{FF2B5EF4-FFF2-40B4-BE49-F238E27FC236}">
                <a16:creationId xmlns:a16="http://schemas.microsoft.com/office/drawing/2014/main" id="{B63E422B-70F3-44E6-9626-6465118873E0}"/>
              </a:ext>
            </a:extLst>
          </p:cNvPr>
          <p:cNvSpPr txBox="1"/>
          <p:nvPr/>
        </p:nvSpPr>
        <p:spPr>
          <a:xfrm>
            <a:off x="2787413" y="5741402"/>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b</a:t>
            </a:r>
          </a:p>
        </p:txBody>
      </p:sp>
      <p:sp>
        <p:nvSpPr>
          <p:cNvPr id="29" name="Rectangle: Rounded Corners 28">
            <a:extLst>
              <a:ext uri="{FF2B5EF4-FFF2-40B4-BE49-F238E27FC236}">
                <a16:creationId xmlns:a16="http://schemas.microsoft.com/office/drawing/2014/main" id="{79081DE3-25B1-4AC5-88E2-CA1A582D540E}"/>
              </a:ext>
            </a:extLst>
          </p:cNvPr>
          <p:cNvSpPr/>
          <p:nvPr/>
        </p:nvSpPr>
        <p:spPr>
          <a:xfrm>
            <a:off x="994795" y="1031186"/>
            <a:ext cx="10329412" cy="3164742"/>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dirty="0">
              <a:solidFill>
                <a:srgbClr val="EE4036"/>
              </a:solidFill>
              <a:latin typeface="Times New Roman" panose="02020603050405020304" pitchFamily="18" charset="0"/>
            </a:endParaRPr>
          </a:p>
        </p:txBody>
      </p:sp>
      <p:grpSp>
        <p:nvGrpSpPr>
          <p:cNvPr id="64" name="Group 63">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63" name="Graphic 62">
              <a:hlinkClick r:id="rId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a16="http://schemas.microsoft.com/office/drawing/2014/main" id="{63858ED7-2267-4CC5-88D9-750AC4B510B7}"/>
              </a:ext>
            </a:extLst>
          </p:cNvPr>
          <p:cNvGrpSpPr/>
          <p:nvPr/>
        </p:nvGrpSpPr>
        <p:grpSpPr>
          <a:xfrm>
            <a:off x="4012859" y="4497180"/>
            <a:ext cx="3848552" cy="880242"/>
            <a:chOff x="4037538" y="4547895"/>
            <a:chExt cx="3849554"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4949756" y="4726520"/>
              <a:ext cx="2735321"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54" name="!!o1a">
            <a:extLst>
              <a:ext uri="{FF2B5EF4-FFF2-40B4-BE49-F238E27FC236}">
                <a16:creationId xmlns:a16="http://schemas.microsoft.com/office/drawing/2014/main" id="{55FE51F7-7B24-4A4A-8D9C-8AEE53BF7AB9}"/>
              </a:ext>
            </a:extLst>
          </p:cNvPr>
          <p:cNvSpPr/>
          <p:nvPr/>
        </p:nvSpPr>
        <p:spPr>
          <a:xfrm>
            <a:off x="3592196" y="5708663"/>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55" name="!!o1b">
            <a:extLst>
              <a:ext uri="{FF2B5EF4-FFF2-40B4-BE49-F238E27FC236}">
                <a16:creationId xmlns:a16="http://schemas.microsoft.com/office/drawing/2014/main" id="{F94139EE-3B91-45F5-9EAB-4B3DEDD4EAD1}"/>
              </a:ext>
            </a:extLst>
          </p:cNvPr>
          <p:cNvSpPr/>
          <p:nvPr/>
        </p:nvSpPr>
        <p:spPr>
          <a:xfrm>
            <a:off x="4600704" y="5708663"/>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57" name="!!1a">
            <a:extLst>
              <a:ext uri="{FF2B5EF4-FFF2-40B4-BE49-F238E27FC236}">
                <a16:creationId xmlns:a16="http://schemas.microsoft.com/office/drawing/2014/main" id="{79DC2306-18A4-4D25-89F9-322ED89913A6}"/>
              </a:ext>
            </a:extLst>
          </p:cNvPr>
          <p:cNvSpPr txBox="1"/>
          <p:nvPr/>
        </p:nvSpPr>
        <p:spPr>
          <a:xfrm>
            <a:off x="3809299" y="5741402"/>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ạ</a:t>
            </a:r>
          </a:p>
        </p:txBody>
      </p:sp>
      <p:sp>
        <p:nvSpPr>
          <p:cNvPr id="58" name="!!1b">
            <a:extLst>
              <a:ext uri="{FF2B5EF4-FFF2-40B4-BE49-F238E27FC236}">
                <a16:creationId xmlns:a16="http://schemas.microsoft.com/office/drawing/2014/main" id="{43A3519C-897D-4399-B468-322CC4AD5493}"/>
              </a:ext>
            </a:extLst>
          </p:cNvPr>
          <p:cNvSpPr txBox="1"/>
          <p:nvPr/>
        </p:nvSpPr>
        <p:spPr>
          <a:xfrm>
            <a:off x="4817807" y="5741402"/>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65" name="!!o1c">
            <a:extLst>
              <a:ext uri="{FF2B5EF4-FFF2-40B4-BE49-F238E27FC236}">
                <a16:creationId xmlns:a16="http://schemas.microsoft.com/office/drawing/2014/main" id="{0221DB76-7F2C-42A3-A927-475C39E693E0}"/>
              </a:ext>
            </a:extLst>
          </p:cNvPr>
          <p:cNvSpPr/>
          <p:nvPr/>
        </p:nvSpPr>
        <p:spPr>
          <a:xfrm>
            <a:off x="5626743" y="5708663"/>
            <a:ext cx="896258" cy="894153"/>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66" name="!!1c">
            <a:extLst>
              <a:ext uri="{FF2B5EF4-FFF2-40B4-BE49-F238E27FC236}">
                <a16:creationId xmlns:a16="http://schemas.microsoft.com/office/drawing/2014/main" id="{B63E422B-70F3-44E6-9626-6465118873E0}"/>
              </a:ext>
            </a:extLst>
          </p:cNvPr>
          <p:cNvSpPr txBox="1"/>
          <p:nvPr/>
        </p:nvSpPr>
        <p:spPr>
          <a:xfrm>
            <a:off x="5843846" y="5741402"/>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 name="!!o1c">
            <a:extLst>
              <a:ext uri="{FF2B5EF4-FFF2-40B4-BE49-F238E27FC236}">
                <a16:creationId xmlns:a16="http://schemas.microsoft.com/office/drawing/2014/main" id="{09E6C109-BF60-34B7-0250-74FEBE973D07}"/>
              </a:ext>
            </a:extLst>
          </p:cNvPr>
          <p:cNvSpPr/>
          <p:nvPr/>
        </p:nvSpPr>
        <p:spPr>
          <a:xfrm>
            <a:off x="6637554" y="5729860"/>
            <a:ext cx="896258" cy="872955"/>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3" name="!!1c">
            <a:extLst>
              <a:ext uri="{FF2B5EF4-FFF2-40B4-BE49-F238E27FC236}">
                <a16:creationId xmlns:a16="http://schemas.microsoft.com/office/drawing/2014/main" id="{EC3EB415-766F-2A5F-E966-95BC443B862E}"/>
              </a:ext>
            </a:extLst>
          </p:cNvPr>
          <p:cNvSpPr txBox="1"/>
          <p:nvPr/>
        </p:nvSpPr>
        <p:spPr>
          <a:xfrm>
            <a:off x="6854657" y="5748747"/>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4" name="!!o1c">
            <a:extLst>
              <a:ext uri="{FF2B5EF4-FFF2-40B4-BE49-F238E27FC236}">
                <a16:creationId xmlns:a16="http://schemas.microsoft.com/office/drawing/2014/main" id="{FFF44E70-AE69-1C7F-32DB-EA7F3265769D}"/>
              </a:ext>
            </a:extLst>
          </p:cNvPr>
          <p:cNvSpPr/>
          <p:nvPr/>
        </p:nvSpPr>
        <p:spPr>
          <a:xfrm>
            <a:off x="7648364" y="5731967"/>
            <a:ext cx="896258" cy="872955"/>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5" name="!!1c">
            <a:extLst>
              <a:ext uri="{FF2B5EF4-FFF2-40B4-BE49-F238E27FC236}">
                <a16:creationId xmlns:a16="http://schemas.microsoft.com/office/drawing/2014/main" id="{8C9F324C-319B-0FC5-AD01-A50529CDC6FB}"/>
              </a:ext>
            </a:extLst>
          </p:cNvPr>
          <p:cNvSpPr txBox="1"/>
          <p:nvPr/>
        </p:nvSpPr>
        <p:spPr>
          <a:xfrm>
            <a:off x="7865467" y="5781486"/>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ầ</a:t>
            </a:r>
          </a:p>
        </p:txBody>
      </p:sp>
      <p:sp>
        <p:nvSpPr>
          <p:cNvPr id="6" name="!!o1c">
            <a:extLst>
              <a:ext uri="{FF2B5EF4-FFF2-40B4-BE49-F238E27FC236}">
                <a16:creationId xmlns:a16="http://schemas.microsoft.com/office/drawing/2014/main" id="{969858BA-0FE8-87ED-C0BD-001689349CCF}"/>
              </a:ext>
            </a:extLst>
          </p:cNvPr>
          <p:cNvSpPr/>
          <p:nvPr/>
        </p:nvSpPr>
        <p:spPr>
          <a:xfrm>
            <a:off x="8665276" y="5729860"/>
            <a:ext cx="896258" cy="872955"/>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b="1"/>
          </a:p>
        </p:txBody>
      </p:sp>
      <p:sp>
        <p:nvSpPr>
          <p:cNvPr id="9" name="!!1c">
            <a:extLst>
              <a:ext uri="{FF2B5EF4-FFF2-40B4-BE49-F238E27FC236}">
                <a16:creationId xmlns:a16="http://schemas.microsoft.com/office/drawing/2014/main" id="{D27AAEA0-5A5B-8808-C9D4-8F7FC790CAE2}"/>
              </a:ext>
            </a:extLst>
          </p:cNvPr>
          <p:cNvSpPr txBox="1"/>
          <p:nvPr/>
        </p:nvSpPr>
        <p:spPr>
          <a:xfrm>
            <a:off x="8882379" y="5779379"/>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10" name="TextBox 9"/>
          <p:cNvSpPr txBox="1"/>
          <p:nvPr/>
        </p:nvSpPr>
        <p:spPr>
          <a:xfrm>
            <a:off x="1091934" y="1310905"/>
            <a:ext cx="10135133" cy="1200016"/>
          </a:xfrm>
          <a:prstGeom prst="rect">
            <a:avLst/>
          </a:prstGeom>
          <a:noFill/>
        </p:spPr>
        <p:txBody>
          <a:bodyPr wrap="square" rtlCol="0">
            <a:spAutoFit/>
          </a:bodyPr>
          <a:lstStyle/>
          <a:p>
            <a:pPr algn="ctr"/>
            <a:r>
              <a:rPr lang="en-US" sz="3600" b="1" dirty="0" err="1">
                <a:solidFill>
                  <a:srgbClr val="EE4036"/>
                </a:solidFill>
                <a:latin typeface="Times New Roman" panose="02020603050405020304" pitchFamily="18" charset="0"/>
              </a:rPr>
              <a:t>Có</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nhân</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không</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màu</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tham</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gia</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bảo</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vệ</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cơ</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thể</a:t>
            </a:r>
            <a:r>
              <a:rPr lang="en-US" sz="3600" b="1" dirty="0">
                <a:solidFill>
                  <a:srgbClr val="EE4036"/>
                </a:solidFill>
                <a:latin typeface="Times New Roman" panose="02020603050405020304" pitchFamily="18" charset="0"/>
              </a:rPr>
              <a:t>.</a:t>
            </a:r>
          </a:p>
          <a:p>
            <a:pPr algn="ctr"/>
            <a:endParaRPr lang="en-US" sz="3600" b="1" dirty="0"/>
          </a:p>
        </p:txBody>
      </p:sp>
      <p:pic>
        <p:nvPicPr>
          <p:cNvPr id="4098" name="Picture 2" descr="Tìm hiểu bạch cầu ái kiềm là gì và cách xử lý khi nồng độ quá cao"/>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18352" b="50082"/>
          <a:stretch/>
        </p:blipFill>
        <p:spPr bwMode="auto">
          <a:xfrm>
            <a:off x="487915" y="2407001"/>
            <a:ext cx="6035566" cy="154510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ìm hiểu bạch cầu ái kiềm là gì và cách xử lý khi nồng độ quá cao"/>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57809"/>
          <a:stretch/>
        </p:blipFill>
        <p:spPr bwMode="auto">
          <a:xfrm>
            <a:off x="5468118" y="2094319"/>
            <a:ext cx="6652413" cy="2276235"/>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135">
            <a:extLst>
              <a:ext uri="{FF2B5EF4-FFF2-40B4-BE49-F238E27FC236}">
                <a16:creationId xmlns:a16="http://schemas.microsoft.com/office/drawing/2014/main" id="{E2A24C98-35A3-45FF-9431-2BE835010581}"/>
              </a:ext>
            </a:extLst>
          </p:cNvPr>
          <p:cNvPicPr>
            <a:picLocks noChangeAspect="1"/>
          </p:cNvPicPr>
          <p:nvPr/>
        </p:nvPicPr>
        <p:blipFill>
          <a:blip r:embed="rId12"/>
          <a:stretch>
            <a:fillRect/>
          </a:stretch>
        </p:blipFill>
        <p:spPr>
          <a:xfrm>
            <a:off x="4296465" y="-631090"/>
            <a:ext cx="359906" cy="214559"/>
          </a:xfrm>
          <a:prstGeom prst="rect">
            <a:avLst/>
          </a:prstGeom>
        </p:spPr>
      </p:pic>
      <p:pic>
        <p:nvPicPr>
          <p:cNvPr id="137" name="Picture 136">
            <a:extLst>
              <a:ext uri="{FF2B5EF4-FFF2-40B4-BE49-F238E27FC236}">
                <a16:creationId xmlns:a16="http://schemas.microsoft.com/office/drawing/2014/main" id="{6F0C86CA-0091-4117-BFEC-2073208776D8}"/>
              </a:ext>
            </a:extLst>
          </p:cNvPr>
          <p:cNvPicPr>
            <a:picLocks noChangeAspect="1"/>
          </p:cNvPicPr>
          <p:nvPr/>
        </p:nvPicPr>
        <p:blipFill>
          <a:blip r:embed="rId13"/>
          <a:stretch>
            <a:fillRect/>
          </a:stretch>
        </p:blipFill>
        <p:spPr>
          <a:xfrm>
            <a:off x="92987" y="-852901"/>
            <a:ext cx="359906" cy="214559"/>
          </a:xfrm>
          <a:prstGeom prst="rect">
            <a:avLst/>
          </a:prstGeom>
        </p:spPr>
      </p:pic>
      <p:pic>
        <p:nvPicPr>
          <p:cNvPr id="138" name="Picture 137">
            <a:extLst>
              <a:ext uri="{FF2B5EF4-FFF2-40B4-BE49-F238E27FC236}">
                <a16:creationId xmlns:a16="http://schemas.microsoft.com/office/drawing/2014/main" id="{68C8D11E-0AFE-4F7B-B87C-5545F5E6C086}"/>
              </a:ext>
            </a:extLst>
          </p:cNvPr>
          <p:cNvPicPr>
            <a:picLocks noChangeAspect="1"/>
          </p:cNvPicPr>
          <p:nvPr/>
        </p:nvPicPr>
        <p:blipFill>
          <a:blip r:embed="rId14"/>
          <a:stretch>
            <a:fillRect/>
          </a:stretch>
        </p:blipFill>
        <p:spPr>
          <a:xfrm>
            <a:off x="3561476" y="-1010630"/>
            <a:ext cx="359906" cy="218018"/>
          </a:xfrm>
          <a:prstGeom prst="rect">
            <a:avLst/>
          </a:prstGeom>
        </p:spPr>
      </p:pic>
      <p:pic>
        <p:nvPicPr>
          <p:cNvPr id="139" name="Picture 138">
            <a:extLst>
              <a:ext uri="{FF2B5EF4-FFF2-40B4-BE49-F238E27FC236}">
                <a16:creationId xmlns:a16="http://schemas.microsoft.com/office/drawing/2014/main" id="{0D814C9E-BF3B-4291-BE98-A970F732C6DC}"/>
              </a:ext>
            </a:extLst>
          </p:cNvPr>
          <p:cNvPicPr>
            <a:picLocks noChangeAspect="1"/>
          </p:cNvPicPr>
          <p:nvPr/>
        </p:nvPicPr>
        <p:blipFill>
          <a:blip r:embed="rId15"/>
          <a:stretch>
            <a:fillRect/>
          </a:stretch>
        </p:blipFill>
        <p:spPr>
          <a:xfrm>
            <a:off x="4452980" y="-1480018"/>
            <a:ext cx="359906" cy="218018"/>
          </a:xfrm>
          <a:prstGeom prst="rect">
            <a:avLst/>
          </a:prstGeom>
        </p:spPr>
      </p:pic>
      <p:pic>
        <p:nvPicPr>
          <p:cNvPr id="140" name="Picture 139">
            <a:extLst>
              <a:ext uri="{FF2B5EF4-FFF2-40B4-BE49-F238E27FC236}">
                <a16:creationId xmlns:a16="http://schemas.microsoft.com/office/drawing/2014/main" id="{1045EAEC-7CAA-4B81-B22A-BBDE414E6E99}"/>
              </a:ext>
            </a:extLst>
          </p:cNvPr>
          <p:cNvPicPr>
            <a:picLocks noChangeAspect="1"/>
          </p:cNvPicPr>
          <p:nvPr/>
        </p:nvPicPr>
        <p:blipFill>
          <a:blip r:embed="rId16"/>
          <a:stretch>
            <a:fillRect/>
          </a:stretch>
        </p:blipFill>
        <p:spPr>
          <a:xfrm>
            <a:off x="10148971" y="-649354"/>
            <a:ext cx="359906" cy="214559"/>
          </a:xfrm>
          <a:prstGeom prst="rect">
            <a:avLst/>
          </a:prstGeom>
        </p:spPr>
      </p:pic>
      <p:pic>
        <p:nvPicPr>
          <p:cNvPr id="141" name="Picture 140">
            <a:extLst>
              <a:ext uri="{FF2B5EF4-FFF2-40B4-BE49-F238E27FC236}">
                <a16:creationId xmlns:a16="http://schemas.microsoft.com/office/drawing/2014/main" id="{E1EAAEDC-5B63-4ABF-950D-A3661A34B2A3}"/>
              </a:ext>
            </a:extLst>
          </p:cNvPr>
          <p:cNvPicPr>
            <a:picLocks noChangeAspect="1"/>
          </p:cNvPicPr>
          <p:nvPr/>
        </p:nvPicPr>
        <p:blipFill>
          <a:blip r:embed="rId17"/>
          <a:stretch>
            <a:fillRect/>
          </a:stretch>
        </p:blipFill>
        <p:spPr>
          <a:xfrm>
            <a:off x="7476920" y="-1101053"/>
            <a:ext cx="359906" cy="218018"/>
          </a:xfrm>
          <a:prstGeom prst="rect">
            <a:avLst/>
          </a:prstGeom>
        </p:spPr>
      </p:pic>
      <p:pic>
        <p:nvPicPr>
          <p:cNvPr id="142" name="Picture 141">
            <a:extLst>
              <a:ext uri="{FF2B5EF4-FFF2-40B4-BE49-F238E27FC236}">
                <a16:creationId xmlns:a16="http://schemas.microsoft.com/office/drawing/2014/main" id="{396E1D2C-F1DE-4F25-81DA-6E6028E048F9}"/>
              </a:ext>
            </a:extLst>
          </p:cNvPr>
          <p:cNvPicPr>
            <a:picLocks noChangeAspect="1"/>
          </p:cNvPicPr>
          <p:nvPr/>
        </p:nvPicPr>
        <p:blipFill>
          <a:blip r:embed="rId18"/>
          <a:stretch>
            <a:fillRect/>
          </a:stretch>
        </p:blipFill>
        <p:spPr>
          <a:xfrm>
            <a:off x="8381505" y="-592875"/>
            <a:ext cx="359906" cy="214559"/>
          </a:xfrm>
          <a:prstGeom prst="rect">
            <a:avLst/>
          </a:prstGeom>
        </p:spPr>
      </p:pic>
      <p:pic>
        <p:nvPicPr>
          <p:cNvPr id="143" name="Picture 142">
            <a:extLst>
              <a:ext uri="{FF2B5EF4-FFF2-40B4-BE49-F238E27FC236}">
                <a16:creationId xmlns:a16="http://schemas.microsoft.com/office/drawing/2014/main" id="{C67324EB-D3F2-4F0B-B911-CDA7A8304F3D}"/>
              </a:ext>
            </a:extLst>
          </p:cNvPr>
          <p:cNvPicPr>
            <a:picLocks noChangeAspect="1"/>
          </p:cNvPicPr>
          <p:nvPr/>
        </p:nvPicPr>
        <p:blipFill>
          <a:blip r:embed="rId19"/>
          <a:stretch>
            <a:fillRect/>
          </a:stretch>
        </p:blipFill>
        <p:spPr>
          <a:xfrm>
            <a:off x="9156703" y="-634549"/>
            <a:ext cx="359906" cy="218018"/>
          </a:xfrm>
          <a:prstGeom prst="rect">
            <a:avLst/>
          </a:prstGeom>
        </p:spPr>
      </p:pic>
      <p:pic>
        <p:nvPicPr>
          <p:cNvPr id="144" name="Picture 143">
            <a:extLst>
              <a:ext uri="{FF2B5EF4-FFF2-40B4-BE49-F238E27FC236}">
                <a16:creationId xmlns:a16="http://schemas.microsoft.com/office/drawing/2014/main" id="{BDB067EA-AB66-4605-8786-F0BD17037F44}"/>
              </a:ext>
            </a:extLst>
          </p:cNvPr>
          <p:cNvPicPr>
            <a:picLocks noChangeAspect="1"/>
          </p:cNvPicPr>
          <p:nvPr/>
        </p:nvPicPr>
        <p:blipFill>
          <a:blip r:embed="rId20"/>
          <a:stretch>
            <a:fillRect/>
          </a:stretch>
        </p:blipFill>
        <p:spPr>
          <a:xfrm>
            <a:off x="6912564" y="-556051"/>
            <a:ext cx="359906" cy="218018"/>
          </a:xfrm>
          <a:prstGeom prst="rect">
            <a:avLst/>
          </a:prstGeom>
        </p:spPr>
      </p:pic>
      <p:pic>
        <p:nvPicPr>
          <p:cNvPr id="145" name="Picture 144">
            <a:extLst>
              <a:ext uri="{FF2B5EF4-FFF2-40B4-BE49-F238E27FC236}">
                <a16:creationId xmlns:a16="http://schemas.microsoft.com/office/drawing/2014/main" id="{D59F442C-9BB5-43D0-B284-8EFE7D9150AA}"/>
              </a:ext>
            </a:extLst>
          </p:cNvPr>
          <p:cNvPicPr>
            <a:picLocks noChangeAspect="1"/>
          </p:cNvPicPr>
          <p:nvPr/>
        </p:nvPicPr>
        <p:blipFill>
          <a:blip r:embed="rId21"/>
          <a:stretch>
            <a:fillRect/>
          </a:stretch>
        </p:blipFill>
        <p:spPr>
          <a:xfrm>
            <a:off x="2749158" y="-705460"/>
            <a:ext cx="359906" cy="218018"/>
          </a:xfrm>
          <a:prstGeom prst="rect">
            <a:avLst/>
          </a:prstGeom>
        </p:spPr>
      </p:pic>
      <p:pic>
        <p:nvPicPr>
          <p:cNvPr id="146" name="Picture 145">
            <a:extLst>
              <a:ext uri="{FF2B5EF4-FFF2-40B4-BE49-F238E27FC236}">
                <a16:creationId xmlns:a16="http://schemas.microsoft.com/office/drawing/2014/main" id="{7DB10253-8425-4F19-B995-DCA5C90F411A}"/>
              </a:ext>
            </a:extLst>
          </p:cNvPr>
          <p:cNvPicPr>
            <a:picLocks noChangeAspect="1"/>
          </p:cNvPicPr>
          <p:nvPr/>
        </p:nvPicPr>
        <p:blipFill>
          <a:blip r:embed="rId13"/>
          <a:stretch>
            <a:fillRect/>
          </a:stretch>
        </p:blipFill>
        <p:spPr>
          <a:xfrm>
            <a:off x="6870902" y="-853256"/>
            <a:ext cx="359906" cy="214559"/>
          </a:xfrm>
          <a:prstGeom prst="rect">
            <a:avLst/>
          </a:prstGeom>
        </p:spPr>
      </p:pic>
      <p:pic>
        <p:nvPicPr>
          <p:cNvPr id="147" name="Picture 146">
            <a:extLst>
              <a:ext uri="{FF2B5EF4-FFF2-40B4-BE49-F238E27FC236}">
                <a16:creationId xmlns:a16="http://schemas.microsoft.com/office/drawing/2014/main" id="{A9DFF7EA-3F47-420E-BAB4-B4D4EAC8CE20}"/>
              </a:ext>
            </a:extLst>
          </p:cNvPr>
          <p:cNvPicPr>
            <a:picLocks noChangeAspect="1"/>
          </p:cNvPicPr>
          <p:nvPr/>
        </p:nvPicPr>
        <p:blipFill>
          <a:blip r:embed="rId14"/>
          <a:stretch>
            <a:fillRect/>
          </a:stretch>
        </p:blipFill>
        <p:spPr>
          <a:xfrm>
            <a:off x="8410016" y="-1183672"/>
            <a:ext cx="359906" cy="218018"/>
          </a:xfrm>
          <a:prstGeom prst="rect">
            <a:avLst/>
          </a:prstGeom>
        </p:spPr>
      </p:pic>
      <p:pic>
        <p:nvPicPr>
          <p:cNvPr id="148" name="Picture 147">
            <a:extLst>
              <a:ext uri="{FF2B5EF4-FFF2-40B4-BE49-F238E27FC236}">
                <a16:creationId xmlns:a16="http://schemas.microsoft.com/office/drawing/2014/main" id="{CB19D85A-DBE2-4D1C-81E5-7D5F799CB541}"/>
              </a:ext>
            </a:extLst>
          </p:cNvPr>
          <p:cNvPicPr>
            <a:picLocks noChangeAspect="1"/>
          </p:cNvPicPr>
          <p:nvPr/>
        </p:nvPicPr>
        <p:blipFill>
          <a:blip r:embed="rId21"/>
          <a:stretch>
            <a:fillRect/>
          </a:stretch>
        </p:blipFill>
        <p:spPr>
          <a:xfrm>
            <a:off x="3208671" y="-1468742"/>
            <a:ext cx="359906" cy="218018"/>
          </a:xfrm>
          <a:prstGeom prst="rect">
            <a:avLst/>
          </a:prstGeom>
        </p:spPr>
      </p:pic>
      <p:pic>
        <p:nvPicPr>
          <p:cNvPr id="149" name="Picture 148">
            <a:extLst>
              <a:ext uri="{FF2B5EF4-FFF2-40B4-BE49-F238E27FC236}">
                <a16:creationId xmlns:a16="http://schemas.microsoft.com/office/drawing/2014/main" id="{1571BFB6-F40C-4995-A85E-E041985AA4EE}"/>
              </a:ext>
            </a:extLst>
          </p:cNvPr>
          <p:cNvPicPr>
            <a:picLocks noChangeAspect="1"/>
          </p:cNvPicPr>
          <p:nvPr/>
        </p:nvPicPr>
        <p:blipFill>
          <a:blip r:embed="rId15"/>
          <a:stretch>
            <a:fillRect/>
          </a:stretch>
        </p:blipFill>
        <p:spPr>
          <a:xfrm>
            <a:off x="700152" y="-564631"/>
            <a:ext cx="359906" cy="218018"/>
          </a:xfrm>
          <a:prstGeom prst="rect">
            <a:avLst/>
          </a:prstGeom>
        </p:spPr>
      </p:pic>
      <p:pic>
        <p:nvPicPr>
          <p:cNvPr id="150" name="Picture 149">
            <a:extLst>
              <a:ext uri="{FF2B5EF4-FFF2-40B4-BE49-F238E27FC236}">
                <a16:creationId xmlns:a16="http://schemas.microsoft.com/office/drawing/2014/main" id="{4CE6C58B-82FB-4AC7-AD34-D55656BEEFAF}"/>
              </a:ext>
            </a:extLst>
          </p:cNvPr>
          <p:cNvPicPr>
            <a:picLocks noChangeAspect="1"/>
          </p:cNvPicPr>
          <p:nvPr/>
        </p:nvPicPr>
        <p:blipFill>
          <a:blip r:embed="rId16"/>
          <a:stretch>
            <a:fillRect/>
          </a:stretch>
        </p:blipFill>
        <p:spPr>
          <a:xfrm>
            <a:off x="1630835" y="-979817"/>
            <a:ext cx="359906" cy="214559"/>
          </a:xfrm>
          <a:prstGeom prst="rect">
            <a:avLst/>
          </a:prstGeom>
        </p:spPr>
      </p:pic>
      <p:pic>
        <p:nvPicPr>
          <p:cNvPr id="151" name="Picture 150">
            <a:extLst>
              <a:ext uri="{FF2B5EF4-FFF2-40B4-BE49-F238E27FC236}">
                <a16:creationId xmlns:a16="http://schemas.microsoft.com/office/drawing/2014/main" id="{669FFAF8-4030-42C1-8181-04368FB8726A}"/>
              </a:ext>
            </a:extLst>
          </p:cNvPr>
          <p:cNvPicPr>
            <a:picLocks noChangeAspect="1"/>
          </p:cNvPicPr>
          <p:nvPr/>
        </p:nvPicPr>
        <p:blipFill>
          <a:blip r:embed="rId17"/>
          <a:stretch>
            <a:fillRect/>
          </a:stretch>
        </p:blipFill>
        <p:spPr>
          <a:xfrm>
            <a:off x="2848765" y="-946625"/>
            <a:ext cx="359906" cy="218018"/>
          </a:xfrm>
          <a:prstGeom prst="rect">
            <a:avLst/>
          </a:prstGeom>
        </p:spPr>
      </p:pic>
      <p:pic>
        <p:nvPicPr>
          <p:cNvPr id="152" name="Picture 151">
            <a:extLst>
              <a:ext uri="{FF2B5EF4-FFF2-40B4-BE49-F238E27FC236}">
                <a16:creationId xmlns:a16="http://schemas.microsoft.com/office/drawing/2014/main" id="{91E80C74-3176-4BBC-BD54-D2910A4B7BAC}"/>
              </a:ext>
            </a:extLst>
          </p:cNvPr>
          <p:cNvPicPr>
            <a:picLocks noChangeAspect="1"/>
          </p:cNvPicPr>
          <p:nvPr/>
        </p:nvPicPr>
        <p:blipFill>
          <a:blip r:embed="rId13"/>
          <a:stretch>
            <a:fillRect/>
          </a:stretch>
        </p:blipFill>
        <p:spPr>
          <a:xfrm>
            <a:off x="9561534" y="-1225638"/>
            <a:ext cx="359906" cy="214559"/>
          </a:xfrm>
          <a:prstGeom prst="rect">
            <a:avLst/>
          </a:prstGeom>
        </p:spPr>
      </p:pic>
      <p:pic>
        <p:nvPicPr>
          <p:cNvPr id="153" name="Picture 152">
            <a:extLst>
              <a:ext uri="{FF2B5EF4-FFF2-40B4-BE49-F238E27FC236}">
                <a16:creationId xmlns:a16="http://schemas.microsoft.com/office/drawing/2014/main" id="{BF80EC7E-5859-465E-8871-B259D7CF0038}"/>
              </a:ext>
            </a:extLst>
          </p:cNvPr>
          <p:cNvPicPr>
            <a:picLocks noChangeAspect="1"/>
          </p:cNvPicPr>
          <p:nvPr/>
        </p:nvPicPr>
        <p:blipFill>
          <a:blip r:embed="rId14"/>
          <a:stretch>
            <a:fillRect/>
          </a:stretch>
        </p:blipFill>
        <p:spPr>
          <a:xfrm>
            <a:off x="10337383" y="-972721"/>
            <a:ext cx="359906" cy="218018"/>
          </a:xfrm>
          <a:prstGeom prst="rect">
            <a:avLst/>
          </a:prstGeom>
        </p:spPr>
      </p:pic>
      <p:pic>
        <p:nvPicPr>
          <p:cNvPr id="154" name="Picture 153">
            <a:extLst>
              <a:ext uri="{FF2B5EF4-FFF2-40B4-BE49-F238E27FC236}">
                <a16:creationId xmlns:a16="http://schemas.microsoft.com/office/drawing/2014/main" id="{CFCC4645-75D6-4985-BB16-8B625A7F7030}"/>
              </a:ext>
            </a:extLst>
          </p:cNvPr>
          <p:cNvPicPr>
            <a:picLocks noChangeAspect="1"/>
          </p:cNvPicPr>
          <p:nvPr/>
        </p:nvPicPr>
        <p:blipFill>
          <a:blip r:embed="rId21"/>
          <a:stretch>
            <a:fillRect/>
          </a:stretch>
        </p:blipFill>
        <p:spPr>
          <a:xfrm>
            <a:off x="10907593" y="-1600200"/>
            <a:ext cx="359906" cy="218018"/>
          </a:xfrm>
          <a:prstGeom prst="rect">
            <a:avLst/>
          </a:prstGeom>
        </p:spPr>
      </p:pic>
      <p:pic>
        <p:nvPicPr>
          <p:cNvPr id="155" name="Picture 154">
            <a:extLst>
              <a:ext uri="{FF2B5EF4-FFF2-40B4-BE49-F238E27FC236}">
                <a16:creationId xmlns:a16="http://schemas.microsoft.com/office/drawing/2014/main" id="{2A628FAA-7798-4AE3-9E71-65587129DF17}"/>
              </a:ext>
            </a:extLst>
          </p:cNvPr>
          <p:cNvPicPr>
            <a:picLocks noChangeAspect="1"/>
          </p:cNvPicPr>
          <p:nvPr/>
        </p:nvPicPr>
        <p:blipFill>
          <a:blip r:embed="rId14"/>
          <a:stretch>
            <a:fillRect/>
          </a:stretch>
        </p:blipFill>
        <p:spPr>
          <a:xfrm>
            <a:off x="5979548" y="-1009014"/>
            <a:ext cx="359906" cy="218018"/>
          </a:xfrm>
          <a:prstGeom prst="rect">
            <a:avLst/>
          </a:prstGeom>
        </p:spPr>
      </p:pic>
      <p:pic>
        <p:nvPicPr>
          <p:cNvPr id="156" name="Picture 155">
            <a:extLst>
              <a:ext uri="{FF2B5EF4-FFF2-40B4-BE49-F238E27FC236}">
                <a16:creationId xmlns:a16="http://schemas.microsoft.com/office/drawing/2014/main" id="{9A00F9A9-3E3F-4628-9532-16A3E13760BC}"/>
              </a:ext>
            </a:extLst>
          </p:cNvPr>
          <p:cNvPicPr>
            <a:picLocks noChangeAspect="1"/>
          </p:cNvPicPr>
          <p:nvPr/>
        </p:nvPicPr>
        <p:blipFill>
          <a:blip r:embed="rId16"/>
          <a:stretch>
            <a:fillRect/>
          </a:stretch>
        </p:blipFill>
        <p:spPr>
          <a:xfrm>
            <a:off x="10318919" y="-1928303"/>
            <a:ext cx="359906" cy="214559"/>
          </a:xfrm>
          <a:prstGeom prst="rect">
            <a:avLst/>
          </a:prstGeom>
        </p:spPr>
      </p:pic>
      <p:pic>
        <p:nvPicPr>
          <p:cNvPr id="157" name="Picture 156">
            <a:extLst>
              <a:ext uri="{FF2B5EF4-FFF2-40B4-BE49-F238E27FC236}">
                <a16:creationId xmlns:a16="http://schemas.microsoft.com/office/drawing/2014/main" id="{177AA96B-48C8-4C60-B922-9ABA2EE54110}"/>
              </a:ext>
            </a:extLst>
          </p:cNvPr>
          <p:cNvPicPr>
            <a:picLocks noChangeAspect="1"/>
          </p:cNvPicPr>
          <p:nvPr/>
        </p:nvPicPr>
        <p:blipFill>
          <a:blip r:embed="rId17"/>
          <a:stretch>
            <a:fillRect/>
          </a:stretch>
        </p:blipFill>
        <p:spPr>
          <a:xfrm>
            <a:off x="5266837" y="-945010"/>
            <a:ext cx="359906" cy="218018"/>
          </a:xfrm>
          <a:prstGeom prst="rect">
            <a:avLst/>
          </a:prstGeom>
        </p:spPr>
      </p:pic>
      <p:pic>
        <p:nvPicPr>
          <p:cNvPr id="158" name="Picture 157">
            <a:extLst>
              <a:ext uri="{FF2B5EF4-FFF2-40B4-BE49-F238E27FC236}">
                <a16:creationId xmlns:a16="http://schemas.microsoft.com/office/drawing/2014/main" id="{7D34D429-619F-4567-AE95-0002F7F728BE}"/>
              </a:ext>
            </a:extLst>
          </p:cNvPr>
          <p:cNvPicPr>
            <a:picLocks noChangeAspect="1"/>
          </p:cNvPicPr>
          <p:nvPr/>
        </p:nvPicPr>
        <p:blipFill>
          <a:blip r:embed="rId14"/>
          <a:stretch>
            <a:fillRect/>
          </a:stretch>
        </p:blipFill>
        <p:spPr>
          <a:xfrm>
            <a:off x="630693" y="-1464763"/>
            <a:ext cx="359906" cy="218018"/>
          </a:xfrm>
          <a:prstGeom prst="rect">
            <a:avLst/>
          </a:prstGeom>
        </p:spPr>
      </p:pic>
      <p:pic>
        <p:nvPicPr>
          <p:cNvPr id="159" name="Picture 158">
            <a:extLst>
              <a:ext uri="{FF2B5EF4-FFF2-40B4-BE49-F238E27FC236}">
                <a16:creationId xmlns:a16="http://schemas.microsoft.com/office/drawing/2014/main" id="{77044C68-7973-4EA4-AFFF-3066205CECAF}"/>
              </a:ext>
            </a:extLst>
          </p:cNvPr>
          <p:cNvPicPr>
            <a:picLocks noChangeAspect="1"/>
          </p:cNvPicPr>
          <p:nvPr/>
        </p:nvPicPr>
        <p:blipFill>
          <a:blip r:embed="rId17"/>
          <a:stretch>
            <a:fillRect/>
          </a:stretch>
        </p:blipFill>
        <p:spPr>
          <a:xfrm>
            <a:off x="1820627" y="-1587457"/>
            <a:ext cx="359906" cy="218018"/>
          </a:xfrm>
          <a:prstGeom prst="rect">
            <a:avLst/>
          </a:prstGeom>
        </p:spPr>
      </p:pic>
      <p:pic>
        <p:nvPicPr>
          <p:cNvPr id="160" name="Picture 159">
            <a:extLst>
              <a:ext uri="{FF2B5EF4-FFF2-40B4-BE49-F238E27FC236}">
                <a16:creationId xmlns:a16="http://schemas.microsoft.com/office/drawing/2014/main" id="{B54F87DA-BE54-437B-85B3-5691899ADA41}"/>
              </a:ext>
            </a:extLst>
          </p:cNvPr>
          <p:cNvPicPr>
            <a:picLocks noChangeAspect="1"/>
          </p:cNvPicPr>
          <p:nvPr/>
        </p:nvPicPr>
        <p:blipFill>
          <a:blip r:embed="rId13"/>
          <a:stretch>
            <a:fillRect/>
          </a:stretch>
        </p:blipFill>
        <p:spPr>
          <a:xfrm>
            <a:off x="7597698" y="-2006890"/>
            <a:ext cx="359906" cy="214559"/>
          </a:xfrm>
          <a:prstGeom prst="rect">
            <a:avLst/>
          </a:prstGeom>
        </p:spPr>
      </p:pic>
      <p:pic>
        <p:nvPicPr>
          <p:cNvPr id="161" name="Picture 160">
            <a:extLst>
              <a:ext uri="{FF2B5EF4-FFF2-40B4-BE49-F238E27FC236}">
                <a16:creationId xmlns:a16="http://schemas.microsoft.com/office/drawing/2014/main" id="{750F0249-3D57-4EA8-B6F3-CA5D1360BF14}"/>
              </a:ext>
            </a:extLst>
          </p:cNvPr>
          <p:cNvPicPr>
            <a:picLocks noChangeAspect="1"/>
          </p:cNvPicPr>
          <p:nvPr/>
        </p:nvPicPr>
        <p:blipFill>
          <a:blip r:embed="rId14"/>
          <a:stretch>
            <a:fillRect/>
          </a:stretch>
        </p:blipFill>
        <p:spPr>
          <a:xfrm>
            <a:off x="11641640" y="-1138254"/>
            <a:ext cx="359906" cy="218018"/>
          </a:xfrm>
          <a:prstGeom prst="rect">
            <a:avLst/>
          </a:prstGeom>
        </p:spPr>
      </p:pic>
      <p:pic>
        <p:nvPicPr>
          <p:cNvPr id="162" name="Picture 161">
            <a:extLst>
              <a:ext uri="{FF2B5EF4-FFF2-40B4-BE49-F238E27FC236}">
                <a16:creationId xmlns:a16="http://schemas.microsoft.com/office/drawing/2014/main" id="{8845B16D-EB99-4335-B391-498FC4C4C7E4}"/>
              </a:ext>
            </a:extLst>
          </p:cNvPr>
          <p:cNvPicPr>
            <a:picLocks noChangeAspect="1"/>
          </p:cNvPicPr>
          <p:nvPr/>
        </p:nvPicPr>
        <p:blipFill>
          <a:blip r:embed="rId21"/>
          <a:stretch>
            <a:fillRect/>
          </a:stretch>
        </p:blipFill>
        <p:spPr>
          <a:xfrm>
            <a:off x="5279766" y="-354830"/>
            <a:ext cx="359906" cy="218018"/>
          </a:xfrm>
          <a:prstGeom prst="rect">
            <a:avLst/>
          </a:prstGeom>
        </p:spPr>
      </p:pic>
      <p:pic>
        <p:nvPicPr>
          <p:cNvPr id="163" name="Picture 162">
            <a:extLst>
              <a:ext uri="{FF2B5EF4-FFF2-40B4-BE49-F238E27FC236}">
                <a16:creationId xmlns:a16="http://schemas.microsoft.com/office/drawing/2014/main" id="{1C125569-1989-4359-9AB3-9A5179BE08F7}"/>
              </a:ext>
            </a:extLst>
          </p:cNvPr>
          <p:cNvPicPr>
            <a:picLocks noChangeAspect="1"/>
          </p:cNvPicPr>
          <p:nvPr/>
        </p:nvPicPr>
        <p:blipFill>
          <a:blip r:embed="rId14"/>
          <a:stretch>
            <a:fillRect/>
          </a:stretch>
        </p:blipFill>
        <p:spPr>
          <a:xfrm>
            <a:off x="3661617" y="-485341"/>
            <a:ext cx="359906" cy="218018"/>
          </a:xfrm>
          <a:prstGeom prst="rect">
            <a:avLst/>
          </a:prstGeom>
        </p:spPr>
      </p:pic>
      <p:pic>
        <p:nvPicPr>
          <p:cNvPr id="164" name="Picture 163">
            <a:extLst>
              <a:ext uri="{FF2B5EF4-FFF2-40B4-BE49-F238E27FC236}">
                <a16:creationId xmlns:a16="http://schemas.microsoft.com/office/drawing/2014/main" id="{292483AD-5130-449D-A62E-D13857C9C572}"/>
              </a:ext>
            </a:extLst>
          </p:cNvPr>
          <p:cNvPicPr>
            <a:picLocks noChangeAspect="1"/>
          </p:cNvPicPr>
          <p:nvPr/>
        </p:nvPicPr>
        <p:blipFill>
          <a:blip r:embed="rId14"/>
          <a:stretch>
            <a:fillRect/>
          </a:stretch>
        </p:blipFill>
        <p:spPr>
          <a:xfrm>
            <a:off x="1654782" y="-598552"/>
            <a:ext cx="359906" cy="218018"/>
          </a:xfrm>
          <a:prstGeom prst="rect">
            <a:avLst/>
          </a:prstGeom>
        </p:spPr>
      </p:pic>
    </p:spTree>
    <p:extLst>
      <p:ext uri="{BB962C8B-B14F-4D97-AF65-F5344CB8AC3E}">
        <p14:creationId xmlns:p14="http://schemas.microsoft.com/office/powerpoint/2010/main" val="210548165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2"/>
                                        </p:tgtEl>
                                      </p:cBhvr>
                                    </p:animEffect>
                                    <p:animScale>
                                      <p:cBhvr>
                                        <p:cTn id="12" dur="250" autoRev="1" fill="hold"/>
                                        <p:tgtEl>
                                          <p:spTgt spid="32"/>
                                        </p:tgtEl>
                                      </p:cBhvr>
                                      <p:by x="105000" y="105000"/>
                                    </p:animScale>
                                  </p:childTnLst>
                                </p:cTn>
                              </p:par>
                            </p:childTnLst>
                          </p:cTn>
                        </p:par>
                      </p:childTnLst>
                    </p:cTn>
                  </p:par>
                </p:childTnLst>
              </p:cTn>
              <p:nextCondLst>
                <p:cond evt="onClick" delay="0">
                  <p:tgtEl>
                    <p:spTgt spid="11"/>
                  </p:tgtEl>
                </p:cond>
              </p:nextCondLst>
            </p:seq>
            <p:seq concurrent="1" nextAc="seek">
              <p:cTn id="13" restart="whenNotActive" fill="hold" evtFilter="cancelBubble" nodeType="interactiveSeq">
                <p:stCondLst>
                  <p:cond evt="onClick" delay="0">
                    <p:tgtEl>
                      <p:spTgt spid="5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p:cTn id="18" dur="500" fill="hold"/>
                                        <p:tgtEl>
                                          <p:spTgt spid="57"/>
                                        </p:tgtEl>
                                        <p:attrNameLst>
                                          <p:attrName>ppt_w</p:attrName>
                                        </p:attrNameLst>
                                      </p:cBhvr>
                                      <p:tavLst>
                                        <p:tav tm="0">
                                          <p:val>
                                            <p:fltVal val="0"/>
                                          </p:val>
                                        </p:tav>
                                        <p:tav tm="100000">
                                          <p:val>
                                            <p:strVal val="#ppt_w"/>
                                          </p:val>
                                        </p:tav>
                                      </p:tavLst>
                                    </p:anim>
                                    <p:anim calcmode="lin" valueType="num">
                                      <p:cBhvr>
                                        <p:cTn id="19" dur="500" fill="hold"/>
                                        <p:tgtEl>
                                          <p:spTgt spid="57"/>
                                        </p:tgtEl>
                                        <p:attrNameLst>
                                          <p:attrName>ppt_h</p:attrName>
                                        </p:attrNameLst>
                                      </p:cBhvr>
                                      <p:tavLst>
                                        <p:tav tm="0">
                                          <p:val>
                                            <p:fltVal val="0"/>
                                          </p:val>
                                        </p:tav>
                                        <p:tav tm="100000">
                                          <p:val>
                                            <p:strVal val="#ppt_h"/>
                                          </p:val>
                                        </p:tav>
                                      </p:tavLst>
                                    </p:anim>
                                    <p:animEffect transition="in" filter="fade">
                                      <p:cBhvr>
                                        <p:cTn id="20" dur="500"/>
                                        <p:tgtEl>
                                          <p:spTgt spid="57"/>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7"/>
                                        </p:tgtEl>
                                      </p:cBhvr>
                                    </p:animEffect>
                                    <p:animScale>
                                      <p:cBhvr>
                                        <p:cTn id="23" dur="250" autoRev="1" fill="hold"/>
                                        <p:tgtEl>
                                          <p:spTgt spid="57"/>
                                        </p:tgtEl>
                                      </p:cBhvr>
                                      <p:by x="105000" y="105000"/>
                                    </p:animScale>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p:cTn id="29" dur="500" fill="hold"/>
                                        <p:tgtEl>
                                          <p:spTgt spid="58"/>
                                        </p:tgtEl>
                                        <p:attrNameLst>
                                          <p:attrName>ppt_w</p:attrName>
                                        </p:attrNameLst>
                                      </p:cBhvr>
                                      <p:tavLst>
                                        <p:tav tm="0">
                                          <p:val>
                                            <p:fltVal val="0"/>
                                          </p:val>
                                        </p:tav>
                                        <p:tav tm="100000">
                                          <p:val>
                                            <p:strVal val="#ppt_w"/>
                                          </p:val>
                                        </p:tav>
                                      </p:tavLst>
                                    </p:anim>
                                    <p:anim calcmode="lin" valueType="num">
                                      <p:cBhvr>
                                        <p:cTn id="30" dur="500" fill="hold"/>
                                        <p:tgtEl>
                                          <p:spTgt spid="58"/>
                                        </p:tgtEl>
                                        <p:attrNameLst>
                                          <p:attrName>ppt_h</p:attrName>
                                        </p:attrNameLst>
                                      </p:cBhvr>
                                      <p:tavLst>
                                        <p:tav tm="0">
                                          <p:val>
                                            <p:fltVal val="0"/>
                                          </p:val>
                                        </p:tav>
                                        <p:tav tm="100000">
                                          <p:val>
                                            <p:strVal val="#ppt_h"/>
                                          </p:val>
                                        </p:tav>
                                      </p:tavLst>
                                    </p:anim>
                                    <p:animEffect transition="in" filter="fade">
                                      <p:cBhvr>
                                        <p:cTn id="31" dur="500"/>
                                        <p:tgtEl>
                                          <p:spTgt spid="58"/>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8"/>
                                        </p:tgtEl>
                                      </p:cBhvr>
                                    </p:animEffect>
                                    <p:animScale>
                                      <p:cBhvr>
                                        <p:cTn id="34" dur="250" autoRev="1" fill="hold"/>
                                        <p:tgtEl>
                                          <p:spTgt spid="58"/>
                                        </p:tgtEl>
                                      </p:cBhvr>
                                      <p:by x="105000" y="105000"/>
                                    </p:animScale>
                                  </p:childTnLst>
                                </p:cTn>
                              </p:par>
                            </p:childTnLst>
                          </p:cTn>
                        </p:par>
                      </p:childTnLst>
                    </p:cTn>
                  </p:par>
                </p:childTnLst>
              </p:cTn>
              <p:nextCondLst>
                <p:cond evt="onClick" delay="0">
                  <p:tgtEl>
                    <p:spTgt spid="55"/>
                  </p:tgtEl>
                </p:cond>
              </p:nextCondLst>
            </p:seq>
            <p:seq concurrent="1" nextAc="seek">
              <p:cTn id="35" restart="whenNotActive" fill="hold" evtFilter="cancelBubble" nodeType="interactiveSeq">
                <p:stCondLst>
                  <p:cond evt="onClick" delay="0">
                    <p:tgtEl>
                      <p:spTgt spid="6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p:cTn id="40" dur="500" fill="hold"/>
                                        <p:tgtEl>
                                          <p:spTgt spid="66"/>
                                        </p:tgtEl>
                                        <p:attrNameLst>
                                          <p:attrName>ppt_w</p:attrName>
                                        </p:attrNameLst>
                                      </p:cBhvr>
                                      <p:tavLst>
                                        <p:tav tm="0">
                                          <p:val>
                                            <p:fltVal val="0"/>
                                          </p:val>
                                        </p:tav>
                                        <p:tav tm="100000">
                                          <p:val>
                                            <p:strVal val="#ppt_w"/>
                                          </p:val>
                                        </p:tav>
                                      </p:tavLst>
                                    </p:anim>
                                    <p:anim calcmode="lin" valueType="num">
                                      <p:cBhvr>
                                        <p:cTn id="41" dur="500" fill="hold"/>
                                        <p:tgtEl>
                                          <p:spTgt spid="66"/>
                                        </p:tgtEl>
                                        <p:attrNameLst>
                                          <p:attrName>ppt_h</p:attrName>
                                        </p:attrNameLst>
                                      </p:cBhvr>
                                      <p:tavLst>
                                        <p:tav tm="0">
                                          <p:val>
                                            <p:fltVal val="0"/>
                                          </p:val>
                                        </p:tav>
                                        <p:tav tm="100000">
                                          <p:val>
                                            <p:strVal val="#ppt_h"/>
                                          </p:val>
                                        </p:tav>
                                      </p:tavLst>
                                    </p:anim>
                                    <p:animEffect transition="in" filter="fade">
                                      <p:cBhvr>
                                        <p:cTn id="42" dur="500"/>
                                        <p:tgtEl>
                                          <p:spTgt spid="66"/>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66"/>
                                        </p:tgtEl>
                                      </p:cBhvr>
                                    </p:animEffect>
                                    <p:animScale>
                                      <p:cBhvr>
                                        <p:cTn id="45"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animEffect transition="in" filter="fade">
                                      <p:cBhvr>
                                        <p:cTn id="53" dur="500"/>
                                        <p:tgtEl>
                                          <p:spTgt spid="3"/>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3"/>
                                        </p:tgtEl>
                                      </p:cBhvr>
                                    </p:animEffect>
                                    <p:animScale>
                                      <p:cBhvr>
                                        <p:cTn id="56"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p:cTn id="62" dur="500" fill="hold"/>
                                        <p:tgtEl>
                                          <p:spTgt spid="5"/>
                                        </p:tgtEl>
                                        <p:attrNameLst>
                                          <p:attrName>ppt_w</p:attrName>
                                        </p:attrNameLst>
                                      </p:cBhvr>
                                      <p:tavLst>
                                        <p:tav tm="0">
                                          <p:val>
                                            <p:fltVal val="0"/>
                                          </p:val>
                                        </p:tav>
                                        <p:tav tm="100000">
                                          <p:val>
                                            <p:strVal val="#ppt_w"/>
                                          </p:val>
                                        </p:tav>
                                      </p:tavLst>
                                    </p:anim>
                                    <p:anim calcmode="lin" valueType="num">
                                      <p:cBhvr>
                                        <p:cTn id="63" dur="500" fill="hold"/>
                                        <p:tgtEl>
                                          <p:spTgt spid="5"/>
                                        </p:tgtEl>
                                        <p:attrNameLst>
                                          <p:attrName>ppt_h</p:attrName>
                                        </p:attrNameLst>
                                      </p:cBhvr>
                                      <p:tavLst>
                                        <p:tav tm="0">
                                          <p:val>
                                            <p:fltVal val="0"/>
                                          </p:val>
                                        </p:tav>
                                        <p:tav tm="100000">
                                          <p:val>
                                            <p:strVal val="#ppt_h"/>
                                          </p:val>
                                        </p:tav>
                                      </p:tavLst>
                                    </p:anim>
                                    <p:animEffect transition="in" filter="fade">
                                      <p:cBhvr>
                                        <p:cTn id="64" dur="500"/>
                                        <p:tgtEl>
                                          <p:spTgt spid="5"/>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5"/>
                                        </p:tgtEl>
                                      </p:cBhvr>
                                    </p:animEffect>
                                    <p:animScale>
                                      <p:cBhvr>
                                        <p:cTn id="67"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ppt_w</p:attrName>
                                        </p:attrNameLst>
                                      </p:cBhvr>
                                      <p:tavLst>
                                        <p:tav tm="0">
                                          <p:val>
                                            <p:fltVal val="0"/>
                                          </p:val>
                                        </p:tav>
                                        <p:tav tm="100000">
                                          <p:val>
                                            <p:strVal val="#ppt_w"/>
                                          </p:val>
                                        </p:tav>
                                      </p:tavLst>
                                    </p:anim>
                                    <p:anim calcmode="lin" valueType="num">
                                      <p:cBhvr>
                                        <p:cTn id="74" dur="500" fill="hold"/>
                                        <p:tgtEl>
                                          <p:spTgt spid="9"/>
                                        </p:tgtEl>
                                        <p:attrNameLst>
                                          <p:attrName>ppt_h</p:attrName>
                                        </p:attrNameLst>
                                      </p:cBhvr>
                                      <p:tavLst>
                                        <p:tav tm="0">
                                          <p:val>
                                            <p:fltVal val="0"/>
                                          </p:val>
                                        </p:tav>
                                        <p:tav tm="100000">
                                          <p:val>
                                            <p:strVal val="#ppt_h"/>
                                          </p:val>
                                        </p:tav>
                                      </p:tavLst>
                                    </p:anim>
                                    <p:animEffect transition="in" filter="fade">
                                      <p:cBhvr>
                                        <p:cTn id="75" dur="500"/>
                                        <p:tgtEl>
                                          <p:spTgt spid="9"/>
                                        </p:tgtEl>
                                      </p:cBhvr>
                                    </p:animEffect>
                                  </p:childTnLst>
                                  <p:subTnLst>
                                    <p:audio>
                                      <p:cMediaNode>
                                        <p:cTn display="0" masterRel="sameClick">
                                          <p:stCondLst>
                                            <p:cond evt="begin" delay="0">
                                              <p:tn val="71"/>
                                            </p:cond>
                                          </p:stCondLst>
                                          <p:endCondLst>
                                            <p:cond evt="onStopAudio" delay="0">
                                              <p:tgtEl>
                                                <p:sldTgt/>
                                              </p:tgtEl>
                                            </p:cond>
                                          </p:endCondLst>
                                        </p:cTn>
                                        <p:tgtEl>
                                          <p:sndTgt r:embed="rId4" name="applause.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9"/>
                                        </p:tgtEl>
                                      </p:cBhvr>
                                    </p:animEffect>
                                    <p:animScale>
                                      <p:cBhvr>
                                        <p:cTn id="78" dur="250" autoRev="1" fill="hold"/>
                                        <p:tgtEl>
                                          <p:spTgt spid="9"/>
                                        </p:tgtEl>
                                      </p:cBhvr>
                                      <p:by x="105000" y="105000"/>
                                    </p:animScale>
                                  </p:childTnLst>
                                </p:cTn>
                              </p:par>
                              <p:par>
                                <p:cTn id="79" presetID="0" presetClass="path" presetSubtype="0" fill="hold" nodeType="withEffect">
                                  <p:stCondLst>
                                    <p:cond delay="500"/>
                                  </p:stCondLst>
                                  <p:childTnLst>
                                    <p:animMotion origin="layout" path="M 0.00443 0.01273 L 0.00443 0.01296 C 0.00339 0.02314 0.0013 0.03356 0.0013 0.04398 C 0.00078 0.08541 0.00143 0.12708 0.00287 0.16875 C 0.003 0.17291 0.0043 0.17708 0.00599 0.18009 C 0.00925 0.18495 0.01316 0.18888 0.01719 0.19143 C 0.02449 0.1956 0.03204 0.19722 0.0396 0.19976 C 0.04858 0.203 0.0577 0.20555 0.06669 0.20833 C 0.06082 0.21319 0.05392 0.21504 0.0491 0.22222 C 0.03725 0.2412 0.03855 0.26574 0.03634 0.29074 C 0.03543 0.30208 0.03426 0.31342 0.03321 0.32476 C 0.03426 0.34837 0.03439 0.37222 0.03634 0.3956 C 0.03803 0.41574 0.04702 0.44351 0.05548 0.45509 C 0.06551 0.46875 0.08909 0.48634 0.08909 0.48657 C 0.08427 0.4949 0.07867 0.50208 0.07463 0.5118 C 0.06994 0.52337 0.06734 0.54351 0.06512 0.5574 C 0.07111 0.60694 0.0659 0.64351 0.09378 0.66504 C 0.10276 0.67199 0.11305 0.67083 0.12256 0.67337 C 0.14392 0.67175 0.16541 0.67453 0.18638 0.66782 C 0.18911 0.66712 0.18729 0.65555 0.18482 0.6537 C 0.17791 0.64884 0.16997 0.65185 0.16254 0.65092 C 0.15786 0.65717 0.14783 0.66712 0.14496 0.67916 C 0.14171 0.69305 0.13689 0.72175 0.13689 0.72199 C 0.13637 0.72939 0.1348 0.73703 0.13532 0.74444 C 0.1365 0.75902 0.14718 0.77546 0.15291 0.78148 C 0.17895 0.8081 0.18299 0.80439 0.21204 0.8125 C 0.20188 0.82685 0.18963 0.83726 0.18169 0.85509 C 0.17335 0.87361 0.17765 0.92337 0.18 0.94027 C 0.18807 0.99745 0.21464 1.07245 0.22949 1.11342 C 0.2429 1.15 0.24902 1.16296 0.25814 1.20115 C 0.26153 1.21504 0.26127 1.21527 0.26127 1.22384 " pathEditMode="relative" rAng="0" ptsTypes="AAAAAAAAAAAAAAAAAAAAAAAAAAAAAAA">
                                      <p:cBhvr>
                                        <p:cTn id="80" dur="2000" fill="hold"/>
                                        <p:tgtEl>
                                          <p:spTgt spid="137"/>
                                        </p:tgtEl>
                                        <p:attrNameLst>
                                          <p:attrName>ppt_x</p:attrName>
                                          <p:attrName>ppt_y</p:attrName>
                                        </p:attrNameLst>
                                      </p:cBhvr>
                                      <p:rCtr x="12673" y="60556"/>
                                    </p:animMotion>
                                  </p:childTnLst>
                                </p:cTn>
                              </p:par>
                              <p:par>
                                <p:cTn id="8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2" dur="2000" fill="hold"/>
                                        <p:tgtEl>
                                          <p:spTgt spid="145"/>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4" dur="2000" fill="hold"/>
                                        <p:tgtEl>
                                          <p:spTgt spid="138"/>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86" dur="2000" fill="hold"/>
                                        <p:tgtEl>
                                          <p:spTgt spid="136"/>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026 0.00671 L -0.00026 0.00695 C 0.00872 0.0713 0.00599 0.07454 0.02526 0.12847 C 0.02826 0.13704 0.03204 0.14491 0.03633 0.15139 C 0.05483 0.17871 0.07606 0.19005 0.09859 0.20509 C 0.1516 0.24097 0.13753 0.23218 0.18637 0.25046 C 0.20448 0.24769 0.22323 0.2507 0.24068 0.24213 C 0.24902 0.23773 0.22362 0.23357 0.21516 0.23634 C 0.2063 0.23935 0.19914 0.25162 0.19119 0.25903 C 0.18963 0.26667 0.18611 0.27361 0.18637 0.28148 C 0.18885 0.33727 0.19354 0.37778 0.21516 0.41783 C 0.24147 0.46667 0.28223 0.52107 0.31245 0.56551 C 0.33602 0.6 0.34618 0.61088 0.36181 0.65347 C 0.36468 0.66088 0.36611 0.67037 0.36819 0.67894 C 0.36897 0.69028 0.3721 0.72593 0.36819 0.73565 C 0.36025 0.75602 0.34279 0.75394 0.33159 0.75556 C 0.30698 0.74537 0.2989 0.74746 0.27885 0.71551 C 0.27233 0.70533 0.26817 0.69121 0.26296 0.67894 C 0.26126 0.66667 0.25696 0.65463 0.25827 0.64213 C 0.261 0.60972 0.29942 0.62755 0.30125 0.62755 C 0.31688 0.63333 0.35334 0.63472 0.36819 0.66482 C 0.3721 0.67222 0.37249 0.68333 0.3747 0.69283 C 0.37405 0.71204 0.37562 0.73148 0.37301 0.74954 C 0.36936 0.77708 0.35842 0.80579 0.34748 0.82639 C 0.34253 0.83565 0.33615 0.84213 0.33159 0.85185 C 0.32704 0.86111 0.32378 0.87222 0.32039 0.88287 C 0.31258 0.90764 0.32365 0.89121 0.30763 0.92292 C 0.29447 0.94884 0.26986 0.98125 0.25501 0.99954 C 0.24524 1.01158 0.23521 1.02338 0.2248 1.03357 C 0.20487 1.05278 0.18351 1.0669 0.1641 1.0875 C 0.14808 1.1044 0.13037 1.11667 0.11617 1.13843 C 0.11253 1.14421 0.10836 1.14908 0.10497 1.15556 C 0.09455 1.17616 0.10497 1.16551 0.09703 1.17222 " pathEditMode="relative" rAng="0" ptsTypes="AAAAAAAAAAAAAAAAAAAAAAAAAAAAAAAAA">
                                      <p:cBhvr>
                                        <p:cTn id="88" dur="2000" fill="hold"/>
                                        <p:tgtEl>
                                          <p:spTgt spid="139"/>
                                        </p:tgtEl>
                                        <p:attrNameLst>
                                          <p:attrName>ppt_x</p:attrName>
                                          <p:attrName>ppt_y</p:attrName>
                                        </p:attrNameLst>
                                      </p:cBhvr>
                                      <p:rCtr x="18742" y="58287"/>
                                    </p:animMotion>
                                  </p:childTnLst>
                                </p:cTn>
                              </p:par>
                              <p:par>
                                <p:cTn id="89"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90" dur="2000" fill="hold"/>
                                        <p:tgtEl>
                                          <p:spTgt spid="140"/>
                                        </p:tgtEl>
                                        <p:attrNameLst>
                                          <p:attrName>ppt_x</p:attrName>
                                          <p:attrName>ppt_y</p:attrName>
                                        </p:attrNameLst>
                                      </p:cBhvr>
                                      <p:rCtr x="-4792" y="65810"/>
                                    </p:animMotion>
                                  </p:childTnLst>
                                </p:cTn>
                              </p:par>
                              <p:par>
                                <p:cTn id="91"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92" dur="2000" fill="hold"/>
                                        <p:tgtEl>
                                          <p:spTgt spid="144"/>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4" dur="2000" fill="hold"/>
                                        <p:tgtEl>
                                          <p:spTgt spid="141"/>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96" dur="2000" fill="hold"/>
                                        <p:tgtEl>
                                          <p:spTgt spid="142"/>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98" dur="2000" fill="hold"/>
                                        <p:tgtEl>
                                          <p:spTgt spid="143"/>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0" dur="2000" fill="hold"/>
                                        <p:tgtEl>
                                          <p:spTgt spid="146"/>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065 0.00185 L 0.00065 0.00209 C -0.01537 0.04699 -0.02332 0.05394 -0.02332 0.10671 C -0.02332 0.11968 -0.02553 0.24815 -0.00417 0.27408 C 0.03112 0.31667 0.1292 0.32454 0.15707 0.33056 C 0.16775 0.34491 0.17908 0.35764 0.18898 0.37315 C 0.19927 0.39005 0.21464 0.43033 0.22245 0.45 C 0.2231 0.46042 0.2248 0.47084 0.22414 0.48125 C 0.22206 0.51597 0.2149 0.55463 0.19862 0.57755 C 0.18064 0.60278 0.14561 0.61019 0.12516 0.61736 C 0.09911 0.60857 0.04545 0.61204 0.01979 0.56621 C 0.01641 0.56042 0.0155 0.55116 0.01341 0.54329 C 0.0155 0.53611 0.0155 0.52431 0.01979 0.52084 C 0.06473 0.48496 0.1753 0.50857 0.19692 0.50949 C 0.22818 0.5206 0.24563 0.5213 0.27181 0.54653 C 0.28406 0.5581 0.29513 0.57338 0.30698 0.58611 C 0.32222 0.60278 0.35321 0.63449 0.35321 0.63472 C 0.35842 0.65718 0.36415 0.67037 0.35803 0.69653 C 0.35647 0.70347 0.35243 0.70903 0.34853 0.71088 C 0.34084 0.71459 0.33251 0.71296 0.32456 0.71389 C 0.2894 0.71296 0.25423 0.71783 0.21932 0.71088 C 0.21594 0.71019 0.21932 0.69584 0.22245 0.69375 C 0.23574 0.68634 0.25006 0.6882 0.264 0.68542 C 0.32378 0.69815 0.35282 0.67639 0.38994 0.7507 C 0.39802 0.7669 0.40166 0.78843 0.40752 0.80718 C 0.41013 0.88935 0.41 0.8375 0.4044 0.94329 C 0.40323 0.96528 0.40362 0.9875 0.40114 1.0088 C 0.39281 1.08357 0.39645 1.04653 0.38994 1.11945 C 0.38825 1.18565 0.38838 1.15903 0.38838 1.19884 " pathEditMode="relative" rAng="0" ptsTypes="AAAAAAAAAAAAAAAAAAAAAAAAAAAAA">
                                      <p:cBhvr>
                                        <p:cTn id="102" dur="2000" fill="hold"/>
                                        <p:tgtEl>
                                          <p:spTgt spid="148"/>
                                        </p:tgtEl>
                                        <p:attrNameLst>
                                          <p:attrName>ppt_x</p:attrName>
                                          <p:attrName>ppt_y</p:attrName>
                                        </p:attrNameLst>
                                      </p:cBhvr>
                                      <p:rCtr x="19211" y="59838"/>
                                    </p:animMotion>
                                  </p:childTnLst>
                                </p:cTn>
                              </p:par>
                              <p:par>
                                <p:cTn id="10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4" dur="2000" fill="hold"/>
                                        <p:tgtEl>
                                          <p:spTgt spid="147"/>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06" dur="2000" fill="hold"/>
                                        <p:tgtEl>
                                          <p:spTgt spid="149"/>
                                        </p:tgtEl>
                                        <p:attrNameLst>
                                          <p:attrName>ppt_x</p:attrName>
                                          <p:attrName>ppt_y</p:attrName>
                                        </p:attrNameLst>
                                      </p:cBhvr>
                                      <p:rCtr x="18750" y="58287"/>
                                    </p:animMotion>
                                  </p:childTnLst>
                                </p:cTn>
                              </p:par>
                              <p:par>
                                <p:cTn id="10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8" dur="2000" fill="hold"/>
                                        <p:tgtEl>
                                          <p:spTgt spid="150"/>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0" dur="2000" fill="hold"/>
                                        <p:tgtEl>
                                          <p:spTgt spid="151"/>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442 0.01273 L 0.00442 0.01296 C 0.00338 0.02315 0.0013 0.03356 0.0013 0.04398 C 0.00078 0.08541 0.00143 0.12731 0.00286 0.16875 C 0.00299 0.17291 0.00429 0.17708 0.00599 0.18009 C 0.00924 0.18495 0.01315 0.18889 0.01719 0.19143 C 0.02448 0.1956 0.03204 0.19722 0.03959 0.19977 C 0.04858 0.20301 0.05769 0.20555 0.06668 0.20833 C 0.06082 0.21319 0.05392 0.21504 0.0491 0.22222 C 0.03725 0.2412 0.03855 0.26574 0.03633 0.29074 C 0.03542 0.30208 0.03425 0.31342 0.03321 0.32477 C 0.03425 0.34838 0.03438 0.37222 0.03633 0.3956 C 0.03803 0.41574 0.04701 0.44352 0.05548 0.45509 C 0.06551 0.46875 0.08908 0.48634 0.08908 0.48657 C 0.08426 0.4949 0.07866 0.50208 0.07463 0.5118 C 0.06994 0.52338 0.06733 0.54352 0.06512 0.5574 C 0.07111 0.60694 0.0659 0.64352 0.09377 0.66504 C 0.10276 0.67199 0.11305 0.67083 0.12255 0.67338 C 0.14391 0.67176 0.1654 0.67453 0.18637 0.66782 C 0.18911 0.66713 0.18728 0.65555 0.18481 0.6537 C 0.17791 0.64884 0.16996 0.65185 0.16254 0.65092 C 0.15785 0.65717 0.14782 0.66713 0.14496 0.67916 C 0.1417 0.69305 0.13688 0.72176 0.13688 0.72199 C 0.13636 0.7294 0.1348 0.73703 0.13532 0.74444 C 0.13649 0.75902 0.14717 0.77546 0.1529 0.78148 C 0.17895 0.8081 0.18299 0.8044 0.21203 0.8125 C 0.20187 0.82685 0.18963 0.83727 0.18168 0.85509 C 0.17348 0.87361 0.17765 0.92338 0.17999 0.94027 C 0.18807 0.99745 0.21464 1.07245 0.22948 1.11342 C 0.2429 1.15 0.24902 1.16296 0.25814 1.20115 C 0.26152 1.21504 0.26126 1.21527 0.26126 1.22384 " pathEditMode="relative" rAng="0" ptsTypes="AAAAAAAAAAAAAAAAAAAAAAAAAAAAAAA">
                                      <p:cBhvr>
                                        <p:cTn id="112" dur="2000" fill="hold"/>
                                        <p:tgtEl>
                                          <p:spTgt spid="152"/>
                                        </p:tgtEl>
                                        <p:attrNameLst>
                                          <p:attrName>ppt_x</p:attrName>
                                          <p:attrName>ppt_y</p:attrName>
                                        </p:attrNameLst>
                                      </p:cBhvr>
                                      <p:rCtr x="12673" y="60556"/>
                                    </p:animMotion>
                                  </p:childTnLst>
                                </p:cTn>
                              </p:par>
                              <p:par>
                                <p:cTn id="113" presetID="0" presetClass="path" presetSubtype="0" fill="hold" nodeType="withEffect">
                                  <p:stCondLst>
                                    <p:cond delay="500"/>
                                  </p:stCondLst>
                                  <p:childTnLst>
                                    <p:animMotion origin="layout" path="M 0.00065 0.00185 L 0.00065 0.00208 C -0.01537 0.04699 -0.02331 0.05393 -0.02331 0.10671 C -0.02331 0.11967 -0.02553 0.24815 -0.00417 0.27407 C 0.03113 0.31667 0.1292 0.32454 0.15707 0.33055 C 0.16775 0.34491 0.17908 0.35764 0.18898 0.37315 C 0.19927 0.39005 0.21464 0.43032 0.22246 0.45 C 0.22311 0.46042 0.2248 0.47083 0.22415 0.48125 C 0.22206 0.51597 0.2149 0.55463 0.19862 0.57755 C 0.18065 0.60278 0.14561 0.61018 0.12516 0.61736 C 0.09912 0.60856 0.04546 0.61204 0.0198 0.5662 C 0.01641 0.56042 0.0155 0.55116 0.01342 0.54329 C 0.0155 0.53611 0.0155 0.5243 0.0198 0.52083 C 0.06473 0.48495 0.17531 0.50856 0.19693 0.50949 C 0.22819 0.5206 0.24564 0.5213 0.27182 0.54653 C 0.28406 0.5581 0.29513 0.57338 0.30698 0.58611 C 0.32222 0.60278 0.35322 0.63449 0.35322 0.63472 C 0.35843 0.65717 0.36416 0.67037 0.35804 0.69653 C 0.35647 0.70347 0.35244 0.70903 0.34853 0.71088 C 0.34085 0.71458 0.33251 0.71296 0.32457 0.71389 C 0.2894 0.71296 0.25423 0.71782 0.21933 0.71088 C 0.21594 0.71018 0.21933 0.69583 0.22246 0.69375 C 0.23574 0.68634 0.25007 0.68819 0.264 0.68542 C 0.32378 0.69815 0.35283 0.67639 0.38995 0.75069 C 0.39802 0.7669 0.40167 0.78842 0.40753 0.80717 C 0.41013 0.88935 0.41 0.8375 0.4044 0.94329 C 0.40323 0.96528 0.40362 0.9875 0.40115 1.0088 C 0.39281 1.08356 0.39646 1.04653 0.38995 1.11944 C 0.38825 1.18565 0.38838 1.15903 0.38838 1.19884 " pathEditMode="relative" rAng="0" ptsTypes="AAAAAAAAAAAAAAAAAAAAAAAAAAAAA">
                                      <p:cBhvr>
                                        <p:cTn id="114" dur="2000" fill="hold"/>
                                        <p:tgtEl>
                                          <p:spTgt spid="154"/>
                                        </p:tgtEl>
                                        <p:attrNameLst>
                                          <p:attrName>ppt_x</p:attrName>
                                          <p:attrName>ppt_y</p:attrName>
                                        </p:attrNameLst>
                                      </p:cBhvr>
                                      <p:rCtr x="19211" y="59838"/>
                                    </p:animMotion>
                                  </p:childTnLst>
                                </p:cTn>
                              </p:par>
                              <p:par>
                                <p:cTn id="115" presetID="0" presetClass="path" presetSubtype="0" fill="hold" nodeType="withEffect">
                                  <p:stCondLst>
                                    <p:cond delay="500"/>
                                  </p:stCondLst>
                                  <p:childTnLst>
                                    <p:animMotion origin="layout" path="M -0.00859 0.00394 L -0.00859 0.00417 C -0.00963 0.03612 -0.01172 0.06829 -0.00859 0.1007 C -0.0069 0.1169 -0.00364 0.13264 -0.00052 0.14862 C 0.00795 0.1926 0.01589 0.23033 0.03778 0.26204 C 0.06942 0.30787 0.11006 0.30811 0.14783 0.32153 C 0.23444 0.35232 0.17726 0.3382 0.24838 0.35278 C 0.26218 0.35093 0.27612 0.35093 0.28979 0.34699 C 0.29331 0.34607 0.29696 0.34329 0.29943 0.33866 C 0.30165 0.33403 0.30152 0.32732 0.30256 0.32153 C 0.2967 0.31297 0.29227 0.29977 0.28497 0.29607 C 0.23509 0.26945 0.20344 0.28635 0.15109 0.29607 C 0.14822 0.29792 0.08714 0.32732 0.08401 0.36135 C 0.0775 0.43311 0.09469 0.46852 0.13038 0.48612 C 0.19732 0.51922 0.23535 0.52338 0.29618 0.53426 C 0.33134 0.52963 0.36664 0.52824 0.40154 0.52014 C 0.40389 0.51968 0.40545 0.51274 0.40467 0.5088 C 0.40297 0.49908 0.40063 0.48588 0.39516 0.48334 C 0.37406 0.47292 0.35153 0.4757 0.32965 0.47199 C 0.27221 0.48357 0.22415 0.48241 0.17179 0.5257 C 0.15161 0.5426 0.12374 0.58936 0.10641 0.61667 C 0.10159 0.63172 0.09482 0.64537 0.09196 0.66204 C 0.08805 0.68542 0.09013 0.74468 0.09834 0.76412 C 0.10732 0.78519 0.12035 0.80047 0.1335 0.81227 C 0.18677 0.85973 0.22311 0.85463 0.28341 0.86621 C 0.34189 0.86343 0.40063 0.86459 0.45898 0.85764 C 0.49493 0.85348 0.46236 0.79584 0.44465 0.78403 C 0.42121 0.76806 0.39464 0.77639 0.36963 0.77269 C 0.34775 0.78774 0.32275 0.7926 0.30412 0.81806 C 0.29539 0.8301 0.29474 0.8551 0.29461 0.87477 C 0.29422 0.93264 0.29891 0.99028 0.30256 1.04769 C 0.30425 1.07454 0.30985 1.10024 0.3105 1.12732 C 0.31259 1.21227 0.3105 1.29746 0.3105 1.38264 " pathEditMode="relative" rAng="0" ptsTypes="AAAAAAAAAAAAAAAAAAAAAAAAAAAAAAAAA">
                                      <p:cBhvr>
                                        <p:cTn id="116" dur="2000" fill="hold"/>
                                        <p:tgtEl>
                                          <p:spTgt spid="153"/>
                                        </p:tgtEl>
                                        <p:attrNameLst>
                                          <p:attrName>ppt_x</p:attrName>
                                          <p:attrName>ppt_y</p:attrName>
                                        </p:attrNameLst>
                                      </p:cBhvr>
                                      <p:rCtr x="24095" y="68935"/>
                                    </p:animMotion>
                                  </p:childTnLst>
                                </p:cTn>
                              </p:par>
                              <p:par>
                                <p:cTn id="1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8" dur="2000" fill="hold"/>
                                        <p:tgtEl>
                                          <p:spTgt spid="155"/>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013 0.00509 L -0.00013 0.00532 C -0.04519 0.08542 -0.04832 0.08287 -0.07984 0.16088 C -0.08882 0.1831 -0.09833 0.20486 -0.10536 0.2294 C -0.11279 0.2544 -0.11709 0.28195 -0.12295 0.30857 C -0.1262 0.33982 -0.13428 0.38287 -0.1262 0.4162 C -0.11487 0.46273 -0.09338 0.47176 -0.06707 0.48426 C -0.02735 0.50324 0.00117 0.49954 0.04298 0.50139 C 0.05796 0.4956 0.07346 0.49398 0.08766 0.48426 C 0.09456 0.47963 0.10511 0.44815 0.09404 0.43611 C 0.08036 0.42107 0.06317 0.41921 0.0478 0.41065 C 0.02761 0.41435 0.00717 0.41574 -0.01289 0.42199 C -0.03386 0.42847 -0.06186 0.44815 -0.08153 0.46435 C -0.09078 0.47222 -0.09963 0.48148 -0.10862 0.49005 C -0.11344 0.50232 -0.11982 0.51296 -0.12295 0.52685 C -0.12581 0.53935 -0.12594 0.55324 -0.1262 0.56667 C -0.12646 0.57986 -0.12829 0.59491 -0.12451 0.60625 C -0.11969 0.62153 -0.11083 0.63195 -0.10224 0.64028 C -0.06264 0.67917 -0.0138 0.66921 0.02866 0.67454 C 0.05679 0.67245 0.08518 0.67361 0.11318 0.66852 C 0.1253 0.66667 0.13832 0.64259 0.11956 0.6206 C 0.10615 0.60463 0.0887 0.60347 0.07333 0.59491 C 0.04129 0.59907 0.00026 0.59884 -0.03204 0.61759 C -0.04741 0.62662 -0.0616 0.64097 -0.07671 0.65162 C -0.09625 0.66551 -0.1163 0.67708 -0.13571 0.6912 C -0.14717 0.69977 -0.1585 0.7088 -0.16931 0.71991 C -0.18481 0.73588 -0.20643 0.76644 -0.21867 0.79074 C -0.22167 0.79607 -0.22297 0.80394 -0.22506 0.81065 C -0.22245 0.82917 -0.22206 0.84977 -0.21711 0.86736 C -0.2132 0.88102 -0.20734 0.89468 -0.19953 0.90139 C -0.1796 0.91829 -0.07853 0.94676 -0.07033 0.94954 C -0.05652 0.95995 -0.04155 0.96667 -0.02878 0.98079 C -0.00898 1.00278 -0.02188 1.07083 -0.03034 1.08866 C -0.03816 1.10486 -0.05379 1.09792 -0.06551 1.10278 C -0.15759 1.09213 -0.17817 1.15023 -0.20435 1.04028 C -0.20786 1.02593 -0.20865 1.01019 -0.21073 0.99491 C -0.20708 0.98264 -0.20669 0.96412 -0.19953 0.9581 C -0.15251 0.91806 -0.09859 0.93472 -0.04962 0.9382 C -0.02435 0.95185 0.04272 0.97546 0.06695 1.02338 C 0.07203 1.03333 0.06903 1.04977 0.0702 1.06296 C 0.06486 1.09051 0.06109 1.11898 0.05418 1.14537 C 0.03907 1.20347 0.02605 1.22431 0.00469 1.27292 C 0.00196 1.2794 -0.00039 1.28657 -0.00325 1.29282 C -0.01029 1.30833 -0.01185 1.31088 -0.01758 1.3213 " pathEditMode="relative" rAng="0" ptsTypes="AAAAAAAAAAAAAAAAAAAAAAAAAAAAAAAAAAAAAAAAAAAA">
                                      <p:cBhvr>
                                        <p:cTn id="120" dur="2000" fill="hold"/>
                                        <p:tgtEl>
                                          <p:spTgt spid="156"/>
                                        </p:tgtEl>
                                        <p:attrNameLst>
                                          <p:attrName>ppt_x</p:attrName>
                                          <p:attrName>ppt_y</p:attrName>
                                        </p:attrNameLst>
                                      </p:cBhvr>
                                      <p:rCtr x="-4793" y="65810"/>
                                    </p:animMotion>
                                  </p:childTnLst>
                                </p:cTn>
                              </p:par>
                              <p:par>
                                <p:cTn id="12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2" dur="2000" fill="hold"/>
                                        <p:tgtEl>
                                          <p:spTgt spid="157"/>
                                        </p:tgtEl>
                                        <p:attrNameLst>
                                          <p:attrName>ppt_x</p:attrName>
                                          <p:attrName>ppt_y</p:attrName>
                                        </p:attrNameLst>
                                      </p:cBhvr>
                                    </p:animMotion>
                                  </p:childTnLst>
                                </p:cTn>
                              </p:par>
                              <p:par>
                                <p:cTn id="123" presetID="0" presetClass="path" presetSubtype="0" fill="hold" nodeType="withEffect">
                                  <p:stCondLst>
                                    <p:cond delay="500"/>
                                  </p:stCondLst>
                                  <p:childTnLst>
                                    <p:animMotion origin="layout" path="M -0.00859 0.00394 L -0.00859 0.00417 C -0.00963 0.03612 -0.01172 0.06829 -0.00859 0.1007 C -0.0069 0.1169 -0.00364 0.13264 -0.00052 0.14862 C 0.00795 0.1926 0.01589 0.23033 0.03777 0.26204 C 0.06942 0.30788 0.11006 0.30811 0.14783 0.32153 C 0.23444 0.35232 0.17726 0.3382 0.24838 0.35278 C 0.26218 0.35093 0.27612 0.35093 0.28979 0.347 C 0.29318 0.34607 0.29696 0.34329 0.2993 0.33866 C 0.30151 0.33403 0.30151 0.32732 0.30256 0.32153 C 0.2967 0.31297 0.29227 0.29977 0.28497 0.29607 C 0.23509 0.26945 0.20344 0.28635 0.15108 0.29607 C 0.14809 0.29792 0.08714 0.32732 0.08401 0.36135 C 0.0775 0.43311 0.09469 0.46852 0.13038 0.48612 C 0.19732 0.51922 0.23535 0.52338 0.29617 0.53426 C 0.33134 0.52963 0.36664 0.52825 0.40154 0.52014 C 0.40388 0.51968 0.40545 0.51274 0.40454 0.5088 C 0.40284 0.49908 0.4005 0.48588 0.39503 0.48334 C 0.37406 0.47292 0.35153 0.4757 0.32965 0.472 C 0.27221 0.48357 0.22415 0.48241 0.17179 0.5257 C 0.15148 0.5426 0.12373 0.58936 0.10641 0.61667 C 0.10159 0.63172 0.09482 0.64538 0.09195 0.66204 C 0.08805 0.68542 0.09013 0.74468 0.09834 0.76413 C 0.10732 0.78519 0.12035 0.80047 0.1335 0.81227 C 0.18664 0.85973 0.22311 0.85463 0.28341 0.86621 C 0.34189 0.86343 0.4005 0.86459 0.45898 0.85764 C 0.49492 0.85348 0.46236 0.79584 0.44452 0.78403 C 0.42121 0.76806 0.39464 0.77639 0.36963 0.77269 C 0.34775 0.78774 0.32274 0.7926 0.30412 0.81806 C 0.29539 0.8301 0.29474 0.8551 0.29461 0.87477 C 0.29422 0.93264 0.29878 0.99028 0.30256 1.04769 C 0.30425 1.07454 0.30985 1.10024 0.3105 1.12732 C 0.31258 1.21227 0.3105 1.29746 0.3105 1.38264 " pathEditMode="relative" rAng="0" ptsTypes="AAAAAAAAAAAAAAAAAAAAAAAAAAAAAAAAA">
                                      <p:cBhvr>
                                        <p:cTn id="124" dur="2000" fill="hold"/>
                                        <p:tgtEl>
                                          <p:spTgt spid="158"/>
                                        </p:tgtEl>
                                        <p:attrNameLst>
                                          <p:attrName>ppt_x</p:attrName>
                                          <p:attrName>ppt_y</p:attrName>
                                        </p:attrNameLst>
                                      </p:cBhvr>
                                      <p:rCtr x="24095" y="68935"/>
                                    </p:animMotion>
                                  </p:childTnLst>
                                </p:cTn>
                              </p:par>
                              <p:par>
                                <p:cTn id="125" presetID="0" presetClass="path" presetSubtype="0" fill="hold" nodeType="withEffect">
                                  <p:stCondLst>
                                    <p:cond delay="500"/>
                                  </p:stCondLst>
                                  <p:childTnLst>
                                    <p:animMotion origin="layout" path="M 0.00351 -0.01713 L 0.00351 -0.0169 C -0.00925 0.01782 -0.05119 0.12755 -0.06174 0.17014 C -0.08453 0.26227 -0.124 0.45093 -0.124 0.45116 C -0.13181 0.52176 -0.15421 0.63125 -0.13363 0.70903 C -0.12855 0.7287 -0.11605 0.74028 -0.10485 0.74884 C -0.08831 0.76157 -0.06981 0.76389 -0.05223 0.77153 C 0.00872 0.75995 0.06186 0.77199 0.11057 0.69769 C 0.11773 0.68681 0.11591 0.66551 0.11865 0.64954 C 0.1064 0.6125 0.10002 0.5669 0.08179 0.53889 C 0.0646 0.5125 -0.00704 0.52384 -0.02189 0.52477 C -0.04416 0.5331 -0.06747 0.53611 -0.08909 0.55023 C -0.16737 0.60185 -0.13676 0.58935 -0.17831 0.60417 C -0.19901 0.59838 -0.22116 0.60139 -0.24056 0.58704 C -0.24903 0.58079 -0.26388 0.5088 -0.26609 0.49907 C -0.26453 0.48495 -0.26674 0.46713 -0.26114 0.45648 C -0.24343 0.42199 -0.21087 0.4206 -0.18781 0.41412 C -0.14601 0.42824 -0.09078 0.43773 -0.05536 0.48773 C -0.04364 0.5044 -0.04155 0.53495 -0.03465 0.5588 C -0.03582 0.58056 -0.03204 0.60463 -0.03778 0.62407 C -0.05366 0.67708 -0.11996 0.76551 -0.14002 0.79699 C -0.21972 0.92245 -0.16177 0.83241 -0.23262 0.9757 C -0.2627 1.03704 -0.25072 1.00255 -0.28511 1.04676 C -0.28992 1.05301 -0.29292 1.06343 -0.29787 1.06945 C -0.30165 1.07407 -0.30646 1.07477 -0.31063 1.07801 C -0.31285 1.07963 -0.31493 1.08171 -0.31701 1.08357 C -0.33916 1.07523 -0.35075 1.075 -0.36963 1.04375 C -0.37549 1.03449 -0.37719 1.01921 -0.38083 1.00695 C -0.38135 0.99745 -0.38409 0.98773 -0.38253 0.9787 C -0.37549 0.94005 -0.37419 0.94144 -0.36169 0.93032 C -0.34306 0.93796 -0.32261 0.93681 -0.30581 0.95301 C -0.29396 0.96482 -0.28641 0.9882 -0.28029 1.00972 C -0.27234 1.0382 -0.26869 1.06991 -0.26453 1.1007 C -0.25359 1.17685 -0.25971 1.31644 -0.25971 1.36458 " pathEditMode="relative" rAng="0" ptsTypes="AAAAAAAAAAAAAAAAAAAAAAAAAAAAAAAAAA">
                                      <p:cBhvr>
                                        <p:cTn id="126" dur="2000" fill="hold"/>
                                        <p:tgtEl>
                                          <p:spTgt spid="159"/>
                                        </p:tgtEl>
                                        <p:attrNameLst>
                                          <p:attrName>ppt_x</p:attrName>
                                          <p:attrName>ppt_y</p:attrName>
                                        </p:attrNameLst>
                                      </p:cBhvr>
                                      <p:rCtr x="-13571" y="69074"/>
                                    </p:animMotion>
                                  </p:childTnLst>
                                </p:cTn>
                              </p:par>
                              <p:par>
                                <p:cTn id="127" presetID="0" presetClass="path" presetSubtype="0" fill="hold" nodeType="withEffect">
                                  <p:stCondLst>
                                    <p:cond delay="500"/>
                                  </p:stCondLst>
                                  <p:childTnLst>
                                    <p:animMotion origin="layout" path="M 0.00443 0.01273 L 0.00443 0.01296 C 0.00338 0.02315 0.0013 0.03356 0.0013 0.04398 C 0.00078 0.08541 0.00143 0.12708 0.00286 0.16875 C 0.00299 0.17291 0.00429 0.17708 0.00599 0.18009 C 0.00924 0.18495 0.01315 0.18889 0.01719 0.19166 C 0.02448 0.1956 0.03204 0.19722 0.03959 0.19977 C 0.04858 0.20301 0.05769 0.20555 0.06668 0.20833 C 0.06082 0.21319 0.05392 0.21504 0.0491 0.22245 C 0.03725 0.2412 0.03855 0.26574 0.03633 0.29074 C 0.03542 0.30208 0.03425 0.31342 0.03321 0.32477 C 0.03425 0.34838 0.03438 0.37222 0.03633 0.3956 C 0.03803 0.41574 0.04701 0.44352 0.05548 0.45509 C 0.06551 0.46875 0.08908 0.48634 0.08908 0.48657 C 0.08426 0.49491 0.07866 0.50208 0.07463 0.5118 C 0.06994 0.52338 0.06733 0.54352 0.06512 0.55741 C 0.07111 0.60694 0.0659 0.64352 0.09377 0.66504 C 0.10276 0.67199 0.11305 0.67083 0.12255 0.67338 C 0.14391 0.67176 0.1654 0.67454 0.18637 0.66782 C 0.18911 0.66713 0.18729 0.65555 0.18481 0.6537 C 0.17791 0.64884 0.16996 0.65185 0.16254 0.65092 C 0.15785 0.65717 0.14782 0.66713 0.14496 0.67916 C 0.1417 0.69305 0.13688 0.72176 0.13688 0.72199 C 0.13636 0.7294 0.1348 0.73704 0.13532 0.74444 C 0.13649 0.75903 0.14717 0.77546 0.1529 0.78148 C 0.17895 0.8081 0.18299 0.8044 0.21203 0.8125 C 0.20187 0.82685 0.18963 0.83727 0.18168 0.85509 C 0.17348 0.87361 0.17765 0.92338 0.17999 0.94028 C 0.18807 0.99745 0.21464 1.07245 0.22948 1.11342 C 0.2429 1.15 0.24902 1.16296 0.25814 1.20116 C 0.26152 1.21504 0.26126 1.21528 0.26126 1.22384 " pathEditMode="relative" rAng="0" ptsTypes="AAAAAAAAAAAAAAAAAAAAAAAAAAAAAAA">
                                      <p:cBhvr>
                                        <p:cTn id="128" dur="2000" fill="hold"/>
                                        <p:tgtEl>
                                          <p:spTgt spid="160"/>
                                        </p:tgtEl>
                                        <p:attrNameLst>
                                          <p:attrName>ppt_x</p:attrName>
                                          <p:attrName>ppt_y</p:attrName>
                                        </p:attrNameLst>
                                      </p:cBhvr>
                                      <p:rCtr x="12673" y="60556"/>
                                    </p:animMotion>
                                  </p:childTnLst>
                                </p:cTn>
                              </p:par>
                              <p:par>
                                <p:cTn id="12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0" dur="2000" fill="hold"/>
                                        <p:tgtEl>
                                          <p:spTgt spid="162"/>
                                        </p:tgtEl>
                                        <p:attrNameLst>
                                          <p:attrName>ppt_x</p:attrName>
                                          <p:attrName>ppt_y</p:attrName>
                                        </p:attrNameLst>
                                      </p:cBhvr>
                                    </p:animMotion>
                                  </p:childTnLst>
                                </p:cTn>
                              </p:par>
                              <p:par>
                                <p:cTn id="131" presetID="0" presetClass="path" presetSubtype="0" fill="hold" nodeType="withEffect">
                                  <p:stCondLst>
                                    <p:cond delay="500"/>
                                  </p:stCondLst>
                                  <p:childTnLst>
                                    <p:animMotion origin="layout" path="M -0.00859 0.00394 L -0.00859 0.00417 C -0.00963 0.03611 -0.01172 0.06829 -0.00859 0.10069 C -0.0069 0.1169 -0.00364 0.13264 -0.00052 0.14861 C 0.00795 0.19259 0.01589 0.23032 0.03777 0.26204 C 0.06942 0.30787 0.11006 0.3081 0.14783 0.32153 C 0.23444 0.35231 0.17726 0.33819 0.24838 0.35278 C 0.26218 0.35093 0.27612 0.35093 0.28979 0.34699 C 0.29331 0.34606 0.29696 0.34329 0.29943 0.33866 C 0.30164 0.33403 0.30151 0.32731 0.30256 0.32153 C 0.2967 0.31296 0.29227 0.29977 0.28497 0.29606 C 0.23509 0.26944 0.20344 0.28634 0.15108 0.29606 C 0.14822 0.29792 0.08714 0.32731 0.08401 0.36134 C 0.0775 0.4331 0.09469 0.46852 0.13038 0.48611 C 0.19732 0.51921 0.23535 0.52338 0.29617 0.53426 C 0.33134 0.52963 0.36664 0.52824 0.40154 0.52014 C 0.40389 0.51968 0.40545 0.51273 0.40467 0.5088 C 0.40297 0.49907 0.40063 0.48588 0.39516 0.48333 C 0.37406 0.47292 0.35153 0.47569 0.32965 0.47199 C 0.27221 0.48356 0.22415 0.48241 0.17179 0.52569 C 0.15161 0.54259 0.12373 0.58935 0.10641 0.61667 C 0.10159 0.63171 0.09482 0.64537 0.09195 0.66204 C 0.08805 0.68542 0.09013 0.74468 0.09834 0.76412 C 0.10732 0.78519 0.12035 0.80046 0.1335 0.81227 C 0.18677 0.85972 0.22311 0.85463 0.28341 0.8662 C 0.34189 0.86343 0.40063 0.86458 0.45898 0.85764 C 0.49492 0.85347 0.46236 0.79583 0.44465 0.78403 C 0.42121 0.76806 0.39464 0.77639 0.36963 0.77269 C 0.34775 0.78773 0.32274 0.79259 0.30412 0.81806 C 0.29539 0.83009 0.29474 0.85509 0.29461 0.87477 C 0.29422 0.93264 0.29891 0.99028 0.30256 1.04769 C 0.30425 1.07454 0.30985 1.10023 0.3105 1.12731 C 0.31259 1.21227 0.3105 1.29745 0.3105 1.38264 " pathEditMode="relative" rAng="0" ptsTypes="AAAAAAAAAAAAAAAAAAAAAAAAAAAAAAAAA">
                                      <p:cBhvr>
                                        <p:cTn id="132" dur="2000" fill="hold"/>
                                        <p:tgtEl>
                                          <p:spTgt spid="161"/>
                                        </p:tgtEl>
                                        <p:attrNameLst>
                                          <p:attrName>ppt_x</p:attrName>
                                          <p:attrName>ppt_y</p:attrName>
                                        </p:attrNameLst>
                                      </p:cBhvr>
                                      <p:rCtr x="24095" y="68935"/>
                                    </p:animMotion>
                                  </p:childTnLst>
                                </p:cTn>
                              </p:par>
                              <p:par>
                                <p:cTn id="13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4" dur="2000" fill="hold"/>
                                        <p:tgtEl>
                                          <p:spTgt spid="163"/>
                                        </p:tgtEl>
                                        <p:attrNameLst>
                                          <p:attrName>ppt_x</p:attrName>
                                          <p:attrName>ppt_y</p:attrName>
                                        </p:attrNameLst>
                                      </p:cBhvr>
                                    </p:animMotion>
                                  </p:childTnLst>
                                </p:cTn>
                              </p:par>
                              <p:par>
                                <p:cTn id="135" presetID="0" presetClass="path" presetSubtype="0" fill="hold" nodeType="withEffect">
                                  <p:stCondLst>
                                    <p:cond delay="500"/>
                                  </p:stCondLst>
                                  <p:childTnLst>
                                    <p:animMotion origin="layout" path="M -0.0086 0.00394 L -0.0086 0.00417 C -0.00964 0.03611 -0.01172 0.06829 -0.0086 0.10047 C -0.0069 0.1169 -0.00365 0.13264 -0.00052 0.14861 C 0.00794 0.1926 0.01589 0.23033 0.03777 0.26204 C 0.06942 0.30787 0.11005 0.30811 0.14782 0.32153 C 0.23444 0.35232 0.17726 0.3382 0.24837 0.35278 C 0.26218 0.35093 0.27611 0.35093 0.28979 0.34699 C 0.29318 0.34607 0.29695 0.34329 0.2993 0.33866 C 0.30151 0.33403 0.30151 0.32732 0.30255 0.32153 C 0.29669 0.31297 0.29226 0.29977 0.28497 0.29607 C 0.23509 0.26945 0.20344 0.28635 0.15108 0.29607 C 0.14822 0.29792 0.08713 0.32732 0.08401 0.36135 C 0.07749 0.43311 0.09469 0.46852 0.13037 0.48611 C 0.19732 0.51922 0.23535 0.52338 0.29617 0.53426 C 0.33134 0.52963 0.36663 0.52824 0.40154 0.52014 C 0.40388 0.51968 0.40544 0.51274 0.40466 0.5088 C 0.40297 0.49908 0.40062 0.48588 0.39515 0.48334 C 0.37406 0.47292 0.35152 0.4757 0.32964 0.47199 C 0.27221 0.48357 0.22415 0.48241 0.17179 0.5257 C 0.1516 0.5426 0.12373 0.58936 0.10641 0.61667 C 0.10159 0.63172 0.09482 0.64537 0.09195 0.66204 C 0.08804 0.68542 0.09013 0.74468 0.09833 0.76412 C 0.10732 0.78519 0.12034 0.80047 0.1335 0.81227 C 0.18677 0.85973 0.2231 0.85463 0.28341 0.86621 C 0.34189 0.86343 0.40062 0.86459 0.45897 0.85764 C 0.49492 0.85348 0.46236 0.79584 0.44465 0.78403 C 0.4212 0.76806 0.39463 0.77639 0.36963 0.77269 C 0.34775 0.78774 0.32274 0.7926 0.30412 0.81806 C 0.29539 0.8301 0.29474 0.8551 0.29461 0.87477 C 0.29422 0.93264 0.29878 0.99028 0.30255 1.04769 C 0.30425 1.07454 0.30985 1.10024 0.3105 1.12732 C 0.31258 1.21227 0.3105 1.29746 0.3105 1.38264 " pathEditMode="relative" rAng="0" ptsTypes="AAAAAAAAAAAAAAAAAAAAAAAAAAAAAAAAA">
                                      <p:cBhvr>
                                        <p:cTn id="136" dur="2000" fill="hold"/>
                                        <p:tgtEl>
                                          <p:spTgt spid="164"/>
                                        </p:tgtEl>
                                        <p:attrNameLst>
                                          <p:attrName>ppt_x</p:attrName>
                                          <p:attrName>ppt_y</p:attrName>
                                        </p:attrNameLst>
                                      </p:cBhvr>
                                      <p:rCtr x="24095" y="68935"/>
                                    </p:animMotion>
                                  </p:childTnLst>
                                </p:cTn>
                              </p:par>
                            </p:childTnLst>
                          </p:cTn>
                        </p:par>
                      </p:childTnLst>
                    </p:cTn>
                  </p:par>
                </p:childTnLst>
              </p:cTn>
              <p:nextCondLst>
                <p:cond evt="onClick" delay="0">
                  <p:tgtEl>
                    <p:spTgt spid="6"/>
                  </p:tgtEl>
                </p:cond>
              </p:nextCondLst>
            </p:seq>
          </p:childTnLst>
        </p:cTn>
      </p:par>
    </p:tnLst>
    <p:bldLst>
      <p:bldP spid="32" grpId="0"/>
      <p:bldP spid="32" grpId="1"/>
      <p:bldP spid="57" grpId="0"/>
      <p:bldP spid="57" grpId="1"/>
      <p:bldP spid="58" grpId="0"/>
      <p:bldP spid="58" grpId="1"/>
      <p:bldP spid="66" grpId="0"/>
      <p:bldP spid="66" grpId="1"/>
      <p:bldP spid="3" grpId="0"/>
      <p:bldP spid="3" grpId="1"/>
      <p:bldP spid="5" grpId="0"/>
      <p:bldP spid="5" grpId="1"/>
      <p:bldP spid="9" grpId="0"/>
      <p:bldP spid="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38977" y="1394765"/>
            <a:ext cx="1762388" cy="1734000"/>
          </a:xfrm>
          <a:prstGeom prst="rect">
            <a:avLst/>
          </a:prstGeom>
        </p:spPr>
      </p:pic>
      <p:grpSp>
        <p:nvGrpSpPr>
          <p:cNvPr id="9" name="Group 9"/>
          <p:cNvGrpSpPr/>
          <p:nvPr/>
        </p:nvGrpSpPr>
        <p:grpSpPr>
          <a:xfrm>
            <a:off x="685621" y="2059399"/>
            <a:ext cx="5057184" cy="4277467"/>
            <a:chOff x="0" y="0"/>
            <a:chExt cx="1998420" cy="1689864"/>
          </a:xfrm>
        </p:grpSpPr>
        <p:sp>
          <p:nvSpPr>
            <p:cNvPr id="10" name="Freeform 10"/>
            <p:cNvSpPr/>
            <p:nvPr/>
          </p:nvSpPr>
          <p:spPr>
            <a:xfrm>
              <a:off x="0" y="0"/>
              <a:ext cx="1998420" cy="1689864"/>
            </a:xfrm>
            <a:custGeom>
              <a:avLst/>
              <a:gdLst/>
              <a:ahLst/>
              <a:cxnLst/>
              <a:rect l="l" t="t" r="r" b="b"/>
              <a:pathLst>
                <a:path w="1998420" h="1689864">
                  <a:moveTo>
                    <a:pt x="52036" y="0"/>
                  </a:moveTo>
                  <a:lnTo>
                    <a:pt x="1946384" y="0"/>
                  </a:lnTo>
                  <a:cubicBezTo>
                    <a:pt x="1975123" y="0"/>
                    <a:pt x="1998420" y="23297"/>
                    <a:pt x="1998420" y="52036"/>
                  </a:cubicBezTo>
                  <a:lnTo>
                    <a:pt x="1998420" y="1637827"/>
                  </a:lnTo>
                  <a:cubicBezTo>
                    <a:pt x="1998420" y="1666566"/>
                    <a:pt x="1975123" y="1689864"/>
                    <a:pt x="1946384" y="1689864"/>
                  </a:cubicBezTo>
                  <a:lnTo>
                    <a:pt x="52036" y="1689864"/>
                  </a:lnTo>
                  <a:cubicBezTo>
                    <a:pt x="23297" y="1689864"/>
                    <a:pt x="0" y="1666566"/>
                    <a:pt x="0" y="1637827"/>
                  </a:cubicBezTo>
                  <a:lnTo>
                    <a:pt x="0" y="52036"/>
                  </a:lnTo>
                  <a:cubicBezTo>
                    <a:pt x="0" y="23297"/>
                    <a:pt x="23297" y="0"/>
                    <a:pt x="52036" y="0"/>
                  </a:cubicBezTo>
                  <a:close/>
                </a:path>
              </a:pathLst>
            </a:custGeom>
            <a:solidFill>
              <a:srgbClr val="CFE3FC"/>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2" name="Picture 12"/>
          <p:cNvPicPr>
            <a:picLocks noChangeAspect="1"/>
          </p:cNvPicPr>
          <p:nvPr/>
        </p:nvPicPr>
        <p:blipFill>
          <a:blip r:embed="rId8"/>
          <a:srcRect/>
          <a:stretch>
            <a:fillRect/>
          </a:stretch>
        </p:blipFill>
        <p:spPr>
          <a:xfrm>
            <a:off x="5891581" y="2059399"/>
            <a:ext cx="3759883" cy="2308229"/>
          </a:xfrm>
          <a:prstGeom prst="rect">
            <a:avLst/>
          </a:prstGeom>
        </p:spPr>
      </p:pic>
      <p:grpSp>
        <p:nvGrpSpPr>
          <p:cNvPr id="13" name="Group 13"/>
          <p:cNvGrpSpPr/>
          <p:nvPr/>
        </p:nvGrpSpPr>
        <p:grpSpPr>
          <a:xfrm>
            <a:off x="5891582" y="4296047"/>
            <a:ext cx="2190777" cy="2040819"/>
            <a:chOff x="0" y="0"/>
            <a:chExt cx="4382696" cy="4081638"/>
          </a:xfrm>
        </p:grpSpPr>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0"/>
              <a:ext cx="3484698" cy="4081638"/>
            </a:xfrm>
            <a:prstGeom prst="rect">
              <a:avLst/>
            </a:prstGeom>
          </p:spPr>
        </p:pic>
        <p:pic>
          <p:nvPicPr>
            <p:cNvPr id="15" name="Picture 15"/>
            <p:cNvPicPr>
              <a:picLocks noChangeAspect="1"/>
            </p:cNvPicPr>
            <p:nvPr/>
          </p:nvPicPr>
          <p:blipFill>
            <a:blip r:embed="rId11"/>
            <a:srcRect/>
            <a:stretch>
              <a:fillRect/>
            </a:stretch>
          </p:blipFill>
          <p:spPr>
            <a:xfrm>
              <a:off x="405768" y="13169"/>
              <a:ext cx="3976929" cy="4068469"/>
            </a:xfrm>
            <a:prstGeom prst="rect">
              <a:avLst/>
            </a:prstGeom>
          </p:spPr>
        </p:pic>
      </p:grpSp>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927640" y="4198132"/>
            <a:ext cx="2822675" cy="2138733"/>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220172" y="3048000"/>
            <a:ext cx="1719370" cy="1719818"/>
          </a:xfrm>
          <a:prstGeom prst="rect">
            <a:avLst/>
          </a:prstGeom>
        </p:spPr>
      </p:pic>
      <p:pic>
        <p:nvPicPr>
          <p:cNvPr id="18"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2428" y="1456803"/>
            <a:ext cx="1206386" cy="1205191"/>
          </a:xfrm>
          <a:prstGeom prst="rect">
            <a:avLst/>
          </a:prstGeom>
        </p:spPr>
      </p:pic>
      <p:pic>
        <p:nvPicPr>
          <p:cNvPr id="19" name="Picture 1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4375751" y="2930935"/>
            <a:ext cx="1367055" cy="1329807"/>
          </a:xfrm>
          <a:prstGeom prst="rect">
            <a:avLst/>
          </a:prstGeom>
        </p:spPr>
      </p:pic>
      <p:sp>
        <p:nvSpPr>
          <p:cNvPr id="20" name="TextBox 20"/>
          <p:cNvSpPr txBox="1"/>
          <p:nvPr/>
        </p:nvSpPr>
        <p:spPr>
          <a:xfrm>
            <a:off x="1539956" y="319558"/>
            <a:ext cx="6764255" cy="423193"/>
          </a:xfrm>
          <a:prstGeom prst="rect">
            <a:avLst/>
          </a:prstGeom>
        </p:spPr>
        <p:txBody>
          <a:bodyPr wrap="square" lIns="0" tIns="0" rIns="0" bIns="0" rtlCol="0" anchor="t">
            <a:spAutoFit/>
          </a:bodyPr>
          <a:lstStyle/>
          <a:p>
            <a:pPr>
              <a:lnSpc>
                <a:spcPts val="3266"/>
              </a:lnSpc>
            </a:pPr>
            <a:r>
              <a:rPr lang="en-US" sz="2300" b="1" dirty="0">
                <a:solidFill>
                  <a:srgbClr val="FFFFFF"/>
                </a:solidFill>
                <a:latin typeface="Arial" pitchFamily="34" charset="0"/>
              </a:rPr>
              <a:t>III. THUỐC LÁ VÀ TÁC HẠI CỦA THUỐC LÁ</a:t>
            </a:r>
          </a:p>
        </p:txBody>
      </p:sp>
      <p:sp>
        <p:nvSpPr>
          <p:cNvPr id="21" name="TextBox 21"/>
          <p:cNvSpPr txBox="1"/>
          <p:nvPr/>
        </p:nvSpPr>
        <p:spPr>
          <a:xfrm>
            <a:off x="3146647" y="1235612"/>
            <a:ext cx="5895531" cy="384529"/>
          </a:xfrm>
          <a:prstGeom prst="rect">
            <a:avLst/>
          </a:prstGeom>
        </p:spPr>
        <p:txBody>
          <a:bodyPr lIns="0" tIns="0" rIns="0" bIns="0" rtlCol="0" anchor="t">
            <a:spAutoFit/>
          </a:bodyPr>
          <a:lstStyle/>
          <a:p>
            <a:pPr algn="ctr">
              <a:lnSpc>
                <a:spcPts val="3266"/>
              </a:lnSpc>
              <a:spcBef>
                <a:spcPct val="0"/>
              </a:spcBef>
            </a:pPr>
            <a:r>
              <a:rPr lang="en-US" sz="2300" b="1">
                <a:solidFill>
                  <a:srgbClr val="C00000"/>
                </a:solidFill>
                <a:latin typeface="Arial" pitchFamily="34" charset="0"/>
              </a:rPr>
              <a:t>Một số biện pháp phòng bệnh về hô hấp</a:t>
            </a:r>
          </a:p>
        </p:txBody>
      </p:sp>
      <p:sp>
        <p:nvSpPr>
          <p:cNvPr id="22" name="TextBox 22"/>
          <p:cNvSpPr txBox="1"/>
          <p:nvPr/>
        </p:nvSpPr>
        <p:spPr>
          <a:xfrm>
            <a:off x="1093403" y="2325941"/>
            <a:ext cx="4241620" cy="3808735"/>
          </a:xfrm>
          <a:prstGeom prst="rect">
            <a:avLst/>
          </a:prstGeom>
        </p:spPr>
        <p:txBody>
          <a:bodyPr lIns="0" tIns="0" rIns="0" bIns="0" rtlCol="0" anchor="t">
            <a:spAutoFit/>
          </a:bodyPr>
          <a:lstStyle/>
          <a:p>
            <a:pPr>
              <a:lnSpc>
                <a:spcPct val="120000"/>
              </a:lnSpc>
            </a:pPr>
            <a:r>
              <a:rPr lang="en-US" sz="2300" b="1">
                <a:solidFill>
                  <a:srgbClr val="000000"/>
                </a:solidFill>
                <a:latin typeface="Arial" pitchFamily="34" charset="0"/>
              </a:rPr>
              <a:t>. Giảm tiếp xúc với tác nhân gây bệnh</a:t>
            </a:r>
          </a:p>
          <a:p>
            <a:pPr>
              <a:lnSpc>
                <a:spcPct val="120000"/>
              </a:lnSpc>
            </a:pPr>
            <a:r>
              <a:rPr lang="en-US" sz="2300" b="1">
                <a:solidFill>
                  <a:srgbClr val="000000"/>
                </a:solidFill>
                <a:latin typeface="Arial" pitchFamily="34" charset="0"/>
              </a:rPr>
              <a:t>. Tiêm vaccine</a:t>
            </a:r>
          </a:p>
          <a:p>
            <a:pPr>
              <a:lnSpc>
                <a:spcPct val="120000"/>
              </a:lnSpc>
            </a:pPr>
            <a:r>
              <a:rPr lang="en-US" sz="2300" b="1">
                <a:solidFill>
                  <a:srgbClr val="000000"/>
                </a:solidFill>
                <a:latin typeface="Arial" pitchFamily="34" charset="0"/>
              </a:rPr>
              <a:t>. Không hút thuốc lá</a:t>
            </a:r>
          </a:p>
          <a:p>
            <a:pPr>
              <a:lnSpc>
                <a:spcPct val="120000"/>
              </a:lnSpc>
            </a:pPr>
            <a:r>
              <a:rPr lang="en-US" sz="2300" b="1">
                <a:solidFill>
                  <a:srgbClr val="000000"/>
                </a:solidFill>
                <a:latin typeface="Arial" pitchFamily="34" charset="0"/>
              </a:rPr>
              <a:t>. Đeo khẩu trang</a:t>
            </a:r>
          </a:p>
          <a:p>
            <a:pPr>
              <a:lnSpc>
                <a:spcPct val="120000"/>
              </a:lnSpc>
            </a:pPr>
            <a:r>
              <a:rPr lang="en-US" sz="2300" b="1">
                <a:solidFill>
                  <a:srgbClr val="000000"/>
                </a:solidFill>
                <a:latin typeface="Arial" pitchFamily="34" charset="0"/>
              </a:rPr>
              <a:t>. Luyện tập TDTT phù hợp</a:t>
            </a:r>
          </a:p>
          <a:p>
            <a:pPr>
              <a:lnSpc>
                <a:spcPct val="120000"/>
              </a:lnSpc>
            </a:pPr>
            <a:r>
              <a:rPr lang="en-US" sz="2300" b="1">
                <a:solidFill>
                  <a:srgbClr val="000000"/>
                </a:solidFill>
                <a:latin typeface="Arial" pitchFamily="34" charset="0"/>
              </a:rPr>
              <a:t>. Giữ vệ sinh cá nhân</a:t>
            </a:r>
          </a:p>
          <a:p>
            <a:pPr>
              <a:lnSpc>
                <a:spcPct val="120000"/>
              </a:lnSpc>
            </a:pPr>
            <a:r>
              <a:rPr lang="en-US" sz="2300" b="1">
                <a:solidFill>
                  <a:srgbClr val="000000"/>
                </a:solidFill>
                <a:latin typeface="Arial" pitchFamily="34" charset="0"/>
              </a:rPr>
              <a:t>. Giữ vệ sinh môi trường</a:t>
            </a:r>
          </a:p>
          <a:p>
            <a:pPr>
              <a:lnSpc>
                <a:spcPct val="120000"/>
              </a:lnSpc>
              <a:spcBef>
                <a:spcPct val="0"/>
              </a:spcBef>
            </a:pPr>
            <a:r>
              <a:rPr lang="en-US" sz="2300" b="1">
                <a:solidFill>
                  <a:srgbClr val="000000"/>
                </a:solidFill>
                <a:latin typeface="Arial" pitchFamily="34" charset="0"/>
              </a:rPr>
              <a:t>. Ăn uống đủ chất</a:t>
            </a:r>
          </a:p>
        </p:txBody>
      </p:sp>
      <p:pic>
        <p:nvPicPr>
          <p:cNvPr id="23" name="Picture 12"/>
          <p:cNvPicPr>
            <a:picLocks noChangeAspect="1"/>
          </p:cNvPicPr>
          <p:nvPr/>
        </p:nvPicPr>
        <p:blipFill>
          <a:blip r:embed="rId20"/>
          <a:srcRect/>
          <a:stretch>
            <a:fillRect/>
          </a:stretch>
        </p:blipFill>
        <p:spPr>
          <a:xfrm rot="2106670">
            <a:off x="9801782" y="-81864"/>
            <a:ext cx="2400182" cy="161154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ppt_x</p:attrName>
                                        </p:attrNameLst>
                                      </p:cBhvr>
                                      <p:tavLst>
                                        <p:tav tm="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5622" y="1227935"/>
            <a:ext cx="1873810" cy="2091267"/>
          </a:xfrm>
          <a:prstGeom prst="rect">
            <a:avLst/>
          </a:prstGeom>
        </p:spPr>
      </p:pic>
      <p:pic>
        <p:nvPicPr>
          <p:cNvPr id="8" name="Picture 8"/>
          <p:cNvPicPr>
            <a:picLocks noChangeAspect="1"/>
          </p:cNvPicPr>
          <p:nvPr/>
        </p:nvPicPr>
        <p:blipFill>
          <a:blip r:embed="rId7"/>
          <a:srcRect/>
          <a:stretch>
            <a:fillRect/>
          </a:stretch>
        </p:blipFill>
        <p:spPr>
          <a:xfrm>
            <a:off x="11098071" y="293444"/>
            <a:ext cx="1060588" cy="884495"/>
          </a:xfrm>
          <a:prstGeom prst="rect">
            <a:avLst/>
          </a:prstGeom>
        </p:spPr>
      </p:pic>
      <p:pic>
        <p:nvPicPr>
          <p:cNvPr id="9" name="Picture 9"/>
          <p:cNvPicPr>
            <a:picLocks noChangeAspect="1"/>
          </p:cNvPicPr>
          <p:nvPr/>
        </p:nvPicPr>
        <p:blipFill>
          <a:blip r:embed="rId8"/>
          <a:srcRect/>
          <a:stretch>
            <a:fillRect/>
          </a:stretch>
        </p:blipFill>
        <p:spPr>
          <a:xfrm>
            <a:off x="127713" y="3964785"/>
            <a:ext cx="3766326" cy="2590023"/>
          </a:xfrm>
          <a:prstGeom prst="rect">
            <a:avLst/>
          </a:prstGeom>
        </p:spPr>
      </p:pic>
      <p:pic>
        <p:nvPicPr>
          <p:cNvPr id="10" name="Picture 10"/>
          <p:cNvPicPr>
            <a:picLocks noChangeAspect="1"/>
          </p:cNvPicPr>
          <p:nvPr/>
        </p:nvPicPr>
        <p:blipFill>
          <a:blip r:embed="rId9"/>
          <a:srcRect/>
          <a:stretch>
            <a:fillRect/>
          </a:stretch>
        </p:blipFill>
        <p:spPr>
          <a:xfrm>
            <a:off x="8826583" y="3964785"/>
            <a:ext cx="3150272" cy="2754580"/>
          </a:xfrm>
          <a:prstGeom prst="rect">
            <a:avLst/>
          </a:prstGeom>
        </p:spPr>
      </p:pic>
      <p:sp>
        <p:nvSpPr>
          <p:cNvPr id="11" name="TextBox 11"/>
          <p:cNvSpPr txBox="1"/>
          <p:nvPr/>
        </p:nvSpPr>
        <p:spPr>
          <a:xfrm>
            <a:off x="1539957" y="319558"/>
            <a:ext cx="10436898" cy="423193"/>
          </a:xfrm>
          <a:prstGeom prst="rect">
            <a:avLst/>
          </a:prstGeom>
        </p:spPr>
        <p:txBody>
          <a:bodyPr wrap="square" lIns="0" tIns="0" rIns="0" bIns="0" rtlCol="0" anchor="t">
            <a:spAutoFit/>
          </a:bodyPr>
          <a:lstStyle/>
          <a:p>
            <a:pPr>
              <a:lnSpc>
                <a:spcPts val="3266"/>
              </a:lnSpc>
            </a:pPr>
            <a:r>
              <a:rPr lang="en-US" sz="2300" b="1" dirty="0">
                <a:solidFill>
                  <a:srgbClr val="FFFFFF"/>
                </a:solidFill>
                <a:latin typeface="Arial" pitchFamily="34" charset="0"/>
              </a:rPr>
              <a:t>III. THỰC HÀNH HÔ HẤP NHÂN </a:t>
            </a:r>
            <a:r>
              <a:rPr lang="en-US" sz="2300" b="1" dirty="0" smtClean="0">
                <a:solidFill>
                  <a:srgbClr val="FFFFFF"/>
                </a:solidFill>
                <a:latin typeface="Arial" pitchFamily="34" charset="0"/>
              </a:rPr>
              <a:t>TẠO, CẤP CỨU NGƯỜI ĐUỐI NƯỚC</a:t>
            </a:r>
            <a:endParaRPr lang="en-US" sz="2300" b="1" dirty="0">
              <a:solidFill>
                <a:srgbClr val="FFFFFF"/>
              </a:solidFill>
              <a:latin typeface="Arial" pitchFamily="34" charset="0"/>
            </a:endParaRPr>
          </a:p>
        </p:txBody>
      </p:sp>
      <p:sp>
        <p:nvSpPr>
          <p:cNvPr id="12" name="TextBox 12"/>
          <p:cNvSpPr txBox="1"/>
          <p:nvPr/>
        </p:nvSpPr>
        <p:spPr>
          <a:xfrm>
            <a:off x="2834164" y="1183485"/>
            <a:ext cx="5239506" cy="384529"/>
          </a:xfrm>
          <a:prstGeom prst="rect">
            <a:avLst/>
          </a:prstGeom>
        </p:spPr>
        <p:txBody>
          <a:bodyPr lIns="0" tIns="0" rIns="0" bIns="0" rtlCol="0" anchor="t">
            <a:spAutoFit/>
          </a:bodyPr>
          <a:lstStyle/>
          <a:p>
            <a:pPr>
              <a:lnSpc>
                <a:spcPts val="3266"/>
              </a:lnSpc>
              <a:spcBef>
                <a:spcPct val="0"/>
              </a:spcBef>
            </a:pPr>
            <a:r>
              <a:rPr lang="en-US" sz="2300" b="1" i="1">
                <a:solidFill>
                  <a:srgbClr val="C00000"/>
                </a:solidFill>
                <a:latin typeface="Arial" pitchFamily="34" charset="0"/>
              </a:rPr>
              <a:t>1. Cơ sở lí thuyết</a:t>
            </a:r>
          </a:p>
        </p:txBody>
      </p:sp>
      <p:sp>
        <p:nvSpPr>
          <p:cNvPr id="13" name="TextBox 13"/>
          <p:cNvSpPr txBox="1"/>
          <p:nvPr/>
        </p:nvSpPr>
        <p:spPr>
          <a:xfrm>
            <a:off x="2834165" y="1683019"/>
            <a:ext cx="8669039" cy="1692771"/>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Hô hấp nhân tạo được sử dụng để cấp cứu người bị đuối nước, ngạt (bị vùi lấp, ngạt khí độc), điện giật,... dẫn đến ngừng thở, ngừng tim. Hô hấp nhân tạo giúp lưu thông không khí và lưu thông máu.</a:t>
            </a:r>
          </a:p>
        </p:txBody>
      </p:sp>
      <p:sp>
        <p:nvSpPr>
          <p:cNvPr id="14" name="TextBox 14"/>
          <p:cNvSpPr txBox="1"/>
          <p:nvPr/>
        </p:nvSpPr>
        <p:spPr>
          <a:xfrm>
            <a:off x="685622" y="3420802"/>
            <a:ext cx="4451572" cy="384529"/>
          </a:xfrm>
          <a:prstGeom prst="rect">
            <a:avLst/>
          </a:prstGeom>
        </p:spPr>
        <p:txBody>
          <a:bodyPr lIns="0" tIns="0" rIns="0" bIns="0" rtlCol="0" anchor="t">
            <a:spAutoFit/>
          </a:bodyPr>
          <a:lstStyle/>
          <a:p>
            <a:pPr>
              <a:lnSpc>
                <a:spcPts val="3266"/>
              </a:lnSpc>
              <a:spcBef>
                <a:spcPct val="0"/>
              </a:spcBef>
            </a:pPr>
            <a:r>
              <a:rPr lang="en-US" sz="2300" b="1" i="1" dirty="0">
                <a:solidFill>
                  <a:srgbClr val="C00000"/>
                </a:solidFill>
                <a:latin typeface="Arial" pitchFamily="34" charset="0"/>
              </a:rPr>
              <a:t>2. </a:t>
            </a:r>
            <a:r>
              <a:rPr lang="en-US" sz="2300" b="1" i="1" dirty="0" err="1" smtClean="0">
                <a:solidFill>
                  <a:srgbClr val="C00000"/>
                </a:solidFill>
                <a:latin typeface="Arial" pitchFamily="34" charset="0"/>
              </a:rPr>
              <a:t>Cách</a:t>
            </a:r>
            <a:r>
              <a:rPr lang="en-US" sz="2300" b="1" i="1" dirty="0" smtClean="0">
                <a:solidFill>
                  <a:srgbClr val="C00000"/>
                </a:solidFill>
                <a:latin typeface="Arial" pitchFamily="34" charset="0"/>
              </a:rPr>
              <a:t> </a:t>
            </a:r>
            <a:r>
              <a:rPr lang="en-US" sz="2300" b="1" i="1" dirty="0" err="1" smtClean="0">
                <a:solidFill>
                  <a:srgbClr val="C00000"/>
                </a:solidFill>
                <a:latin typeface="Arial" pitchFamily="34" charset="0"/>
              </a:rPr>
              <a:t>tiến</a:t>
            </a:r>
            <a:r>
              <a:rPr lang="en-US" sz="2300" b="1" i="1" dirty="0" smtClean="0">
                <a:solidFill>
                  <a:srgbClr val="C00000"/>
                </a:solidFill>
                <a:latin typeface="Arial" pitchFamily="34" charset="0"/>
              </a:rPr>
              <a:t> </a:t>
            </a:r>
            <a:r>
              <a:rPr lang="en-US" sz="2300" b="1" i="1" dirty="0" err="1">
                <a:solidFill>
                  <a:srgbClr val="C00000"/>
                </a:solidFill>
                <a:latin typeface="Arial" pitchFamily="34" charset="0"/>
              </a:rPr>
              <a:t>hành</a:t>
            </a:r>
            <a:endParaRPr lang="en-US" sz="2300" b="1" i="1" dirty="0">
              <a:solidFill>
                <a:srgbClr val="C00000"/>
              </a:solidFill>
              <a:latin typeface="Arial" pitchFamily="34" charset="0"/>
            </a:endParaRPr>
          </a:p>
        </p:txBody>
      </p:sp>
      <p:sp>
        <p:nvSpPr>
          <p:cNvPr id="16" name="TextBox 15"/>
          <p:cNvSpPr txBox="1"/>
          <p:nvPr/>
        </p:nvSpPr>
        <p:spPr>
          <a:xfrm>
            <a:off x="3656012" y="4152956"/>
            <a:ext cx="5060012" cy="2115964"/>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Trước</a:t>
            </a:r>
            <a:r>
              <a:rPr lang="en-US" sz="2300" b="1" dirty="0">
                <a:solidFill>
                  <a:srgbClr val="000000"/>
                </a:solidFill>
                <a:latin typeface="Arial" pitchFamily="34" charset="0"/>
              </a:rPr>
              <a:t> </a:t>
            </a:r>
            <a:r>
              <a:rPr lang="en-US" sz="2300" b="1" dirty="0" err="1">
                <a:solidFill>
                  <a:srgbClr val="000000"/>
                </a:solidFill>
                <a:latin typeface="Arial" pitchFamily="34" charset="0"/>
              </a:rPr>
              <a:t>tiên</a:t>
            </a:r>
            <a:r>
              <a:rPr lang="en-US" sz="2300" b="1" dirty="0">
                <a:solidFill>
                  <a:srgbClr val="000000"/>
                </a:solidFill>
                <a:latin typeface="Arial" pitchFamily="34" charset="0"/>
              </a:rPr>
              <a:t>, </a:t>
            </a:r>
            <a:r>
              <a:rPr lang="en-US" sz="2300" b="1" dirty="0" err="1">
                <a:solidFill>
                  <a:srgbClr val="000000"/>
                </a:solidFill>
                <a:latin typeface="Arial" pitchFamily="34" charset="0"/>
              </a:rPr>
              <a:t>cần</a:t>
            </a:r>
            <a:r>
              <a:rPr lang="en-US" sz="2300" b="1" dirty="0">
                <a:solidFill>
                  <a:srgbClr val="000000"/>
                </a:solidFill>
                <a:latin typeface="Arial" pitchFamily="34" charset="0"/>
              </a:rPr>
              <a:t> </a:t>
            </a:r>
            <a:r>
              <a:rPr lang="en-US" sz="2300" b="1" dirty="0" err="1">
                <a:solidFill>
                  <a:srgbClr val="000000"/>
                </a:solidFill>
                <a:latin typeface="Arial" pitchFamily="34" charset="0"/>
              </a:rPr>
              <a:t>loại</a:t>
            </a:r>
            <a:r>
              <a:rPr lang="en-US" sz="2300" b="1" dirty="0">
                <a:solidFill>
                  <a:srgbClr val="000000"/>
                </a:solidFill>
                <a:latin typeface="Arial" pitchFamily="34" charset="0"/>
              </a:rPr>
              <a:t> </a:t>
            </a:r>
            <a:r>
              <a:rPr lang="en-US" sz="2300" b="1" dirty="0" err="1">
                <a:solidFill>
                  <a:srgbClr val="000000"/>
                </a:solidFill>
                <a:latin typeface="Arial" pitchFamily="34" charset="0"/>
              </a:rPr>
              <a:t>bỏ</a:t>
            </a:r>
            <a:r>
              <a:rPr lang="en-US" sz="2300" b="1" dirty="0">
                <a:solidFill>
                  <a:srgbClr val="000000"/>
                </a:solidFill>
                <a:latin typeface="Arial" pitchFamily="34" charset="0"/>
              </a:rPr>
              <a:t> </a:t>
            </a:r>
            <a:r>
              <a:rPr lang="en-US" sz="2300" b="1" dirty="0" err="1">
                <a:solidFill>
                  <a:srgbClr val="000000"/>
                </a:solidFill>
                <a:latin typeface="Arial" pitchFamily="34" charset="0"/>
              </a:rPr>
              <a:t>nguyên</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gây</a:t>
            </a:r>
            <a:r>
              <a:rPr lang="en-US" sz="2300" b="1" dirty="0">
                <a:solidFill>
                  <a:srgbClr val="000000"/>
                </a:solidFill>
                <a:latin typeface="Arial" pitchFamily="34" charset="0"/>
              </a:rPr>
              <a:t> </a:t>
            </a:r>
            <a:r>
              <a:rPr lang="en-US" sz="2300" b="1" dirty="0" err="1">
                <a:solidFill>
                  <a:srgbClr val="000000"/>
                </a:solidFill>
                <a:latin typeface="Arial" pitchFamily="34" charset="0"/>
              </a:rPr>
              <a:t>gián</a:t>
            </a:r>
            <a:r>
              <a:rPr lang="en-US" sz="2300" b="1" dirty="0">
                <a:solidFill>
                  <a:srgbClr val="000000"/>
                </a:solidFill>
                <a:latin typeface="Arial" pitchFamily="34" charset="0"/>
              </a:rPr>
              <a:t> </a:t>
            </a:r>
            <a:r>
              <a:rPr lang="en-US" sz="2300" b="1" dirty="0" err="1">
                <a:solidFill>
                  <a:srgbClr val="000000"/>
                </a:solidFill>
                <a:latin typeface="Arial" pitchFamily="34" charset="0"/>
              </a:rPr>
              <a:t>đoạn</a:t>
            </a:r>
            <a:r>
              <a:rPr lang="en-US" sz="2300" b="1" dirty="0">
                <a:solidFill>
                  <a:srgbClr val="000000"/>
                </a:solidFill>
                <a:latin typeface="Arial" pitchFamily="34" charset="0"/>
              </a:rPr>
              <a:t> </a:t>
            </a:r>
            <a:r>
              <a:rPr lang="en-US" sz="2300" b="1" dirty="0" err="1">
                <a:solidFill>
                  <a:srgbClr val="000000"/>
                </a:solidFill>
                <a:latin typeface="Arial" pitchFamily="34" charset="0"/>
              </a:rPr>
              <a:t>hô</a:t>
            </a:r>
            <a:r>
              <a:rPr lang="en-US" sz="2300" b="1" dirty="0">
                <a:solidFill>
                  <a:srgbClr val="000000"/>
                </a:solidFill>
                <a:latin typeface="Arial" pitchFamily="34" charset="0"/>
              </a:rPr>
              <a:t> </a:t>
            </a:r>
            <a:r>
              <a:rPr lang="en-US" sz="2300" b="1" dirty="0" err="1">
                <a:solidFill>
                  <a:srgbClr val="000000"/>
                </a:solidFill>
                <a:latin typeface="Arial" pitchFamily="34" charset="0"/>
              </a:rPr>
              <a:t>hấp</a:t>
            </a:r>
            <a:r>
              <a:rPr lang="en-US" sz="2300" b="1" dirty="0">
                <a:solidFill>
                  <a:srgbClr val="000000"/>
                </a:solidFill>
                <a:latin typeface="Arial" pitchFamily="34" charset="0"/>
              </a:rPr>
              <a:t>, </a:t>
            </a:r>
            <a:r>
              <a:rPr lang="en-US" sz="2300" b="1" dirty="0" err="1">
                <a:solidFill>
                  <a:srgbClr val="000000"/>
                </a:solidFill>
                <a:latin typeface="Arial" pitchFamily="34" charset="0"/>
              </a:rPr>
              <a:t>gọi</a:t>
            </a:r>
            <a:r>
              <a:rPr lang="en-US" sz="2300" b="1" dirty="0">
                <a:solidFill>
                  <a:srgbClr val="000000"/>
                </a:solidFill>
                <a:latin typeface="Arial" pitchFamily="34" charset="0"/>
              </a:rPr>
              <a:t> </a:t>
            </a:r>
            <a:r>
              <a:rPr lang="en-US" sz="2300" b="1" dirty="0" err="1">
                <a:solidFill>
                  <a:srgbClr val="000000"/>
                </a:solidFill>
                <a:latin typeface="Arial" pitchFamily="34" charset="0"/>
              </a:rPr>
              <a:t>ngay</a:t>
            </a:r>
            <a:r>
              <a:rPr lang="en-US" sz="2300" b="1" dirty="0">
                <a:solidFill>
                  <a:srgbClr val="000000"/>
                </a:solidFill>
                <a:latin typeface="Arial" pitchFamily="34" charset="0"/>
              </a:rPr>
              <a:t> </a:t>
            </a:r>
            <a:r>
              <a:rPr lang="en-US" sz="2300" b="1" dirty="0" err="1">
                <a:solidFill>
                  <a:srgbClr val="000000"/>
                </a:solidFill>
                <a:latin typeface="Arial" pitchFamily="34" charset="0"/>
              </a:rPr>
              <a:t>cấp</a:t>
            </a:r>
            <a:r>
              <a:rPr lang="en-US" sz="2300" b="1" dirty="0">
                <a:solidFill>
                  <a:srgbClr val="000000"/>
                </a:solidFill>
                <a:latin typeface="Arial" pitchFamily="34" charset="0"/>
              </a:rPr>
              <a:t>  </a:t>
            </a:r>
            <a:r>
              <a:rPr lang="en-US" sz="2300" b="1" dirty="0" err="1">
                <a:solidFill>
                  <a:srgbClr val="000000"/>
                </a:solidFill>
                <a:latin typeface="Arial" pitchFamily="34" charset="0"/>
              </a:rPr>
              <a:t>cứu</a:t>
            </a:r>
            <a:r>
              <a:rPr lang="en-US" sz="2300" b="1" dirty="0">
                <a:solidFill>
                  <a:srgbClr val="000000"/>
                </a:solidFill>
                <a:latin typeface="Arial" pitchFamily="34" charset="0"/>
              </a:rPr>
              <a:t> (</a:t>
            </a:r>
            <a:r>
              <a:rPr lang="en-US" sz="2300" b="1" dirty="0" err="1">
                <a:solidFill>
                  <a:srgbClr val="000000"/>
                </a:solidFill>
                <a:latin typeface="Arial" pitchFamily="34" charset="0"/>
              </a:rPr>
              <a:t>số</a:t>
            </a:r>
            <a:r>
              <a:rPr lang="en-US" sz="2300" b="1" dirty="0">
                <a:solidFill>
                  <a:srgbClr val="000000"/>
                </a:solidFill>
                <a:latin typeface="Arial" pitchFamily="34" charset="0"/>
              </a:rPr>
              <a:t> </a:t>
            </a:r>
            <a:r>
              <a:rPr lang="en-US" sz="2300" b="1" dirty="0" err="1">
                <a:solidFill>
                  <a:srgbClr val="000000"/>
                </a:solidFill>
                <a:latin typeface="Arial" pitchFamily="34" charset="0"/>
              </a:rPr>
              <a:t>máy</a:t>
            </a:r>
            <a:r>
              <a:rPr lang="en-US" sz="2300" b="1" dirty="0">
                <a:solidFill>
                  <a:srgbClr val="000000"/>
                </a:solidFill>
                <a:latin typeface="Arial" pitchFamily="34" charset="0"/>
              </a:rPr>
              <a:t> 115)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tiến</a:t>
            </a:r>
            <a:r>
              <a:rPr lang="en-US" sz="2300" b="1" dirty="0">
                <a:solidFill>
                  <a:srgbClr val="000000"/>
                </a:solidFill>
                <a:latin typeface="Arial" pitchFamily="34" charset="0"/>
              </a:rPr>
              <a:t> </a:t>
            </a:r>
            <a:r>
              <a:rPr lang="en-US" sz="2300" b="1" dirty="0" err="1">
                <a:solidFill>
                  <a:srgbClr val="000000"/>
                </a:solidFill>
                <a:latin typeface="Arial" pitchFamily="34" charset="0"/>
              </a:rPr>
              <a:t>hành</a:t>
            </a:r>
            <a:r>
              <a:rPr lang="en-US" sz="2300" b="1" dirty="0">
                <a:solidFill>
                  <a:srgbClr val="000000"/>
                </a:solidFill>
                <a:latin typeface="Arial" pitchFamily="34" charset="0"/>
              </a:rPr>
              <a:t> </a:t>
            </a:r>
            <a:r>
              <a:rPr lang="en-US" sz="2300" b="1" dirty="0" err="1">
                <a:solidFill>
                  <a:srgbClr val="000000"/>
                </a:solidFill>
                <a:latin typeface="Arial" pitchFamily="34" charset="0"/>
              </a:rPr>
              <a:t>hô</a:t>
            </a:r>
            <a:r>
              <a:rPr lang="en-US" sz="2300" b="1" dirty="0">
                <a:solidFill>
                  <a:srgbClr val="000000"/>
                </a:solidFill>
                <a:latin typeface="Arial" pitchFamily="34" charset="0"/>
              </a:rPr>
              <a:t> </a:t>
            </a:r>
            <a:r>
              <a:rPr lang="en-US" sz="2300" b="1" dirty="0" err="1">
                <a:solidFill>
                  <a:srgbClr val="000000"/>
                </a:solidFill>
                <a:latin typeface="Arial" pitchFamily="34" charset="0"/>
              </a:rPr>
              <a:t>hấp</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tạo</a:t>
            </a:r>
            <a:r>
              <a:rPr lang="en-US" sz="2300" b="1" dirty="0">
                <a:solidFill>
                  <a:srgbClr val="000000"/>
                </a:solidFill>
                <a:latin typeface="Arial" pitchFamily="34" charset="0"/>
              </a:rPr>
              <a:t> </a:t>
            </a:r>
            <a:r>
              <a:rPr lang="en-US" sz="2300" b="1" dirty="0" err="1">
                <a:solidFill>
                  <a:srgbClr val="000000"/>
                </a:solidFill>
                <a:latin typeface="Arial" pitchFamily="34" charset="0"/>
              </a:rPr>
              <a:t>cho</a:t>
            </a:r>
            <a:r>
              <a:rPr lang="en-US" sz="2300" b="1" dirty="0">
                <a:solidFill>
                  <a:srgbClr val="000000"/>
                </a:solidFill>
                <a:latin typeface="Arial" pitchFamily="34" charset="0"/>
              </a:rPr>
              <a:t> </a:t>
            </a:r>
            <a:r>
              <a:rPr lang="en-US" sz="2300" b="1" dirty="0" err="1">
                <a:solidFill>
                  <a:srgbClr val="000000"/>
                </a:solidFill>
                <a:latin typeface="Arial" pitchFamily="34" charset="0"/>
              </a:rPr>
              <a:t>nạn</a:t>
            </a:r>
            <a:r>
              <a:rPr lang="en-US" sz="2300" b="1" dirty="0">
                <a:solidFill>
                  <a:srgbClr val="000000"/>
                </a:solidFill>
                <a:latin typeface="Arial" pitchFamily="34" charset="0"/>
              </a:rPr>
              <a:t> </a:t>
            </a:r>
            <a:r>
              <a:rPr lang="en-US" sz="2300" b="1" dirty="0" err="1">
                <a:solidFill>
                  <a:srgbClr val="000000"/>
                </a:solidFill>
                <a:latin typeface="Arial" pitchFamily="34" charset="0"/>
              </a:rPr>
              <a:t>nhân</a:t>
            </a:r>
            <a:r>
              <a:rPr lang="en-US" sz="2300" b="1" dirty="0">
                <a:solidFill>
                  <a:srgbClr val="000000"/>
                </a:solidFill>
                <a:latin typeface="Arial" pitchFamily="34" charset="0"/>
              </a:rPr>
              <a:t> </a:t>
            </a:r>
            <a:r>
              <a:rPr lang="en-US" sz="2300" b="1" dirty="0" err="1">
                <a:solidFill>
                  <a:srgbClr val="000000"/>
                </a:solidFill>
                <a:latin typeface="Arial" pitchFamily="34" charset="0"/>
              </a:rPr>
              <a:t>càng</a:t>
            </a:r>
            <a:r>
              <a:rPr lang="en-US" sz="2300" b="1" dirty="0">
                <a:solidFill>
                  <a:srgbClr val="000000"/>
                </a:solidFill>
                <a:latin typeface="Arial" pitchFamily="34" charset="0"/>
              </a:rPr>
              <a:t> </a:t>
            </a:r>
            <a:r>
              <a:rPr lang="en-US" sz="2300" b="1" dirty="0" err="1">
                <a:solidFill>
                  <a:srgbClr val="000000"/>
                </a:solidFill>
                <a:latin typeface="Arial" pitchFamily="34" charset="0"/>
              </a:rPr>
              <a:t>nhanh</a:t>
            </a:r>
            <a:r>
              <a:rPr lang="en-US" sz="2300" b="1" dirty="0">
                <a:solidFill>
                  <a:srgbClr val="000000"/>
                </a:solidFill>
                <a:latin typeface="Arial" pitchFamily="34" charset="0"/>
              </a:rPr>
              <a:t> </a:t>
            </a:r>
            <a:r>
              <a:rPr lang="en-US" sz="2300" b="1" dirty="0" err="1">
                <a:solidFill>
                  <a:srgbClr val="000000"/>
                </a:solidFill>
                <a:latin typeface="Arial" pitchFamily="34" charset="0"/>
              </a:rPr>
              <a:t>càng</a:t>
            </a:r>
            <a:r>
              <a:rPr lang="en-US" sz="2300" b="1" dirty="0">
                <a:solidFill>
                  <a:srgbClr val="000000"/>
                </a:solidFill>
                <a:latin typeface="Arial" pitchFamily="34" charset="0"/>
              </a:rPr>
              <a:t> </a:t>
            </a:r>
            <a:r>
              <a:rPr lang="en-US" sz="2300" b="1" dirty="0" err="1">
                <a:solidFill>
                  <a:srgbClr val="000000"/>
                </a:solidFill>
                <a:latin typeface="Arial" pitchFamily="34" charset="0"/>
              </a:rPr>
              <a:t>tốt</a:t>
            </a:r>
            <a:r>
              <a:rPr lang="en-US" sz="2300" b="1" dirty="0">
                <a:solidFill>
                  <a:srgbClr val="000000"/>
                </a:solidFill>
                <a:latin typeface="Arial" pitchFamily="34" charset="0"/>
              </a:rPr>
              <a:t> </a:t>
            </a:r>
            <a:r>
              <a:rPr lang="en-US" sz="2300" b="1" dirty="0" err="1">
                <a:solidFill>
                  <a:srgbClr val="000000"/>
                </a:solidFill>
                <a:latin typeface="Arial" pitchFamily="34" charset="0"/>
              </a:rPr>
              <a:t>theo</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bước</a:t>
            </a:r>
            <a:r>
              <a:rPr lang="en-US" sz="2300" b="1" dirty="0">
                <a:solidFill>
                  <a:srgbClr val="000000"/>
                </a:solidFill>
                <a:latin typeface="Arial" pitchFamily="34" charset="0"/>
              </a:rPr>
              <a:t> </a:t>
            </a:r>
            <a:r>
              <a:rPr lang="en-US" sz="2300" b="1" dirty="0" err="1">
                <a:solidFill>
                  <a:srgbClr val="000000"/>
                </a:solidFill>
                <a:latin typeface="Arial" pitchFamily="34" charset="0"/>
              </a:rPr>
              <a:t>sau</a:t>
            </a:r>
            <a:r>
              <a:rPr lang="en-US" sz="2300" b="1" dirty="0">
                <a:solidFill>
                  <a:srgbClr val="000000"/>
                </a:solidFill>
                <a:latin typeface="Arial" pitchFamily="34" charset="0"/>
              </a:rPr>
              <a:t>: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anim calcmode="lin" valueType="num">
                                      <p:cBhvr>
                                        <p:cTn id="64" dur="1000" fill="hold"/>
                                        <p:tgtEl>
                                          <p:spTgt spid="16"/>
                                        </p:tgtEl>
                                        <p:attrNameLst>
                                          <p:attrName>ppt_x</p:attrName>
                                        </p:attrNameLst>
                                      </p:cBhvr>
                                      <p:tavLst>
                                        <p:tav tm="0">
                                          <p:val>
                                            <p:strVal val="#ppt_x"/>
                                          </p:val>
                                        </p:tav>
                                        <p:tav tm="100000">
                                          <p:val>
                                            <p:strVal val="#ppt_x"/>
                                          </p:val>
                                        </p:tav>
                                      </p:tavLst>
                                    </p:anim>
                                    <p:anim calcmode="lin" valueType="num">
                                      <p:cBhvr>
                                        <p:cTn id="6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pic>
        <p:nvPicPr>
          <p:cNvPr id="8" name="Picture 8"/>
          <p:cNvPicPr>
            <a:picLocks noChangeAspect="1"/>
          </p:cNvPicPr>
          <p:nvPr/>
        </p:nvPicPr>
        <p:blipFill>
          <a:blip r:embed="rId5"/>
          <a:srcRect/>
          <a:stretch>
            <a:fillRect/>
          </a:stretch>
        </p:blipFill>
        <p:spPr>
          <a:xfrm>
            <a:off x="6885618" y="1751305"/>
            <a:ext cx="4617585" cy="1853513"/>
          </a:xfrm>
          <a:prstGeom prst="rect">
            <a:avLst/>
          </a:prstGeom>
        </p:spPr>
      </p:pic>
      <p:grpSp>
        <p:nvGrpSpPr>
          <p:cNvPr id="9" name="Group 9"/>
          <p:cNvGrpSpPr/>
          <p:nvPr/>
        </p:nvGrpSpPr>
        <p:grpSpPr>
          <a:xfrm>
            <a:off x="685622" y="1400898"/>
            <a:ext cx="6026932" cy="4161597"/>
            <a:chOff x="0" y="0"/>
            <a:chExt cx="12057005" cy="8323193"/>
          </a:xfrm>
        </p:grpSpPr>
        <p:grpSp>
          <p:nvGrpSpPr>
            <p:cNvPr id="10" name="Group 10"/>
            <p:cNvGrpSpPr/>
            <p:nvPr/>
          </p:nvGrpSpPr>
          <p:grpSpPr>
            <a:xfrm>
              <a:off x="0" y="723831"/>
              <a:ext cx="12057005" cy="7599362"/>
              <a:chOff x="0" y="0"/>
              <a:chExt cx="2381631" cy="1501109"/>
            </a:xfrm>
          </p:grpSpPr>
          <p:sp>
            <p:nvSpPr>
              <p:cNvPr id="11" name="Freeform 11"/>
              <p:cNvSpPr/>
              <p:nvPr/>
            </p:nvSpPr>
            <p:spPr>
              <a:xfrm>
                <a:off x="0" y="0"/>
                <a:ext cx="2381631" cy="1501109"/>
              </a:xfrm>
              <a:custGeom>
                <a:avLst/>
                <a:gdLst/>
                <a:ahLst/>
                <a:cxnLst/>
                <a:rect l="l" t="t" r="r" b="b"/>
                <a:pathLst>
                  <a:path w="2381631" h="1501109">
                    <a:moveTo>
                      <a:pt x="43663" y="0"/>
                    </a:moveTo>
                    <a:lnTo>
                      <a:pt x="2337967" y="0"/>
                    </a:lnTo>
                    <a:cubicBezTo>
                      <a:pt x="2362082" y="0"/>
                      <a:pt x="2381631" y="19549"/>
                      <a:pt x="2381631" y="43663"/>
                    </a:cubicBezTo>
                    <a:lnTo>
                      <a:pt x="2381631" y="1457445"/>
                    </a:lnTo>
                    <a:cubicBezTo>
                      <a:pt x="2381631" y="1481560"/>
                      <a:pt x="2362082" y="1501109"/>
                      <a:pt x="2337967" y="1501109"/>
                    </a:cubicBezTo>
                    <a:lnTo>
                      <a:pt x="43663" y="1501109"/>
                    </a:lnTo>
                    <a:cubicBezTo>
                      <a:pt x="32083" y="1501109"/>
                      <a:pt x="20977" y="1496508"/>
                      <a:pt x="12789" y="1488320"/>
                    </a:cubicBezTo>
                    <a:cubicBezTo>
                      <a:pt x="4600" y="1480131"/>
                      <a:pt x="0" y="1469025"/>
                      <a:pt x="0" y="1457445"/>
                    </a:cubicBezTo>
                    <a:lnTo>
                      <a:pt x="0" y="43663"/>
                    </a:lnTo>
                    <a:cubicBezTo>
                      <a:pt x="0" y="32083"/>
                      <a:pt x="4600" y="20977"/>
                      <a:pt x="12789" y="12789"/>
                    </a:cubicBezTo>
                    <a:cubicBezTo>
                      <a:pt x="20977" y="4600"/>
                      <a:pt x="32083" y="0"/>
                      <a:pt x="43663" y="0"/>
                    </a:cubicBezTo>
                    <a:close/>
                  </a:path>
                </a:pathLst>
              </a:custGeom>
              <a:solidFill>
                <a:srgbClr val="B5DED9"/>
              </a:solidFill>
            </p:spPr>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pic>
          <p:nvPicPr>
            <p:cNvPr id="13" name="Picture 13"/>
            <p:cNvPicPr>
              <a:picLocks noChangeAspect="1"/>
            </p:cNvPicPr>
            <p:nvPr/>
          </p:nvPicPr>
          <p:blipFill>
            <a:blip r:embed="rId6"/>
            <a:srcRect/>
            <a:stretch>
              <a:fillRect/>
            </a:stretch>
          </p:blipFill>
          <p:spPr>
            <a:xfrm>
              <a:off x="3270138" y="0"/>
              <a:ext cx="5516728" cy="2303234"/>
            </a:xfrm>
            <a:prstGeom prst="rect">
              <a:avLst/>
            </a:prstGeom>
          </p:spPr>
        </p:pic>
        <p:sp>
          <p:nvSpPr>
            <p:cNvPr id="14" name="TextBox 14"/>
            <p:cNvSpPr txBox="1"/>
            <p:nvPr/>
          </p:nvSpPr>
          <p:spPr>
            <a:xfrm>
              <a:off x="434085" y="2834184"/>
              <a:ext cx="11240872" cy="4247315"/>
            </a:xfrm>
            <a:prstGeom prst="rect">
              <a:avLst/>
            </a:prstGeom>
          </p:spPr>
          <p:txBody>
            <a:bodyPr lIns="0" tIns="0" rIns="0" bIns="0" rtlCol="0" anchor="t">
              <a:spAutoFit/>
            </a:bodyPr>
            <a:lstStyle/>
            <a:p>
              <a:pPr algn="just">
                <a:lnSpc>
                  <a:spcPct val="120000"/>
                </a:lnSpc>
                <a:spcBef>
                  <a:spcPct val="0"/>
                </a:spcBef>
              </a:pPr>
              <a:r>
                <a:rPr lang="en-US" sz="2300" b="1" dirty="0" err="1">
                  <a:solidFill>
                    <a:srgbClr val="C00000"/>
                  </a:solidFill>
                  <a:latin typeface="Arial" pitchFamily="34" charset="0"/>
                </a:rPr>
                <a:t>Bước</a:t>
              </a:r>
              <a:r>
                <a:rPr lang="en-US" sz="2300" b="1" dirty="0">
                  <a:solidFill>
                    <a:srgbClr val="C00000"/>
                  </a:solidFill>
                  <a:latin typeface="Arial" pitchFamily="34" charset="0"/>
                </a:rPr>
                <a:t> 1</a:t>
              </a:r>
              <a:r>
                <a:rPr lang="en-US" sz="2300" b="1" dirty="0">
                  <a:solidFill>
                    <a:srgbClr val="000000"/>
                  </a:solidFill>
                  <a:latin typeface="Arial" pitchFamily="34" charset="0"/>
                </a:rPr>
                <a:t>: </a:t>
              </a:r>
              <a:r>
                <a:rPr lang="en-US" sz="2300" b="1" i="1" dirty="0" err="1" smtClean="0">
                  <a:solidFill>
                    <a:srgbClr val="000000"/>
                  </a:solidFill>
                  <a:latin typeface="Arial" pitchFamily="34" charset="0"/>
                </a:rPr>
                <a:t>Nhanh</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chóng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đưa</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nạn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nhân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ra</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khỏi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mặt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nước</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Đặt</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nạn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nhân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nằm</a:t>
              </a:r>
              <a:r>
                <a:rPr lang="en-US" sz="2300" b="1" i="1" dirty="0" smtClean="0">
                  <a:solidFill>
                    <a:srgbClr val="000000"/>
                  </a:solidFill>
                  <a:latin typeface="Arial" pitchFamily="34" charset="0"/>
                </a:rPr>
                <a:t> ở </a:t>
              </a:r>
              <a:r>
                <a:rPr lang="en-US" sz="2300" b="1" i="1" dirty="0" err="1" smtClean="0">
                  <a:solidFill>
                    <a:srgbClr val="000000"/>
                  </a:solidFill>
                  <a:latin typeface="Arial" pitchFamily="34" charset="0"/>
                </a:rPr>
                <a:t>nơi</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khô</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ráo</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thoáng</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khí</a:t>
              </a:r>
              <a:r>
                <a:rPr lang="en-US" sz="2300" b="1" i="1" dirty="0" smtClean="0">
                  <a:solidFill>
                    <a:srgbClr val="000000"/>
                  </a:solidFill>
                  <a:latin typeface="Arial" pitchFamily="34" charset="0"/>
                </a:rPr>
                <a:t>.</a:t>
              </a:r>
              <a:endParaRPr lang="en-US" sz="2300" b="1" i="1" dirty="0">
                <a:solidFill>
                  <a:srgbClr val="000000"/>
                </a:solidFill>
                <a:latin typeface="Arial" pitchFamily="34" charset="0"/>
              </a:endParaRPr>
            </a:p>
            <a:p>
              <a:pPr algn="just">
                <a:lnSpc>
                  <a:spcPct val="120000"/>
                </a:lnSpc>
                <a:spcBef>
                  <a:spcPct val="0"/>
                </a:spcBef>
              </a:pPr>
              <a:r>
                <a:rPr lang="en-US" sz="2300" b="1" dirty="0" err="1">
                  <a:solidFill>
                    <a:srgbClr val="C00000"/>
                  </a:solidFill>
                  <a:latin typeface="Arial" pitchFamily="34" charset="0"/>
                </a:rPr>
                <a:t>Bước</a:t>
              </a:r>
              <a:r>
                <a:rPr lang="en-US" sz="2300" b="1" dirty="0">
                  <a:solidFill>
                    <a:srgbClr val="C00000"/>
                  </a:solidFill>
                  <a:latin typeface="Arial" pitchFamily="34" charset="0"/>
                </a:rPr>
                <a:t> 2</a:t>
              </a:r>
              <a:r>
                <a:rPr lang="en-US" sz="2300" b="1" dirty="0">
                  <a:solidFill>
                    <a:srgbClr val="000000"/>
                  </a:solidFill>
                  <a:latin typeface="Arial" pitchFamily="34" charset="0"/>
                </a:rPr>
                <a:t>: </a:t>
              </a:r>
              <a:r>
                <a:rPr lang="en-US" sz="2300" b="1" i="1" dirty="0" err="1">
                  <a:solidFill>
                    <a:srgbClr val="000000"/>
                  </a:solidFill>
                  <a:latin typeface="Arial" pitchFamily="34" charset="0"/>
                </a:rPr>
                <a:t>Tiến</a:t>
              </a:r>
              <a:r>
                <a:rPr lang="en-US" sz="2300" b="1" i="1" dirty="0">
                  <a:solidFill>
                    <a:srgbClr val="000000"/>
                  </a:solidFill>
                  <a:latin typeface="Arial" pitchFamily="34" charset="0"/>
                </a:rPr>
                <a:t> </a:t>
              </a:r>
              <a:r>
                <a:rPr lang="en-US" sz="2300" b="1" i="1" dirty="0" err="1">
                  <a:solidFill>
                    <a:srgbClr val="000000"/>
                  </a:solidFill>
                  <a:latin typeface="Arial" pitchFamily="34" charset="0"/>
                </a:rPr>
                <a:t>hành</a:t>
              </a:r>
              <a:r>
                <a:rPr lang="en-US" sz="2300" b="1" i="1" dirty="0">
                  <a:solidFill>
                    <a:srgbClr val="000000"/>
                  </a:solidFill>
                  <a:latin typeface="Arial" pitchFamily="34" charset="0"/>
                </a:rPr>
                <a:t> </a:t>
              </a:r>
              <a:r>
                <a:rPr lang="en-US" sz="2300" b="1" i="1" dirty="0" err="1" smtClean="0">
                  <a:solidFill>
                    <a:srgbClr val="000000"/>
                  </a:solidFill>
                  <a:latin typeface="Arial" pitchFamily="34" charset="0"/>
                </a:rPr>
                <a:t>hô</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hấp</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nhân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tạo</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cho</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nạn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nhân</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theo</a:t>
              </a:r>
              <a:r>
                <a:rPr lang="en-US" sz="2300" b="1" i="1" dirty="0" smtClean="0">
                  <a:solidFill>
                    <a:srgbClr val="000000"/>
                  </a:solidFill>
                  <a:latin typeface="Arial" pitchFamily="34" charset="0"/>
                </a:rPr>
                <a:t> </a:t>
              </a:r>
              <a:r>
                <a:rPr lang="en-US" sz="2300" b="1" i="1" dirty="0" err="1" smtClean="0">
                  <a:solidFill>
                    <a:srgbClr val="000000"/>
                  </a:solidFill>
                  <a:latin typeface="Arial" pitchFamily="34" charset="0"/>
                </a:rPr>
                <a:t>tranh</a:t>
              </a:r>
              <a:r>
                <a:rPr lang="en-US" sz="2300" b="1" i="1" dirty="0" smtClean="0">
                  <a:solidFill>
                    <a:srgbClr val="000000"/>
                  </a:solidFill>
                  <a:latin typeface="Arial" pitchFamily="34" charset="0"/>
                </a:rPr>
                <a:t>)</a:t>
              </a:r>
            </a:p>
          </p:txBody>
        </p:sp>
      </p:grpSp>
      <p:pic>
        <p:nvPicPr>
          <p:cNvPr id="15" name="Picture 15"/>
          <p:cNvPicPr>
            <a:picLocks noChangeAspect="1"/>
          </p:cNvPicPr>
          <p:nvPr/>
        </p:nvPicPr>
        <p:blipFill>
          <a:blip r:embed="rId7"/>
          <a:srcRect l="4580" t="23161" r="15408" b="4354"/>
          <a:stretch>
            <a:fillRect/>
          </a:stretch>
        </p:blipFill>
        <p:spPr>
          <a:xfrm>
            <a:off x="6885618" y="3590161"/>
            <a:ext cx="4617585" cy="2582039"/>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85622" y="5742669"/>
            <a:ext cx="6026932" cy="429531"/>
          </a:xfrm>
          <a:prstGeom prst="rect">
            <a:avLst/>
          </a:prstGeom>
        </p:spPr>
      </p:pic>
      <p:sp>
        <p:nvSpPr>
          <p:cNvPr id="17" name="TextBox 17"/>
          <p:cNvSpPr txBox="1"/>
          <p:nvPr/>
        </p:nvSpPr>
        <p:spPr>
          <a:xfrm>
            <a:off x="1539957" y="319558"/>
            <a:ext cx="9963246" cy="423193"/>
          </a:xfrm>
          <a:prstGeom prst="rect">
            <a:avLst/>
          </a:prstGeom>
        </p:spPr>
        <p:txBody>
          <a:bodyPr wrap="square" lIns="0" tIns="0" rIns="0" bIns="0" rtlCol="0" anchor="t">
            <a:spAutoFit/>
          </a:bodyPr>
          <a:lstStyle/>
          <a:p>
            <a:pPr>
              <a:lnSpc>
                <a:spcPts val="3266"/>
              </a:lnSpc>
            </a:pPr>
            <a:r>
              <a:rPr lang="en-US" sz="2300" b="1" dirty="0" smtClean="0">
                <a:solidFill>
                  <a:srgbClr val="FFFFFF"/>
                </a:solidFill>
                <a:latin typeface="Arial" pitchFamily="34" charset="0"/>
              </a:rPr>
              <a:t>IV. </a:t>
            </a:r>
            <a:r>
              <a:rPr lang="en-US" sz="2300" b="1" dirty="0">
                <a:solidFill>
                  <a:srgbClr val="FFFFFF"/>
                </a:solidFill>
                <a:latin typeface="Arial" pitchFamily="34" charset="0"/>
              </a:rPr>
              <a:t>THỰC HÀNH HÔ HẤP NHÂN TẠO, CẤP CỨU NGƯỜI ĐUỐI NƯỚC</a:t>
            </a:r>
          </a:p>
        </p:txBody>
      </p:sp>
      <p:pic>
        <p:nvPicPr>
          <p:cNvPr id="18" name="Picture 1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6135520" y="5587895"/>
            <a:ext cx="707054" cy="949314"/>
          </a:xfrm>
          <a:prstGeom prst="rect">
            <a:avLst/>
          </a:prstGeom>
        </p:spPr>
      </p:pic>
      <p:pic>
        <p:nvPicPr>
          <p:cNvPr id="19" name="Picture 8"/>
          <p:cNvPicPr>
            <a:picLocks noChangeAspect="1"/>
          </p:cNvPicPr>
          <p:nvPr/>
        </p:nvPicPr>
        <p:blipFill>
          <a:blip r:embed="rId13"/>
          <a:srcRect/>
          <a:stretch>
            <a:fillRect/>
          </a:stretch>
        </p:blipFill>
        <p:spPr>
          <a:xfrm>
            <a:off x="11098071" y="293444"/>
            <a:ext cx="1060588" cy="884495"/>
          </a:xfrm>
          <a:prstGeom prst="rect">
            <a:avLst/>
          </a:prstGeom>
        </p:spPr>
      </p:pic>
      <p:pic>
        <p:nvPicPr>
          <p:cNvPr id="20" name="Picture 8"/>
          <p:cNvPicPr>
            <a:picLocks noChangeAspect="1"/>
          </p:cNvPicPr>
          <p:nvPr/>
        </p:nvPicPr>
        <p:blipFill>
          <a:blip r:embed="rId13"/>
          <a:srcRect/>
          <a:stretch>
            <a:fillRect/>
          </a:stretch>
        </p:blipFill>
        <p:spPr>
          <a:xfrm>
            <a:off x="11250471" y="445844"/>
            <a:ext cx="1060588" cy="88449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grpSp>
        <p:nvGrpSpPr>
          <p:cNvPr id="8" name="Group 8"/>
          <p:cNvGrpSpPr/>
          <p:nvPr/>
        </p:nvGrpSpPr>
        <p:grpSpPr>
          <a:xfrm>
            <a:off x="685621" y="1308236"/>
            <a:ext cx="4656574" cy="4330563"/>
            <a:chOff x="0" y="-192881"/>
            <a:chExt cx="9315573" cy="8661125"/>
          </a:xfrm>
        </p:grpSpPr>
        <p:grpSp>
          <p:nvGrpSpPr>
            <p:cNvPr id="9" name="Group 9"/>
            <p:cNvGrpSpPr/>
            <p:nvPr/>
          </p:nvGrpSpPr>
          <p:grpSpPr>
            <a:xfrm>
              <a:off x="0" y="-192881"/>
              <a:ext cx="9315573" cy="8661125"/>
              <a:chOff x="0" y="-38100"/>
              <a:chExt cx="1840113" cy="1710839"/>
            </a:xfrm>
          </p:grpSpPr>
          <p:sp>
            <p:nvSpPr>
              <p:cNvPr id="10" name="Freeform 10"/>
              <p:cNvSpPr/>
              <p:nvPr/>
            </p:nvSpPr>
            <p:spPr>
              <a:xfrm>
                <a:off x="0" y="0"/>
                <a:ext cx="1840113" cy="1672739"/>
              </a:xfrm>
              <a:custGeom>
                <a:avLst/>
                <a:gdLst/>
                <a:ahLst/>
                <a:cxnLst/>
                <a:rect l="l" t="t" r="r" b="b"/>
                <a:pathLst>
                  <a:path w="1840113" h="1968715">
                    <a:moveTo>
                      <a:pt x="56513" y="0"/>
                    </a:moveTo>
                    <a:lnTo>
                      <a:pt x="1783600" y="0"/>
                    </a:lnTo>
                    <a:cubicBezTo>
                      <a:pt x="1798588" y="0"/>
                      <a:pt x="1812963" y="5954"/>
                      <a:pt x="1823561" y="16552"/>
                    </a:cubicBezTo>
                    <a:cubicBezTo>
                      <a:pt x="1834159" y="27150"/>
                      <a:pt x="1840113" y="41525"/>
                      <a:pt x="1840113" y="56513"/>
                    </a:cubicBezTo>
                    <a:lnTo>
                      <a:pt x="1840113" y="1912201"/>
                    </a:lnTo>
                    <a:cubicBezTo>
                      <a:pt x="1840113" y="1943413"/>
                      <a:pt x="1814812" y="1968715"/>
                      <a:pt x="1783600" y="1968715"/>
                    </a:cubicBezTo>
                    <a:lnTo>
                      <a:pt x="56513" y="1968715"/>
                    </a:lnTo>
                    <a:cubicBezTo>
                      <a:pt x="25302" y="1968715"/>
                      <a:pt x="0" y="1943413"/>
                      <a:pt x="0" y="1912201"/>
                    </a:cubicBezTo>
                    <a:lnTo>
                      <a:pt x="0" y="56513"/>
                    </a:lnTo>
                    <a:cubicBezTo>
                      <a:pt x="0" y="25302"/>
                      <a:pt x="25302" y="0"/>
                      <a:pt x="56513" y="0"/>
                    </a:cubicBezTo>
                    <a:close/>
                  </a:path>
                </a:pathLst>
              </a:custGeom>
              <a:solidFill>
                <a:srgbClr val="FFDE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354764" y="307736"/>
              <a:ext cx="8606044" cy="7567711"/>
            </a:xfrm>
            <a:prstGeom prst="rect">
              <a:avLst/>
            </a:prstGeom>
          </p:spPr>
          <p:txBody>
            <a:bodyPr lIns="0" tIns="0" rIns="0" bIns="0" rtlCol="0" anchor="t">
              <a:spAutoFit/>
            </a:bodyPr>
            <a:lstStyle/>
            <a:p>
              <a:pPr>
                <a:lnSpc>
                  <a:spcPts val="3266"/>
                </a:lnSpc>
              </a:pPr>
              <a:r>
                <a:rPr lang="en-US" sz="2300" b="1" dirty="0" err="1">
                  <a:solidFill>
                    <a:srgbClr val="C00000"/>
                  </a:solidFill>
                  <a:latin typeface="+mj-lt"/>
                </a:rPr>
                <a:t>Kĩ</a:t>
              </a:r>
              <a:r>
                <a:rPr lang="en-US" sz="2300" b="1" dirty="0">
                  <a:solidFill>
                    <a:srgbClr val="C00000"/>
                  </a:solidFill>
                  <a:latin typeface="+mj-lt"/>
                </a:rPr>
                <a:t> </a:t>
              </a:r>
              <a:r>
                <a:rPr lang="en-US" sz="2300" b="1" dirty="0" err="1">
                  <a:solidFill>
                    <a:srgbClr val="C00000"/>
                  </a:solidFill>
                  <a:latin typeface="+mj-lt"/>
                </a:rPr>
                <a:t>thuật</a:t>
              </a:r>
              <a:r>
                <a:rPr lang="en-US" sz="2300" b="1" dirty="0">
                  <a:solidFill>
                    <a:srgbClr val="C00000"/>
                  </a:solidFill>
                  <a:latin typeface="+mj-lt"/>
                </a:rPr>
                <a:t> </a:t>
              </a:r>
              <a:r>
                <a:rPr lang="en-US" sz="2300" b="1" dirty="0" err="1">
                  <a:solidFill>
                    <a:srgbClr val="C00000"/>
                  </a:solidFill>
                  <a:latin typeface="+mj-lt"/>
                </a:rPr>
                <a:t>thổi</a:t>
              </a:r>
              <a:r>
                <a:rPr lang="en-US" sz="2300" b="1" dirty="0">
                  <a:solidFill>
                    <a:srgbClr val="C00000"/>
                  </a:solidFill>
                  <a:latin typeface="+mj-lt"/>
                </a:rPr>
                <a:t> </a:t>
              </a:r>
              <a:r>
                <a:rPr lang="en-US" sz="2300" b="1" dirty="0" err="1">
                  <a:solidFill>
                    <a:srgbClr val="C00000"/>
                  </a:solidFill>
                  <a:latin typeface="+mj-lt"/>
                </a:rPr>
                <a:t>ngạt</a:t>
              </a:r>
              <a:r>
                <a:rPr lang="en-US" sz="2300" b="1" dirty="0">
                  <a:solidFill>
                    <a:srgbClr val="000000"/>
                  </a:solidFill>
                  <a:latin typeface="+mj-lt"/>
                </a:rPr>
                <a:t>:</a:t>
              </a:r>
            </a:p>
            <a:p>
              <a:pPr>
                <a:lnSpc>
                  <a:spcPct val="120000"/>
                </a:lnSpc>
              </a:pPr>
              <a:r>
                <a:rPr lang="en-US" sz="2300" b="1" dirty="0" smtClean="0">
                  <a:solidFill>
                    <a:srgbClr val="000000"/>
                  </a:solidFill>
                  <a:latin typeface="+mj-lt"/>
                </a:rPr>
                <a:t>. </a:t>
              </a:r>
              <a:r>
                <a:rPr lang="en-US" sz="2300" b="1" dirty="0" err="1" smtClean="0">
                  <a:solidFill>
                    <a:srgbClr val="000000"/>
                  </a:solidFill>
                  <a:latin typeface="+mj-lt"/>
                </a:rPr>
                <a:t>Đặt</a:t>
              </a:r>
              <a:r>
                <a:rPr lang="en-US" sz="2300" b="1" dirty="0" smtClean="0">
                  <a:solidFill>
                    <a:srgbClr val="000000"/>
                  </a:solidFill>
                  <a:latin typeface="+mj-lt"/>
                </a:rPr>
                <a:t> </a:t>
              </a:r>
              <a:r>
                <a:rPr lang="en-US" sz="2300" b="1" dirty="0" err="1" smtClean="0">
                  <a:solidFill>
                    <a:srgbClr val="000000"/>
                  </a:solidFill>
                  <a:latin typeface="+mj-lt"/>
                </a:rPr>
                <a:t>nạn</a:t>
              </a:r>
              <a:r>
                <a:rPr lang="en-US" sz="2300" b="1" dirty="0" smtClean="0">
                  <a:solidFill>
                    <a:srgbClr val="000000"/>
                  </a:solidFill>
                  <a:latin typeface="+mj-lt"/>
                </a:rPr>
                <a:t> </a:t>
              </a:r>
              <a:r>
                <a:rPr lang="en-US" sz="2300" b="1" dirty="0" err="1" smtClean="0">
                  <a:solidFill>
                    <a:srgbClr val="000000"/>
                  </a:solidFill>
                  <a:latin typeface="+mj-lt"/>
                </a:rPr>
                <a:t>nhân</a:t>
              </a:r>
              <a:r>
                <a:rPr lang="en-US" sz="2300" b="1" dirty="0" smtClean="0">
                  <a:solidFill>
                    <a:srgbClr val="000000"/>
                  </a:solidFill>
                  <a:latin typeface="+mj-lt"/>
                </a:rPr>
                <a:t> </a:t>
              </a:r>
              <a:r>
                <a:rPr lang="en-US" sz="2300" b="1" dirty="0" err="1" smtClean="0">
                  <a:solidFill>
                    <a:srgbClr val="000000"/>
                  </a:solidFill>
                  <a:latin typeface="+mj-lt"/>
                </a:rPr>
                <a:t>nằm</a:t>
              </a:r>
              <a:r>
                <a:rPr lang="en-US" sz="2300" b="1" dirty="0" smtClean="0">
                  <a:solidFill>
                    <a:srgbClr val="000000"/>
                  </a:solidFill>
                  <a:latin typeface="+mj-lt"/>
                </a:rPr>
                <a:t> </a:t>
              </a:r>
              <a:r>
                <a:rPr lang="en-US" sz="2300" b="1" dirty="0" err="1" smtClean="0">
                  <a:solidFill>
                    <a:srgbClr val="000000"/>
                  </a:solidFill>
                  <a:latin typeface="+mj-lt"/>
                </a:rPr>
                <a:t>ngửa</a:t>
              </a:r>
              <a:r>
                <a:rPr lang="en-US" sz="2300" b="1" dirty="0" smtClean="0">
                  <a:solidFill>
                    <a:srgbClr val="000000"/>
                  </a:solidFill>
                  <a:latin typeface="+mj-lt"/>
                </a:rPr>
                <a:t>, </a:t>
              </a:r>
              <a:r>
                <a:rPr lang="en-US" sz="2300" b="1" dirty="0" err="1" smtClean="0">
                  <a:solidFill>
                    <a:srgbClr val="000000"/>
                  </a:solidFill>
                  <a:latin typeface="+mj-lt"/>
                </a:rPr>
                <a:t>đầu</a:t>
              </a:r>
              <a:r>
                <a:rPr lang="en-US" sz="2300" b="1" dirty="0" smtClean="0">
                  <a:solidFill>
                    <a:srgbClr val="000000"/>
                  </a:solidFill>
                  <a:latin typeface="+mj-lt"/>
                </a:rPr>
                <a:t> </a:t>
              </a:r>
              <a:r>
                <a:rPr lang="en-US" sz="2300" b="1" dirty="0" err="1" smtClean="0">
                  <a:solidFill>
                    <a:srgbClr val="000000"/>
                  </a:solidFill>
                  <a:latin typeface="+mj-lt"/>
                </a:rPr>
                <a:t>hơi</a:t>
              </a:r>
              <a:r>
                <a:rPr lang="en-US" sz="2300" b="1" dirty="0" smtClean="0">
                  <a:solidFill>
                    <a:srgbClr val="000000"/>
                  </a:solidFill>
                  <a:latin typeface="+mj-lt"/>
                </a:rPr>
                <a:t> </a:t>
              </a:r>
              <a:r>
                <a:rPr lang="en-US" sz="2300" b="1" dirty="0" err="1" smtClean="0">
                  <a:solidFill>
                    <a:srgbClr val="000000"/>
                  </a:solidFill>
                  <a:latin typeface="+mj-lt"/>
                </a:rPr>
                <a:t>ngả</a:t>
              </a:r>
              <a:r>
                <a:rPr lang="en-US" sz="2300" b="1" dirty="0" smtClean="0">
                  <a:solidFill>
                    <a:srgbClr val="000000"/>
                  </a:solidFill>
                  <a:latin typeface="+mj-lt"/>
                </a:rPr>
                <a:t> </a:t>
              </a:r>
              <a:r>
                <a:rPr lang="en-US" sz="2300" b="1" dirty="0" err="1" smtClean="0">
                  <a:solidFill>
                    <a:srgbClr val="000000"/>
                  </a:solidFill>
                  <a:latin typeface="+mj-lt"/>
                </a:rPr>
                <a:t>ngửa</a:t>
              </a:r>
              <a:r>
                <a:rPr lang="en-US" sz="2300" b="1" dirty="0" smtClean="0">
                  <a:solidFill>
                    <a:srgbClr val="000000"/>
                  </a:solidFill>
                  <a:latin typeface="+mj-lt"/>
                </a:rPr>
                <a:t> </a:t>
              </a:r>
              <a:r>
                <a:rPr lang="en-US" sz="2300" b="1" dirty="0" err="1" smtClean="0">
                  <a:solidFill>
                    <a:srgbClr val="000000"/>
                  </a:solidFill>
                  <a:latin typeface="+mj-lt"/>
                </a:rPr>
                <a:t>ra</a:t>
              </a:r>
              <a:r>
                <a:rPr lang="en-US" sz="2300" b="1" dirty="0" smtClean="0">
                  <a:solidFill>
                    <a:srgbClr val="000000"/>
                  </a:solidFill>
                  <a:latin typeface="+mj-lt"/>
                </a:rPr>
                <a:t> </a:t>
              </a:r>
              <a:r>
                <a:rPr lang="en-US" sz="2300" b="1" dirty="0" err="1" smtClean="0">
                  <a:solidFill>
                    <a:srgbClr val="000000"/>
                  </a:solidFill>
                  <a:latin typeface="+mj-lt"/>
                </a:rPr>
                <a:t>sau</a:t>
              </a:r>
              <a:endParaRPr lang="en-US" sz="2300" b="1" dirty="0">
                <a:solidFill>
                  <a:srgbClr val="000000"/>
                </a:solidFill>
                <a:latin typeface="+mj-lt"/>
              </a:endParaRPr>
            </a:p>
            <a:p>
              <a:pPr>
                <a:lnSpc>
                  <a:spcPts val="3266"/>
                </a:lnSpc>
                <a:spcBef>
                  <a:spcPct val="0"/>
                </a:spcBef>
              </a:pPr>
              <a:r>
                <a:rPr lang="en-US" sz="2300" b="1" dirty="0" smtClean="0">
                  <a:solidFill>
                    <a:srgbClr val="000000"/>
                  </a:solidFill>
                  <a:latin typeface="+mj-lt"/>
                </a:rPr>
                <a:t>. </a:t>
              </a:r>
              <a:r>
                <a:rPr lang="en-US" sz="2300" b="1" dirty="0" err="1" smtClean="0">
                  <a:solidFill>
                    <a:srgbClr val="000000"/>
                  </a:solidFill>
                  <a:latin typeface="+mj-lt"/>
                </a:rPr>
                <a:t>Dùng</a:t>
              </a:r>
              <a:r>
                <a:rPr lang="en-US" sz="2300" b="1" dirty="0" smtClean="0">
                  <a:solidFill>
                    <a:srgbClr val="000000"/>
                  </a:solidFill>
                  <a:latin typeface="+mj-lt"/>
                </a:rPr>
                <a:t> 2 </a:t>
              </a:r>
              <a:r>
                <a:rPr lang="en-US" sz="2300" b="1" dirty="0" err="1" smtClean="0">
                  <a:solidFill>
                    <a:srgbClr val="000000"/>
                  </a:solidFill>
                  <a:latin typeface="+mj-lt"/>
                </a:rPr>
                <a:t>ngón</a:t>
              </a:r>
              <a:r>
                <a:rPr lang="en-US" sz="2300" b="1" dirty="0" smtClean="0">
                  <a:solidFill>
                    <a:srgbClr val="000000"/>
                  </a:solidFill>
                  <a:latin typeface="+mj-lt"/>
                </a:rPr>
                <a:t> </a:t>
              </a:r>
              <a:r>
                <a:rPr lang="en-US" sz="2300" b="1" dirty="0" err="1" smtClean="0">
                  <a:solidFill>
                    <a:srgbClr val="000000"/>
                  </a:solidFill>
                  <a:latin typeface="+mj-lt"/>
                </a:rPr>
                <a:t>tay</a:t>
              </a:r>
              <a:r>
                <a:rPr lang="en-US" sz="2300" b="1" dirty="0" smtClean="0">
                  <a:solidFill>
                    <a:srgbClr val="000000"/>
                  </a:solidFill>
                  <a:latin typeface="+mj-lt"/>
                </a:rPr>
                <a:t> </a:t>
              </a:r>
              <a:r>
                <a:rPr lang="en-US" sz="2300" b="1" dirty="0" err="1" smtClean="0">
                  <a:solidFill>
                    <a:srgbClr val="000000"/>
                  </a:solidFill>
                  <a:latin typeface="+mj-lt"/>
                </a:rPr>
                <a:t>bịt</a:t>
              </a:r>
              <a:r>
                <a:rPr lang="en-US" sz="2300" b="1" dirty="0" smtClean="0">
                  <a:solidFill>
                    <a:srgbClr val="000000"/>
                  </a:solidFill>
                  <a:latin typeface="+mj-lt"/>
                </a:rPr>
                <a:t> </a:t>
              </a:r>
              <a:r>
                <a:rPr lang="en-US" sz="2300" b="1" dirty="0" err="1" smtClean="0">
                  <a:solidFill>
                    <a:srgbClr val="000000"/>
                  </a:solidFill>
                  <a:latin typeface="+mj-lt"/>
                </a:rPr>
                <a:t>mũi</a:t>
              </a:r>
              <a:r>
                <a:rPr lang="en-US" sz="2300" b="1" dirty="0" smtClean="0">
                  <a:solidFill>
                    <a:srgbClr val="000000"/>
                  </a:solidFill>
                  <a:latin typeface="+mj-lt"/>
                </a:rPr>
                <a:t> </a:t>
              </a:r>
              <a:r>
                <a:rPr lang="en-US" sz="2300" b="1" dirty="0" err="1" smtClean="0">
                  <a:solidFill>
                    <a:srgbClr val="000000"/>
                  </a:solidFill>
                  <a:latin typeface="+mj-lt"/>
                </a:rPr>
                <a:t>nạn</a:t>
              </a:r>
              <a:r>
                <a:rPr lang="en-US" sz="2300" b="1" dirty="0" smtClean="0">
                  <a:solidFill>
                    <a:srgbClr val="000000"/>
                  </a:solidFill>
                  <a:latin typeface="+mj-lt"/>
                </a:rPr>
                <a:t> </a:t>
              </a:r>
              <a:r>
                <a:rPr lang="en-US" sz="2300" b="1" dirty="0" err="1" smtClean="0">
                  <a:solidFill>
                    <a:srgbClr val="000000"/>
                  </a:solidFill>
                  <a:latin typeface="+mj-lt"/>
                </a:rPr>
                <a:t>nhân</a:t>
              </a:r>
              <a:endParaRPr lang="en-US" sz="2300" b="1" dirty="0" smtClean="0">
                <a:solidFill>
                  <a:srgbClr val="000000"/>
                </a:solidFill>
                <a:latin typeface="+mj-lt"/>
              </a:endParaRPr>
            </a:p>
            <a:p>
              <a:pPr>
                <a:lnSpc>
                  <a:spcPts val="3266"/>
                </a:lnSpc>
                <a:spcBef>
                  <a:spcPct val="0"/>
                </a:spcBef>
              </a:pPr>
              <a:r>
                <a:rPr lang="en-US" sz="2300" b="1" dirty="0" smtClean="0">
                  <a:solidFill>
                    <a:srgbClr val="000000"/>
                  </a:solidFill>
                  <a:latin typeface="+mj-lt"/>
                </a:rPr>
                <a:t>. </a:t>
              </a:r>
              <a:r>
                <a:rPr lang="en-US" sz="2300" b="1" dirty="0" err="1" smtClean="0">
                  <a:solidFill>
                    <a:srgbClr val="000000"/>
                  </a:solidFill>
                  <a:latin typeface="+mj-lt"/>
                </a:rPr>
                <a:t>Hít</a:t>
              </a:r>
              <a:r>
                <a:rPr lang="en-US" sz="2300" b="1" dirty="0" smtClean="0">
                  <a:solidFill>
                    <a:srgbClr val="000000"/>
                  </a:solidFill>
                  <a:latin typeface="+mj-lt"/>
                </a:rPr>
                <a:t> </a:t>
              </a:r>
              <a:r>
                <a:rPr lang="en-US" sz="2300" b="1" dirty="0" err="1" smtClean="0">
                  <a:solidFill>
                    <a:srgbClr val="000000"/>
                  </a:solidFill>
                  <a:latin typeface="+mj-lt"/>
                </a:rPr>
                <a:t>một</a:t>
              </a:r>
              <a:r>
                <a:rPr lang="en-US" sz="2300" b="1" dirty="0" smtClean="0">
                  <a:solidFill>
                    <a:srgbClr val="000000"/>
                  </a:solidFill>
                  <a:latin typeface="+mj-lt"/>
                </a:rPr>
                <a:t> </a:t>
              </a:r>
              <a:r>
                <a:rPr lang="en-US" sz="2300" b="1" dirty="0" err="1" smtClean="0">
                  <a:solidFill>
                    <a:srgbClr val="000000"/>
                  </a:solidFill>
                  <a:latin typeface="+mj-lt"/>
                </a:rPr>
                <a:t>hơi</a:t>
              </a:r>
              <a:r>
                <a:rPr lang="en-US" sz="2300" b="1" dirty="0" smtClean="0">
                  <a:solidFill>
                    <a:srgbClr val="000000"/>
                  </a:solidFill>
                  <a:latin typeface="+mj-lt"/>
                </a:rPr>
                <a:t> </a:t>
              </a:r>
              <a:r>
                <a:rPr lang="en-US" sz="2300" b="1" dirty="0" err="1" smtClean="0">
                  <a:solidFill>
                    <a:srgbClr val="000000"/>
                  </a:solidFill>
                  <a:latin typeface="+mj-lt"/>
                </a:rPr>
                <a:t>thật</a:t>
              </a:r>
              <a:r>
                <a:rPr lang="en-US" sz="2300" b="1" dirty="0" smtClean="0">
                  <a:solidFill>
                    <a:srgbClr val="000000"/>
                  </a:solidFill>
                  <a:latin typeface="+mj-lt"/>
                </a:rPr>
                <a:t> </a:t>
              </a:r>
              <a:r>
                <a:rPr lang="en-US" sz="2300" b="1" dirty="0" err="1" smtClean="0">
                  <a:solidFill>
                    <a:srgbClr val="000000"/>
                  </a:solidFill>
                  <a:latin typeface="+mj-lt"/>
                </a:rPr>
                <a:t>mạnh</a:t>
              </a:r>
              <a:r>
                <a:rPr lang="en-US" sz="2300" b="1" dirty="0" smtClean="0">
                  <a:solidFill>
                    <a:srgbClr val="000000"/>
                  </a:solidFill>
                  <a:latin typeface="+mj-lt"/>
                </a:rPr>
                <a:t> </a:t>
              </a:r>
              <a:r>
                <a:rPr lang="en-US" sz="2300" b="1" dirty="0" err="1" smtClean="0">
                  <a:solidFill>
                    <a:srgbClr val="000000"/>
                  </a:solidFill>
                  <a:latin typeface="+mj-lt"/>
                </a:rPr>
                <a:t>rồi</a:t>
              </a:r>
              <a:r>
                <a:rPr lang="en-US" sz="2300" b="1" dirty="0" smtClean="0">
                  <a:solidFill>
                    <a:srgbClr val="000000"/>
                  </a:solidFill>
                  <a:latin typeface="+mj-lt"/>
                </a:rPr>
                <a:t> </a:t>
              </a:r>
              <a:r>
                <a:rPr lang="en-US" sz="2300" b="1" dirty="0" err="1" smtClean="0">
                  <a:solidFill>
                    <a:srgbClr val="000000"/>
                  </a:solidFill>
                  <a:latin typeface="+mj-lt"/>
                </a:rPr>
                <a:t>ghé</a:t>
              </a:r>
              <a:r>
                <a:rPr lang="en-US" sz="2300" b="1" dirty="0" smtClean="0">
                  <a:solidFill>
                    <a:srgbClr val="000000"/>
                  </a:solidFill>
                  <a:latin typeface="+mj-lt"/>
                </a:rPr>
                <a:t> </a:t>
              </a:r>
              <a:r>
                <a:rPr lang="en-US" sz="2300" b="1" dirty="0" err="1" smtClean="0">
                  <a:solidFill>
                    <a:srgbClr val="000000"/>
                  </a:solidFill>
                  <a:latin typeface="+mj-lt"/>
                </a:rPr>
                <a:t>môi</a:t>
              </a:r>
              <a:r>
                <a:rPr lang="en-US" sz="2300" b="1" dirty="0" smtClean="0">
                  <a:solidFill>
                    <a:srgbClr val="000000"/>
                  </a:solidFill>
                  <a:latin typeface="+mj-lt"/>
                </a:rPr>
                <a:t> </a:t>
              </a:r>
              <a:r>
                <a:rPr lang="en-US" sz="2300" b="1" dirty="0" err="1" smtClean="0">
                  <a:solidFill>
                    <a:srgbClr val="000000"/>
                  </a:solidFill>
                  <a:latin typeface="+mj-lt"/>
                </a:rPr>
                <a:t>sát</a:t>
              </a:r>
              <a:r>
                <a:rPr lang="en-US" sz="2300" b="1" dirty="0" smtClean="0">
                  <a:solidFill>
                    <a:srgbClr val="000000"/>
                  </a:solidFill>
                  <a:latin typeface="+mj-lt"/>
                </a:rPr>
                <a:t> </a:t>
              </a:r>
              <a:r>
                <a:rPr lang="en-US" sz="2300" b="1" dirty="0" err="1" smtClean="0">
                  <a:solidFill>
                    <a:srgbClr val="000000"/>
                  </a:solidFill>
                  <a:latin typeface="+mj-lt"/>
                </a:rPr>
                <a:t>miệng</a:t>
              </a:r>
              <a:r>
                <a:rPr lang="en-US" sz="2300" b="1" dirty="0" smtClean="0">
                  <a:solidFill>
                    <a:srgbClr val="000000"/>
                  </a:solidFill>
                  <a:latin typeface="+mj-lt"/>
                </a:rPr>
                <a:t> </a:t>
              </a:r>
              <a:r>
                <a:rPr lang="en-US" sz="2300" b="1" dirty="0" err="1" smtClean="0">
                  <a:solidFill>
                    <a:srgbClr val="000000"/>
                  </a:solidFill>
                  <a:latin typeface="+mj-lt"/>
                </a:rPr>
                <a:t>nạn</a:t>
              </a:r>
              <a:r>
                <a:rPr lang="en-US" sz="2300" b="1" dirty="0" smtClean="0">
                  <a:solidFill>
                    <a:srgbClr val="000000"/>
                  </a:solidFill>
                  <a:latin typeface="+mj-lt"/>
                </a:rPr>
                <a:t> </a:t>
              </a:r>
              <a:r>
                <a:rPr lang="en-US" sz="2300" b="1" dirty="0" err="1" smtClean="0">
                  <a:solidFill>
                    <a:srgbClr val="000000"/>
                  </a:solidFill>
                  <a:latin typeface="+mj-lt"/>
                </a:rPr>
                <a:t>nhân</a:t>
              </a:r>
              <a:r>
                <a:rPr lang="en-US" sz="2300" b="1" dirty="0" smtClean="0">
                  <a:solidFill>
                    <a:srgbClr val="000000"/>
                  </a:solidFill>
                  <a:latin typeface="+mj-lt"/>
                </a:rPr>
                <a:t> </a:t>
              </a:r>
              <a:r>
                <a:rPr lang="en-US" sz="2300" b="1" dirty="0" err="1" smtClean="0">
                  <a:solidFill>
                    <a:srgbClr val="000000"/>
                  </a:solidFill>
                  <a:latin typeface="+mj-lt"/>
                </a:rPr>
                <a:t>và</a:t>
              </a:r>
              <a:r>
                <a:rPr lang="en-US" sz="2300" b="1" dirty="0" smtClean="0">
                  <a:solidFill>
                    <a:srgbClr val="000000"/>
                  </a:solidFill>
                  <a:latin typeface="+mj-lt"/>
                </a:rPr>
                <a:t> </a:t>
              </a:r>
              <a:r>
                <a:rPr lang="en-US" sz="2300" b="1" dirty="0" err="1" smtClean="0">
                  <a:solidFill>
                    <a:srgbClr val="000000"/>
                  </a:solidFill>
                  <a:latin typeface="+mj-lt"/>
                </a:rPr>
                <a:t>thổi</a:t>
              </a:r>
              <a:r>
                <a:rPr lang="en-US" sz="2300" b="1" dirty="0" smtClean="0">
                  <a:solidFill>
                    <a:srgbClr val="000000"/>
                  </a:solidFill>
                  <a:latin typeface="+mj-lt"/>
                </a:rPr>
                <a:t> </a:t>
              </a:r>
              <a:r>
                <a:rPr lang="en-US" sz="2300" b="1" dirty="0" err="1" smtClean="0">
                  <a:solidFill>
                    <a:srgbClr val="000000"/>
                  </a:solidFill>
                  <a:latin typeface="+mj-lt"/>
                </a:rPr>
                <a:t>hết</a:t>
              </a:r>
              <a:r>
                <a:rPr lang="en-US" sz="2300" b="1" dirty="0" smtClean="0">
                  <a:solidFill>
                    <a:srgbClr val="000000"/>
                  </a:solidFill>
                  <a:latin typeface="+mj-lt"/>
                </a:rPr>
                <a:t> </a:t>
              </a:r>
              <a:r>
                <a:rPr lang="en-US" sz="2300" b="1" dirty="0" err="1" smtClean="0">
                  <a:solidFill>
                    <a:srgbClr val="000000"/>
                  </a:solidFill>
                  <a:latin typeface="+mj-lt"/>
                </a:rPr>
                <a:t>hơi</a:t>
              </a:r>
              <a:r>
                <a:rPr lang="en-US" sz="2300" b="1" dirty="0" smtClean="0">
                  <a:solidFill>
                    <a:srgbClr val="000000"/>
                  </a:solidFill>
                  <a:latin typeface="+mj-lt"/>
                </a:rPr>
                <a:t> </a:t>
              </a:r>
              <a:r>
                <a:rPr lang="en-US" sz="2300" b="1" dirty="0" err="1" smtClean="0">
                  <a:solidFill>
                    <a:srgbClr val="000000"/>
                  </a:solidFill>
                  <a:latin typeface="+mj-lt"/>
                </a:rPr>
                <a:t>vào</a:t>
              </a:r>
              <a:r>
                <a:rPr lang="en-US" sz="2300" b="1" dirty="0" smtClean="0">
                  <a:solidFill>
                    <a:srgbClr val="000000"/>
                  </a:solidFill>
                  <a:latin typeface="+mj-lt"/>
                </a:rPr>
                <a:t>. </a:t>
              </a:r>
              <a:r>
                <a:rPr lang="en-US" sz="2300" b="1" dirty="0" err="1" smtClean="0">
                  <a:solidFill>
                    <a:srgbClr val="000000"/>
                  </a:solidFill>
                  <a:latin typeface="+mj-lt"/>
                </a:rPr>
                <a:t>Lặp</a:t>
              </a:r>
              <a:r>
                <a:rPr lang="en-US" sz="2300" b="1" dirty="0" smtClean="0">
                  <a:solidFill>
                    <a:srgbClr val="000000"/>
                  </a:solidFill>
                  <a:latin typeface="+mj-lt"/>
                </a:rPr>
                <a:t> </a:t>
              </a:r>
              <a:r>
                <a:rPr lang="en-US" sz="2300" b="1" dirty="0" err="1" smtClean="0">
                  <a:solidFill>
                    <a:srgbClr val="000000"/>
                  </a:solidFill>
                  <a:latin typeface="+mj-lt"/>
                </a:rPr>
                <a:t>lại</a:t>
              </a:r>
              <a:r>
                <a:rPr lang="en-US" sz="2300" b="1" dirty="0" smtClean="0">
                  <a:solidFill>
                    <a:srgbClr val="000000"/>
                  </a:solidFill>
                  <a:latin typeface="+mj-lt"/>
                </a:rPr>
                <a:t> </a:t>
              </a:r>
              <a:r>
                <a:rPr lang="en-US" sz="2300" b="1" dirty="0" err="1" smtClean="0">
                  <a:solidFill>
                    <a:srgbClr val="000000"/>
                  </a:solidFill>
                  <a:latin typeface="+mj-lt"/>
                </a:rPr>
                <a:t>liên</a:t>
              </a:r>
              <a:r>
                <a:rPr lang="en-US" sz="2300" b="1" dirty="0" smtClean="0">
                  <a:solidFill>
                    <a:srgbClr val="000000"/>
                  </a:solidFill>
                  <a:latin typeface="+mj-lt"/>
                </a:rPr>
                <a:t> </a:t>
              </a:r>
              <a:r>
                <a:rPr lang="en-US" sz="2300" b="1" dirty="0" err="1" smtClean="0">
                  <a:solidFill>
                    <a:srgbClr val="000000"/>
                  </a:solidFill>
                  <a:latin typeface="+mj-lt"/>
                </a:rPr>
                <a:t>tục</a:t>
              </a:r>
              <a:r>
                <a:rPr lang="en-US" sz="2300" b="1" dirty="0" smtClean="0">
                  <a:solidFill>
                    <a:srgbClr val="000000"/>
                  </a:solidFill>
                  <a:latin typeface="+mj-lt"/>
                </a:rPr>
                <a:t> </a:t>
              </a:r>
              <a:r>
                <a:rPr lang="en-US" sz="2300" b="1" dirty="0" err="1" smtClean="0">
                  <a:solidFill>
                    <a:srgbClr val="000000"/>
                  </a:solidFill>
                  <a:latin typeface="+mj-lt"/>
                </a:rPr>
                <a:t>khoảng</a:t>
              </a:r>
              <a:r>
                <a:rPr lang="en-US" sz="2300" b="1" dirty="0" smtClean="0">
                  <a:solidFill>
                    <a:srgbClr val="000000"/>
                  </a:solidFill>
                  <a:latin typeface="+mj-lt"/>
                </a:rPr>
                <a:t> </a:t>
              </a:r>
              <a:r>
                <a:rPr lang="en-US" sz="2300" b="1" dirty="0" smtClean="0">
                  <a:solidFill>
                    <a:srgbClr val="C00000"/>
                  </a:solidFill>
                  <a:latin typeface="+mj-lt"/>
                </a:rPr>
                <a:t>12 </a:t>
              </a:r>
              <a:r>
                <a:rPr lang="en-US" sz="2300" b="1" dirty="0" err="1" smtClean="0">
                  <a:solidFill>
                    <a:srgbClr val="C00000"/>
                  </a:solidFill>
                  <a:latin typeface="+mj-lt"/>
                </a:rPr>
                <a:t>đến</a:t>
              </a:r>
              <a:r>
                <a:rPr lang="en-US" sz="2300" b="1" dirty="0" smtClean="0">
                  <a:solidFill>
                    <a:srgbClr val="C00000"/>
                  </a:solidFill>
                  <a:latin typeface="+mj-lt"/>
                </a:rPr>
                <a:t> 20 </a:t>
              </a:r>
              <a:r>
                <a:rPr lang="en-US" sz="2300" b="1" dirty="0" err="1" smtClean="0">
                  <a:solidFill>
                    <a:srgbClr val="C00000"/>
                  </a:solidFill>
                  <a:latin typeface="+mj-lt"/>
                </a:rPr>
                <a:t>lần</a:t>
              </a:r>
              <a:r>
                <a:rPr lang="en-US" sz="2300" b="1" dirty="0" smtClean="0">
                  <a:solidFill>
                    <a:srgbClr val="C00000"/>
                  </a:solidFill>
                  <a:latin typeface="+mj-lt"/>
                </a:rPr>
                <a:t>/</a:t>
              </a:r>
              <a:r>
                <a:rPr lang="en-US" sz="2300" b="1" dirty="0" err="1" smtClean="0">
                  <a:solidFill>
                    <a:srgbClr val="C00000"/>
                  </a:solidFill>
                  <a:latin typeface="+mj-lt"/>
                </a:rPr>
                <a:t>phút</a:t>
              </a:r>
              <a:r>
                <a:rPr lang="en-US" sz="2300" b="1" dirty="0" smtClean="0">
                  <a:solidFill>
                    <a:srgbClr val="C00000"/>
                  </a:solidFill>
                  <a:latin typeface="+mj-lt"/>
                </a:rPr>
                <a:t> </a:t>
              </a:r>
              <a:r>
                <a:rPr lang="en-US" sz="2300" b="1" dirty="0" err="1" smtClean="0">
                  <a:solidFill>
                    <a:srgbClr val="000000"/>
                  </a:solidFill>
                  <a:latin typeface="+mj-lt"/>
                </a:rPr>
                <a:t>cho</a:t>
              </a:r>
              <a:r>
                <a:rPr lang="en-US" sz="2300" b="1" dirty="0" smtClean="0">
                  <a:solidFill>
                    <a:srgbClr val="000000"/>
                  </a:solidFill>
                  <a:latin typeface="+mj-lt"/>
                </a:rPr>
                <a:t> </a:t>
              </a:r>
              <a:r>
                <a:rPr lang="en-US" sz="2300" b="1" dirty="0" err="1" smtClean="0">
                  <a:solidFill>
                    <a:srgbClr val="000000"/>
                  </a:solidFill>
                  <a:latin typeface="+mj-lt"/>
                </a:rPr>
                <a:t>tới</a:t>
              </a:r>
              <a:r>
                <a:rPr lang="en-US" sz="2300" b="1" dirty="0" smtClean="0">
                  <a:solidFill>
                    <a:srgbClr val="000000"/>
                  </a:solidFill>
                  <a:latin typeface="+mj-lt"/>
                </a:rPr>
                <a:t> </a:t>
              </a:r>
              <a:r>
                <a:rPr lang="en-US" sz="2300" b="1" dirty="0" err="1" smtClean="0">
                  <a:solidFill>
                    <a:srgbClr val="000000"/>
                  </a:solidFill>
                  <a:latin typeface="+mj-lt"/>
                </a:rPr>
                <a:t>khi</a:t>
              </a:r>
              <a:r>
                <a:rPr lang="en-US" sz="2300" b="1" dirty="0" smtClean="0">
                  <a:solidFill>
                    <a:srgbClr val="000000"/>
                  </a:solidFill>
                  <a:latin typeface="+mj-lt"/>
                </a:rPr>
                <a:t> </a:t>
              </a:r>
              <a:r>
                <a:rPr lang="en-US" sz="2300" b="1" dirty="0" err="1" smtClean="0">
                  <a:solidFill>
                    <a:srgbClr val="000000"/>
                  </a:solidFill>
                  <a:latin typeface="+mj-lt"/>
                </a:rPr>
                <a:t>hô</a:t>
              </a:r>
              <a:r>
                <a:rPr lang="en-US" sz="2300" b="1" dirty="0" smtClean="0">
                  <a:solidFill>
                    <a:srgbClr val="000000"/>
                  </a:solidFill>
                  <a:latin typeface="+mj-lt"/>
                </a:rPr>
                <a:t> </a:t>
              </a:r>
              <a:r>
                <a:rPr lang="en-US" sz="2300" b="1" dirty="0" err="1" smtClean="0">
                  <a:solidFill>
                    <a:srgbClr val="000000"/>
                  </a:solidFill>
                  <a:latin typeface="+mj-lt"/>
                </a:rPr>
                <a:t>hấp</a:t>
              </a:r>
              <a:r>
                <a:rPr lang="en-US" sz="2300" b="1" dirty="0" smtClean="0">
                  <a:solidFill>
                    <a:srgbClr val="000000"/>
                  </a:solidFill>
                  <a:latin typeface="+mj-lt"/>
                </a:rPr>
                <a:t> </a:t>
              </a:r>
              <a:r>
                <a:rPr lang="en-US" sz="2300" b="1" dirty="0" err="1" smtClean="0">
                  <a:solidFill>
                    <a:srgbClr val="000000"/>
                  </a:solidFill>
                  <a:latin typeface="+mj-lt"/>
                </a:rPr>
                <a:t>của</a:t>
              </a:r>
              <a:r>
                <a:rPr lang="en-US" sz="2300" b="1" dirty="0" smtClean="0">
                  <a:solidFill>
                    <a:srgbClr val="000000"/>
                  </a:solidFill>
                  <a:latin typeface="+mj-lt"/>
                </a:rPr>
                <a:t> </a:t>
              </a:r>
              <a:r>
                <a:rPr lang="en-US" sz="2300" b="1" dirty="0" err="1" smtClean="0">
                  <a:solidFill>
                    <a:srgbClr val="000000"/>
                  </a:solidFill>
                  <a:latin typeface="+mj-lt"/>
                </a:rPr>
                <a:t>nạn</a:t>
              </a:r>
              <a:r>
                <a:rPr lang="en-US" sz="2300" b="1" dirty="0" smtClean="0">
                  <a:solidFill>
                    <a:srgbClr val="000000"/>
                  </a:solidFill>
                  <a:latin typeface="+mj-lt"/>
                </a:rPr>
                <a:t> </a:t>
              </a:r>
              <a:r>
                <a:rPr lang="en-US" sz="2300" b="1" dirty="0" err="1" smtClean="0">
                  <a:solidFill>
                    <a:srgbClr val="000000"/>
                  </a:solidFill>
                  <a:latin typeface="+mj-lt"/>
                </a:rPr>
                <a:t>nhân</a:t>
              </a:r>
              <a:r>
                <a:rPr lang="en-US" sz="2300" b="1" dirty="0" smtClean="0">
                  <a:solidFill>
                    <a:srgbClr val="000000"/>
                  </a:solidFill>
                  <a:latin typeface="+mj-lt"/>
                </a:rPr>
                <a:t> </a:t>
              </a:r>
              <a:r>
                <a:rPr lang="en-US" sz="2300" b="1" dirty="0" err="1" smtClean="0">
                  <a:solidFill>
                    <a:srgbClr val="000000"/>
                  </a:solidFill>
                  <a:latin typeface="+mj-lt"/>
                </a:rPr>
                <a:t>được</a:t>
              </a:r>
              <a:r>
                <a:rPr lang="en-US" sz="2300" b="1" dirty="0" smtClean="0">
                  <a:solidFill>
                    <a:srgbClr val="000000"/>
                  </a:solidFill>
                  <a:latin typeface="+mj-lt"/>
                </a:rPr>
                <a:t> </a:t>
              </a:r>
              <a:r>
                <a:rPr lang="en-US" sz="2300" b="1" dirty="0" err="1" smtClean="0">
                  <a:solidFill>
                    <a:srgbClr val="000000"/>
                  </a:solidFill>
                  <a:latin typeface="+mj-lt"/>
                </a:rPr>
                <a:t>ổn</a:t>
              </a:r>
              <a:r>
                <a:rPr lang="en-US" sz="2300" b="1" dirty="0" smtClean="0">
                  <a:solidFill>
                    <a:srgbClr val="000000"/>
                  </a:solidFill>
                  <a:latin typeface="+mj-lt"/>
                </a:rPr>
                <a:t> </a:t>
              </a:r>
              <a:r>
                <a:rPr lang="en-US" sz="2300" b="1" dirty="0" err="1" smtClean="0">
                  <a:solidFill>
                    <a:srgbClr val="000000"/>
                  </a:solidFill>
                  <a:latin typeface="+mj-lt"/>
                </a:rPr>
                <a:t>định</a:t>
              </a:r>
              <a:endParaRPr lang="en-US" sz="2300" b="1" dirty="0" smtClean="0">
                <a:solidFill>
                  <a:srgbClr val="000000"/>
                </a:solidFill>
                <a:latin typeface="+mj-lt"/>
              </a:endParaRPr>
            </a:p>
          </p:txBody>
        </p:sp>
      </p:grpSp>
      <p:pic>
        <p:nvPicPr>
          <p:cNvPr id="13" name="Picture 13"/>
          <p:cNvPicPr>
            <a:picLocks noChangeAspect="1"/>
          </p:cNvPicPr>
          <p:nvPr/>
        </p:nvPicPr>
        <p:blipFill>
          <a:blip r:embed="rId5"/>
          <a:srcRect/>
          <a:stretch>
            <a:fillRect/>
          </a:stretch>
        </p:blipFill>
        <p:spPr>
          <a:xfrm>
            <a:off x="5464739" y="1558545"/>
            <a:ext cx="6038464" cy="3143069"/>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141832" y="4854015"/>
            <a:ext cx="4684279" cy="1541955"/>
          </a:xfrm>
          <a:prstGeom prst="rect">
            <a:avLst/>
          </a:prstGeom>
        </p:spPr>
      </p:pic>
      <p:sp>
        <p:nvSpPr>
          <p:cNvPr id="15" name="TextBox 15"/>
          <p:cNvSpPr txBox="1"/>
          <p:nvPr/>
        </p:nvSpPr>
        <p:spPr>
          <a:xfrm>
            <a:off x="1539956" y="319558"/>
            <a:ext cx="10040855" cy="423193"/>
          </a:xfrm>
          <a:prstGeom prst="rect">
            <a:avLst/>
          </a:prstGeom>
        </p:spPr>
        <p:txBody>
          <a:bodyPr wrap="square" lIns="0" tIns="0" rIns="0" bIns="0" rtlCol="0" anchor="t">
            <a:spAutoFit/>
          </a:bodyPr>
          <a:lstStyle/>
          <a:p>
            <a:pPr>
              <a:lnSpc>
                <a:spcPts val="3266"/>
              </a:lnSpc>
            </a:pPr>
            <a:r>
              <a:rPr lang="en-US" sz="2300" b="1" dirty="0" smtClean="0">
                <a:solidFill>
                  <a:srgbClr val="FFFFFF"/>
                </a:solidFill>
                <a:latin typeface="Arial" pitchFamily="34" charset="0"/>
              </a:rPr>
              <a:t>IV. </a:t>
            </a:r>
            <a:r>
              <a:rPr lang="en-US" sz="2300" b="1" dirty="0">
                <a:solidFill>
                  <a:srgbClr val="FFFFFF"/>
                </a:solidFill>
                <a:latin typeface="Arial" pitchFamily="34" charset="0"/>
              </a:rPr>
              <a:t>THỰC HÀNH HÔ HẤP NHÂN TẠO, CẤP CỨU NGƯỜI ĐUỐI NƯỚC</a:t>
            </a:r>
          </a:p>
        </p:txBody>
      </p:sp>
      <p:pic>
        <p:nvPicPr>
          <p:cNvPr id="16" name="Picture 8"/>
          <p:cNvPicPr>
            <a:picLocks noChangeAspect="1"/>
          </p:cNvPicPr>
          <p:nvPr/>
        </p:nvPicPr>
        <p:blipFill>
          <a:blip r:embed="rId9"/>
          <a:srcRect/>
          <a:stretch>
            <a:fillRect/>
          </a:stretch>
        </p:blipFill>
        <p:spPr>
          <a:xfrm>
            <a:off x="11098071" y="293444"/>
            <a:ext cx="1060588" cy="88449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grpSp>
        <p:nvGrpSpPr>
          <p:cNvPr id="8" name="Group 8"/>
          <p:cNvGrpSpPr/>
          <p:nvPr/>
        </p:nvGrpSpPr>
        <p:grpSpPr>
          <a:xfrm>
            <a:off x="685622" y="1404809"/>
            <a:ext cx="6678316" cy="3026334"/>
            <a:chOff x="0" y="0"/>
            <a:chExt cx="13360111" cy="5839117"/>
          </a:xfrm>
        </p:grpSpPr>
        <p:grpSp>
          <p:nvGrpSpPr>
            <p:cNvPr id="9" name="Group 9"/>
            <p:cNvGrpSpPr/>
            <p:nvPr/>
          </p:nvGrpSpPr>
          <p:grpSpPr>
            <a:xfrm>
              <a:off x="0" y="0"/>
              <a:ext cx="13360111" cy="5839117"/>
              <a:chOff x="0" y="0"/>
              <a:chExt cx="2639034" cy="1153406"/>
            </a:xfrm>
          </p:grpSpPr>
          <p:sp>
            <p:nvSpPr>
              <p:cNvPr id="10" name="Freeform 10"/>
              <p:cNvSpPr/>
              <p:nvPr/>
            </p:nvSpPr>
            <p:spPr>
              <a:xfrm>
                <a:off x="0" y="0"/>
                <a:ext cx="2639034" cy="1153406"/>
              </a:xfrm>
              <a:custGeom>
                <a:avLst/>
                <a:gdLst/>
                <a:ahLst/>
                <a:cxnLst/>
                <a:rect l="l" t="t" r="r" b="b"/>
                <a:pathLst>
                  <a:path w="2639034" h="1153406">
                    <a:moveTo>
                      <a:pt x="39405" y="0"/>
                    </a:moveTo>
                    <a:lnTo>
                      <a:pt x="2599630" y="0"/>
                    </a:lnTo>
                    <a:cubicBezTo>
                      <a:pt x="2610080" y="0"/>
                      <a:pt x="2620103" y="4152"/>
                      <a:pt x="2627493" y="11541"/>
                    </a:cubicBezTo>
                    <a:cubicBezTo>
                      <a:pt x="2634883" y="18931"/>
                      <a:pt x="2639034" y="28954"/>
                      <a:pt x="2639034" y="39405"/>
                    </a:cubicBezTo>
                    <a:lnTo>
                      <a:pt x="2639034" y="1114001"/>
                    </a:lnTo>
                    <a:cubicBezTo>
                      <a:pt x="2639034" y="1124452"/>
                      <a:pt x="2634883" y="1134475"/>
                      <a:pt x="2627493" y="1141865"/>
                    </a:cubicBezTo>
                    <a:cubicBezTo>
                      <a:pt x="2620103" y="1149254"/>
                      <a:pt x="2610080" y="1153406"/>
                      <a:pt x="2599630" y="1153406"/>
                    </a:cubicBezTo>
                    <a:lnTo>
                      <a:pt x="39405" y="1153406"/>
                    </a:lnTo>
                    <a:cubicBezTo>
                      <a:pt x="28954" y="1153406"/>
                      <a:pt x="18931" y="1149254"/>
                      <a:pt x="11541" y="1141865"/>
                    </a:cubicBezTo>
                    <a:cubicBezTo>
                      <a:pt x="4152" y="1134475"/>
                      <a:pt x="0" y="1124452"/>
                      <a:pt x="0" y="1114001"/>
                    </a:cubicBezTo>
                    <a:lnTo>
                      <a:pt x="0" y="39405"/>
                    </a:lnTo>
                    <a:cubicBezTo>
                      <a:pt x="0" y="28954"/>
                      <a:pt x="4152" y="18931"/>
                      <a:pt x="11541" y="11541"/>
                    </a:cubicBezTo>
                    <a:cubicBezTo>
                      <a:pt x="18931" y="4152"/>
                      <a:pt x="28954" y="0"/>
                      <a:pt x="39405" y="0"/>
                    </a:cubicBezTo>
                    <a:close/>
                  </a:path>
                </a:pathLst>
              </a:custGeom>
              <a:solidFill>
                <a:srgbClr val="FFDE59"/>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pitchFamily="34" charset="0"/>
                </a:endParaRPr>
              </a:p>
            </p:txBody>
          </p:sp>
        </p:grpSp>
        <p:sp>
          <p:nvSpPr>
            <p:cNvPr id="12" name="TextBox 12"/>
            <p:cNvSpPr txBox="1"/>
            <p:nvPr/>
          </p:nvSpPr>
          <p:spPr>
            <a:xfrm>
              <a:off x="331782" y="287466"/>
              <a:ext cx="13028325" cy="4988215"/>
            </a:xfrm>
            <a:prstGeom prst="rect">
              <a:avLst/>
            </a:prstGeom>
          </p:spPr>
          <p:txBody>
            <a:bodyPr wrap="square" lIns="0" tIns="0" rIns="0" bIns="0" rtlCol="0" anchor="t">
              <a:spAutoFit/>
            </a:bodyPr>
            <a:lstStyle/>
            <a:p>
              <a:pPr>
                <a:spcBef>
                  <a:spcPct val="0"/>
                </a:spcBef>
              </a:pPr>
              <a:r>
                <a:rPr lang="en-US" sz="2400" b="1" dirty="0" err="1">
                  <a:solidFill>
                    <a:srgbClr val="C00000"/>
                  </a:solidFill>
                  <a:latin typeface="+mj-lt"/>
                </a:rPr>
                <a:t>Kĩ</a:t>
              </a:r>
              <a:r>
                <a:rPr lang="en-US" sz="2400" b="1" dirty="0">
                  <a:solidFill>
                    <a:srgbClr val="C00000"/>
                  </a:solidFill>
                  <a:latin typeface="+mj-lt"/>
                </a:rPr>
                <a:t> </a:t>
              </a:r>
              <a:r>
                <a:rPr lang="en-US" sz="2400" b="1" dirty="0" err="1">
                  <a:solidFill>
                    <a:srgbClr val="C00000"/>
                  </a:solidFill>
                  <a:latin typeface="+mj-lt"/>
                </a:rPr>
                <a:t>thuật</a:t>
              </a:r>
              <a:r>
                <a:rPr lang="en-US" sz="2400" b="1" dirty="0">
                  <a:solidFill>
                    <a:srgbClr val="C00000"/>
                  </a:solidFill>
                  <a:latin typeface="+mj-lt"/>
                </a:rPr>
                <a:t> </a:t>
              </a:r>
              <a:r>
                <a:rPr lang="en-US" sz="2400" b="1" dirty="0" err="1" smtClean="0">
                  <a:solidFill>
                    <a:srgbClr val="C00000"/>
                  </a:solidFill>
                  <a:latin typeface="+mj-lt"/>
                </a:rPr>
                <a:t>ấn</a:t>
              </a:r>
              <a:r>
                <a:rPr lang="en-US" sz="2400" b="1" dirty="0" smtClean="0">
                  <a:solidFill>
                    <a:srgbClr val="C00000"/>
                  </a:solidFill>
                  <a:latin typeface="+mj-lt"/>
                </a:rPr>
                <a:t> </a:t>
              </a:r>
              <a:r>
                <a:rPr lang="en-US" sz="2400" b="1" dirty="0" err="1" smtClean="0">
                  <a:solidFill>
                    <a:srgbClr val="C00000"/>
                  </a:solidFill>
                  <a:latin typeface="+mj-lt"/>
                </a:rPr>
                <a:t>lồng</a:t>
              </a:r>
              <a:r>
                <a:rPr lang="en-US" sz="2400" b="1" dirty="0" smtClean="0">
                  <a:solidFill>
                    <a:srgbClr val="C00000"/>
                  </a:solidFill>
                  <a:latin typeface="+mj-lt"/>
                </a:rPr>
                <a:t> </a:t>
              </a:r>
              <a:r>
                <a:rPr lang="en-US" sz="2400" b="1" dirty="0" err="1" smtClean="0">
                  <a:solidFill>
                    <a:srgbClr val="C00000"/>
                  </a:solidFill>
                  <a:latin typeface="+mj-lt"/>
                </a:rPr>
                <a:t>ngực</a:t>
              </a:r>
              <a:r>
                <a:rPr lang="en-US" sz="2400" b="1" dirty="0" smtClean="0">
                  <a:solidFill>
                    <a:srgbClr val="000000"/>
                  </a:solidFill>
                  <a:latin typeface="+mj-lt"/>
                </a:rPr>
                <a:t>:</a:t>
              </a:r>
            </a:p>
            <a:p>
              <a:r>
                <a:rPr lang="en-US" sz="2400" b="1" dirty="0">
                  <a:solidFill>
                    <a:srgbClr val="000000"/>
                  </a:solidFill>
                  <a:latin typeface="+mj-lt"/>
                </a:rPr>
                <a:t>. </a:t>
              </a:r>
              <a:r>
                <a:rPr lang="en-US" sz="2400" b="1" dirty="0" err="1" smtClean="0">
                  <a:solidFill>
                    <a:srgbClr val="000000"/>
                  </a:solidFill>
                  <a:latin typeface="+mj-lt"/>
                </a:rPr>
                <a:t>Đặt</a:t>
              </a:r>
              <a:r>
                <a:rPr lang="en-US" sz="2400" b="1" dirty="0" smtClean="0">
                  <a:solidFill>
                    <a:srgbClr val="000000"/>
                  </a:solidFill>
                  <a:latin typeface="+mj-lt"/>
                </a:rPr>
                <a:t> </a:t>
              </a:r>
              <a:r>
                <a:rPr lang="en-US" sz="2400" b="1" dirty="0" err="1">
                  <a:solidFill>
                    <a:srgbClr val="000000"/>
                  </a:solidFill>
                  <a:latin typeface="+mj-lt"/>
                </a:rPr>
                <a:t>nạn</a:t>
              </a:r>
              <a:r>
                <a:rPr lang="en-US" sz="2400" b="1" dirty="0">
                  <a:solidFill>
                    <a:srgbClr val="000000"/>
                  </a:solidFill>
                  <a:latin typeface="+mj-lt"/>
                </a:rPr>
                <a:t> </a:t>
              </a:r>
              <a:r>
                <a:rPr lang="en-US" sz="2400" b="1" dirty="0" err="1">
                  <a:solidFill>
                    <a:srgbClr val="000000"/>
                  </a:solidFill>
                  <a:latin typeface="+mj-lt"/>
                </a:rPr>
                <a:t>nhân</a:t>
              </a:r>
              <a:r>
                <a:rPr lang="en-US" sz="2400" b="1" dirty="0">
                  <a:solidFill>
                    <a:srgbClr val="000000"/>
                  </a:solidFill>
                  <a:latin typeface="+mj-lt"/>
                </a:rPr>
                <a:t> </a:t>
              </a:r>
              <a:r>
                <a:rPr lang="en-US" sz="2400" b="1" dirty="0" err="1">
                  <a:solidFill>
                    <a:srgbClr val="000000"/>
                  </a:solidFill>
                  <a:latin typeface="+mj-lt"/>
                </a:rPr>
                <a:t>nằm</a:t>
              </a:r>
              <a:r>
                <a:rPr lang="en-US" sz="2400" b="1" dirty="0">
                  <a:solidFill>
                    <a:srgbClr val="000000"/>
                  </a:solidFill>
                  <a:latin typeface="+mj-lt"/>
                </a:rPr>
                <a:t> </a:t>
              </a:r>
              <a:r>
                <a:rPr lang="en-US" sz="2400" b="1" dirty="0" err="1">
                  <a:solidFill>
                    <a:srgbClr val="000000"/>
                  </a:solidFill>
                  <a:latin typeface="+mj-lt"/>
                </a:rPr>
                <a:t>ngửa</a:t>
              </a:r>
              <a:r>
                <a:rPr lang="en-US" sz="2400" b="1" dirty="0">
                  <a:solidFill>
                    <a:srgbClr val="000000"/>
                  </a:solidFill>
                  <a:latin typeface="+mj-lt"/>
                </a:rPr>
                <a:t>, </a:t>
              </a:r>
              <a:r>
                <a:rPr lang="en-US" sz="2400" b="1" dirty="0" err="1">
                  <a:solidFill>
                    <a:srgbClr val="000000"/>
                  </a:solidFill>
                  <a:latin typeface="+mj-lt"/>
                </a:rPr>
                <a:t>đầu</a:t>
              </a:r>
              <a:r>
                <a:rPr lang="en-US" sz="2400" b="1" dirty="0">
                  <a:solidFill>
                    <a:srgbClr val="000000"/>
                  </a:solidFill>
                  <a:latin typeface="+mj-lt"/>
                </a:rPr>
                <a:t> </a:t>
              </a:r>
              <a:r>
                <a:rPr lang="en-US" sz="2400" b="1" dirty="0" err="1">
                  <a:solidFill>
                    <a:srgbClr val="000000"/>
                  </a:solidFill>
                  <a:latin typeface="+mj-lt"/>
                </a:rPr>
                <a:t>hơi</a:t>
              </a:r>
              <a:r>
                <a:rPr lang="en-US" sz="2400" b="1" dirty="0">
                  <a:solidFill>
                    <a:srgbClr val="000000"/>
                  </a:solidFill>
                  <a:latin typeface="+mj-lt"/>
                </a:rPr>
                <a:t> </a:t>
              </a:r>
              <a:r>
                <a:rPr lang="en-US" sz="2400" b="1" dirty="0" err="1">
                  <a:solidFill>
                    <a:srgbClr val="000000"/>
                  </a:solidFill>
                  <a:latin typeface="+mj-lt"/>
                </a:rPr>
                <a:t>ngả</a:t>
              </a:r>
              <a:r>
                <a:rPr lang="en-US" sz="2400" b="1" dirty="0">
                  <a:solidFill>
                    <a:srgbClr val="000000"/>
                  </a:solidFill>
                  <a:latin typeface="+mj-lt"/>
                </a:rPr>
                <a:t> </a:t>
              </a:r>
              <a:r>
                <a:rPr lang="en-US" sz="2400" b="1" dirty="0" err="1">
                  <a:solidFill>
                    <a:srgbClr val="000000"/>
                  </a:solidFill>
                  <a:latin typeface="+mj-lt"/>
                </a:rPr>
                <a:t>ngửa</a:t>
              </a:r>
              <a:r>
                <a:rPr lang="en-US" sz="2400" b="1" dirty="0">
                  <a:solidFill>
                    <a:srgbClr val="000000"/>
                  </a:solidFill>
                  <a:latin typeface="+mj-lt"/>
                </a:rPr>
                <a:t> </a:t>
              </a:r>
              <a:r>
                <a:rPr lang="en-US" sz="2400" b="1" dirty="0" err="1">
                  <a:solidFill>
                    <a:srgbClr val="000000"/>
                  </a:solidFill>
                  <a:latin typeface="+mj-lt"/>
                </a:rPr>
                <a:t>ra</a:t>
              </a:r>
              <a:r>
                <a:rPr lang="en-US" sz="2400" b="1" dirty="0">
                  <a:solidFill>
                    <a:srgbClr val="000000"/>
                  </a:solidFill>
                  <a:latin typeface="+mj-lt"/>
                </a:rPr>
                <a:t> </a:t>
              </a:r>
              <a:r>
                <a:rPr lang="en-US" sz="2400" b="1" dirty="0" err="1" smtClean="0">
                  <a:solidFill>
                    <a:srgbClr val="000000"/>
                  </a:solidFill>
                  <a:latin typeface="+mj-lt"/>
                </a:rPr>
                <a:t>sau</a:t>
              </a:r>
              <a:endParaRPr lang="en-US" sz="2400" b="1" dirty="0" smtClean="0">
                <a:solidFill>
                  <a:srgbClr val="000000"/>
                </a:solidFill>
                <a:latin typeface="+mj-lt"/>
              </a:endParaRPr>
            </a:p>
            <a:p>
              <a:r>
                <a:rPr lang="en-US" sz="2400" b="1" dirty="0" smtClean="0">
                  <a:solidFill>
                    <a:srgbClr val="000000"/>
                  </a:solidFill>
                  <a:latin typeface="+mj-lt"/>
                </a:rPr>
                <a:t>. </a:t>
              </a:r>
              <a:r>
                <a:rPr lang="en-US" sz="2400" b="1" dirty="0" err="1" smtClean="0">
                  <a:solidFill>
                    <a:srgbClr val="000000"/>
                  </a:solidFill>
                  <a:latin typeface="+mj-lt"/>
                </a:rPr>
                <a:t>Đặt</a:t>
              </a:r>
              <a:r>
                <a:rPr lang="en-US" sz="2400" b="1" dirty="0" smtClean="0">
                  <a:solidFill>
                    <a:srgbClr val="000000"/>
                  </a:solidFill>
                  <a:latin typeface="+mj-lt"/>
                </a:rPr>
                <a:t> 2 </a:t>
              </a:r>
              <a:r>
                <a:rPr lang="en-US" sz="2400" b="1" dirty="0" err="1" smtClean="0">
                  <a:solidFill>
                    <a:srgbClr val="000000"/>
                  </a:solidFill>
                  <a:latin typeface="+mj-lt"/>
                </a:rPr>
                <a:t>bàn</a:t>
              </a:r>
              <a:r>
                <a:rPr lang="en-US" sz="2400" b="1" dirty="0" smtClean="0">
                  <a:solidFill>
                    <a:srgbClr val="000000"/>
                  </a:solidFill>
                  <a:latin typeface="+mj-lt"/>
                </a:rPr>
                <a:t> </a:t>
              </a:r>
              <a:r>
                <a:rPr lang="en-US" sz="2400" b="1" dirty="0" err="1" smtClean="0">
                  <a:solidFill>
                    <a:srgbClr val="000000"/>
                  </a:solidFill>
                  <a:latin typeface="+mj-lt"/>
                </a:rPr>
                <a:t>tay</a:t>
              </a:r>
              <a:r>
                <a:rPr lang="en-US" sz="2400" b="1" dirty="0" smtClean="0">
                  <a:solidFill>
                    <a:srgbClr val="000000"/>
                  </a:solidFill>
                  <a:latin typeface="+mj-lt"/>
                </a:rPr>
                <a:t> </a:t>
              </a:r>
              <a:r>
                <a:rPr lang="en-US" sz="2400" b="1" dirty="0" err="1" smtClean="0">
                  <a:solidFill>
                    <a:srgbClr val="000000"/>
                  </a:solidFill>
                  <a:latin typeface="+mj-lt"/>
                </a:rPr>
                <a:t>chồng</a:t>
              </a:r>
              <a:r>
                <a:rPr lang="en-US" sz="2400" b="1" dirty="0" smtClean="0">
                  <a:solidFill>
                    <a:srgbClr val="000000"/>
                  </a:solidFill>
                  <a:latin typeface="+mj-lt"/>
                </a:rPr>
                <a:t> </a:t>
              </a:r>
              <a:r>
                <a:rPr lang="en-US" sz="2400" b="1" dirty="0" err="1" smtClean="0">
                  <a:solidFill>
                    <a:srgbClr val="000000"/>
                  </a:solidFill>
                  <a:latin typeface="+mj-lt"/>
                </a:rPr>
                <a:t>lên</a:t>
              </a:r>
              <a:r>
                <a:rPr lang="en-US" sz="2400" b="1" dirty="0" smtClean="0">
                  <a:solidFill>
                    <a:srgbClr val="000000"/>
                  </a:solidFill>
                  <a:latin typeface="+mj-lt"/>
                </a:rPr>
                <a:t> </a:t>
              </a:r>
              <a:r>
                <a:rPr lang="en-US" sz="2400" b="1" dirty="0" err="1" smtClean="0">
                  <a:solidFill>
                    <a:srgbClr val="000000"/>
                  </a:solidFill>
                  <a:latin typeface="+mj-lt"/>
                </a:rPr>
                <a:t>nhau</a:t>
              </a:r>
              <a:r>
                <a:rPr lang="en-US" sz="2400" b="1" dirty="0" smtClean="0">
                  <a:solidFill>
                    <a:srgbClr val="000000"/>
                  </a:solidFill>
                  <a:latin typeface="+mj-lt"/>
                </a:rPr>
                <a:t>, </a:t>
              </a:r>
              <a:r>
                <a:rPr lang="en-US" sz="2400" b="1" dirty="0" err="1" smtClean="0">
                  <a:solidFill>
                    <a:srgbClr val="000000"/>
                  </a:solidFill>
                  <a:latin typeface="+mj-lt"/>
                </a:rPr>
                <a:t>các</a:t>
              </a:r>
              <a:r>
                <a:rPr lang="en-US" sz="2400" b="1" dirty="0" smtClean="0">
                  <a:solidFill>
                    <a:srgbClr val="000000"/>
                  </a:solidFill>
                  <a:latin typeface="+mj-lt"/>
                </a:rPr>
                <a:t> </a:t>
              </a:r>
              <a:r>
                <a:rPr lang="en-US" sz="2400" b="1" dirty="0" err="1" smtClean="0">
                  <a:solidFill>
                    <a:srgbClr val="000000"/>
                  </a:solidFill>
                  <a:latin typeface="+mj-lt"/>
                </a:rPr>
                <a:t>ngón</a:t>
              </a:r>
              <a:r>
                <a:rPr lang="en-US" sz="2400" b="1" dirty="0" smtClean="0">
                  <a:solidFill>
                    <a:srgbClr val="000000"/>
                  </a:solidFill>
                  <a:latin typeface="+mj-lt"/>
                </a:rPr>
                <a:t> </a:t>
              </a:r>
              <a:r>
                <a:rPr lang="en-US" sz="2400" b="1" dirty="0" err="1" smtClean="0">
                  <a:solidFill>
                    <a:srgbClr val="000000"/>
                  </a:solidFill>
                  <a:latin typeface="+mj-lt"/>
                </a:rPr>
                <a:t>tay</a:t>
              </a:r>
              <a:r>
                <a:rPr lang="en-US" sz="2400" b="1" dirty="0" smtClean="0">
                  <a:solidFill>
                    <a:srgbClr val="000000"/>
                  </a:solidFill>
                  <a:latin typeface="+mj-lt"/>
                </a:rPr>
                <a:t> </a:t>
              </a:r>
              <a:r>
                <a:rPr lang="en-US" sz="2400" b="1" dirty="0" err="1" smtClean="0">
                  <a:solidFill>
                    <a:srgbClr val="000000"/>
                  </a:solidFill>
                  <a:latin typeface="+mj-lt"/>
                </a:rPr>
                <a:t>đan</a:t>
              </a:r>
              <a:r>
                <a:rPr lang="en-US" sz="2400" b="1" dirty="0" smtClean="0">
                  <a:solidFill>
                    <a:srgbClr val="000000"/>
                  </a:solidFill>
                  <a:latin typeface="+mj-lt"/>
                </a:rPr>
                <a:t> </a:t>
              </a:r>
              <a:r>
                <a:rPr lang="en-US" sz="2400" b="1" dirty="0" err="1" smtClean="0">
                  <a:solidFill>
                    <a:srgbClr val="000000"/>
                  </a:solidFill>
                  <a:latin typeface="+mj-lt"/>
                </a:rPr>
                <a:t>vào</a:t>
              </a:r>
              <a:r>
                <a:rPr lang="en-US" sz="2400" b="1" dirty="0" smtClean="0">
                  <a:solidFill>
                    <a:srgbClr val="000000"/>
                  </a:solidFill>
                  <a:latin typeface="+mj-lt"/>
                </a:rPr>
                <a:t> </a:t>
              </a:r>
              <a:r>
                <a:rPr lang="en-US" sz="2400" b="1" dirty="0" err="1" smtClean="0">
                  <a:solidFill>
                    <a:srgbClr val="000000"/>
                  </a:solidFill>
                  <a:latin typeface="+mj-lt"/>
                </a:rPr>
                <a:t>nhau</a:t>
              </a:r>
              <a:r>
                <a:rPr lang="en-US" sz="2400" b="1" dirty="0" smtClean="0">
                  <a:solidFill>
                    <a:srgbClr val="000000"/>
                  </a:solidFill>
                  <a:latin typeface="+mj-lt"/>
                </a:rPr>
                <a:t>. </a:t>
              </a:r>
              <a:r>
                <a:rPr lang="en-US" sz="2400" b="1" dirty="0" err="1" smtClean="0">
                  <a:solidFill>
                    <a:srgbClr val="000000"/>
                  </a:solidFill>
                  <a:latin typeface="+mj-lt"/>
                </a:rPr>
                <a:t>Dùng</a:t>
              </a:r>
              <a:r>
                <a:rPr lang="en-US" sz="2400" b="1" dirty="0" smtClean="0">
                  <a:solidFill>
                    <a:srgbClr val="000000"/>
                  </a:solidFill>
                  <a:latin typeface="+mj-lt"/>
                </a:rPr>
                <a:t> </a:t>
              </a:r>
              <a:r>
                <a:rPr lang="en-US" sz="2400" b="1" dirty="0" err="1" smtClean="0">
                  <a:solidFill>
                    <a:srgbClr val="000000"/>
                  </a:solidFill>
                  <a:latin typeface="+mj-lt"/>
                </a:rPr>
                <a:t>sức</a:t>
              </a:r>
              <a:r>
                <a:rPr lang="en-US" sz="2400" b="1" dirty="0" smtClean="0">
                  <a:solidFill>
                    <a:srgbClr val="000000"/>
                  </a:solidFill>
                  <a:latin typeface="+mj-lt"/>
                </a:rPr>
                <a:t> </a:t>
              </a:r>
              <a:r>
                <a:rPr lang="en-US" sz="2400" b="1" dirty="0" err="1" smtClean="0">
                  <a:solidFill>
                    <a:srgbClr val="000000"/>
                  </a:solidFill>
                  <a:latin typeface="+mj-lt"/>
                </a:rPr>
                <a:t>nặng</a:t>
              </a:r>
              <a:r>
                <a:rPr lang="en-US" sz="2400" b="1" dirty="0" smtClean="0">
                  <a:solidFill>
                    <a:srgbClr val="000000"/>
                  </a:solidFill>
                  <a:latin typeface="+mj-lt"/>
                </a:rPr>
                <a:t> </a:t>
              </a:r>
              <a:r>
                <a:rPr lang="en-US" sz="2400" b="1" dirty="0" err="1" smtClean="0">
                  <a:solidFill>
                    <a:srgbClr val="000000"/>
                  </a:solidFill>
                  <a:latin typeface="+mj-lt"/>
                </a:rPr>
                <a:t>cơ</a:t>
              </a:r>
              <a:r>
                <a:rPr lang="en-US" sz="2400" b="1" dirty="0" smtClean="0">
                  <a:solidFill>
                    <a:srgbClr val="000000"/>
                  </a:solidFill>
                  <a:latin typeface="+mj-lt"/>
                </a:rPr>
                <a:t> </a:t>
              </a:r>
              <a:r>
                <a:rPr lang="en-US" sz="2400" b="1" dirty="0" err="1" smtClean="0">
                  <a:solidFill>
                    <a:srgbClr val="000000"/>
                  </a:solidFill>
                  <a:latin typeface="+mj-lt"/>
                </a:rPr>
                <a:t>thể</a:t>
              </a:r>
              <a:r>
                <a:rPr lang="en-US" sz="2400" b="1" dirty="0" smtClean="0">
                  <a:solidFill>
                    <a:srgbClr val="000000"/>
                  </a:solidFill>
                  <a:latin typeface="+mj-lt"/>
                </a:rPr>
                <a:t> </a:t>
              </a:r>
              <a:r>
                <a:rPr lang="en-US" sz="2400" b="1" dirty="0" err="1" smtClean="0">
                  <a:solidFill>
                    <a:srgbClr val="000000"/>
                  </a:solidFill>
                  <a:latin typeface="+mj-lt"/>
                </a:rPr>
                <a:t>ấn</a:t>
              </a:r>
              <a:r>
                <a:rPr lang="en-US" sz="2400" b="1" dirty="0" smtClean="0">
                  <a:solidFill>
                    <a:srgbClr val="000000"/>
                  </a:solidFill>
                  <a:latin typeface="+mj-lt"/>
                </a:rPr>
                <a:t> </a:t>
              </a:r>
              <a:r>
                <a:rPr lang="en-US" sz="2400" b="1" dirty="0" err="1" smtClean="0">
                  <a:solidFill>
                    <a:srgbClr val="000000"/>
                  </a:solidFill>
                  <a:latin typeface="+mj-lt"/>
                </a:rPr>
                <a:t>mạnh</a:t>
              </a:r>
              <a:r>
                <a:rPr lang="en-US" sz="2400" b="1" dirty="0" smtClean="0">
                  <a:solidFill>
                    <a:srgbClr val="000000"/>
                  </a:solidFill>
                  <a:latin typeface="+mj-lt"/>
                </a:rPr>
                <a:t> </a:t>
              </a:r>
              <a:r>
                <a:rPr lang="en-US" sz="2400" b="1" dirty="0" err="1" smtClean="0">
                  <a:solidFill>
                    <a:srgbClr val="000000"/>
                  </a:solidFill>
                  <a:latin typeface="+mj-lt"/>
                </a:rPr>
                <a:t>vào</a:t>
              </a:r>
              <a:r>
                <a:rPr lang="en-US" sz="2400" b="1" dirty="0" smtClean="0">
                  <a:solidFill>
                    <a:srgbClr val="000000"/>
                  </a:solidFill>
                  <a:latin typeface="+mj-lt"/>
                </a:rPr>
                <a:t> </a:t>
              </a:r>
              <a:r>
                <a:rPr lang="en-US" sz="2400" b="1" dirty="0" err="1" smtClean="0">
                  <a:solidFill>
                    <a:srgbClr val="000000"/>
                  </a:solidFill>
                  <a:latin typeface="+mj-lt"/>
                </a:rPr>
                <a:t>ngực</a:t>
              </a:r>
              <a:r>
                <a:rPr lang="en-US" sz="2400" b="1" dirty="0" smtClean="0">
                  <a:solidFill>
                    <a:srgbClr val="000000"/>
                  </a:solidFill>
                  <a:latin typeface="+mj-lt"/>
                </a:rPr>
                <a:t> </a:t>
              </a:r>
              <a:r>
                <a:rPr lang="en-US" sz="2400" b="1" dirty="0" err="1" smtClean="0">
                  <a:solidFill>
                    <a:srgbClr val="000000"/>
                  </a:solidFill>
                  <a:latin typeface="+mj-lt"/>
                </a:rPr>
                <a:t>nạn</a:t>
              </a:r>
              <a:r>
                <a:rPr lang="en-US" sz="2400" b="1" dirty="0" smtClean="0">
                  <a:solidFill>
                    <a:srgbClr val="000000"/>
                  </a:solidFill>
                  <a:latin typeface="+mj-lt"/>
                </a:rPr>
                <a:t> </a:t>
              </a:r>
              <a:r>
                <a:rPr lang="en-US" sz="2400" b="1" dirty="0" err="1" smtClean="0">
                  <a:solidFill>
                    <a:srgbClr val="000000"/>
                  </a:solidFill>
                  <a:latin typeface="+mj-lt"/>
                </a:rPr>
                <a:t>nhân</a:t>
              </a:r>
              <a:r>
                <a:rPr lang="en-US" sz="2400" b="1" dirty="0" smtClean="0">
                  <a:solidFill>
                    <a:srgbClr val="000000"/>
                  </a:solidFill>
                  <a:latin typeface="+mj-lt"/>
                </a:rPr>
                <a:t> </a:t>
              </a:r>
              <a:r>
                <a:rPr lang="en-US" sz="2400" b="1" dirty="0" err="1" smtClean="0">
                  <a:solidFill>
                    <a:srgbClr val="000000"/>
                  </a:solidFill>
                  <a:latin typeface="+mj-lt"/>
                </a:rPr>
                <a:t>để</a:t>
              </a:r>
              <a:r>
                <a:rPr lang="en-US" sz="2400" b="1" dirty="0" smtClean="0">
                  <a:solidFill>
                    <a:srgbClr val="000000"/>
                  </a:solidFill>
                  <a:latin typeface="+mj-lt"/>
                </a:rPr>
                <a:t> </a:t>
              </a:r>
              <a:r>
                <a:rPr lang="en-US" sz="2400" b="1" dirty="0" err="1" smtClean="0">
                  <a:solidFill>
                    <a:srgbClr val="000000"/>
                  </a:solidFill>
                  <a:latin typeface="+mj-lt"/>
                </a:rPr>
                <a:t>đẩy</a:t>
              </a:r>
              <a:r>
                <a:rPr lang="en-US" sz="2400" b="1" dirty="0" smtClean="0">
                  <a:solidFill>
                    <a:srgbClr val="000000"/>
                  </a:solidFill>
                  <a:latin typeface="+mj-lt"/>
                </a:rPr>
                <a:t> </a:t>
              </a:r>
              <a:r>
                <a:rPr lang="en-US" sz="2400" b="1" dirty="0" err="1" smtClean="0">
                  <a:solidFill>
                    <a:srgbClr val="000000"/>
                  </a:solidFill>
                  <a:latin typeface="+mj-lt"/>
                </a:rPr>
                <a:t>không</a:t>
              </a:r>
              <a:r>
                <a:rPr lang="en-US" sz="2400" b="1" dirty="0" smtClean="0">
                  <a:solidFill>
                    <a:srgbClr val="000000"/>
                  </a:solidFill>
                  <a:latin typeface="+mj-lt"/>
                </a:rPr>
                <a:t> </a:t>
              </a:r>
              <a:r>
                <a:rPr lang="en-US" sz="2400" b="1" dirty="0" err="1" smtClean="0">
                  <a:solidFill>
                    <a:srgbClr val="000000"/>
                  </a:solidFill>
                  <a:latin typeface="+mj-lt"/>
                </a:rPr>
                <a:t>khí</a:t>
              </a:r>
              <a:r>
                <a:rPr lang="en-US" sz="2400" b="1" dirty="0" smtClean="0">
                  <a:solidFill>
                    <a:srgbClr val="000000"/>
                  </a:solidFill>
                  <a:latin typeface="+mj-lt"/>
                </a:rPr>
                <a:t> </a:t>
              </a:r>
              <a:r>
                <a:rPr lang="en-US" sz="2400" b="1" dirty="0" err="1" smtClean="0">
                  <a:solidFill>
                    <a:srgbClr val="000000"/>
                  </a:solidFill>
                  <a:latin typeface="+mj-lt"/>
                </a:rPr>
                <a:t>ra</a:t>
              </a:r>
              <a:r>
                <a:rPr lang="en-US" sz="2400" b="1" dirty="0" smtClean="0">
                  <a:solidFill>
                    <a:srgbClr val="000000"/>
                  </a:solidFill>
                  <a:latin typeface="+mj-lt"/>
                </a:rPr>
                <a:t> </a:t>
              </a:r>
              <a:r>
                <a:rPr lang="en-US" sz="2400" b="1" dirty="0" err="1" smtClean="0">
                  <a:solidFill>
                    <a:srgbClr val="000000"/>
                  </a:solidFill>
                  <a:latin typeface="+mj-lt"/>
                </a:rPr>
                <a:t>ngoài</a:t>
              </a:r>
              <a:endParaRPr lang="en-US" sz="2400" b="1" dirty="0" smtClean="0">
                <a:solidFill>
                  <a:srgbClr val="000000"/>
                </a:solidFill>
                <a:latin typeface="+mj-lt"/>
              </a:endParaRPr>
            </a:p>
            <a:p>
              <a:r>
                <a:rPr lang="en-US" sz="2400" b="1" dirty="0" smtClean="0">
                  <a:solidFill>
                    <a:srgbClr val="000000"/>
                  </a:solidFill>
                  <a:latin typeface="+mj-lt"/>
                </a:rPr>
                <a:t>. </a:t>
              </a:r>
              <a:r>
                <a:rPr lang="en-US" sz="2400" b="1" dirty="0" err="1" smtClean="0">
                  <a:solidFill>
                    <a:srgbClr val="000000"/>
                  </a:solidFill>
                  <a:latin typeface="+mj-lt"/>
                </a:rPr>
                <a:t>Thực</a:t>
              </a:r>
              <a:r>
                <a:rPr lang="en-US" sz="2400" b="1" dirty="0" smtClean="0">
                  <a:solidFill>
                    <a:srgbClr val="000000"/>
                  </a:solidFill>
                  <a:latin typeface="+mj-lt"/>
                </a:rPr>
                <a:t> </a:t>
              </a:r>
              <a:r>
                <a:rPr lang="en-US" sz="2400" b="1" dirty="0" err="1" smtClean="0">
                  <a:solidFill>
                    <a:srgbClr val="000000"/>
                  </a:solidFill>
                  <a:latin typeface="+mj-lt"/>
                </a:rPr>
                <a:t>hiện</a:t>
              </a:r>
              <a:r>
                <a:rPr lang="en-US" sz="2400" b="1" dirty="0" smtClean="0">
                  <a:solidFill>
                    <a:srgbClr val="000000"/>
                  </a:solidFill>
                  <a:latin typeface="+mj-lt"/>
                </a:rPr>
                <a:t> </a:t>
              </a:r>
              <a:r>
                <a:rPr lang="en-US" sz="2400" b="1" dirty="0" err="1" smtClean="0">
                  <a:solidFill>
                    <a:srgbClr val="000000"/>
                  </a:solidFill>
                  <a:latin typeface="+mj-lt"/>
                </a:rPr>
                <a:t>ấn</a:t>
              </a:r>
              <a:r>
                <a:rPr lang="en-US" sz="2400" b="1" dirty="0" smtClean="0">
                  <a:solidFill>
                    <a:srgbClr val="000000"/>
                  </a:solidFill>
                  <a:latin typeface="+mj-lt"/>
                </a:rPr>
                <a:t> </a:t>
              </a:r>
              <a:r>
                <a:rPr lang="en-US" sz="2400" b="1" dirty="0" err="1" smtClean="0">
                  <a:solidFill>
                    <a:srgbClr val="000000"/>
                  </a:solidFill>
                  <a:latin typeface="+mj-lt"/>
                </a:rPr>
                <a:t>mạnh</a:t>
              </a:r>
              <a:r>
                <a:rPr lang="en-US" sz="2400" b="1" dirty="0" smtClean="0">
                  <a:solidFill>
                    <a:srgbClr val="000000"/>
                  </a:solidFill>
                  <a:latin typeface="+mj-lt"/>
                </a:rPr>
                <a:t> </a:t>
              </a:r>
              <a:r>
                <a:rPr lang="en-US" sz="2400" b="1" dirty="0" err="1" smtClean="0">
                  <a:solidFill>
                    <a:srgbClr val="000000"/>
                  </a:solidFill>
                  <a:latin typeface="+mj-lt"/>
                </a:rPr>
                <a:t>khoảng</a:t>
              </a:r>
              <a:r>
                <a:rPr lang="en-US" sz="2400" b="1" dirty="0" smtClean="0">
                  <a:solidFill>
                    <a:srgbClr val="000000"/>
                  </a:solidFill>
                  <a:latin typeface="+mj-lt"/>
                </a:rPr>
                <a:t> </a:t>
              </a:r>
              <a:r>
                <a:rPr lang="en-US" sz="2400" b="1" dirty="0" smtClean="0">
                  <a:solidFill>
                    <a:srgbClr val="C00000"/>
                  </a:solidFill>
                  <a:latin typeface="+mj-lt"/>
                </a:rPr>
                <a:t>12 </a:t>
              </a:r>
              <a:r>
                <a:rPr lang="en-US" sz="2400" b="1" dirty="0" err="1" smtClean="0">
                  <a:solidFill>
                    <a:srgbClr val="C00000"/>
                  </a:solidFill>
                  <a:latin typeface="+mj-lt"/>
                </a:rPr>
                <a:t>đến</a:t>
              </a:r>
              <a:r>
                <a:rPr lang="en-US" sz="2400" b="1" dirty="0" smtClean="0">
                  <a:solidFill>
                    <a:srgbClr val="C00000"/>
                  </a:solidFill>
                  <a:latin typeface="+mj-lt"/>
                </a:rPr>
                <a:t> 20 </a:t>
              </a:r>
              <a:r>
                <a:rPr lang="en-US" sz="2400" b="1" dirty="0" err="1" smtClean="0">
                  <a:solidFill>
                    <a:srgbClr val="C00000"/>
                  </a:solidFill>
                  <a:latin typeface="+mj-lt"/>
                </a:rPr>
                <a:t>lần</a:t>
              </a:r>
              <a:r>
                <a:rPr lang="en-US" sz="2400" b="1" dirty="0" smtClean="0">
                  <a:solidFill>
                    <a:srgbClr val="C00000"/>
                  </a:solidFill>
                  <a:latin typeface="+mj-lt"/>
                </a:rPr>
                <a:t>/</a:t>
              </a:r>
              <a:r>
                <a:rPr lang="en-US" sz="2400" b="1" dirty="0" err="1" smtClean="0">
                  <a:solidFill>
                    <a:srgbClr val="C00000"/>
                  </a:solidFill>
                  <a:latin typeface="+mj-lt"/>
                </a:rPr>
                <a:t>phút</a:t>
              </a:r>
              <a:r>
                <a:rPr lang="en-US" sz="2400" b="1" dirty="0" smtClean="0">
                  <a:solidFill>
                    <a:srgbClr val="C00000"/>
                  </a:solidFill>
                  <a:latin typeface="+mj-lt"/>
                </a:rPr>
                <a:t> </a:t>
              </a:r>
              <a:r>
                <a:rPr lang="en-US" sz="2400" b="1" dirty="0" err="1" smtClean="0">
                  <a:solidFill>
                    <a:srgbClr val="000000"/>
                  </a:solidFill>
                  <a:latin typeface="+mj-lt"/>
                </a:rPr>
                <a:t>cho</a:t>
              </a:r>
              <a:r>
                <a:rPr lang="en-US" sz="2400" b="1" dirty="0" smtClean="0">
                  <a:solidFill>
                    <a:srgbClr val="000000"/>
                  </a:solidFill>
                  <a:latin typeface="+mj-lt"/>
                </a:rPr>
                <a:t> </a:t>
              </a:r>
              <a:r>
                <a:rPr lang="en-US" sz="2400" b="1" dirty="0" err="1" smtClean="0">
                  <a:solidFill>
                    <a:srgbClr val="000000"/>
                  </a:solidFill>
                  <a:latin typeface="+mj-lt"/>
                </a:rPr>
                <a:t>tới</a:t>
              </a:r>
              <a:r>
                <a:rPr lang="en-US" sz="2400" b="1" dirty="0" smtClean="0">
                  <a:solidFill>
                    <a:srgbClr val="000000"/>
                  </a:solidFill>
                  <a:latin typeface="+mj-lt"/>
                </a:rPr>
                <a:t> </a:t>
              </a:r>
              <a:r>
                <a:rPr lang="en-US" sz="2400" b="1" dirty="0" err="1" smtClean="0">
                  <a:solidFill>
                    <a:srgbClr val="000000"/>
                  </a:solidFill>
                  <a:latin typeface="+mj-lt"/>
                </a:rPr>
                <a:t>khi</a:t>
              </a:r>
              <a:r>
                <a:rPr lang="en-US" sz="2400" b="1" dirty="0" smtClean="0">
                  <a:solidFill>
                    <a:srgbClr val="000000"/>
                  </a:solidFill>
                  <a:latin typeface="+mj-lt"/>
                </a:rPr>
                <a:t> </a:t>
              </a:r>
              <a:r>
                <a:rPr lang="en-US" sz="2400" b="1" dirty="0" err="1" smtClean="0">
                  <a:solidFill>
                    <a:srgbClr val="000000"/>
                  </a:solidFill>
                  <a:latin typeface="+mj-lt"/>
                </a:rPr>
                <a:t>hô</a:t>
              </a:r>
              <a:r>
                <a:rPr lang="en-US" sz="2400" b="1" dirty="0" smtClean="0">
                  <a:solidFill>
                    <a:srgbClr val="000000"/>
                  </a:solidFill>
                  <a:latin typeface="+mj-lt"/>
                </a:rPr>
                <a:t> </a:t>
              </a:r>
              <a:r>
                <a:rPr lang="en-US" sz="2400" b="1" dirty="0" err="1" smtClean="0">
                  <a:solidFill>
                    <a:srgbClr val="000000"/>
                  </a:solidFill>
                  <a:latin typeface="+mj-lt"/>
                </a:rPr>
                <a:t>hấp</a:t>
              </a:r>
              <a:r>
                <a:rPr lang="en-US" sz="2400" b="1" dirty="0" smtClean="0">
                  <a:solidFill>
                    <a:srgbClr val="000000"/>
                  </a:solidFill>
                  <a:latin typeface="+mj-lt"/>
                </a:rPr>
                <a:t> </a:t>
              </a:r>
              <a:r>
                <a:rPr lang="en-US" sz="2400" b="1" dirty="0" err="1" smtClean="0">
                  <a:solidFill>
                    <a:srgbClr val="000000"/>
                  </a:solidFill>
                  <a:latin typeface="+mj-lt"/>
                </a:rPr>
                <a:t>của</a:t>
              </a:r>
              <a:r>
                <a:rPr lang="en-US" sz="2400" b="1" dirty="0" smtClean="0">
                  <a:solidFill>
                    <a:srgbClr val="000000"/>
                  </a:solidFill>
                  <a:latin typeface="+mj-lt"/>
                </a:rPr>
                <a:t> </a:t>
              </a:r>
              <a:r>
                <a:rPr lang="en-US" sz="2400" b="1" dirty="0" err="1" smtClean="0">
                  <a:solidFill>
                    <a:srgbClr val="000000"/>
                  </a:solidFill>
                  <a:latin typeface="+mj-lt"/>
                </a:rPr>
                <a:t>nạn</a:t>
              </a:r>
              <a:r>
                <a:rPr lang="en-US" sz="2400" b="1" dirty="0" smtClean="0">
                  <a:solidFill>
                    <a:srgbClr val="000000"/>
                  </a:solidFill>
                  <a:latin typeface="+mj-lt"/>
                </a:rPr>
                <a:t> </a:t>
              </a:r>
              <a:r>
                <a:rPr lang="en-US" sz="2400" b="1" dirty="0" err="1" smtClean="0">
                  <a:solidFill>
                    <a:srgbClr val="000000"/>
                  </a:solidFill>
                  <a:latin typeface="+mj-lt"/>
                </a:rPr>
                <a:t>nhân</a:t>
              </a:r>
              <a:r>
                <a:rPr lang="en-US" sz="2400" b="1" dirty="0" smtClean="0">
                  <a:solidFill>
                    <a:srgbClr val="000000"/>
                  </a:solidFill>
                  <a:latin typeface="+mj-lt"/>
                </a:rPr>
                <a:t> </a:t>
              </a:r>
              <a:r>
                <a:rPr lang="en-US" sz="2400" b="1" dirty="0" err="1" smtClean="0">
                  <a:solidFill>
                    <a:srgbClr val="000000"/>
                  </a:solidFill>
                  <a:latin typeface="+mj-lt"/>
                </a:rPr>
                <a:t>được</a:t>
              </a:r>
              <a:r>
                <a:rPr lang="en-US" sz="2400" b="1" dirty="0" smtClean="0">
                  <a:solidFill>
                    <a:srgbClr val="000000"/>
                  </a:solidFill>
                  <a:latin typeface="+mj-lt"/>
                </a:rPr>
                <a:t> </a:t>
              </a:r>
              <a:r>
                <a:rPr lang="en-US" sz="2400" b="1" dirty="0" err="1" smtClean="0">
                  <a:solidFill>
                    <a:srgbClr val="000000"/>
                  </a:solidFill>
                  <a:latin typeface="+mj-lt"/>
                </a:rPr>
                <a:t>ổn</a:t>
              </a:r>
              <a:r>
                <a:rPr lang="en-US" sz="2400" b="1" dirty="0" smtClean="0">
                  <a:solidFill>
                    <a:srgbClr val="000000"/>
                  </a:solidFill>
                  <a:latin typeface="+mj-lt"/>
                </a:rPr>
                <a:t> </a:t>
              </a:r>
              <a:r>
                <a:rPr lang="en-US" sz="2400" b="1" dirty="0" err="1" smtClean="0">
                  <a:solidFill>
                    <a:srgbClr val="000000"/>
                  </a:solidFill>
                  <a:latin typeface="+mj-lt"/>
                </a:rPr>
                <a:t>định</a:t>
              </a:r>
              <a:endParaRPr lang="en-US" sz="2400" b="1" dirty="0">
                <a:solidFill>
                  <a:srgbClr val="000000"/>
                </a:solidFill>
                <a:latin typeface="+mj-lt"/>
              </a:endParaRPr>
            </a:p>
          </p:txBody>
        </p:sp>
      </p:grpSp>
      <p:pic>
        <p:nvPicPr>
          <p:cNvPr id="13" name="Picture 13"/>
          <p:cNvPicPr>
            <a:picLocks noChangeAspect="1"/>
          </p:cNvPicPr>
          <p:nvPr/>
        </p:nvPicPr>
        <p:blipFill>
          <a:blip r:embed="rId5"/>
          <a:srcRect/>
          <a:stretch>
            <a:fillRect/>
          </a:stretch>
        </p:blipFill>
        <p:spPr>
          <a:xfrm>
            <a:off x="7363937" y="1404677"/>
            <a:ext cx="4146159" cy="5241073"/>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81258" y="4463769"/>
            <a:ext cx="2177445" cy="2181980"/>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414157" y="4463769"/>
            <a:ext cx="2154144" cy="2181980"/>
          </a:xfrm>
          <a:prstGeom prst="rect">
            <a:avLst/>
          </a:prstGeom>
        </p:spPr>
      </p:pic>
      <p:sp>
        <p:nvSpPr>
          <p:cNvPr id="16" name="TextBox 16"/>
          <p:cNvSpPr txBox="1"/>
          <p:nvPr/>
        </p:nvSpPr>
        <p:spPr>
          <a:xfrm>
            <a:off x="1539956" y="319558"/>
            <a:ext cx="11031455" cy="423193"/>
          </a:xfrm>
          <a:prstGeom prst="rect">
            <a:avLst/>
          </a:prstGeom>
        </p:spPr>
        <p:txBody>
          <a:bodyPr wrap="square" lIns="0" tIns="0" rIns="0" bIns="0" rtlCol="0" anchor="t">
            <a:spAutoFit/>
          </a:bodyPr>
          <a:lstStyle/>
          <a:p>
            <a:pPr>
              <a:lnSpc>
                <a:spcPts val="3266"/>
              </a:lnSpc>
            </a:pPr>
            <a:r>
              <a:rPr lang="en-US" sz="2300" b="1" dirty="0" smtClean="0">
                <a:solidFill>
                  <a:srgbClr val="FFFFFF"/>
                </a:solidFill>
                <a:latin typeface="Arial" pitchFamily="34" charset="0"/>
              </a:rPr>
              <a:t>IV. </a:t>
            </a:r>
            <a:r>
              <a:rPr lang="en-US" sz="2300" b="1" dirty="0">
                <a:solidFill>
                  <a:srgbClr val="FFFFFF"/>
                </a:solidFill>
                <a:latin typeface="Arial" pitchFamily="34" charset="0"/>
              </a:rPr>
              <a:t>THỰC HÀNH HÔ HẤP NHÂN TẠO, CẤP CỨU NGƯỜI ĐUỐI NƯỚC</a:t>
            </a:r>
          </a:p>
        </p:txBody>
      </p:sp>
      <p:pic>
        <p:nvPicPr>
          <p:cNvPr id="17" name="Picture 8"/>
          <p:cNvPicPr>
            <a:picLocks noChangeAspect="1"/>
          </p:cNvPicPr>
          <p:nvPr/>
        </p:nvPicPr>
        <p:blipFill>
          <a:blip r:embed="rId11"/>
          <a:srcRect/>
          <a:stretch>
            <a:fillRect/>
          </a:stretch>
        </p:blipFill>
        <p:spPr>
          <a:xfrm>
            <a:off x="11098071" y="293444"/>
            <a:ext cx="1060588" cy="88449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996" b="7996"/>
          <a:stretch>
            <a:fillRect/>
          </a:stretch>
        </p:blipFill>
        <p:spPr>
          <a:xfrm>
            <a:off x="0" y="0"/>
            <a:ext cx="12188825" cy="6858000"/>
          </a:xfrm>
          <a:prstGeom prst="rect">
            <a:avLst/>
          </a:prstGeom>
        </p:spPr>
      </p:pic>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grpSp>
        <p:nvGrpSpPr>
          <p:cNvPr id="8" name="Group 8"/>
          <p:cNvGrpSpPr/>
          <p:nvPr/>
        </p:nvGrpSpPr>
        <p:grpSpPr>
          <a:xfrm>
            <a:off x="685622" y="1727468"/>
            <a:ext cx="10817582" cy="4673332"/>
            <a:chOff x="0" y="0"/>
            <a:chExt cx="4274726" cy="1898290"/>
          </a:xfrm>
        </p:grpSpPr>
        <p:sp>
          <p:nvSpPr>
            <p:cNvPr id="9" name="Freeform 9"/>
            <p:cNvSpPr/>
            <p:nvPr/>
          </p:nvSpPr>
          <p:spPr>
            <a:xfrm>
              <a:off x="0" y="0"/>
              <a:ext cx="4274726" cy="1898291"/>
            </a:xfrm>
            <a:custGeom>
              <a:avLst/>
              <a:gdLst/>
              <a:ahLst/>
              <a:cxnLst/>
              <a:rect l="l" t="t" r="r" b="b"/>
              <a:pathLst>
                <a:path w="4274726" h="1898291">
                  <a:moveTo>
                    <a:pt x="24327" y="0"/>
                  </a:moveTo>
                  <a:lnTo>
                    <a:pt x="4250399" y="0"/>
                  </a:lnTo>
                  <a:cubicBezTo>
                    <a:pt x="4263834" y="0"/>
                    <a:pt x="4274726" y="10891"/>
                    <a:pt x="4274726" y="24327"/>
                  </a:cubicBezTo>
                  <a:lnTo>
                    <a:pt x="4274726" y="1873964"/>
                  </a:lnTo>
                  <a:cubicBezTo>
                    <a:pt x="4274726" y="1880416"/>
                    <a:pt x="4272163" y="1886603"/>
                    <a:pt x="4267601" y="1891165"/>
                  </a:cubicBezTo>
                  <a:cubicBezTo>
                    <a:pt x="4263039" y="1895728"/>
                    <a:pt x="4256851" y="1898291"/>
                    <a:pt x="4250399" y="1898291"/>
                  </a:cubicBezTo>
                  <a:lnTo>
                    <a:pt x="24327" y="1898291"/>
                  </a:lnTo>
                  <a:cubicBezTo>
                    <a:pt x="10891" y="1898291"/>
                    <a:pt x="0" y="1887399"/>
                    <a:pt x="0" y="1873964"/>
                  </a:cubicBezTo>
                  <a:lnTo>
                    <a:pt x="0" y="24327"/>
                  </a:lnTo>
                  <a:cubicBezTo>
                    <a:pt x="0" y="10891"/>
                    <a:pt x="10891" y="0"/>
                    <a:pt x="24327" y="0"/>
                  </a:cubicBezTo>
                  <a:close/>
                </a:path>
              </a:pathLst>
            </a:custGeom>
            <a:solidFill>
              <a:srgbClr val="9BC9FF"/>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a:latin typeface="Arial" pitchFamily="34" charset="0"/>
              </a:endParaRPr>
            </a:p>
          </p:txBody>
        </p:sp>
      </p:grpSp>
      <p:pic>
        <p:nvPicPr>
          <p:cNvPr id="11" name="Picture 11"/>
          <p:cNvPicPr>
            <a:picLocks noChangeAspect="1"/>
          </p:cNvPicPr>
          <p:nvPr/>
        </p:nvPicPr>
        <p:blipFill>
          <a:blip r:embed="rId5"/>
          <a:srcRect/>
          <a:stretch>
            <a:fillRect/>
          </a:stretch>
        </p:blipFill>
        <p:spPr>
          <a:xfrm>
            <a:off x="549749" y="1761362"/>
            <a:ext cx="4234273" cy="4840430"/>
          </a:xfrm>
          <a:prstGeom prst="rect">
            <a:avLst/>
          </a:prstGeom>
        </p:spPr>
      </p:pic>
      <p:sp>
        <p:nvSpPr>
          <p:cNvPr id="12" name="TextBox 12"/>
          <p:cNvSpPr txBox="1"/>
          <p:nvPr/>
        </p:nvSpPr>
        <p:spPr>
          <a:xfrm>
            <a:off x="1539956" y="319558"/>
            <a:ext cx="10117055" cy="423193"/>
          </a:xfrm>
          <a:prstGeom prst="rect">
            <a:avLst/>
          </a:prstGeom>
        </p:spPr>
        <p:txBody>
          <a:bodyPr wrap="square" lIns="0" tIns="0" rIns="0" bIns="0" rtlCol="0" anchor="t">
            <a:spAutoFit/>
          </a:bodyPr>
          <a:lstStyle/>
          <a:p>
            <a:pPr>
              <a:lnSpc>
                <a:spcPts val="3266"/>
              </a:lnSpc>
            </a:pPr>
            <a:r>
              <a:rPr lang="en-US" sz="2300" b="1" dirty="0">
                <a:solidFill>
                  <a:srgbClr val="FFFFFF"/>
                </a:solidFill>
                <a:latin typeface="Arial" pitchFamily="34" charset="0"/>
              </a:rPr>
              <a:t>IV. THỰC HÀNH HÔ HẤP NHÂN TẠO, CẤP CỨU NGƯỜI ĐUỐI NƯỚC</a:t>
            </a:r>
          </a:p>
        </p:txBody>
      </p:sp>
      <p:sp>
        <p:nvSpPr>
          <p:cNvPr id="13" name="TextBox 13"/>
          <p:cNvSpPr txBox="1"/>
          <p:nvPr/>
        </p:nvSpPr>
        <p:spPr>
          <a:xfrm>
            <a:off x="685622" y="1183485"/>
            <a:ext cx="6911748" cy="384529"/>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Arial" pitchFamily="34" charset="0"/>
              </a:rPr>
              <a:t>3. Đánh giá kết quả và câu hỏi</a:t>
            </a:r>
          </a:p>
        </p:txBody>
      </p:sp>
      <p:sp>
        <p:nvSpPr>
          <p:cNvPr id="14" name="TextBox 14"/>
          <p:cNvSpPr txBox="1"/>
          <p:nvPr/>
        </p:nvSpPr>
        <p:spPr>
          <a:xfrm>
            <a:off x="4919895" y="2426115"/>
            <a:ext cx="6283317" cy="1269578"/>
          </a:xfrm>
          <a:prstGeom prst="rect">
            <a:avLst/>
          </a:prstGeom>
        </p:spPr>
        <p:txBody>
          <a:bodyPr lIns="0" tIns="0" rIns="0" bIns="0" rtlCol="0" anchor="t">
            <a:spAutoFit/>
          </a:bodyPr>
          <a:lstStyle/>
          <a:p>
            <a:pPr algn="just">
              <a:lnSpc>
                <a:spcPts val="3266"/>
              </a:lnSpc>
              <a:spcBef>
                <a:spcPct val="0"/>
              </a:spcBef>
            </a:pPr>
            <a:r>
              <a:rPr lang="en-US" sz="2400" b="1" dirty="0" err="1" smtClean="0">
                <a:solidFill>
                  <a:srgbClr val="000000"/>
                </a:solidFill>
                <a:latin typeface="Arial" pitchFamily="34" charset="0"/>
              </a:rPr>
              <a:t>Nhận</a:t>
            </a:r>
            <a:r>
              <a:rPr lang="en-US" sz="2400" b="1" dirty="0" smtClean="0">
                <a:solidFill>
                  <a:srgbClr val="000000"/>
                </a:solidFill>
                <a:latin typeface="Arial" pitchFamily="34" charset="0"/>
              </a:rPr>
              <a:t> </a:t>
            </a:r>
            <a:r>
              <a:rPr lang="en-US" sz="2400" b="1" dirty="0" err="1">
                <a:solidFill>
                  <a:srgbClr val="000000"/>
                </a:solidFill>
                <a:latin typeface="Arial" pitchFamily="34" charset="0"/>
              </a:rPr>
              <a:t>xét</a:t>
            </a:r>
            <a:r>
              <a:rPr lang="en-US" sz="2400" b="1" dirty="0">
                <a:solidFill>
                  <a:srgbClr val="000000"/>
                </a:solidFill>
                <a:latin typeface="Arial" pitchFamily="34" charset="0"/>
              </a:rPr>
              <a:t> </a:t>
            </a:r>
            <a:r>
              <a:rPr lang="en-US" sz="2400" b="1" dirty="0" err="1">
                <a:solidFill>
                  <a:srgbClr val="000000"/>
                </a:solidFill>
                <a:latin typeface="Arial" pitchFamily="34" charset="0"/>
              </a:rPr>
              <a:t>việc</a:t>
            </a:r>
            <a:r>
              <a:rPr lang="en-US" sz="2400" b="1" dirty="0">
                <a:solidFill>
                  <a:srgbClr val="000000"/>
                </a:solidFill>
                <a:latin typeface="Arial" pitchFamily="34" charset="0"/>
              </a:rPr>
              <a:t> </a:t>
            </a:r>
            <a:r>
              <a:rPr lang="en-US" sz="2400" b="1" dirty="0" err="1">
                <a:solidFill>
                  <a:srgbClr val="000000"/>
                </a:solidFill>
                <a:latin typeface="Arial" pitchFamily="34" charset="0"/>
              </a:rPr>
              <a:t>thực</a:t>
            </a:r>
            <a:r>
              <a:rPr lang="en-US" sz="2400" b="1" dirty="0">
                <a:solidFill>
                  <a:srgbClr val="000000"/>
                </a:solidFill>
                <a:latin typeface="Arial" pitchFamily="34" charset="0"/>
              </a:rPr>
              <a:t> </a:t>
            </a:r>
            <a:r>
              <a:rPr lang="en-US" sz="2400" b="1" dirty="0" err="1">
                <a:solidFill>
                  <a:srgbClr val="000000"/>
                </a:solidFill>
                <a:latin typeface="Arial" pitchFamily="34" charset="0"/>
              </a:rPr>
              <a:t>hiện</a:t>
            </a:r>
            <a:r>
              <a:rPr lang="en-US" sz="2400" b="1" dirty="0">
                <a:solidFill>
                  <a:srgbClr val="000000"/>
                </a:solidFill>
                <a:latin typeface="Arial" pitchFamily="34" charset="0"/>
              </a:rPr>
              <a:t> </a:t>
            </a:r>
            <a:r>
              <a:rPr lang="en-US" sz="2400" b="1" dirty="0" err="1">
                <a:solidFill>
                  <a:srgbClr val="000000"/>
                </a:solidFill>
                <a:latin typeface="Arial" pitchFamily="34" charset="0"/>
              </a:rPr>
              <a:t>các</a:t>
            </a:r>
            <a:r>
              <a:rPr lang="en-US" sz="2400" b="1" dirty="0">
                <a:solidFill>
                  <a:srgbClr val="000000"/>
                </a:solidFill>
                <a:latin typeface="Arial" pitchFamily="34" charset="0"/>
              </a:rPr>
              <a:t> </a:t>
            </a:r>
            <a:r>
              <a:rPr lang="en-US" sz="2400" b="1" dirty="0" err="1">
                <a:solidFill>
                  <a:srgbClr val="000000"/>
                </a:solidFill>
                <a:latin typeface="Arial" pitchFamily="34" charset="0"/>
              </a:rPr>
              <a:t>thao</a:t>
            </a:r>
            <a:r>
              <a:rPr lang="en-US" sz="2400" b="1" dirty="0">
                <a:solidFill>
                  <a:srgbClr val="000000"/>
                </a:solidFill>
                <a:latin typeface="Arial" pitchFamily="34" charset="0"/>
              </a:rPr>
              <a:t> </a:t>
            </a:r>
            <a:r>
              <a:rPr lang="en-US" sz="2400" b="1" dirty="0" err="1">
                <a:solidFill>
                  <a:srgbClr val="000000"/>
                </a:solidFill>
                <a:latin typeface="Arial" pitchFamily="34" charset="0"/>
              </a:rPr>
              <a:t>tác</a:t>
            </a:r>
            <a:r>
              <a:rPr lang="en-US" sz="2400" b="1" dirty="0">
                <a:solidFill>
                  <a:srgbClr val="000000"/>
                </a:solidFill>
                <a:latin typeface="Arial" pitchFamily="34" charset="0"/>
              </a:rPr>
              <a:t> </a:t>
            </a:r>
            <a:r>
              <a:rPr lang="en-US" sz="2400" b="1" dirty="0" err="1">
                <a:solidFill>
                  <a:srgbClr val="000000"/>
                </a:solidFill>
                <a:latin typeface="Arial" pitchFamily="34" charset="0"/>
              </a:rPr>
              <a:t>của</a:t>
            </a:r>
            <a:r>
              <a:rPr lang="en-US" sz="2400" b="1" dirty="0">
                <a:solidFill>
                  <a:srgbClr val="000000"/>
                </a:solidFill>
                <a:latin typeface="Arial" pitchFamily="34" charset="0"/>
              </a:rPr>
              <a:t> </a:t>
            </a:r>
            <a:r>
              <a:rPr lang="en-US" sz="2400" b="1" dirty="0" err="1">
                <a:solidFill>
                  <a:srgbClr val="000000"/>
                </a:solidFill>
                <a:latin typeface="Arial" pitchFamily="34" charset="0"/>
              </a:rPr>
              <a:t>em</a:t>
            </a:r>
            <a:r>
              <a:rPr lang="en-US" sz="2400" b="1" dirty="0">
                <a:solidFill>
                  <a:srgbClr val="000000"/>
                </a:solidFill>
                <a:latin typeface="Arial" pitchFamily="34" charset="0"/>
              </a:rPr>
              <a:t> </a:t>
            </a:r>
            <a:r>
              <a:rPr lang="en-US" sz="2400" b="1" dirty="0" err="1">
                <a:solidFill>
                  <a:srgbClr val="000000"/>
                </a:solidFill>
                <a:latin typeface="Arial" pitchFamily="34" charset="0"/>
              </a:rPr>
              <a:t>trong</a:t>
            </a:r>
            <a:r>
              <a:rPr lang="en-US" sz="2400" b="1" dirty="0">
                <a:solidFill>
                  <a:srgbClr val="000000"/>
                </a:solidFill>
                <a:latin typeface="Arial" pitchFamily="34" charset="0"/>
              </a:rPr>
              <a:t> </a:t>
            </a:r>
            <a:r>
              <a:rPr lang="en-US" sz="2400" b="1" dirty="0" err="1">
                <a:solidFill>
                  <a:srgbClr val="000000"/>
                </a:solidFill>
                <a:latin typeface="Arial" pitchFamily="34" charset="0"/>
              </a:rPr>
              <a:t>mỗi</a:t>
            </a:r>
            <a:r>
              <a:rPr lang="en-US" sz="2400" b="1" dirty="0">
                <a:solidFill>
                  <a:srgbClr val="000000"/>
                </a:solidFill>
                <a:latin typeface="Arial" pitchFamily="34" charset="0"/>
              </a:rPr>
              <a:t> </a:t>
            </a:r>
            <a:r>
              <a:rPr lang="en-US" sz="2400" b="1" dirty="0" err="1">
                <a:solidFill>
                  <a:srgbClr val="000000"/>
                </a:solidFill>
                <a:latin typeface="Arial" pitchFamily="34" charset="0"/>
              </a:rPr>
              <a:t>bước</a:t>
            </a:r>
            <a:r>
              <a:rPr lang="en-US" sz="2400" b="1" dirty="0">
                <a:solidFill>
                  <a:srgbClr val="000000"/>
                </a:solidFill>
                <a:latin typeface="Arial" pitchFamily="34" charset="0"/>
              </a:rPr>
              <a:t> </a:t>
            </a:r>
            <a:r>
              <a:rPr lang="en-US" sz="2400" b="1" dirty="0" err="1">
                <a:solidFill>
                  <a:srgbClr val="000000"/>
                </a:solidFill>
                <a:latin typeface="Arial" pitchFamily="34" charset="0"/>
              </a:rPr>
              <a:t>thực</a:t>
            </a:r>
            <a:r>
              <a:rPr lang="en-US" sz="2400" b="1" dirty="0">
                <a:solidFill>
                  <a:srgbClr val="000000"/>
                </a:solidFill>
                <a:latin typeface="Arial" pitchFamily="34" charset="0"/>
              </a:rPr>
              <a:t> </a:t>
            </a:r>
            <a:r>
              <a:rPr lang="en-US" sz="2400" b="1" dirty="0" err="1">
                <a:solidFill>
                  <a:srgbClr val="000000"/>
                </a:solidFill>
                <a:latin typeface="Arial" pitchFamily="34" charset="0"/>
              </a:rPr>
              <a:t>hành</a:t>
            </a:r>
            <a:r>
              <a:rPr lang="en-US" sz="2400" b="1" dirty="0">
                <a:solidFill>
                  <a:srgbClr val="000000"/>
                </a:solidFill>
                <a:latin typeface="Arial" pitchFamily="34" charset="0"/>
              </a:rPr>
              <a:t> </a:t>
            </a:r>
            <a:r>
              <a:rPr lang="en-US" sz="2400" b="1" dirty="0" err="1">
                <a:solidFill>
                  <a:srgbClr val="000000"/>
                </a:solidFill>
                <a:latin typeface="Arial" pitchFamily="34" charset="0"/>
              </a:rPr>
              <a:t>hô</a:t>
            </a:r>
            <a:r>
              <a:rPr lang="en-US" sz="2400" b="1" dirty="0">
                <a:solidFill>
                  <a:srgbClr val="000000"/>
                </a:solidFill>
                <a:latin typeface="Arial" pitchFamily="34" charset="0"/>
              </a:rPr>
              <a:t> </a:t>
            </a:r>
            <a:r>
              <a:rPr lang="en-US" sz="2400" b="1" dirty="0" err="1">
                <a:solidFill>
                  <a:srgbClr val="000000"/>
                </a:solidFill>
                <a:latin typeface="Arial" pitchFamily="34" charset="0"/>
              </a:rPr>
              <a:t>hấp</a:t>
            </a:r>
            <a:r>
              <a:rPr lang="en-US" sz="2400" b="1" dirty="0">
                <a:solidFill>
                  <a:srgbClr val="000000"/>
                </a:solidFill>
                <a:latin typeface="Arial" pitchFamily="34" charset="0"/>
              </a:rPr>
              <a:t> </a:t>
            </a:r>
            <a:r>
              <a:rPr lang="en-US" sz="2400" b="1" dirty="0" err="1">
                <a:solidFill>
                  <a:srgbClr val="000000"/>
                </a:solidFill>
                <a:latin typeface="Arial" pitchFamily="34" charset="0"/>
              </a:rPr>
              <a:t>nhân</a:t>
            </a:r>
            <a:r>
              <a:rPr lang="en-US" sz="2400" b="1" dirty="0">
                <a:solidFill>
                  <a:srgbClr val="000000"/>
                </a:solidFill>
                <a:latin typeface="Arial" pitchFamily="34" charset="0"/>
              </a:rPr>
              <a:t> </a:t>
            </a:r>
            <a:r>
              <a:rPr lang="en-US" sz="2400" b="1" dirty="0" err="1">
                <a:solidFill>
                  <a:srgbClr val="000000"/>
                </a:solidFill>
                <a:latin typeface="Arial" pitchFamily="34" charset="0"/>
              </a:rPr>
              <a:t>tạo</a:t>
            </a:r>
            <a:r>
              <a:rPr lang="en-US" sz="2400" b="1" dirty="0">
                <a:solidFill>
                  <a:srgbClr val="000000"/>
                </a:solidFill>
                <a:latin typeface="Arial" pitchFamily="34" charset="0"/>
              </a:rPr>
              <a:t> </a:t>
            </a:r>
            <a:r>
              <a:rPr lang="en-US" sz="2400" b="1" dirty="0" err="1">
                <a:solidFill>
                  <a:srgbClr val="000000"/>
                </a:solidFill>
                <a:latin typeface="Arial" pitchFamily="34" charset="0"/>
              </a:rPr>
              <a:t>trên</a:t>
            </a:r>
            <a:r>
              <a:rPr lang="en-US" sz="2400" b="1" dirty="0">
                <a:solidFill>
                  <a:srgbClr val="000000"/>
                </a:solidFill>
                <a:latin typeface="Arial" pitchFamily="34" charset="0"/>
              </a:rPr>
              <a:t> </a:t>
            </a:r>
            <a:r>
              <a:rPr lang="en-US" sz="2400" b="1" dirty="0" err="1">
                <a:solidFill>
                  <a:srgbClr val="000000"/>
                </a:solidFill>
                <a:latin typeface="Arial" pitchFamily="34" charset="0"/>
              </a:rPr>
              <a:t>nạn</a:t>
            </a:r>
            <a:r>
              <a:rPr lang="en-US" sz="2400" b="1" dirty="0">
                <a:solidFill>
                  <a:srgbClr val="000000"/>
                </a:solidFill>
                <a:latin typeface="Arial" pitchFamily="34" charset="0"/>
              </a:rPr>
              <a:t> </a:t>
            </a:r>
            <a:r>
              <a:rPr lang="en-US" sz="2400" b="1" dirty="0" err="1" smtClean="0">
                <a:solidFill>
                  <a:srgbClr val="000000"/>
                </a:solidFill>
                <a:latin typeface="Arial" pitchFamily="34" charset="0"/>
              </a:rPr>
              <a:t>nhân</a:t>
            </a:r>
            <a:endParaRPr lang="en-US" sz="2400" b="1" dirty="0">
              <a:solidFill>
                <a:srgbClr val="000000"/>
              </a:solidFill>
              <a:latin typeface="Arial" pitchFamily="34" charset="0"/>
            </a:endParaRPr>
          </a:p>
        </p:txBody>
      </p:sp>
      <p:pic>
        <p:nvPicPr>
          <p:cNvPr id="15" name="Picture 8"/>
          <p:cNvPicPr>
            <a:picLocks noChangeAspect="1"/>
          </p:cNvPicPr>
          <p:nvPr/>
        </p:nvPicPr>
        <p:blipFill>
          <a:blip r:embed="rId6"/>
          <a:srcRect/>
          <a:stretch>
            <a:fillRect/>
          </a:stretch>
        </p:blipFill>
        <p:spPr>
          <a:xfrm>
            <a:off x="11098071" y="293444"/>
            <a:ext cx="1060588" cy="884495"/>
          </a:xfrm>
          <a:prstGeom prst="rect">
            <a:avLst/>
          </a:prstGeom>
        </p:spPr>
      </p:pic>
      <p:sp>
        <p:nvSpPr>
          <p:cNvPr id="16" name="TextBox 14"/>
          <p:cNvSpPr txBox="1"/>
          <p:nvPr/>
        </p:nvSpPr>
        <p:spPr>
          <a:xfrm>
            <a:off x="4919895" y="3819368"/>
            <a:ext cx="6283317" cy="886397"/>
          </a:xfrm>
          <a:prstGeom prst="rect">
            <a:avLst/>
          </a:prstGeom>
        </p:spPr>
        <p:txBody>
          <a:bodyPr lIns="0" tIns="0" rIns="0" bIns="0" rtlCol="0" anchor="t">
            <a:spAutoFit/>
          </a:bodyPr>
          <a:lstStyle/>
          <a:p>
            <a:pPr algn="just">
              <a:lnSpc>
                <a:spcPct val="120000"/>
              </a:lnSpc>
              <a:spcBef>
                <a:spcPct val="0"/>
              </a:spcBef>
            </a:pPr>
            <a:r>
              <a:rPr lang="en-US" sz="2400" b="1" dirty="0" err="1" smtClean="0">
                <a:solidFill>
                  <a:srgbClr val="000000"/>
                </a:solidFill>
                <a:latin typeface="Arial" pitchFamily="34" charset="0"/>
              </a:rPr>
              <a:t>Nêu</a:t>
            </a:r>
            <a:r>
              <a:rPr lang="en-US" sz="2400" b="1" dirty="0" smtClean="0">
                <a:solidFill>
                  <a:srgbClr val="000000"/>
                </a:solidFill>
                <a:latin typeface="Arial" pitchFamily="34" charset="0"/>
              </a:rPr>
              <a:t> </a:t>
            </a:r>
            <a:r>
              <a:rPr lang="en-US" sz="2400" b="1" dirty="0" smtClean="0">
                <a:solidFill>
                  <a:srgbClr val="000000"/>
                </a:solidFill>
                <a:latin typeface="Arial" pitchFamily="34" charset="0"/>
              </a:rPr>
              <a:t>ý </a:t>
            </a:r>
            <a:r>
              <a:rPr lang="en-US" sz="2400" b="1" dirty="0" err="1" smtClean="0">
                <a:solidFill>
                  <a:srgbClr val="000000"/>
                </a:solidFill>
                <a:latin typeface="Arial" pitchFamily="34" charset="0"/>
              </a:rPr>
              <a:t>nghĩa</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của</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việc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bịt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mũi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nạn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nhân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trong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phương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pháp</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hà</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hơi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thổi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ngạt</a:t>
            </a:r>
            <a:endParaRPr lang="en-US" sz="2400" b="1" dirty="0">
              <a:solidFill>
                <a:srgbClr val="000000"/>
              </a:solidFill>
              <a:latin typeface="Arial" pitchFamily="34" charset="0"/>
            </a:endParaRPr>
          </a:p>
        </p:txBody>
      </p:sp>
      <p:sp>
        <p:nvSpPr>
          <p:cNvPr id="17" name="TextBox 14"/>
          <p:cNvSpPr txBox="1"/>
          <p:nvPr/>
        </p:nvSpPr>
        <p:spPr>
          <a:xfrm>
            <a:off x="4919894" y="4824438"/>
            <a:ext cx="6283317" cy="846386"/>
          </a:xfrm>
          <a:prstGeom prst="rect">
            <a:avLst/>
          </a:prstGeom>
        </p:spPr>
        <p:txBody>
          <a:bodyPr lIns="0" tIns="0" rIns="0" bIns="0" rtlCol="0" anchor="t">
            <a:spAutoFit/>
          </a:bodyPr>
          <a:lstStyle/>
          <a:p>
            <a:pPr algn="just">
              <a:lnSpc>
                <a:spcPts val="3266"/>
              </a:lnSpc>
              <a:spcBef>
                <a:spcPct val="0"/>
              </a:spcBef>
            </a:pPr>
            <a:r>
              <a:rPr lang="en-US" sz="2400" b="1" dirty="0" err="1" smtClean="0">
                <a:solidFill>
                  <a:srgbClr val="000000"/>
                </a:solidFill>
                <a:latin typeface="Arial" pitchFamily="34" charset="0"/>
              </a:rPr>
              <a:t>Tại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sao</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phải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dùng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tay</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ấn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vào</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lồng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ngực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trong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phương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pháp</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ấn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lồng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ngực</a:t>
            </a:r>
            <a:endParaRPr lang="en-US" sz="2400" b="1" dirty="0">
              <a:solidFill>
                <a:srgbClr val="000000"/>
              </a:solidFill>
              <a:latin typeface="Arial" pitchFamily="34" charset="0"/>
            </a:endParaRPr>
          </a:p>
        </p:txBody>
      </p:sp>
      <p:sp>
        <p:nvSpPr>
          <p:cNvPr id="7" name="Isosceles Triangle 6"/>
          <p:cNvSpPr/>
          <p:nvPr/>
        </p:nvSpPr>
        <p:spPr>
          <a:xfrm rot="5400000">
            <a:off x="4515109" y="2525123"/>
            <a:ext cx="361800" cy="311897"/>
          </a:xfrm>
          <a:prstGeom prst="triangle">
            <a:avLst/>
          </a:prstGeom>
          <a:solidFill>
            <a:srgbClr val="F74D5A"/>
          </a:solidFill>
          <a:ln>
            <a:solidFill>
              <a:srgbClr val="F74D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rot="5400000">
            <a:off x="4515438" y="3937810"/>
            <a:ext cx="361800" cy="311897"/>
          </a:xfrm>
          <a:prstGeom prst="triangle">
            <a:avLst/>
          </a:prstGeom>
          <a:solidFill>
            <a:srgbClr val="F74D5A"/>
          </a:solidFill>
          <a:ln>
            <a:solidFill>
              <a:srgbClr val="F74D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rot="5400000">
            <a:off x="4515109" y="4950597"/>
            <a:ext cx="361800" cy="311897"/>
          </a:xfrm>
          <a:prstGeom prst="triangle">
            <a:avLst/>
          </a:prstGeom>
          <a:solidFill>
            <a:srgbClr val="F74D5A"/>
          </a:solidFill>
          <a:ln>
            <a:solidFill>
              <a:srgbClr val="F74D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P spid="7" grpId="0" animBg="1"/>
      <p:bldP spid="18"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sp>
        <p:nvSpPr>
          <p:cNvPr id="13" name="TextBox 13"/>
          <p:cNvSpPr txBox="1"/>
          <p:nvPr/>
        </p:nvSpPr>
        <p:spPr>
          <a:xfrm>
            <a:off x="2079139" y="1929590"/>
            <a:ext cx="8237621" cy="849463"/>
          </a:xfrm>
          <a:prstGeom prst="rect">
            <a:avLst/>
          </a:prstGeom>
        </p:spPr>
        <p:txBody>
          <a:bodyPr wrap="square" lIns="0" tIns="0" rIns="0" bIns="0" rtlCol="0" anchor="t">
            <a:spAutoFit/>
          </a:bodyPr>
          <a:lstStyle/>
          <a:p>
            <a:pPr algn="just">
              <a:lnSpc>
                <a:spcPct val="120000"/>
              </a:lnSpc>
              <a:spcBef>
                <a:spcPct val="0"/>
              </a:spcBef>
            </a:pPr>
            <a:r>
              <a:rPr lang="en-US" sz="2300" b="1" i="1" dirty="0" err="1" smtClean="0">
                <a:solidFill>
                  <a:srgbClr val="000000"/>
                </a:solidFill>
                <a:latin typeface="Arial" pitchFamily="34" charset="0"/>
              </a:rPr>
              <a:t>Nêu</a:t>
            </a:r>
            <a:r>
              <a:rPr lang="en-US" sz="2300" b="1" i="1" dirty="0" smtClean="0">
                <a:solidFill>
                  <a:srgbClr val="000000"/>
                </a:solidFill>
                <a:latin typeface="Arial" pitchFamily="34" charset="0"/>
              </a:rPr>
              <a:t> </a:t>
            </a:r>
            <a:r>
              <a:rPr lang="en-US" sz="2300" b="1" i="1" dirty="0">
                <a:solidFill>
                  <a:srgbClr val="000000"/>
                </a:solidFill>
                <a:latin typeface="Arial" pitchFamily="34" charset="0"/>
              </a:rPr>
              <a:t>ý </a:t>
            </a:r>
            <a:r>
              <a:rPr lang="en-US" sz="2300" b="1" i="1" dirty="0" err="1">
                <a:solidFill>
                  <a:srgbClr val="000000"/>
                </a:solidFill>
                <a:latin typeface="Arial" pitchFamily="34" charset="0"/>
              </a:rPr>
              <a:t>nghĩa</a:t>
            </a:r>
            <a:r>
              <a:rPr lang="en-US" sz="2300" b="1" i="1" dirty="0">
                <a:solidFill>
                  <a:srgbClr val="000000"/>
                </a:solidFill>
                <a:latin typeface="Arial" pitchFamily="34" charset="0"/>
              </a:rPr>
              <a:t> </a:t>
            </a:r>
            <a:r>
              <a:rPr lang="en-US" sz="2300" b="1" i="1" dirty="0" err="1">
                <a:solidFill>
                  <a:srgbClr val="000000"/>
                </a:solidFill>
                <a:latin typeface="Arial" pitchFamily="34" charset="0"/>
              </a:rPr>
              <a:t>của</a:t>
            </a:r>
            <a:r>
              <a:rPr lang="en-US" sz="2300" b="1" i="1" dirty="0">
                <a:solidFill>
                  <a:srgbClr val="000000"/>
                </a:solidFill>
                <a:latin typeface="Arial" pitchFamily="34" charset="0"/>
              </a:rPr>
              <a:t> </a:t>
            </a:r>
            <a:r>
              <a:rPr lang="en-US" sz="2300" b="1" i="1" dirty="0" err="1">
                <a:solidFill>
                  <a:srgbClr val="000000"/>
                </a:solidFill>
                <a:latin typeface="Arial" pitchFamily="34" charset="0"/>
              </a:rPr>
              <a:t>việc</a:t>
            </a:r>
            <a:r>
              <a:rPr lang="en-US" sz="2300" b="1" i="1" dirty="0">
                <a:solidFill>
                  <a:srgbClr val="000000"/>
                </a:solidFill>
                <a:latin typeface="Arial" pitchFamily="34" charset="0"/>
              </a:rPr>
              <a:t> </a:t>
            </a:r>
            <a:r>
              <a:rPr lang="en-US" sz="2300" b="1" i="1" dirty="0" err="1">
                <a:solidFill>
                  <a:srgbClr val="000000"/>
                </a:solidFill>
                <a:latin typeface="Arial" pitchFamily="34" charset="0"/>
              </a:rPr>
              <a:t>bịt</a:t>
            </a:r>
            <a:r>
              <a:rPr lang="en-US" sz="2300" b="1" i="1" dirty="0">
                <a:solidFill>
                  <a:srgbClr val="000000"/>
                </a:solidFill>
                <a:latin typeface="Arial" pitchFamily="34" charset="0"/>
              </a:rPr>
              <a:t> </a:t>
            </a:r>
            <a:r>
              <a:rPr lang="en-US" sz="2300" b="1" i="1" dirty="0" err="1">
                <a:solidFill>
                  <a:srgbClr val="000000"/>
                </a:solidFill>
                <a:latin typeface="Arial" pitchFamily="34" charset="0"/>
              </a:rPr>
              <a:t>mũi</a:t>
            </a:r>
            <a:r>
              <a:rPr lang="en-US" sz="2300" b="1" i="1" dirty="0">
                <a:solidFill>
                  <a:srgbClr val="000000"/>
                </a:solidFill>
                <a:latin typeface="Arial" pitchFamily="34" charset="0"/>
              </a:rPr>
              <a:t> </a:t>
            </a:r>
            <a:r>
              <a:rPr lang="en-US" sz="2300" b="1" i="1" dirty="0" err="1">
                <a:solidFill>
                  <a:srgbClr val="000000"/>
                </a:solidFill>
                <a:latin typeface="Arial" pitchFamily="34" charset="0"/>
              </a:rPr>
              <a:t>nạn</a:t>
            </a:r>
            <a:r>
              <a:rPr lang="en-US" sz="2300" b="1" i="1" dirty="0">
                <a:solidFill>
                  <a:srgbClr val="000000"/>
                </a:solidFill>
                <a:latin typeface="Arial" pitchFamily="34" charset="0"/>
              </a:rPr>
              <a:t> </a:t>
            </a:r>
            <a:r>
              <a:rPr lang="en-US" sz="2300" b="1" i="1" dirty="0" err="1">
                <a:solidFill>
                  <a:srgbClr val="000000"/>
                </a:solidFill>
                <a:latin typeface="Arial" pitchFamily="34" charset="0"/>
              </a:rPr>
              <a:t>nhân</a:t>
            </a:r>
            <a:r>
              <a:rPr lang="en-US" sz="2300" b="1" i="1" dirty="0">
                <a:solidFill>
                  <a:srgbClr val="000000"/>
                </a:solidFill>
                <a:latin typeface="Arial" pitchFamily="34" charset="0"/>
              </a:rPr>
              <a:t> </a:t>
            </a:r>
            <a:r>
              <a:rPr lang="en-US" sz="2300" b="1" i="1" dirty="0" err="1">
                <a:solidFill>
                  <a:srgbClr val="000000"/>
                </a:solidFill>
                <a:latin typeface="Arial" pitchFamily="34" charset="0"/>
              </a:rPr>
              <a:t>trong</a:t>
            </a:r>
            <a:r>
              <a:rPr lang="en-US" sz="2300" b="1" i="1" dirty="0">
                <a:solidFill>
                  <a:srgbClr val="000000"/>
                </a:solidFill>
                <a:latin typeface="Arial" pitchFamily="34" charset="0"/>
              </a:rPr>
              <a:t> </a:t>
            </a:r>
            <a:r>
              <a:rPr lang="en-US" sz="2300" b="1" i="1" dirty="0" err="1">
                <a:solidFill>
                  <a:srgbClr val="000000"/>
                </a:solidFill>
                <a:latin typeface="Arial" pitchFamily="34" charset="0"/>
              </a:rPr>
              <a:t>phương</a:t>
            </a:r>
            <a:r>
              <a:rPr lang="en-US" sz="2300" b="1" i="1" dirty="0">
                <a:solidFill>
                  <a:srgbClr val="000000"/>
                </a:solidFill>
                <a:latin typeface="Arial" pitchFamily="34" charset="0"/>
              </a:rPr>
              <a:t> </a:t>
            </a:r>
            <a:r>
              <a:rPr lang="en-US" sz="2300" b="1" i="1" dirty="0" err="1">
                <a:solidFill>
                  <a:srgbClr val="000000"/>
                </a:solidFill>
                <a:latin typeface="Arial" pitchFamily="34" charset="0"/>
              </a:rPr>
              <a:t>pháp</a:t>
            </a:r>
            <a:r>
              <a:rPr lang="en-US" sz="2300" b="1" i="1" dirty="0">
                <a:solidFill>
                  <a:srgbClr val="000000"/>
                </a:solidFill>
                <a:latin typeface="Arial" pitchFamily="34" charset="0"/>
              </a:rPr>
              <a:t> </a:t>
            </a:r>
            <a:r>
              <a:rPr lang="en-US" sz="2300" b="1" i="1" dirty="0" err="1">
                <a:solidFill>
                  <a:srgbClr val="000000"/>
                </a:solidFill>
                <a:latin typeface="Arial" pitchFamily="34" charset="0"/>
              </a:rPr>
              <a:t>hà</a:t>
            </a:r>
            <a:r>
              <a:rPr lang="en-US" sz="2300" b="1" i="1" dirty="0">
                <a:solidFill>
                  <a:srgbClr val="000000"/>
                </a:solidFill>
                <a:latin typeface="Arial" pitchFamily="34" charset="0"/>
              </a:rPr>
              <a:t> </a:t>
            </a:r>
            <a:r>
              <a:rPr lang="en-US" sz="2300" b="1" i="1" dirty="0" err="1">
                <a:solidFill>
                  <a:srgbClr val="000000"/>
                </a:solidFill>
                <a:latin typeface="Arial" pitchFamily="34" charset="0"/>
              </a:rPr>
              <a:t>hơi</a:t>
            </a:r>
            <a:r>
              <a:rPr lang="en-US" sz="2300" b="1" i="1" dirty="0">
                <a:solidFill>
                  <a:srgbClr val="000000"/>
                </a:solidFill>
                <a:latin typeface="Arial" pitchFamily="34" charset="0"/>
              </a:rPr>
              <a:t> </a:t>
            </a:r>
            <a:r>
              <a:rPr lang="en-US" sz="2300" b="1" i="1" dirty="0" err="1">
                <a:solidFill>
                  <a:srgbClr val="000000"/>
                </a:solidFill>
                <a:latin typeface="Arial" pitchFamily="34" charset="0"/>
              </a:rPr>
              <a:t>thổi</a:t>
            </a:r>
            <a:r>
              <a:rPr lang="en-US" sz="2300" b="1" i="1" dirty="0">
                <a:solidFill>
                  <a:srgbClr val="000000"/>
                </a:solidFill>
                <a:latin typeface="Arial" pitchFamily="34" charset="0"/>
              </a:rPr>
              <a:t> </a:t>
            </a:r>
            <a:r>
              <a:rPr lang="en-US" sz="2300" b="1" i="1" dirty="0" err="1">
                <a:solidFill>
                  <a:srgbClr val="000000"/>
                </a:solidFill>
                <a:latin typeface="Arial" pitchFamily="34" charset="0"/>
              </a:rPr>
              <a:t>ngạt</a:t>
            </a:r>
            <a:endParaRPr lang="en-US" sz="2300" b="1" i="1" dirty="0">
              <a:solidFill>
                <a:srgbClr val="000000"/>
              </a:solidFill>
              <a:latin typeface="Arial" pitchFamily="34" charset="0"/>
            </a:endParaRPr>
          </a:p>
        </p:txBody>
      </p:sp>
      <p:sp>
        <p:nvSpPr>
          <p:cNvPr id="16" name="TextBox 8"/>
          <p:cNvSpPr txBox="1"/>
          <p:nvPr/>
        </p:nvSpPr>
        <p:spPr>
          <a:xfrm>
            <a:off x="1539956" y="319558"/>
            <a:ext cx="10955255" cy="423193"/>
          </a:xfrm>
          <a:prstGeom prst="rect">
            <a:avLst/>
          </a:prstGeom>
        </p:spPr>
        <p:txBody>
          <a:bodyPr wrap="square" lIns="0" tIns="0" rIns="0" bIns="0" rtlCol="0" anchor="t">
            <a:spAutoFit/>
          </a:bodyPr>
          <a:lstStyle/>
          <a:p>
            <a:pPr>
              <a:lnSpc>
                <a:spcPts val="3266"/>
              </a:lnSpc>
            </a:pPr>
            <a:r>
              <a:rPr lang="en-US" sz="2300" b="1" dirty="0">
                <a:solidFill>
                  <a:srgbClr val="FFFFFF"/>
                </a:solidFill>
                <a:latin typeface="Arial" pitchFamily="34" charset="0"/>
              </a:rPr>
              <a:t>IV. THỰC HÀNH HÔ HẤP NHÂN TẠO, CẤP CỨU NGƯỜI ĐUỐI NƯỚC</a:t>
            </a:r>
            <a:endParaRPr lang="en-US" sz="2300" b="1" dirty="0">
              <a:solidFill>
                <a:srgbClr val="FFFFFF"/>
              </a:solidFill>
              <a:latin typeface="Arial" pitchFamily="34" charset="0"/>
            </a:endParaRPr>
          </a:p>
        </p:txBody>
      </p:sp>
      <p:sp>
        <p:nvSpPr>
          <p:cNvPr id="17" name="Rounded Rectangle 16"/>
          <p:cNvSpPr/>
          <p:nvPr/>
        </p:nvSpPr>
        <p:spPr>
          <a:xfrm>
            <a:off x="1902417" y="1648217"/>
            <a:ext cx="8591067" cy="1412211"/>
          </a:xfrm>
          <a:prstGeom prst="roundRect">
            <a:avLst/>
          </a:prstGeom>
          <a:noFill/>
          <a:ln>
            <a:solidFill>
              <a:srgbClr val="0094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08774" y="1187835"/>
            <a:ext cx="1596781" cy="1575235"/>
          </a:xfrm>
          <a:prstGeom prst="rect">
            <a:avLst/>
          </a:prstGeom>
        </p:spPr>
      </p:pic>
      <p:sp>
        <p:nvSpPr>
          <p:cNvPr id="8" name="Rectangle 7"/>
          <p:cNvSpPr/>
          <p:nvPr/>
        </p:nvSpPr>
        <p:spPr>
          <a:xfrm>
            <a:off x="1902417" y="3890514"/>
            <a:ext cx="5792195" cy="2215991"/>
          </a:xfrm>
          <a:prstGeom prst="rect">
            <a:avLst/>
          </a:prstGeom>
        </p:spPr>
        <p:txBody>
          <a:bodyPr wrap="square">
            <a:spAutoFit/>
          </a:bodyPr>
          <a:lstStyle/>
          <a:p>
            <a:r>
              <a:rPr lang="vi-VN" sz="2300" dirty="0" smtClean="0">
                <a:solidFill>
                  <a:srgbClr val="202124"/>
                </a:solidFill>
                <a:latin typeface="Calibri" panose="020F0502020204030204" pitchFamily="34" charset="0"/>
                <a:cs typeface="Calibri" panose="020F0502020204030204" pitchFamily="34" charset="0"/>
              </a:rPr>
              <a:t>Việc </a:t>
            </a:r>
            <a:r>
              <a:rPr lang="vi-VN" sz="2300" dirty="0">
                <a:solidFill>
                  <a:srgbClr val="202124"/>
                </a:solidFill>
                <a:latin typeface="Calibri" panose="020F0502020204030204" pitchFamily="34" charset="0"/>
                <a:cs typeface="Calibri" panose="020F0502020204030204" pitchFamily="34" charset="0"/>
              </a:rPr>
              <a:t>bịt mũi nạn nhân trong phương pháp hà hơi thổi ngạt sẽ </a:t>
            </a:r>
            <a:r>
              <a:rPr lang="vi-VN" sz="2300" dirty="0">
                <a:solidFill>
                  <a:srgbClr val="040C28"/>
                </a:solidFill>
                <a:latin typeface="Calibri" panose="020F0502020204030204" pitchFamily="34" charset="0"/>
                <a:cs typeface="Calibri" panose="020F0502020204030204" pitchFamily="34" charset="0"/>
              </a:rPr>
              <a:t>giúp hạn chế việc không khí sau khi thổi vào quay trở lại mũi đi ra ngoài</a:t>
            </a:r>
            <a:r>
              <a:rPr lang="vi-VN" sz="2300" dirty="0">
                <a:solidFill>
                  <a:srgbClr val="202124"/>
                </a:solidFill>
                <a:latin typeface="Calibri" panose="020F0502020204030204" pitchFamily="34" charset="0"/>
                <a:cs typeface="Calibri" panose="020F0502020204030204" pitchFamily="34" charset="0"/>
              </a:rPr>
              <a:t>. </a:t>
            </a:r>
            <a:endParaRPr lang="en-US" sz="2300" dirty="0" smtClean="0">
              <a:solidFill>
                <a:srgbClr val="202124"/>
              </a:solidFill>
              <a:latin typeface="Calibri" panose="020F0502020204030204" pitchFamily="34" charset="0"/>
              <a:cs typeface="Calibri" panose="020F0502020204030204" pitchFamily="34" charset="0"/>
            </a:endParaRPr>
          </a:p>
          <a:p>
            <a:r>
              <a:rPr lang="vi-VN" sz="2300" dirty="0" smtClean="0">
                <a:solidFill>
                  <a:srgbClr val="202124"/>
                </a:solidFill>
                <a:latin typeface="Calibri" panose="020F0502020204030204" pitchFamily="34" charset="0"/>
                <a:cs typeface="Calibri" panose="020F0502020204030204" pitchFamily="34" charset="0"/>
              </a:rPr>
              <a:t>Nhờ </a:t>
            </a:r>
            <a:r>
              <a:rPr lang="vi-VN" sz="2300" dirty="0">
                <a:solidFill>
                  <a:srgbClr val="202124"/>
                </a:solidFill>
                <a:latin typeface="Calibri" panose="020F0502020204030204" pitchFamily="34" charset="0"/>
                <a:cs typeface="Calibri" panose="020F0502020204030204" pitchFamily="34" charset="0"/>
              </a:rPr>
              <a:t>đó, nạn nhân sẽ nhận được nhiều oxygen hơn vào phổi hơn, tăng hiệu quả của biện pháp hô hấp nhân tạo.</a:t>
            </a:r>
            <a:endParaRPr lang="en-US" sz="2300" dirty="0">
              <a:latin typeface="Calibri" panose="020F0502020204030204" pitchFamily="34" charset="0"/>
              <a:cs typeface="Calibri" panose="020F0502020204030204" pitchFamily="34" charset="0"/>
            </a:endParaRPr>
          </a:p>
        </p:txBody>
      </p:sp>
      <p:pic>
        <p:nvPicPr>
          <p:cNvPr id="2050" name="Picture 2" descr="Choking Person Vector Images (over 110)"/>
          <p:cNvPicPr>
            <a:picLocks noChangeAspect="1" noChangeArrowheads="1"/>
          </p:cNvPicPr>
          <p:nvPr/>
        </p:nvPicPr>
        <p:blipFill rotWithShape="1">
          <a:blip r:embed="rId9">
            <a:extLst>
              <a:ext uri="{28A0092B-C50C-407E-A947-70E740481C1C}">
                <a14:useLocalDpi xmlns:a14="http://schemas.microsoft.com/office/drawing/2010/main" val="0"/>
              </a:ext>
            </a:extLst>
          </a:blip>
          <a:srcRect b="2047"/>
          <a:stretch/>
        </p:blipFill>
        <p:spPr bwMode="auto">
          <a:xfrm>
            <a:off x="7642736" y="3879628"/>
            <a:ext cx="2850748" cy="279239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1928002" y="3329789"/>
            <a:ext cx="9758527" cy="446276"/>
          </a:xfrm>
          <a:prstGeom prst="rect">
            <a:avLst/>
          </a:prstGeom>
        </p:spPr>
        <p:txBody>
          <a:bodyPr wrap="square">
            <a:spAutoFit/>
          </a:bodyPr>
          <a:lstStyle/>
          <a:p>
            <a:r>
              <a:rPr lang="vi-VN" sz="2300" dirty="0">
                <a:solidFill>
                  <a:srgbClr val="202124"/>
                </a:solidFill>
                <a:latin typeface="Calibri" panose="020F0502020204030204" pitchFamily="34" charset="0"/>
                <a:cs typeface="Calibri" panose="020F0502020204030204" pitchFamily="34" charset="0"/>
              </a:rPr>
              <a:t>Ý nghĩa của việc bịt mũi nạn nhân trong phương pháp hà hơi thổi ngạt: </a:t>
            </a:r>
            <a:endParaRPr lang="en-US" sz="2300" dirty="0" smtClean="0">
              <a:solidFill>
                <a:srgbClr val="20212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43445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8"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12188825" cy="1081498"/>
            <a:chOff x="0" y="0"/>
            <a:chExt cx="4816593" cy="427258"/>
          </a:xfrm>
        </p:grpSpPr>
        <p:sp>
          <p:nvSpPr>
            <p:cNvPr id="4" name="Freeform 4"/>
            <p:cNvSpPr/>
            <p:nvPr/>
          </p:nvSpPr>
          <p:spPr>
            <a:xfrm>
              <a:off x="0" y="0"/>
              <a:ext cx="4816592" cy="427258"/>
            </a:xfrm>
            <a:custGeom>
              <a:avLst/>
              <a:gdLst/>
              <a:ahLst/>
              <a:cxnLst/>
              <a:rect l="l" t="t" r="r" b="b"/>
              <a:pathLst>
                <a:path w="4816592" h="427258">
                  <a:moveTo>
                    <a:pt x="0" y="0"/>
                  </a:moveTo>
                  <a:lnTo>
                    <a:pt x="4816592" y="0"/>
                  </a:lnTo>
                  <a:lnTo>
                    <a:pt x="4816592" y="427258"/>
                  </a:lnTo>
                  <a:lnTo>
                    <a:pt x="0" y="427258"/>
                  </a:lnTo>
                  <a:close/>
                </a:path>
              </a:pathLst>
            </a:custGeom>
            <a:solidFill>
              <a:srgbClr val="00949D"/>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622" y="177922"/>
            <a:ext cx="725465" cy="725654"/>
          </a:xfrm>
          <a:prstGeom prst="rect">
            <a:avLst/>
          </a:prstGeom>
        </p:spPr>
      </p:pic>
      <p:sp>
        <p:nvSpPr>
          <p:cNvPr id="13" name="TextBox 13"/>
          <p:cNvSpPr txBox="1"/>
          <p:nvPr/>
        </p:nvSpPr>
        <p:spPr>
          <a:xfrm>
            <a:off x="2306550" y="2038839"/>
            <a:ext cx="8011205" cy="846386"/>
          </a:xfrm>
          <a:prstGeom prst="rect">
            <a:avLst/>
          </a:prstGeom>
        </p:spPr>
        <p:txBody>
          <a:bodyPr wrap="square" lIns="0" tIns="0" rIns="0" bIns="0" rtlCol="0" anchor="t">
            <a:spAutoFit/>
          </a:bodyPr>
          <a:lstStyle/>
          <a:p>
            <a:pPr algn="just">
              <a:lnSpc>
                <a:spcPts val="3266"/>
              </a:lnSpc>
              <a:spcBef>
                <a:spcPct val="0"/>
              </a:spcBef>
            </a:pPr>
            <a:r>
              <a:rPr lang="en-US" sz="2300" b="1" i="1" dirty="0" err="1" smtClean="0">
                <a:solidFill>
                  <a:srgbClr val="000000"/>
                </a:solidFill>
                <a:latin typeface="Arial" pitchFamily="34" charset="0"/>
              </a:rPr>
              <a:t>Tại</a:t>
            </a:r>
            <a:r>
              <a:rPr lang="en-US" sz="2300" b="1" i="1" dirty="0" smtClean="0">
                <a:solidFill>
                  <a:srgbClr val="000000"/>
                </a:solidFill>
                <a:latin typeface="Arial" pitchFamily="34" charset="0"/>
              </a:rPr>
              <a:t> </a:t>
            </a:r>
            <a:r>
              <a:rPr lang="en-US" sz="2300" b="1" i="1" dirty="0" err="1">
                <a:solidFill>
                  <a:srgbClr val="000000"/>
                </a:solidFill>
                <a:latin typeface="Arial" pitchFamily="34" charset="0"/>
              </a:rPr>
              <a:t>sao</a:t>
            </a:r>
            <a:r>
              <a:rPr lang="en-US" sz="2300" b="1" i="1" dirty="0">
                <a:solidFill>
                  <a:srgbClr val="000000"/>
                </a:solidFill>
                <a:latin typeface="Arial" pitchFamily="34" charset="0"/>
              </a:rPr>
              <a:t> </a:t>
            </a:r>
            <a:r>
              <a:rPr lang="en-US" sz="2300" b="1" i="1" dirty="0" err="1">
                <a:solidFill>
                  <a:srgbClr val="000000"/>
                </a:solidFill>
                <a:latin typeface="Arial" pitchFamily="34" charset="0"/>
              </a:rPr>
              <a:t>phải</a:t>
            </a:r>
            <a:r>
              <a:rPr lang="en-US" sz="2300" b="1" i="1" dirty="0">
                <a:solidFill>
                  <a:srgbClr val="000000"/>
                </a:solidFill>
                <a:latin typeface="Arial" pitchFamily="34" charset="0"/>
              </a:rPr>
              <a:t> </a:t>
            </a:r>
            <a:r>
              <a:rPr lang="en-US" sz="2300" b="1" i="1" dirty="0" err="1">
                <a:solidFill>
                  <a:srgbClr val="000000"/>
                </a:solidFill>
                <a:latin typeface="Arial" pitchFamily="34" charset="0"/>
              </a:rPr>
              <a:t>dùng</a:t>
            </a:r>
            <a:r>
              <a:rPr lang="en-US" sz="2300" b="1" i="1" dirty="0">
                <a:solidFill>
                  <a:srgbClr val="000000"/>
                </a:solidFill>
                <a:latin typeface="Arial" pitchFamily="34" charset="0"/>
              </a:rPr>
              <a:t> </a:t>
            </a:r>
            <a:r>
              <a:rPr lang="en-US" sz="2300" b="1" i="1" dirty="0" err="1">
                <a:solidFill>
                  <a:srgbClr val="000000"/>
                </a:solidFill>
                <a:latin typeface="Arial" pitchFamily="34" charset="0"/>
              </a:rPr>
              <a:t>tay</a:t>
            </a:r>
            <a:r>
              <a:rPr lang="en-US" sz="2300" b="1" i="1" dirty="0">
                <a:solidFill>
                  <a:srgbClr val="000000"/>
                </a:solidFill>
                <a:latin typeface="Arial" pitchFamily="34" charset="0"/>
              </a:rPr>
              <a:t> </a:t>
            </a:r>
            <a:r>
              <a:rPr lang="en-US" sz="2300" b="1" i="1" dirty="0" err="1">
                <a:solidFill>
                  <a:srgbClr val="000000"/>
                </a:solidFill>
                <a:latin typeface="Arial" pitchFamily="34" charset="0"/>
              </a:rPr>
              <a:t>ấn</a:t>
            </a:r>
            <a:r>
              <a:rPr lang="en-US" sz="2300" b="1" i="1" dirty="0">
                <a:solidFill>
                  <a:srgbClr val="000000"/>
                </a:solidFill>
                <a:latin typeface="Arial" pitchFamily="34" charset="0"/>
              </a:rPr>
              <a:t> </a:t>
            </a:r>
            <a:r>
              <a:rPr lang="en-US" sz="2300" b="1" i="1" dirty="0" err="1">
                <a:solidFill>
                  <a:srgbClr val="000000"/>
                </a:solidFill>
                <a:latin typeface="Arial" pitchFamily="34" charset="0"/>
              </a:rPr>
              <a:t>vào</a:t>
            </a:r>
            <a:r>
              <a:rPr lang="en-US" sz="2300" b="1" i="1" dirty="0">
                <a:solidFill>
                  <a:srgbClr val="000000"/>
                </a:solidFill>
                <a:latin typeface="Arial" pitchFamily="34" charset="0"/>
              </a:rPr>
              <a:t> </a:t>
            </a:r>
            <a:r>
              <a:rPr lang="en-US" sz="2300" b="1" i="1" dirty="0" err="1">
                <a:solidFill>
                  <a:srgbClr val="000000"/>
                </a:solidFill>
                <a:latin typeface="Arial" pitchFamily="34" charset="0"/>
              </a:rPr>
              <a:t>lồng</a:t>
            </a:r>
            <a:r>
              <a:rPr lang="en-US" sz="2300" b="1" i="1" dirty="0">
                <a:solidFill>
                  <a:srgbClr val="000000"/>
                </a:solidFill>
                <a:latin typeface="Arial" pitchFamily="34" charset="0"/>
              </a:rPr>
              <a:t> </a:t>
            </a:r>
            <a:r>
              <a:rPr lang="en-US" sz="2300" b="1" i="1" dirty="0" err="1">
                <a:solidFill>
                  <a:srgbClr val="000000"/>
                </a:solidFill>
                <a:latin typeface="Arial" pitchFamily="34" charset="0"/>
              </a:rPr>
              <a:t>ngực</a:t>
            </a:r>
            <a:r>
              <a:rPr lang="en-US" sz="2300" b="1" i="1" dirty="0">
                <a:solidFill>
                  <a:srgbClr val="000000"/>
                </a:solidFill>
                <a:latin typeface="Arial" pitchFamily="34" charset="0"/>
              </a:rPr>
              <a:t> </a:t>
            </a:r>
            <a:r>
              <a:rPr lang="en-US" sz="2300" b="1" i="1" dirty="0" err="1">
                <a:solidFill>
                  <a:srgbClr val="000000"/>
                </a:solidFill>
                <a:latin typeface="Arial" pitchFamily="34" charset="0"/>
              </a:rPr>
              <a:t>trong</a:t>
            </a:r>
            <a:r>
              <a:rPr lang="en-US" sz="2300" b="1" i="1" dirty="0">
                <a:solidFill>
                  <a:srgbClr val="000000"/>
                </a:solidFill>
                <a:latin typeface="Arial" pitchFamily="34" charset="0"/>
              </a:rPr>
              <a:t> </a:t>
            </a:r>
            <a:r>
              <a:rPr lang="en-US" sz="2300" b="1" i="1" dirty="0" err="1">
                <a:solidFill>
                  <a:srgbClr val="000000"/>
                </a:solidFill>
                <a:latin typeface="Arial" pitchFamily="34" charset="0"/>
              </a:rPr>
              <a:t>phương</a:t>
            </a:r>
            <a:r>
              <a:rPr lang="en-US" sz="2300" b="1" i="1" dirty="0">
                <a:solidFill>
                  <a:srgbClr val="000000"/>
                </a:solidFill>
                <a:latin typeface="Arial" pitchFamily="34" charset="0"/>
              </a:rPr>
              <a:t> </a:t>
            </a:r>
            <a:r>
              <a:rPr lang="en-US" sz="2300" b="1" i="1" dirty="0" err="1">
                <a:solidFill>
                  <a:srgbClr val="000000"/>
                </a:solidFill>
                <a:latin typeface="Arial" pitchFamily="34" charset="0"/>
              </a:rPr>
              <a:t>pháp</a:t>
            </a:r>
            <a:r>
              <a:rPr lang="en-US" sz="2300" b="1" i="1" dirty="0">
                <a:solidFill>
                  <a:srgbClr val="000000"/>
                </a:solidFill>
                <a:latin typeface="Arial" pitchFamily="34" charset="0"/>
              </a:rPr>
              <a:t> </a:t>
            </a:r>
            <a:r>
              <a:rPr lang="en-US" sz="2300" b="1" i="1" dirty="0" err="1">
                <a:solidFill>
                  <a:srgbClr val="000000"/>
                </a:solidFill>
                <a:latin typeface="Arial" pitchFamily="34" charset="0"/>
              </a:rPr>
              <a:t>ấn</a:t>
            </a:r>
            <a:r>
              <a:rPr lang="en-US" sz="2300" b="1" i="1" dirty="0">
                <a:solidFill>
                  <a:srgbClr val="000000"/>
                </a:solidFill>
                <a:latin typeface="Arial" pitchFamily="34" charset="0"/>
              </a:rPr>
              <a:t> </a:t>
            </a:r>
            <a:r>
              <a:rPr lang="en-US" sz="2300" b="1" i="1" dirty="0" err="1">
                <a:solidFill>
                  <a:srgbClr val="000000"/>
                </a:solidFill>
                <a:latin typeface="Arial" pitchFamily="34" charset="0"/>
              </a:rPr>
              <a:t>lồng</a:t>
            </a:r>
            <a:r>
              <a:rPr lang="en-US" sz="2300" b="1" i="1" dirty="0">
                <a:solidFill>
                  <a:srgbClr val="000000"/>
                </a:solidFill>
                <a:latin typeface="Arial" pitchFamily="34" charset="0"/>
              </a:rPr>
              <a:t> </a:t>
            </a:r>
            <a:r>
              <a:rPr lang="en-US" sz="2300" b="1" i="1" dirty="0" err="1">
                <a:solidFill>
                  <a:srgbClr val="000000"/>
                </a:solidFill>
                <a:latin typeface="Arial" pitchFamily="34" charset="0"/>
              </a:rPr>
              <a:t>ngực</a:t>
            </a:r>
            <a:endParaRPr lang="en-US" sz="2300" b="1" i="1" dirty="0">
              <a:solidFill>
                <a:srgbClr val="000000"/>
              </a:solidFill>
              <a:latin typeface="Arial" pitchFamily="34" charset="0"/>
            </a:endParaRPr>
          </a:p>
        </p:txBody>
      </p:sp>
      <p:sp>
        <p:nvSpPr>
          <p:cNvPr id="16" name="TextBox 8"/>
          <p:cNvSpPr txBox="1"/>
          <p:nvPr/>
        </p:nvSpPr>
        <p:spPr>
          <a:xfrm>
            <a:off x="1539956" y="319558"/>
            <a:ext cx="10648865" cy="423193"/>
          </a:xfrm>
          <a:prstGeom prst="rect">
            <a:avLst/>
          </a:prstGeom>
        </p:spPr>
        <p:txBody>
          <a:bodyPr wrap="square" lIns="0" tIns="0" rIns="0" bIns="0" rtlCol="0" anchor="t">
            <a:spAutoFit/>
          </a:bodyPr>
          <a:lstStyle/>
          <a:p>
            <a:pPr>
              <a:lnSpc>
                <a:spcPts val="3266"/>
              </a:lnSpc>
            </a:pPr>
            <a:r>
              <a:rPr lang="en-US" sz="2300" b="1" dirty="0">
                <a:solidFill>
                  <a:srgbClr val="FFFFFF"/>
                </a:solidFill>
                <a:latin typeface="Arial" pitchFamily="34" charset="0"/>
              </a:rPr>
              <a:t>IV. THỰC HÀNH HÔ HẤP NHÂN TẠO, CẤP CỨU NGƯỜI ĐUỐI NƯỚC</a:t>
            </a:r>
            <a:endParaRPr lang="en-US" sz="2300" b="1" dirty="0">
              <a:solidFill>
                <a:srgbClr val="FFFFFF"/>
              </a:solidFill>
              <a:latin typeface="Arial" pitchFamily="34" charset="0"/>
            </a:endParaRPr>
          </a:p>
        </p:txBody>
      </p:sp>
      <p:sp>
        <p:nvSpPr>
          <p:cNvPr id="17" name="Rounded Rectangle 16"/>
          <p:cNvSpPr/>
          <p:nvPr/>
        </p:nvSpPr>
        <p:spPr>
          <a:xfrm>
            <a:off x="1903412" y="1723664"/>
            <a:ext cx="8591067" cy="1476736"/>
          </a:xfrm>
          <a:prstGeom prst="roundRect">
            <a:avLst/>
          </a:prstGeom>
          <a:noFill/>
          <a:ln>
            <a:solidFill>
              <a:srgbClr val="0094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09769" y="1143000"/>
            <a:ext cx="1596781" cy="1575235"/>
          </a:xfrm>
          <a:prstGeom prst="rect">
            <a:avLst/>
          </a:prstGeom>
        </p:spPr>
      </p:pic>
      <p:sp>
        <p:nvSpPr>
          <p:cNvPr id="8" name="Rectangle 7"/>
          <p:cNvSpPr/>
          <p:nvPr/>
        </p:nvSpPr>
        <p:spPr>
          <a:xfrm>
            <a:off x="1903412" y="3742964"/>
            <a:ext cx="6324600" cy="1862048"/>
          </a:xfrm>
          <a:prstGeom prst="rect">
            <a:avLst/>
          </a:prstGeom>
        </p:spPr>
        <p:txBody>
          <a:bodyPr wrap="square">
            <a:spAutoFit/>
          </a:bodyPr>
          <a:lstStyle/>
          <a:p>
            <a:r>
              <a:rPr lang="vi-VN" sz="2300" dirty="0">
                <a:latin typeface="Calibri" panose="020F0502020204030204" pitchFamily="34" charset="0"/>
                <a:cs typeface="Calibri" panose="020F0502020204030204" pitchFamily="34" charset="0"/>
              </a:rPr>
              <a:t>Phải dùng tay ấn vào lồng ngực trong phương pháp ấn lồng ngực vì: </a:t>
            </a:r>
            <a:endParaRPr lang="en-US" sz="2300" dirty="0" smtClean="0">
              <a:latin typeface="Calibri" panose="020F0502020204030204" pitchFamily="34" charset="0"/>
              <a:cs typeface="Calibri" panose="020F0502020204030204" pitchFamily="34" charset="0"/>
            </a:endParaRPr>
          </a:p>
          <a:p>
            <a:r>
              <a:rPr lang="vi-VN" sz="2300" dirty="0" smtClean="0">
                <a:latin typeface="Calibri" panose="020F0502020204030204" pitchFamily="34" charset="0"/>
                <a:cs typeface="Calibri" panose="020F0502020204030204" pitchFamily="34" charset="0"/>
              </a:rPr>
              <a:t>Khi </a:t>
            </a:r>
            <a:r>
              <a:rPr lang="vi-VN" sz="2300" dirty="0">
                <a:latin typeface="Calibri" panose="020F0502020204030204" pitchFamily="34" charset="0"/>
                <a:cs typeface="Calibri" panose="020F0502020204030204" pitchFamily="34" charset="0"/>
              </a:rPr>
              <a:t>dùng tay ấn vào lồng ngực sẽ tạo ra lực ép tác động gián tiếp vào tim và phổi, giúp khôi phục tuần hoàn và cử động hô hấp</a:t>
            </a:r>
            <a:r>
              <a:rPr lang="vi-VN" sz="2300" dirty="0" smtClean="0">
                <a:latin typeface="Calibri" panose="020F0502020204030204" pitchFamily="34" charset="0"/>
                <a:cs typeface="Calibri" panose="020F0502020204030204" pitchFamily="34" charset="0"/>
              </a:rPr>
              <a:t>.</a:t>
            </a:r>
            <a:endParaRPr lang="vi-VN" sz="2300" dirty="0">
              <a:latin typeface="Calibri" panose="020F0502020204030204" pitchFamily="34" charset="0"/>
              <a:cs typeface="Calibri" panose="020F0502020204030204" pitchFamily="34" charset="0"/>
            </a:endParaRPr>
          </a:p>
        </p:txBody>
      </p:sp>
      <p:pic>
        <p:nvPicPr>
          <p:cNvPr id="3074" name="Picture 2" descr="Sơ cấp cứu hồi sức tim phổi: mạng sống có thể do bạn quyết định! | BvNTP"/>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8988" r="21519" b="4990"/>
          <a:stretch/>
        </p:blipFill>
        <p:spPr bwMode="auto">
          <a:xfrm>
            <a:off x="7161212" y="3200400"/>
            <a:ext cx="3581400" cy="35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3358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fade">
                                      <p:cBhvr>
                                        <p:cTn id="23" dur="5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2" y="246177"/>
            <a:ext cx="10817582" cy="6365647"/>
            <a:chOff x="0" y="0"/>
            <a:chExt cx="4274726" cy="2514824"/>
          </a:xfrm>
        </p:grpSpPr>
        <p:sp>
          <p:nvSpPr>
            <p:cNvPr id="3" name="Freeform 3"/>
            <p:cNvSpPr/>
            <p:nvPr/>
          </p:nvSpPr>
          <p:spPr>
            <a:xfrm>
              <a:off x="0" y="0"/>
              <a:ext cx="4274726" cy="2514824"/>
            </a:xfrm>
            <a:custGeom>
              <a:avLst/>
              <a:gdLst/>
              <a:ahLst/>
              <a:cxnLst/>
              <a:rect l="l" t="t" r="r" b="b"/>
              <a:pathLst>
                <a:path w="4274726" h="2514824">
                  <a:moveTo>
                    <a:pt x="47700" y="0"/>
                  </a:moveTo>
                  <a:lnTo>
                    <a:pt x="4227026" y="0"/>
                  </a:lnTo>
                  <a:cubicBezTo>
                    <a:pt x="4239677" y="0"/>
                    <a:pt x="4251809" y="5025"/>
                    <a:pt x="4260755" y="13971"/>
                  </a:cubicBezTo>
                  <a:cubicBezTo>
                    <a:pt x="4269700" y="22916"/>
                    <a:pt x="4274726" y="35049"/>
                    <a:pt x="4274726" y="47700"/>
                  </a:cubicBezTo>
                  <a:lnTo>
                    <a:pt x="4274726" y="2467124"/>
                  </a:lnTo>
                  <a:cubicBezTo>
                    <a:pt x="4274726" y="2479775"/>
                    <a:pt x="4269700" y="2491907"/>
                    <a:pt x="4260755" y="2500853"/>
                  </a:cubicBezTo>
                  <a:cubicBezTo>
                    <a:pt x="4251809" y="2509798"/>
                    <a:pt x="4239677" y="2514824"/>
                    <a:pt x="4227026" y="2514824"/>
                  </a:cubicBezTo>
                  <a:lnTo>
                    <a:pt x="47700" y="2514824"/>
                  </a:lnTo>
                  <a:cubicBezTo>
                    <a:pt x="35049" y="2514824"/>
                    <a:pt x="22916" y="2509798"/>
                    <a:pt x="13971" y="2500853"/>
                  </a:cubicBezTo>
                  <a:cubicBezTo>
                    <a:pt x="5025" y="2491907"/>
                    <a:pt x="0" y="2479775"/>
                    <a:pt x="0" y="2467124"/>
                  </a:cubicBezTo>
                  <a:lnTo>
                    <a:pt x="0" y="47700"/>
                  </a:lnTo>
                  <a:cubicBezTo>
                    <a:pt x="0" y="35049"/>
                    <a:pt x="5025" y="22916"/>
                    <a:pt x="13971" y="13971"/>
                  </a:cubicBezTo>
                  <a:cubicBezTo>
                    <a:pt x="22916" y="5025"/>
                    <a:pt x="35049" y="0"/>
                    <a:pt x="47700"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a:latin typeface="Arial" pitchFamily="34" charset="0"/>
              </a:endParaRPr>
            </a:p>
          </p:txBody>
        </p:sp>
      </p:grpSp>
      <p:grpSp>
        <p:nvGrpSpPr>
          <p:cNvPr id="5" name="Group 5"/>
          <p:cNvGrpSpPr/>
          <p:nvPr/>
        </p:nvGrpSpPr>
        <p:grpSpPr>
          <a:xfrm>
            <a:off x="1042702" y="820865"/>
            <a:ext cx="10100245" cy="813723"/>
            <a:chOff x="0" y="0"/>
            <a:chExt cx="20205752" cy="1627446"/>
          </a:xfrm>
        </p:grpSpPr>
        <p:grpSp>
          <p:nvGrpSpPr>
            <p:cNvPr id="6" name="Group 6"/>
            <p:cNvGrpSpPr/>
            <p:nvPr/>
          </p:nvGrpSpPr>
          <p:grpSpPr>
            <a:xfrm>
              <a:off x="0" y="0"/>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9" name="TextBox 9"/>
            <p:cNvSpPr txBox="1"/>
            <p:nvPr/>
          </p:nvSpPr>
          <p:spPr>
            <a:xfrm>
              <a:off x="1454675" y="12002"/>
              <a:ext cx="18751077" cy="1615444"/>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hô</a:t>
              </a:r>
              <a:r>
                <a:rPr lang="en-US" sz="2300" b="1" dirty="0">
                  <a:solidFill>
                    <a:srgbClr val="000000"/>
                  </a:solidFill>
                  <a:latin typeface="Arial" pitchFamily="34" charset="0"/>
                </a:rPr>
                <a:t> </a:t>
              </a:r>
              <a:r>
                <a:rPr lang="en-US" sz="2300" b="1" dirty="0" err="1">
                  <a:solidFill>
                    <a:srgbClr val="000000"/>
                  </a:solidFill>
                  <a:latin typeface="Arial" pitchFamily="34" charset="0"/>
                </a:rPr>
                <a:t>hấp</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hiện</a:t>
              </a:r>
              <a:r>
                <a:rPr lang="en-US" sz="2300" b="1" dirty="0">
                  <a:solidFill>
                    <a:srgbClr val="000000"/>
                  </a:solidFill>
                  <a:latin typeface="Arial" pitchFamily="34" charset="0"/>
                </a:rPr>
                <a:t> </a:t>
              </a:r>
              <a:r>
                <a:rPr lang="en-US" sz="2300" b="1" dirty="0" err="1">
                  <a:solidFill>
                    <a:srgbClr val="000000"/>
                  </a:solidFill>
                  <a:latin typeface="Arial" pitchFamily="34" charset="0"/>
                </a:rPr>
                <a:t>quá</a:t>
              </a:r>
              <a:r>
                <a:rPr lang="en-US" sz="2300" b="1" dirty="0">
                  <a:solidFill>
                    <a:srgbClr val="000000"/>
                  </a:solidFill>
                  <a:latin typeface="Arial" pitchFamily="34" charset="0"/>
                </a:rPr>
                <a:t> </a:t>
              </a:r>
              <a:r>
                <a:rPr lang="en-US" sz="2300" b="1" dirty="0" err="1">
                  <a:solidFill>
                    <a:srgbClr val="000000"/>
                  </a:solidFill>
                  <a:latin typeface="Arial" pitchFamily="34" charset="0"/>
                </a:rPr>
                <a:t>trình</a:t>
              </a:r>
              <a:r>
                <a:rPr lang="en-US" sz="2300" b="1" dirty="0">
                  <a:solidFill>
                    <a:srgbClr val="000000"/>
                  </a:solidFill>
                  <a:latin typeface="Arial" pitchFamily="34" charset="0"/>
                </a:rPr>
                <a:t> </a:t>
              </a:r>
              <a:r>
                <a:rPr lang="en-US" sz="2300" b="1" dirty="0" err="1">
                  <a:solidFill>
                    <a:srgbClr val="000000"/>
                  </a:solidFill>
                  <a:latin typeface="Arial" pitchFamily="34" charset="0"/>
                </a:rPr>
                <a:t>trao</a:t>
              </a:r>
              <a:r>
                <a:rPr lang="en-US" sz="2300" b="1" dirty="0">
                  <a:solidFill>
                    <a:srgbClr val="000000"/>
                  </a:solidFill>
                  <a:latin typeface="Arial" pitchFamily="34" charset="0"/>
                </a:rPr>
                <a:t> </a:t>
              </a:r>
              <a:r>
                <a:rPr lang="en-US" sz="2300" b="1" dirty="0" err="1">
                  <a:solidFill>
                    <a:srgbClr val="000000"/>
                  </a:solidFill>
                  <a:latin typeface="Arial" pitchFamily="34" charset="0"/>
                </a:rPr>
                <a:t>đổi</a:t>
              </a:r>
              <a:r>
                <a:rPr lang="en-US" sz="2300" b="1" dirty="0">
                  <a:solidFill>
                    <a:srgbClr val="000000"/>
                  </a:solidFill>
                  <a:latin typeface="Arial" pitchFamily="34" charset="0"/>
                </a:rPr>
                <a:t> </a:t>
              </a:r>
              <a:r>
                <a:rPr lang="en-US" sz="2300" b="1" dirty="0" err="1">
                  <a:solidFill>
                    <a:srgbClr val="000000"/>
                  </a:solidFill>
                  <a:latin typeface="Arial" pitchFamily="34" charset="0"/>
                </a:rPr>
                <a:t>khí</a:t>
              </a:r>
              <a:r>
                <a:rPr lang="en-US" sz="2300" b="1" dirty="0">
                  <a:solidFill>
                    <a:srgbClr val="000000"/>
                  </a:solidFill>
                  <a:latin typeface="Arial" pitchFamily="34" charset="0"/>
                </a:rPr>
                <a:t> </a:t>
              </a:r>
              <a:r>
                <a:rPr lang="en-US" sz="2300" b="1" dirty="0" err="1">
                  <a:solidFill>
                    <a:srgbClr val="000000"/>
                  </a:solidFill>
                  <a:latin typeface="Arial" pitchFamily="34" charset="0"/>
                </a:rPr>
                <a:t>giữa</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r>
                <a:rPr lang="en-US" sz="2300" b="1" dirty="0">
                  <a:solidFill>
                    <a:srgbClr val="000000"/>
                  </a:solidFill>
                  <a:latin typeface="Arial" pitchFamily="34" charset="0"/>
                </a:rPr>
                <a:t> </a:t>
              </a:r>
              <a:r>
                <a:rPr lang="en-US" sz="2300" b="1" dirty="0" err="1">
                  <a:solidFill>
                    <a:srgbClr val="000000"/>
                  </a:solidFill>
                  <a:latin typeface="Arial" pitchFamily="34" charset="0"/>
                </a:rPr>
                <a:t>với</a:t>
              </a:r>
              <a:r>
                <a:rPr lang="en-US" sz="2300" b="1" dirty="0">
                  <a:solidFill>
                    <a:srgbClr val="000000"/>
                  </a:solidFill>
                  <a:latin typeface="Arial" pitchFamily="34" charset="0"/>
                </a:rPr>
                <a:t> </a:t>
              </a:r>
              <a:r>
                <a:rPr lang="en-US" sz="2300" b="1" dirty="0" err="1">
                  <a:solidFill>
                    <a:srgbClr val="000000"/>
                  </a:solidFill>
                  <a:latin typeface="Arial" pitchFamily="34" charset="0"/>
                </a:rPr>
                <a:t>môi</a:t>
              </a:r>
              <a:r>
                <a:rPr lang="en-US" sz="2300" b="1" dirty="0">
                  <a:solidFill>
                    <a:srgbClr val="000000"/>
                  </a:solidFill>
                  <a:latin typeface="Arial" pitchFamily="34" charset="0"/>
                </a:rPr>
                <a:t> </a:t>
              </a:r>
              <a:r>
                <a:rPr lang="en-US" sz="2300" b="1" dirty="0" err="1">
                  <a:solidFill>
                    <a:srgbClr val="000000"/>
                  </a:solidFill>
                  <a:latin typeface="Arial" pitchFamily="34" charset="0"/>
                </a:rPr>
                <a:t>trường</a:t>
              </a:r>
              <a:r>
                <a:rPr lang="en-US" sz="2300" b="1" dirty="0">
                  <a:solidFill>
                    <a:srgbClr val="000000"/>
                  </a:solidFill>
                  <a:latin typeface="Arial" pitchFamily="34" charset="0"/>
                </a:rPr>
                <a:t>.</a:t>
              </a:r>
            </a:p>
          </p:txBody>
        </p:sp>
      </p:grpSp>
      <p:grpSp>
        <p:nvGrpSpPr>
          <p:cNvPr id="10" name="Group 10"/>
          <p:cNvGrpSpPr/>
          <p:nvPr/>
        </p:nvGrpSpPr>
        <p:grpSpPr>
          <a:xfrm>
            <a:off x="1042702" y="2242612"/>
            <a:ext cx="10100245" cy="1659878"/>
            <a:chOff x="0" y="-66674"/>
            <a:chExt cx="20205752" cy="3319757"/>
          </a:xfrm>
        </p:grpSpPr>
        <p:grpSp>
          <p:nvGrpSpPr>
            <p:cNvPr id="11" name="Group 11"/>
            <p:cNvGrpSpPr/>
            <p:nvPr/>
          </p:nvGrpSpPr>
          <p:grpSpPr>
            <a:xfrm>
              <a:off x="0" y="0"/>
              <a:ext cx="785642" cy="78564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1454675" y="-66674"/>
              <a:ext cx="18751077" cy="3319757"/>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Arial" pitchFamily="34" charset="0"/>
                </a:rPr>
                <a:t>Hệ</a:t>
              </a:r>
              <a:r>
                <a:rPr lang="en-US" sz="2300" b="1" dirty="0">
                  <a:solidFill>
                    <a:srgbClr val="000000"/>
                  </a:solidFill>
                  <a:latin typeface="Arial" pitchFamily="34" charset="0"/>
                </a:rPr>
                <a:t> </a:t>
              </a:r>
              <a:r>
                <a:rPr lang="en-US" sz="2300" b="1" dirty="0" err="1">
                  <a:solidFill>
                    <a:srgbClr val="000000"/>
                  </a:solidFill>
                  <a:latin typeface="Arial" pitchFamily="34" charset="0"/>
                </a:rPr>
                <a:t>hô</a:t>
              </a:r>
              <a:r>
                <a:rPr lang="en-US" sz="2300" b="1" dirty="0">
                  <a:solidFill>
                    <a:srgbClr val="000000"/>
                  </a:solidFill>
                  <a:latin typeface="Arial" pitchFamily="34" charset="0"/>
                </a:rPr>
                <a:t> </a:t>
              </a:r>
              <a:r>
                <a:rPr lang="en-US" sz="2300" b="1" dirty="0" err="1">
                  <a:solidFill>
                    <a:srgbClr val="000000"/>
                  </a:solidFill>
                  <a:latin typeface="Arial" pitchFamily="34" charset="0"/>
                </a:rPr>
                <a:t>hấp</a:t>
              </a:r>
              <a:r>
                <a:rPr lang="en-US" sz="2300" b="1" dirty="0">
                  <a:solidFill>
                    <a:srgbClr val="000000"/>
                  </a:solidFill>
                  <a:latin typeface="Arial" pitchFamily="34" charset="0"/>
                </a:rPr>
                <a:t> ở </a:t>
              </a:r>
              <a:r>
                <a:rPr lang="en-US" sz="2300" b="1" dirty="0" err="1">
                  <a:solidFill>
                    <a:srgbClr val="000000"/>
                  </a:solidFill>
                  <a:latin typeface="Arial" pitchFamily="34" charset="0"/>
                </a:rPr>
                <a:t>người</a:t>
              </a:r>
              <a:r>
                <a:rPr lang="en-US" sz="2300" b="1" dirty="0">
                  <a:solidFill>
                    <a:srgbClr val="000000"/>
                  </a:solidFill>
                  <a:latin typeface="Arial" pitchFamily="34" charset="0"/>
                </a:rPr>
                <a:t> </a:t>
              </a:r>
              <a:r>
                <a:rPr lang="en-US" sz="2300" b="1" dirty="0" err="1">
                  <a:solidFill>
                    <a:srgbClr val="000000"/>
                  </a:solidFill>
                  <a:latin typeface="Arial" pitchFamily="34" charset="0"/>
                </a:rPr>
                <a:t>gồm</a:t>
              </a:r>
              <a:r>
                <a:rPr lang="en-US" sz="2300" b="1" dirty="0">
                  <a:solidFill>
                    <a:srgbClr val="000000"/>
                  </a:solidFill>
                  <a:latin typeface="Arial" pitchFamily="34" charset="0"/>
                </a:rPr>
                <a:t> </a:t>
              </a:r>
              <a:r>
                <a:rPr lang="en-US" sz="2300" b="1" dirty="0" err="1">
                  <a:solidFill>
                    <a:srgbClr val="000000"/>
                  </a:solidFill>
                  <a:latin typeface="Arial" pitchFamily="34" charset="0"/>
                </a:rPr>
                <a:t>đường</a:t>
              </a:r>
              <a:r>
                <a:rPr lang="en-US" sz="2300" b="1" dirty="0">
                  <a:solidFill>
                    <a:srgbClr val="000000"/>
                  </a:solidFill>
                  <a:latin typeface="Arial" pitchFamily="34" charset="0"/>
                </a:rPr>
                <a:t> </a:t>
              </a:r>
              <a:r>
                <a:rPr lang="en-US" sz="2300" b="1" dirty="0" err="1">
                  <a:solidFill>
                    <a:srgbClr val="000000"/>
                  </a:solidFill>
                  <a:latin typeface="Arial" pitchFamily="34" charset="0"/>
                </a:rPr>
                <a:t>dẫn</a:t>
              </a:r>
              <a:r>
                <a:rPr lang="en-US" sz="2300" b="1" dirty="0">
                  <a:solidFill>
                    <a:srgbClr val="000000"/>
                  </a:solidFill>
                  <a:latin typeface="Arial" pitchFamily="34" charset="0"/>
                </a:rPr>
                <a:t> </a:t>
              </a:r>
              <a:r>
                <a:rPr lang="en-US" sz="2300" b="1" dirty="0" err="1">
                  <a:solidFill>
                    <a:srgbClr val="000000"/>
                  </a:solidFill>
                  <a:latin typeface="Arial" pitchFamily="34" charset="0"/>
                </a:rPr>
                <a:t>khí</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phổi</a:t>
              </a:r>
              <a:r>
                <a:rPr lang="en-US" sz="2300" b="1" dirty="0">
                  <a:solidFill>
                    <a:srgbClr val="000000"/>
                  </a:solidFill>
                  <a:latin typeface="Arial" pitchFamily="34" charset="0"/>
                </a:rPr>
                <a:t>. </a:t>
              </a:r>
              <a:r>
                <a:rPr lang="en-US" sz="2300" b="1" dirty="0" err="1">
                  <a:solidFill>
                    <a:srgbClr val="000000"/>
                  </a:solidFill>
                  <a:latin typeface="Arial" pitchFamily="34" charset="0"/>
                </a:rPr>
                <a:t>Trong</a:t>
              </a:r>
              <a:r>
                <a:rPr lang="en-US" sz="2300" b="1" dirty="0">
                  <a:solidFill>
                    <a:srgbClr val="000000"/>
                  </a:solidFill>
                  <a:latin typeface="Arial" pitchFamily="34" charset="0"/>
                </a:rPr>
                <a:t> </a:t>
              </a:r>
              <a:r>
                <a:rPr lang="en-US" sz="2300" b="1" dirty="0" err="1">
                  <a:solidFill>
                    <a:srgbClr val="000000"/>
                  </a:solidFill>
                  <a:latin typeface="Arial" pitchFamily="34" charset="0"/>
                </a:rPr>
                <a:t>đường</a:t>
              </a:r>
              <a:r>
                <a:rPr lang="en-US" sz="2300" b="1" dirty="0">
                  <a:solidFill>
                    <a:srgbClr val="000000"/>
                  </a:solidFill>
                  <a:latin typeface="Arial" pitchFamily="34" charset="0"/>
                </a:rPr>
                <a:t> </a:t>
              </a:r>
              <a:r>
                <a:rPr lang="en-US" sz="2300" b="1" dirty="0" err="1">
                  <a:solidFill>
                    <a:srgbClr val="000000"/>
                  </a:solidFill>
                  <a:latin typeface="Arial" pitchFamily="34" charset="0"/>
                </a:rPr>
                <a:t>dẫn</a:t>
              </a:r>
              <a:r>
                <a:rPr lang="en-US" sz="2300" b="1" dirty="0">
                  <a:solidFill>
                    <a:srgbClr val="000000"/>
                  </a:solidFill>
                  <a:latin typeface="Arial" pitchFamily="34" charset="0"/>
                </a:rPr>
                <a:t> </a:t>
              </a:r>
              <a:r>
                <a:rPr lang="en-US" sz="2300" b="1" dirty="0" err="1">
                  <a:solidFill>
                    <a:srgbClr val="000000"/>
                  </a:solidFill>
                  <a:latin typeface="Arial" pitchFamily="34" charset="0"/>
                </a:rPr>
                <a:t>khí</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tuyến</a:t>
              </a:r>
              <a:r>
                <a:rPr lang="en-US" sz="2300" b="1" dirty="0">
                  <a:solidFill>
                    <a:srgbClr val="000000"/>
                  </a:solidFill>
                  <a:latin typeface="Arial" pitchFamily="34" charset="0"/>
                </a:rPr>
                <a:t> </a:t>
              </a:r>
              <a:r>
                <a:rPr lang="en-US" sz="2300" b="1" dirty="0" err="1">
                  <a:solidFill>
                    <a:srgbClr val="000000"/>
                  </a:solidFill>
                  <a:latin typeface="Arial" pitchFamily="34" charset="0"/>
                </a:rPr>
                <a:t>nhầy</a:t>
              </a:r>
              <a:r>
                <a:rPr lang="en-US" sz="2300" b="1" dirty="0">
                  <a:solidFill>
                    <a:srgbClr val="000000"/>
                  </a:solidFill>
                  <a:latin typeface="Arial" pitchFamily="34" charset="0"/>
                </a:rPr>
                <a:t> </a:t>
              </a:r>
              <a:r>
                <a:rPr lang="en-US" sz="2300" b="1" dirty="0" err="1">
                  <a:solidFill>
                    <a:srgbClr val="000000"/>
                  </a:solidFill>
                  <a:latin typeface="Arial" pitchFamily="34" charset="0"/>
                </a:rPr>
                <a:t>tiết</a:t>
              </a:r>
              <a:r>
                <a:rPr lang="en-US" sz="2300" b="1" dirty="0">
                  <a:solidFill>
                    <a:srgbClr val="000000"/>
                  </a:solidFill>
                  <a:latin typeface="Arial" pitchFamily="34" charset="0"/>
                </a:rPr>
                <a:t> </a:t>
              </a:r>
              <a:r>
                <a:rPr lang="en-US" sz="2300" b="1" dirty="0" err="1">
                  <a:solidFill>
                    <a:srgbClr val="000000"/>
                  </a:solidFill>
                  <a:latin typeface="Arial" pitchFamily="34" charset="0"/>
                </a:rPr>
                <a:t>ra</a:t>
              </a:r>
              <a:r>
                <a:rPr lang="en-US" sz="2300" b="1" dirty="0">
                  <a:solidFill>
                    <a:srgbClr val="000000"/>
                  </a:solidFill>
                  <a:latin typeface="Arial" pitchFamily="34" charset="0"/>
                </a:rPr>
                <a:t> </a:t>
              </a:r>
              <a:r>
                <a:rPr lang="en-US" sz="2300" b="1" dirty="0" err="1">
                  <a:solidFill>
                    <a:srgbClr val="000000"/>
                  </a:solidFill>
                  <a:latin typeface="Arial" pitchFamily="34" charset="0"/>
                </a:rPr>
                <a:t>dịch</a:t>
              </a:r>
              <a:r>
                <a:rPr lang="en-US" sz="2300" b="1" dirty="0">
                  <a:solidFill>
                    <a:srgbClr val="000000"/>
                  </a:solidFill>
                  <a:latin typeface="Arial" pitchFamily="34" charset="0"/>
                </a:rPr>
                <a:t> </a:t>
              </a:r>
              <a:r>
                <a:rPr lang="en-US" sz="2300" b="1" dirty="0" err="1">
                  <a:solidFill>
                    <a:srgbClr val="000000"/>
                  </a:solidFill>
                  <a:latin typeface="Arial" pitchFamily="34" charset="0"/>
                </a:rPr>
                <a:t>nhầy</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tác</a:t>
              </a:r>
              <a:r>
                <a:rPr lang="en-US" sz="2300" b="1" dirty="0">
                  <a:solidFill>
                    <a:srgbClr val="000000"/>
                  </a:solidFill>
                  <a:latin typeface="Arial" pitchFamily="34" charset="0"/>
                </a:rPr>
                <a:t> </a:t>
              </a:r>
              <a:r>
                <a:rPr lang="en-US" sz="2300" b="1" dirty="0" err="1">
                  <a:solidFill>
                    <a:srgbClr val="000000"/>
                  </a:solidFill>
                  <a:latin typeface="Arial" pitchFamily="34" charset="0"/>
                </a:rPr>
                <a:t>dụng</a:t>
              </a:r>
              <a:r>
                <a:rPr lang="en-US" sz="2300" b="1" dirty="0">
                  <a:solidFill>
                    <a:srgbClr val="000000"/>
                  </a:solidFill>
                  <a:latin typeface="Arial" pitchFamily="34" charset="0"/>
                </a:rPr>
                <a:t> </a:t>
              </a:r>
              <a:r>
                <a:rPr lang="en-US" sz="2300" b="1" dirty="0" err="1">
                  <a:solidFill>
                    <a:srgbClr val="000000"/>
                  </a:solidFill>
                  <a:latin typeface="Arial" pitchFamily="34" charset="0"/>
                </a:rPr>
                <a:t>cản</a:t>
              </a:r>
              <a:r>
                <a:rPr lang="en-US" sz="2300" b="1" dirty="0">
                  <a:solidFill>
                    <a:srgbClr val="000000"/>
                  </a:solidFill>
                  <a:latin typeface="Arial" pitchFamily="34" charset="0"/>
                </a:rPr>
                <a:t> </a:t>
              </a:r>
              <a:r>
                <a:rPr lang="en-US" sz="2300" b="1" dirty="0" err="1">
                  <a:solidFill>
                    <a:srgbClr val="000000"/>
                  </a:solidFill>
                  <a:latin typeface="Arial" pitchFamily="34" charset="0"/>
                </a:rPr>
                <a:t>bụi</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tiêu</a:t>
              </a:r>
              <a:r>
                <a:rPr lang="en-US" sz="2300" b="1" dirty="0">
                  <a:solidFill>
                    <a:srgbClr val="000000"/>
                  </a:solidFill>
                  <a:latin typeface="Arial" pitchFamily="34" charset="0"/>
                </a:rPr>
                <a:t> </a:t>
              </a:r>
              <a:r>
                <a:rPr lang="en-US" sz="2300" b="1" dirty="0" err="1">
                  <a:solidFill>
                    <a:srgbClr val="000000"/>
                  </a:solidFill>
                  <a:latin typeface="Arial" pitchFamily="34" charset="0"/>
                </a:rPr>
                <a:t>diệt</a:t>
              </a:r>
              <a:r>
                <a:rPr lang="en-US" sz="2300" b="1" dirty="0">
                  <a:solidFill>
                    <a:srgbClr val="000000"/>
                  </a:solidFill>
                  <a:latin typeface="Arial" pitchFamily="34" charset="0"/>
                </a:rPr>
                <a:t> vi </a:t>
              </a:r>
              <a:r>
                <a:rPr lang="en-US" sz="2300" b="1" dirty="0" err="1">
                  <a:solidFill>
                    <a:srgbClr val="000000"/>
                  </a:solidFill>
                  <a:latin typeface="Arial" pitchFamily="34" charset="0"/>
                </a:rPr>
                <a:t>khuẩn</a:t>
              </a:r>
              <a:r>
                <a:rPr lang="en-US" sz="2300" b="1" dirty="0">
                  <a:solidFill>
                    <a:srgbClr val="000000"/>
                  </a:solidFill>
                  <a:latin typeface="Arial" pitchFamily="34" charset="0"/>
                </a:rPr>
                <a:t>. </a:t>
              </a:r>
              <a:r>
                <a:rPr lang="en-US" sz="2300" b="1" dirty="0" err="1">
                  <a:solidFill>
                    <a:srgbClr val="000000"/>
                  </a:solidFill>
                  <a:latin typeface="Arial" pitchFamily="34" charset="0"/>
                </a:rPr>
                <a:t>Phổi</a:t>
              </a:r>
              <a:r>
                <a:rPr lang="en-US" sz="2300" b="1" dirty="0">
                  <a:solidFill>
                    <a:srgbClr val="000000"/>
                  </a:solidFill>
                  <a:latin typeface="Arial" pitchFamily="34" charset="0"/>
                </a:rPr>
                <a:t> </a:t>
              </a:r>
              <a:r>
                <a:rPr lang="en-US" sz="2300" b="1" dirty="0" err="1">
                  <a:solidFill>
                    <a:srgbClr val="000000"/>
                  </a:solidFill>
                  <a:latin typeface="Arial" pitchFamily="34" charset="0"/>
                </a:rPr>
                <a:t>có</a:t>
              </a:r>
              <a:r>
                <a:rPr lang="en-US" sz="2300" b="1" dirty="0">
                  <a:solidFill>
                    <a:srgbClr val="000000"/>
                  </a:solidFill>
                  <a:latin typeface="Arial" pitchFamily="34" charset="0"/>
                </a:rPr>
                <a:t> </a:t>
              </a:r>
              <a:r>
                <a:rPr lang="en-US" sz="2300" b="1" dirty="0" err="1">
                  <a:solidFill>
                    <a:srgbClr val="000000"/>
                  </a:solidFill>
                  <a:latin typeface="Arial" pitchFamily="34" charset="0"/>
                </a:rPr>
                <a:t>nhiều</a:t>
              </a:r>
              <a:r>
                <a:rPr lang="en-US" sz="2300" b="1" dirty="0">
                  <a:solidFill>
                    <a:srgbClr val="000000"/>
                  </a:solidFill>
                  <a:latin typeface="Arial" pitchFamily="34" charset="0"/>
                </a:rPr>
                <a:t> </a:t>
              </a:r>
              <a:r>
                <a:rPr lang="en-US" sz="2300" b="1" dirty="0" err="1">
                  <a:solidFill>
                    <a:srgbClr val="000000"/>
                  </a:solidFill>
                  <a:latin typeface="Arial" pitchFamily="34" charset="0"/>
                </a:rPr>
                <a:t>phế</a:t>
              </a:r>
              <a:r>
                <a:rPr lang="en-US" sz="2300" b="1" dirty="0">
                  <a:solidFill>
                    <a:srgbClr val="000000"/>
                  </a:solidFill>
                  <a:latin typeface="Arial" pitchFamily="34" charset="0"/>
                </a:rPr>
                <a:t> </a:t>
              </a:r>
              <a:r>
                <a:rPr lang="en-US" sz="2300" b="1" dirty="0" err="1">
                  <a:solidFill>
                    <a:srgbClr val="000000"/>
                  </a:solidFill>
                  <a:latin typeface="Arial" pitchFamily="34" charset="0"/>
                </a:rPr>
                <a:t>nang</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nơi</a:t>
              </a:r>
              <a:r>
                <a:rPr lang="en-US" sz="2300" b="1" dirty="0">
                  <a:solidFill>
                    <a:srgbClr val="000000"/>
                  </a:solidFill>
                  <a:latin typeface="Arial" pitchFamily="34" charset="0"/>
                </a:rPr>
                <a:t> </a:t>
              </a:r>
              <a:r>
                <a:rPr lang="en-US" sz="2300" b="1" dirty="0" err="1">
                  <a:solidFill>
                    <a:srgbClr val="000000"/>
                  </a:solidFill>
                  <a:latin typeface="Arial" pitchFamily="34" charset="0"/>
                </a:rPr>
                <a:t>diễn</a:t>
              </a:r>
              <a:r>
                <a:rPr lang="en-US" sz="2300" b="1" dirty="0">
                  <a:solidFill>
                    <a:srgbClr val="000000"/>
                  </a:solidFill>
                  <a:latin typeface="Arial" pitchFamily="34" charset="0"/>
                </a:rPr>
                <a:t> </a:t>
              </a:r>
              <a:r>
                <a:rPr lang="en-US" sz="2300" b="1" dirty="0" err="1">
                  <a:solidFill>
                    <a:srgbClr val="000000"/>
                  </a:solidFill>
                  <a:latin typeface="Arial" pitchFamily="34" charset="0"/>
                </a:rPr>
                <a:t>ra</a:t>
              </a:r>
              <a:r>
                <a:rPr lang="en-US" sz="2300" b="1" dirty="0">
                  <a:solidFill>
                    <a:srgbClr val="000000"/>
                  </a:solidFill>
                  <a:latin typeface="Arial" pitchFamily="34" charset="0"/>
                </a:rPr>
                <a:t> </a:t>
              </a:r>
              <a:r>
                <a:rPr lang="en-US" sz="2300" b="1" dirty="0" err="1">
                  <a:solidFill>
                    <a:srgbClr val="000000"/>
                  </a:solidFill>
                  <a:latin typeface="Arial" pitchFamily="34" charset="0"/>
                </a:rPr>
                <a:t>quá</a:t>
              </a:r>
              <a:r>
                <a:rPr lang="en-US" sz="2300" b="1" dirty="0">
                  <a:solidFill>
                    <a:srgbClr val="000000"/>
                  </a:solidFill>
                  <a:latin typeface="Arial" pitchFamily="34" charset="0"/>
                </a:rPr>
                <a:t> </a:t>
              </a:r>
              <a:r>
                <a:rPr lang="en-US" sz="2300" b="1" dirty="0" err="1">
                  <a:solidFill>
                    <a:srgbClr val="000000"/>
                  </a:solidFill>
                  <a:latin typeface="Arial" pitchFamily="34" charset="0"/>
                </a:rPr>
                <a:t>trình</a:t>
              </a:r>
              <a:r>
                <a:rPr lang="en-US" sz="2300" b="1" dirty="0">
                  <a:solidFill>
                    <a:srgbClr val="000000"/>
                  </a:solidFill>
                  <a:latin typeface="Arial" pitchFamily="34" charset="0"/>
                </a:rPr>
                <a:t> </a:t>
              </a:r>
              <a:r>
                <a:rPr lang="en-US" sz="2300" b="1" dirty="0" err="1">
                  <a:solidFill>
                    <a:srgbClr val="000000"/>
                  </a:solidFill>
                  <a:latin typeface="Arial" pitchFamily="34" charset="0"/>
                </a:rPr>
                <a:t>trao</a:t>
              </a:r>
              <a:r>
                <a:rPr lang="en-US" sz="2300" b="1" dirty="0">
                  <a:solidFill>
                    <a:srgbClr val="000000"/>
                  </a:solidFill>
                  <a:latin typeface="Arial" pitchFamily="34" charset="0"/>
                </a:rPr>
                <a:t> </a:t>
              </a:r>
              <a:r>
                <a:rPr lang="en-US" sz="2300" b="1" dirty="0" err="1">
                  <a:solidFill>
                    <a:srgbClr val="000000"/>
                  </a:solidFill>
                  <a:latin typeface="Arial" pitchFamily="34" charset="0"/>
                </a:rPr>
                <a:t>đổi</a:t>
              </a:r>
              <a:r>
                <a:rPr lang="en-US" sz="2300" b="1" dirty="0">
                  <a:solidFill>
                    <a:srgbClr val="000000"/>
                  </a:solidFill>
                  <a:latin typeface="Arial" pitchFamily="34" charset="0"/>
                </a:rPr>
                <a:t> </a:t>
              </a:r>
              <a:r>
                <a:rPr lang="en-US" sz="2300" b="1" dirty="0" err="1">
                  <a:solidFill>
                    <a:srgbClr val="000000"/>
                  </a:solidFill>
                  <a:latin typeface="Arial" pitchFamily="34" charset="0"/>
                </a:rPr>
                <a:t>khí</a:t>
              </a:r>
              <a:r>
                <a:rPr lang="en-US" sz="2300" b="1" dirty="0">
                  <a:solidFill>
                    <a:srgbClr val="000000"/>
                  </a:solidFill>
                  <a:latin typeface="Arial" pitchFamily="34" charset="0"/>
                </a:rPr>
                <a:t>.</a:t>
              </a:r>
              <a:endParaRPr lang="en-US" sz="2300" b="1" dirty="0">
                <a:solidFill>
                  <a:srgbClr val="C00000"/>
                </a:solidFill>
                <a:latin typeface="Arial" pitchFamily="34" charset="0"/>
              </a:endParaRPr>
            </a:p>
          </p:txBody>
        </p:sp>
      </p:grpSp>
      <p:grpSp>
        <p:nvGrpSpPr>
          <p:cNvPr id="20" name="Group 20"/>
          <p:cNvGrpSpPr/>
          <p:nvPr/>
        </p:nvGrpSpPr>
        <p:grpSpPr>
          <a:xfrm>
            <a:off x="1044290" y="4572000"/>
            <a:ext cx="10100245" cy="1698927"/>
            <a:chOff x="0" y="-66674"/>
            <a:chExt cx="20205752" cy="3397854"/>
          </a:xfrm>
        </p:grpSpPr>
        <p:grpSp>
          <p:nvGrpSpPr>
            <p:cNvPr id="21" name="Group 21"/>
            <p:cNvGrpSpPr/>
            <p:nvPr/>
          </p:nvGrpSpPr>
          <p:grpSpPr>
            <a:xfrm>
              <a:off x="0" y="0"/>
              <a:ext cx="785642" cy="785642"/>
              <a:chOff x="0" y="0"/>
              <a:chExt cx="812800" cy="812800"/>
            </a:xfrm>
          </p:grpSpPr>
          <p:sp>
            <p:nvSpPr>
              <p:cNvPr id="22" name="Freeform 2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23" name="TextBox 23"/>
              <p:cNvSpPr txBox="1"/>
              <p:nvPr/>
            </p:nvSpPr>
            <p:spPr>
              <a:xfrm>
                <a:off x="76200" y="19050"/>
                <a:ext cx="660400" cy="71755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24" name="TextBox 24"/>
            <p:cNvSpPr txBox="1"/>
            <p:nvPr/>
          </p:nvSpPr>
          <p:spPr>
            <a:xfrm>
              <a:off x="1454675" y="-66674"/>
              <a:ext cx="18751077" cy="3397854"/>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quan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xuyên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tiếp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xúc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môi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ngoài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nên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dễ</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nhiễm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bệnh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giữ</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gìn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hấp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chống</a:t>
              </a:r>
              <a:r>
                <a:rPr lang="en-US" sz="2300" b="1" dirty="0" smtClean="0">
                  <a:solidFill>
                    <a:srgbClr val="000000"/>
                  </a:solidFill>
                  <a:latin typeface="Arial" pitchFamily="34" charset="0"/>
                </a:rPr>
                <a:t> ô </a:t>
              </a:r>
              <a:r>
                <a:rPr lang="en-US" sz="2300" b="1" dirty="0" err="1" smtClean="0">
                  <a:solidFill>
                    <a:srgbClr val="000000"/>
                  </a:solidFill>
                  <a:latin typeface="Arial" pitchFamily="34" charset="0"/>
                </a:rPr>
                <a:t>nhiễm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luyện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tập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dục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để</a:t>
              </a:r>
              <a:r>
                <a:rPr lang="en-US" sz="2300" b="1" dirty="0" smtClean="0">
                  <a:solidFill>
                    <a:srgbClr val="000000"/>
                  </a:solidFill>
                  <a:latin typeface="Arial" pitchFamily="34" charset="0"/>
                </a:rPr>
                <a:t> tang </a:t>
              </a:r>
              <a:r>
                <a:rPr lang="en-US" sz="2300" b="1" dirty="0" err="1" smtClean="0">
                  <a:solidFill>
                    <a:srgbClr val="000000"/>
                  </a:solidFill>
                  <a:latin typeface="Arial" pitchFamily="34" charset="0"/>
                </a:rPr>
                <a:t>cường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khỏe</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2</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33958" y="1037464"/>
            <a:ext cx="9931949" cy="286015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281678" y="4206420"/>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39" name="!!o6a">
            <a:extLst>
              <a:ext uri="{FF2B5EF4-FFF2-40B4-BE49-F238E27FC236}">
                <a16:creationId xmlns:a16="http://schemas.microsoft.com/office/drawing/2014/main" id="{A69446C8-8AE1-4684-80C5-705063A5E993}"/>
              </a:ext>
            </a:extLst>
          </p:cNvPr>
          <p:cNvSpPr/>
          <p:nvPr/>
        </p:nvSpPr>
        <p:spPr>
          <a:xfrm>
            <a:off x="3686197" y="5377000"/>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48" name="!!6a">
            <a:extLst>
              <a:ext uri="{FF2B5EF4-FFF2-40B4-BE49-F238E27FC236}">
                <a16:creationId xmlns:a16="http://schemas.microsoft.com/office/drawing/2014/main" id="{1A2132AA-48E4-495E-A5D0-6D2BBB8C76E1}"/>
              </a:ext>
            </a:extLst>
          </p:cNvPr>
          <p:cNvSpPr txBox="1"/>
          <p:nvPr/>
        </p:nvSpPr>
        <p:spPr>
          <a:xfrm>
            <a:off x="3858547" y="5441832"/>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i</a:t>
            </a:r>
          </a:p>
        </p:txBody>
      </p:sp>
      <p:sp>
        <p:nvSpPr>
          <p:cNvPr id="92" name="!!o6a">
            <a:extLst>
              <a:ext uri="{FF2B5EF4-FFF2-40B4-BE49-F238E27FC236}">
                <a16:creationId xmlns:a16="http://schemas.microsoft.com/office/drawing/2014/main" id="{A69446C8-8AE1-4684-80C5-705063A5E993}"/>
              </a:ext>
            </a:extLst>
          </p:cNvPr>
          <p:cNvSpPr/>
          <p:nvPr/>
        </p:nvSpPr>
        <p:spPr>
          <a:xfrm>
            <a:off x="2588842" y="5376219"/>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4" name="!!6a">
            <a:extLst>
              <a:ext uri="{FF2B5EF4-FFF2-40B4-BE49-F238E27FC236}">
                <a16:creationId xmlns:a16="http://schemas.microsoft.com/office/drawing/2014/main" id="{1A2132AA-48E4-495E-A5D0-6D2BBB8C76E1}"/>
              </a:ext>
            </a:extLst>
          </p:cNvPr>
          <p:cNvSpPr txBox="1"/>
          <p:nvPr/>
        </p:nvSpPr>
        <p:spPr>
          <a:xfrm>
            <a:off x="2749157" y="5427588"/>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95" name="!!o6a">
            <a:extLst>
              <a:ext uri="{FF2B5EF4-FFF2-40B4-BE49-F238E27FC236}">
                <a16:creationId xmlns:a16="http://schemas.microsoft.com/office/drawing/2014/main" id="{A69446C8-8AE1-4684-80C5-705063A5E993}"/>
              </a:ext>
            </a:extLst>
          </p:cNvPr>
          <p:cNvSpPr/>
          <p:nvPr/>
        </p:nvSpPr>
        <p:spPr>
          <a:xfrm>
            <a:off x="4804872" y="5381124"/>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6" name="!!6a">
            <a:extLst>
              <a:ext uri="{FF2B5EF4-FFF2-40B4-BE49-F238E27FC236}">
                <a16:creationId xmlns:a16="http://schemas.microsoft.com/office/drawing/2014/main" id="{1A2132AA-48E4-495E-A5D0-6D2BBB8C76E1}"/>
              </a:ext>
            </a:extLst>
          </p:cNvPr>
          <p:cNvSpPr txBox="1"/>
          <p:nvPr/>
        </p:nvSpPr>
        <p:spPr>
          <a:xfrm>
            <a:off x="4953997" y="5427588"/>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ể</a:t>
            </a:r>
          </a:p>
        </p:txBody>
      </p:sp>
      <p:sp>
        <p:nvSpPr>
          <p:cNvPr id="2" name="!!o6a">
            <a:extLst>
              <a:ext uri="{FF2B5EF4-FFF2-40B4-BE49-F238E27FC236}">
                <a16:creationId xmlns:a16="http://schemas.microsoft.com/office/drawing/2014/main" id="{C240A5A5-05C7-A3BD-8A87-87882832A746}"/>
              </a:ext>
            </a:extLst>
          </p:cNvPr>
          <p:cNvSpPr/>
          <p:nvPr/>
        </p:nvSpPr>
        <p:spPr>
          <a:xfrm>
            <a:off x="5905462" y="5388246"/>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3" name="!!6a">
            <a:extLst>
              <a:ext uri="{FF2B5EF4-FFF2-40B4-BE49-F238E27FC236}">
                <a16:creationId xmlns:a16="http://schemas.microsoft.com/office/drawing/2014/main" id="{5AE7740A-D9B7-4E32-E86A-FDA20DC45E76}"/>
              </a:ext>
            </a:extLst>
          </p:cNvPr>
          <p:cNvSpPr txBox="1"/>
          <p:nvPr/>
        </p:nvSpPr>
        <p:spPr>
          <a:xfrm>
            <a:off x="6054586" y="5434710"/>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4" name="!!o6a">
            <a:extLst>
              <a:ext uri="{FF2B5EF4-FFF2-40B4-BE49-F238E27FC236}">
                <a16:creationId xmlns:a16="http://schemas.microsoft.com/office/drawing/2014/main" id="{6595A3AF-5CF6-EB82-FDA0-F9DB8BBB0BC3}"/>
              </a:ext>
            </a:extLst>
          </p:cNvPr>
          <p:cNvSpPr/>
          <p:nvPr/>
        </p:nvSpPr>
        <p:spPr>
          <a:xfrm>
            <a:off x="7006051" y="5395368"/>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5" name="!!6a">
            <a:extLst>
              <a:ext uri="{FF2B5EF4-FFF2-40B4-BE49-F238E27FC236}">
                <a16:creationId xmlns:a16="http://schemas.microsoft.com/office/drawing/2014/main" id="{7A1F0D60-449C-98F0-208C-335C4CCC1F58}"/>
              </a:ext>
            </a:extLst>
          </p:cNvPr>
          <p:cNvSpPr txBox="1"/>
          <p:nvPr/>
        </p:nvSpPr>
        <p:spPr>
          <a:xfrm>
            <a:off x="7153230" y="5441832"/>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6" name="!!o6a">
            <a:extLst>
              <a:ext uri="{FF2B5EF4-FFF2-40B4-BE49-F238E27FC236}">
                <a16:creationId xmlns:a16="http://schemas.microsoft.com/office/drawing/2014/main" id="{B88F7DBA-FFA5-4366-6E6E-3D8642E8B10F}"/>
              </a:ext>
            </a:extLst>
          </p:cNvPr>
          <p:cNvSpPr/>
          <p:nvPr/>
        </p:nvSpPr>
        <p:spPr>
          <a:xfrm>
            <a:off x="8106640" y="5402490"/>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 name="!!6a">
            <a:extLst>
              <a:ext uri="{FF2B5EF4-FFF2-40B4-BE49-F238E27FC236}">
                <a16:creationId xmlns:a16="http://schemas.microsoft.com/office/drawing/2014/main" id="{25C3F80E-D6A0-4405-3BB8-A0EF40DFB846}"/>
              </a:ext>
            </a:extLst>
          </p:cNvPr>
          <p:cNvSpPr txBox="1"/>
          <p:nvPr/>
        </p:nvSpPr>
        <p:spPr>
          <a:xfrm>
            <a:off x="8255765" y="5448955"/>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ầ</a:t>
            </a:r>
          </a:p>
        </p:txBody>
      </p:sp>
      <p:sp>
        <p:nvSpPr>
          <p:cNvPr id="12" name="!!o6a">
            <a:extLst>
              <a:ext uri="{FF2B5EF4-FFF2-40B4-BE49-F238E27FC236}">
                <a16:creationId xmlns:a16="http://schemas.microsoft.com/office/drawing/2014/main" id="{5EDA4948-7156-6A51-290A-9AD639E6870D}"/>
              </a:ext>
            </a:extLst>
          </p:cNvPr>
          <p:cNvSpPr/>
          <p:nvPr/>
        </p:nvSpPr>
        <p:spPr>
          <a:xfrm>
            <a:off x="9246094" y="5415550"/>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pic>
        <p:nvPicPr>
          <p:cNvPr id="1026" name="Picture 2" descr="Giáº£m tiá»u cáº§u nguy hiá»m nhÆ° tháº¿ nÃ o? | VTV.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9880" y="1177010"/>
            <a:ext cx="4232743" cy="2645465"/>
          </a:xfrm>
          <a:prstGeom prst="rect">
            <a:avLst/>
          </a:prstGeom>
          <a:noFill/>
          <a:extLst>
            <a:ext uri="{909E8E84-426E-40DD-AFC4-6F175D3DCCD1}">
              <a14:hiddenFill xmlns:a14="http://schemas.microsoft.com/office/drawing/2010/main">
                <a:solidFill>
                  <a:srgbClr val="FFFFFF"/>
                </a:solidFill>
              </a14:hiddenFill>
            </a:ext>
          </a:extLst>
        </p:spPr>
      </p:pic>
      <p:sp>
        <p:nvSpPr>
          <p:cNvPr id="13" name="!!6a">
            <a:extLst>
              <a:ext uri="{FF2B5EF4-FFF2-40B4-BE49-F238E27FC236}">
                <a16:creationId xmlns:a16="http://schemas.microsoft.com/office/drawing/2014/main" id="{5DB630A6-2EBD-CF35-609D-BB9C1EA1DC8C}"/>
              </a:ext>
            </a:extLst>
          </p:cNvPr>
          <p:cNvSpPr txBox="1"/>
          <p:nvPr/>
        </p:nvSpPr>
        <p:spPr>
          <a:xfrm>
            <a:off x="9395219" y="5429910"/>
            <a:ext cx="680487"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grpSp>
        <p:nvGrpSpPr>
          <p:cNvPr id="91" name="Group 90">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93" name="!!MatThu1">
              <a:hlinkClick r:id="rId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97" name="Graphic 62">
              <a:hlinkClick r:id="rId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11528358" y="343470"/>
              <a:ext cx="424964" cy="337856"/>
            </a:xfrm>
            <a:prstGeom prst="rect">
              <a:avLst/>
            </a:prstGeom>
          </p:spPr>
        </p:pic>
      </p:grpSp>
      <p:sp>
        <p:nvSpPr>
          <p:cNvPr id="78" name="TextBox 77">
            <a:extLst>
              <a:ext uri="{FF2B5EF4-FFF2-40B4-BE49-F238E27FC236}">
                <a16:creationId xmlns:a16="http://schemas.microsoft.com/office/drawing/2014/main" id="{32846A3D-BAE2-4FFE-B054-AE802C1398BF}"/>
              </a:ext>
            </a:extLst>
          </p:cNvPr>
          <p:cNvSpPr txBox="1"/>
          <p:nvPr/>
        </p:nvSpPr>
        <p:spPr>
          <a:xfrm>
            <a:off x="1454565" y="1859061"/>
            <a:ext cx="5908496" cy="1200016"/>
          </a:xfrm>
          <a:prstGeom prst="rect">
            <a:avLst/>
          </a:prstGeom>
          <a:noFill/>
          <a:ln>
            <a:noFill/>
          </a:ln>
        </p:spPr>
        <p:txBody>
          <a:bodyPr wrap="square">
            <a:spAutoFit/>
          </a:bodyPr>
          <a:lstStyle/>
          <a:p>
            <a:pPr algn="ctr"/>
            <a:r>
              <a:rPr lang="en-US" sz="3599" b="1" dirty="0" err="1">
                <a:solidFill>
                  <a:srgbClr val="FF0000"/>
                </a:solidFill>
                <a:latin typeface="Times New Roman" panose="02020603050405020304" pitchFamily="18" charset="0"/>
              </a:rPr>
              <a:t>Không</a:t>
            </a:r>
            <a:r>
              <a:rPr lang="en-US" sz="3599" b="1" dirty="0">
                <a:solidFill>
                  <a:srgbClr val="FF0000"/>
                </a:solidFill>
                <a:latin typeface="Times New Roman" panose="02020603050405020304" pitchFamily="18" charset="0"/>
              </a:rPr>
              <a:t> </a:t>
            </a:r>
            <a:r>
              <a:rPr lang="en-US" sz="3599" b="1" dirty="0" err="1">
                <a:solidFill>
                  <a:srgbClr val="FF0000"/>
                </a:solidFill>
                <a:latin typeface="Times New Roman" panose="02020603050405020304" pitchFamily="18" charset="0"/>
              </a:rPr>
              <a:t>nhân</a:t>
            </a:r>
            <a:r>
              <a:rPr lang="en-US" sz="3599" b="1" dirty="0">
                <a:solidFill>
                  <a:srgbClr val="FF0000"/>
                </a:solidFill>
                <a:latin typeface="Times New Roman" panose="02020603050405020304" pitchFamily="18" charset="0"/>
              </a:rPr>
              <a:t>, </a:t>
            </a:r>
            <a:r>
              <a:rPr lang="en-US" sz="3599" b="1" dirty="0" err="1">
                <a:solidFill>
                  <a:srgbClr val="FF0000"/>
                </a:solidFill>
                <a:latin typeface="Times New Roman" panose="02020603050405020304" pitchFamily="18" charset="0"/>
              </a:rPr>
              <a:t>tham</a:t>
            </a:r>
            <a:r>
              <a:rPr lang="en-US" sz="3599" b="1" dirty="0">
                <a:solidFill>
                  <a:srgbClr val="FF0000"/>
                </a:solidFill>
                <a:latin typeface="Times New Roman" panose="02020603050405020304" pitchFamily="18" charset="0"/>
              </a:rPr>
              <a:t> </a:t>
            </a:r>
            <a:r>
              <a:rPr lang="en-US" sz="3599" b="1" dirty="0" err="1">
                <a:solidFill>
                  <a:srgbClr val="FF0000"/>
                </a:solidFill>
                <a:latin typeface="Times New Roman" panose="02020603050405020304" pitchFamily="18" charset="0"/>
              </a:rPr>
              <a:t>gia</a:t>
            </a:r>
            <a:r>
              <a:rPr lang="en-US" sz="3599" b="1" dirty="0">
                <a:solidFill>
                  <a:srgbClr val="FF0000"/>
                </a:solidFill>
                <a:latin typeface="Times New Roman" panose="02020603050405020304" pitchFamily="18" charset="0"/>
              </a:rPr>
              <a:t> </a:t>
            </a:r>
            <a:r>
              <a:rPr lang="en-US" sz="3599" b="1" dirty="0" err="1">
                <a:solidFill>
                  <a:srgbClr val="FF0000"/>
                </a:solidFill>
                <a:latin typeface="Times New Roman" panose="02020603050405020304" pitchFamily="18" charset="0"/>
              </a:rPr>
              <a:t>vào</a:t>
            </a:r>
            <a:r>
              <a:rPr lang="en-US" sz="3599" b="1" dirty="0">
                <a:solidFill>
                  <a:srgbClr val="FF0000"/>
                </a:solidFill>
                <a:latin typeface="Times New Roman" panose="02020603050405020304" pitchFamily="18" charset="0"/>
              </a:rPr>
              <a:t> </a:t>
            </a:r>
            <a:r>
              <a:rPr lang="en-US" sz="3599" b="1" dirty="0" err="1">
                <a:solidFill>
                  <a:srgbClr val="FF0000"/>
                </a:solidFill>
                <a:latin typeface="Times New Roman" panose="02020603050405020304" pitchFamily="18" charset="0"/>
              </a:rPr>
              <a:t>quá</a:t>
            </a:r>
            <a:r>
              <a:rPr lang="en-US" sz="3599" b="1" dirty="0">
                <a:solidFill>
                  <a:srgbClr val="FF0000"/>
                </a:solidFill>
                <a:latin typeface="Times New Roman" panose="02020603050405020304" pitchFamily="18" charset="0"/>
              </a:rPr>
              <a:t> </a:t>
            </a:r>
            <a:r>
              <a:rPr lang="en-US" sz="3599" b="1" dirty="0" err="1">
                <a:solidFill>
                  <a:srgbClr val="FF0000"/>
                </a:solidFill>
                <a:latin typeface="Times New Roman" panose="02020603050405020304" pitchFamily="18" charset="0"/>
              </a:rPr>
              <a:t>trình</a:t>
            </a:r>
            <a:r>
              <a:rPr lang="en-US" sz="3599" b="1" dirty="0">
                <a:solidFill>
                  <a:srgbClr val="FF0000"/>
                </a:solidFill>
                <a:latin typeface="Times New Roman" panose="02020603050405020304" pitchFamily="18" charset="0"/>
              </a:rPr>
              <a:t> </a:t>
            </a:r>
            <a:r>
              <a:rPr lang="en-US" sz="3599" b="1" dirty="0" err="1">
                <a:solidFill>
                  <a:srgbClr val="FF0000"/>
                </a:solidFill>
                <a:latin typeface="Times New Roman" panose="02020603050405020304" pitchFamily="18" charset="0"/>
              </a:rPr>
              <a:t>đông</a:t>
            </a:r>
            <a:r>
              <a:rPr lang="en-US" sz="3599" b="1" dirty="0">
                <a:solidFill>
                  <a:srgbClr val="FF0000"/>
                </a:solidFill>
                <a:latin typeface="Times New Roman" panose="02020603050405020304" pitchFamily="18" charset="0"/>
              </a:rPr>
              <a:t> </a:t>
            </a:r>
            <a:r>
              <a:rPr lang="en-US" sz="3599" b="1" dirty="0" err="1">
                <a:solidFill>
                  <a:srgbClr val="FF0000"/>
                </a:solidFill>
                <a:latin typeface="Times New Roman" panose="02020603050405020304" pitchFamily="18" charset="0"/>
              </a:rPr>
              <a:t>máu</a:t>
            </a:r>
            <a:r>
              <a:rPr lang="en-US" sz="3599" b="1" dirty="0">
                <a:solidFill>
                  <a:srgbClr val="FF0000"/>
                </a:solidFill>
                <a:latin typeface="Times New Roman" panose="02020603050405020304" pitchFamily="18" charset="0"/>
              </a:rPr>
              <a:t>.</a:t>
            </a:r>
          </a:p>
        </p:txBody>
      </p:sp>
      <p:pic>
        <p:nvPicPr>
          <p:cNvPr id="50" name="Picture 49">
            <a:extLst>
              <a:ext uri="{FF2B5EF4-FFF2-40B4-BE49-F238E27FC236}">
                <a16:creationId xmlns:a16="http://schemas.microsoft.com/office/drawing/2014/main" id="{83136700-02CF-4442-BDBD-D1E14B1CE35B}"/>
              </a:ext>
            </a:extLst>
          </p:cNvPr>
          <p:cNvPicPr>
            <a:picLocks noChangeAspect="1"/>
          </p:cNvPicPr>
          <p:nvPr/>
        </p:nvPicPr>
        <p:blipFill>
          <a:blip r:embed="rId20"/>
          <a:stretch>
            <a:fillRect/>
          </a:stretch>
        </p:blipFill>
        <p:spPr>
          <a:xfrm>
            <a:off x="6745878" y="-1466461"/>
            <a:ext cx="359906" cy="214559"/>
          </a:xfrm>
          <a:prstGeom prst="rect">
            <a:avLst/>
          </a:prstGeom>
        </p:spPr>
      </p:pic>
      <p:pic>
        <p:nvPicPr>
          <p:cNvPr id="51" name="Picture 50">
            <a:extLst>
              <a:ext uri="{FF2B5EF4-FFF2-40B4-BE49-F238E27FC236}">
                <a16:creationId xmlns:a16="http://schemas.microsoft.com/office/drawing/2014/main" id="{EC6B3A13-B1A5-4E10-97C1-2708BDFA808E}"/>
              </a:ext>
            </a:extLst>
          </p:cNvPr>
          <p:cNvPicPr>
            <a:picLocks noChangeAspect="1"/>
          </p:cNvPicPr>
          <p:nvPr/>
        </p:nvPicPr>
        <p:blipFill>
          <a:blip r:embed="rId21"/>
          <a:stretch>
            <a:fillRect/>
          </a:stretch>
        </p:blipFill>
        <p:spPr>
          <a:xfrm>
            <a:off x="2022362" y="-680213"/>
            <a:ext cx="359906" cy="214559"/>
          </a:xfrm>
          <a:prstGeom prst="rect">
            <a:avLst/>
          </a:prstGeom>
        </p:spPr>
      </p:pic>
      <p:pic>
        <p:nvPicPr>
          <p:cNvPr id="52" name="Picture 51">
            <a:extLst>
              <a:ext uri="{FF2B5EF4-FFF2-40B4-BE49-F238E27FC236}">
                <a16:creationId xmlns:a16="http://schemas.microsoft.com/office/drawing/2014/main" id="{7437B6B6-F3C4-4CCC-916A-917CDE9900CC}"/>
              </a:ext>
            </a:extLst>
          </p:cNvPr>
          <p:cNvPicPr>
            <a:picLocks noChangeAspect="1"/>
          </p:cNvPicPr>
          <p:nvPr/>
        </p:nvPicPr>
        <p:blipFill>
          <a:blip r:embed="rId22"/>
          <a:stretch>
            <a:fillRect/>
          </a:stretch>
        </p:blipFill>
        <p:spPr>
          <a:xfrm>
            <a:off x="3561476" y="-1010630"/>
            <a:ext cx="359906" cy="218018"/>
          </a:xfrm>
          <a:prstGeom prst="rect">
            <a:avLst/>
          </a:prstGeom>
        </p:spPr>
      </p:pic>
      <p:pic>
        <p:nvPicPr>
          <p:cNvPr id="53" name="Picture 52">
            <a:extLst>
              <a:ext uri="{FF2B5EF4-FFF2-40B4-BE49-F238E27FC236}">
                <a16:creationId xmlns:a16="http://schemas.microsoft.com/office/drawing/2014/main" id="{45F64F2D-6DA2-4348-98CC-253FFE21C893}"/>
              </a:ext>
            </a:extLst>
          </p:cNvPr>
          <p:cNvPicPr>
            <a:picLocks noChangeAspect="1"/>
          </p:cNvPicPr>
          <p:nvPr/>
        </p:nvPicPr>
        <p:blipFill>
          <a:blip r:embed="rId23"/>
          <a:stretch>
            <a:fillRect/>
          </a:stretch>
        </p:blipFill>
        <p:spPr>
          <a:xfrm>
            <a:off x="5328308" y="-719058"/>
            <a:ext cx="359906" cy="218018"/>
          </a:xfrm>
          <a:prstGeom prst="rect">
            <a:avLst/>
          </a:prstGeom>
        </p:spPr>
      </p:pic>
      <p:pic>
        <p:nvPicPr>
          <p:cNvPr id="54" name="Picture 53">
            <a:extLst>
              <a:ext uri="{FF2B5EF4-FFF2-40B4-BE49-F238E27FC236}">
                <a16:creationId xmlns:a16="http://schemas.microsoft.com/office/drawing/2014/main" id="{DFDAC995-C52B-4A95-A28A-8172E0E5DC65}"/>
              </a:ext>
            </a:extLst>
          </p:cNvPr>
          <p:cNvPicPr>
            <a:picLocks noChangeAspect="1"/>
          </p:cNvPicPr>
          <p:nvPr/>
        </p:nvPicPr>
        <p:blipFill>
          <a:blip r:embed="rId24"/>
          <a:stretch>
            <a:fillRect/>
          </a:stretch>
        </p:blipFill>
        <p:spPr>
          <a:xfrm>
            <a:off x="10148971" y="-649354"/>
            <a:ext cx="359906" cy="214559"/>
          </a:xfrm>
          <a:prstGeom prst="rect">
            <a:avLst/>
          </a:prstGeom>
        </p:spPr>
      </p:pic>
      <p:pic>
        <p:nvPicPr>
          <p:cNvPr id="55" name="Picture 54">
            <a:extLst>
              <a:ext uri="{FF2B5EF4-FFF2-40B4-BE49-F238E27FC236}">
                <a16:creationId xmlns:a16="http://schemas.microsoft.com/office/drawing/2014/main" id="{136B6640-E6E1-4D80-ADAA-FD3DD9E65DF3}"/>
              </a:ext>
            </a:extLst>
          </p:cNvPr>
          <p:cNvPicPr>
            <a:picLocks noChangeAspect="1"/>
          </p:cNvPicPr>
          <p:nvPr/>
        </p:nvPicPr>
        <p:blipFill>
          <a:blip r:embed="rId25"/>
          <a:stretch>
            <a:fillRect/>
          </a:stretch>
        </p:blipFill>
        <p:spPr>
          <a:xfrm>
            <a:off x="7476920" y="-1101053"/>
            <a:ext cx="359906" cy="218018"/>
          </a:xfrm>
          <a:prstGeom prst="rect">
            <a:avLst/>
          </a:prstGeom>
        </p:spPr>
      </p:pic>
      <p:pic>
        <p:nvPicPr>
          <p:cNvPr id="56" name="Picture 55">
            <a:extLst>
              <a:ext uri="{FF2B5EF4-FFF2-40B4-BE49-F238E27FC236}">
                <a16:creationId xmlns:a16="http://schemas.microsoft.com/office/drawing/2014/main" id="{0B4131E8-A673-4BB0-95D3-29242445E245}"/>
              </a:ext>
            </a:extLst>
          </p:cNvPr>
          <p:cNvPicPr>
            <a:picLocks noChangeAspect="1"/>
          </p:cNvPicPr>
          <p:nvPr/>
        </p:nvPicPr>
        <p:blipFill>
          <a:blip r:embed="rId26"/>
          <a:stretch>
            <a:fillRect/>
          </a:stretch>
        </p:blipFill>
        <p:spPr>
          <a:xfrm>
            <a:off x="8381505" y="-592875"/>
            <a:ext cx="359906" cy="214559"/>
          </a:xfrm>
          <a:prstGeom prst="rect">
            <a:avLst/>
          </a:prstGeom>
        </p:spPr>
      </p:pic>
      <p:pic>
        <p:nvPicPr>
          <p:cNvPr id="57" name="Picture 56">
            <a:extLst>
              <a:ext uri="{FF2B5EF4-FFF2-40B4-BE49-F238E27FC236}">
                <a16:creationId xmlns:a16="http://schemas.microsoft.com/office/drawing/2014/main" id="{36BDA17A-DB23-45D8-8D11-B78B53ADB185}"/>
              </a:ext>
            </a:extLst>
          </p:cNvPr>
          <p:cNvPicPr>
            <a:picLocks noChangeAspect="1"/>
          </p:cNvPicPr>
          <p:nvPr/>
        </p:nvPicPr>
        <p:blipFill>
          <a:blip r:embed="rId27"/>
          <a:stretch>
            <a:fillRect/>
          </a:stretch>
        </p:blipFill>
        <p:spPr>
          <a:xfrm>
            <a:off x="9156703" y="-634549"/>
            <a:ext cx="359906" cy="218018"/>
          </a:xfrm>
          <a:prstGeom prst="rect">
            <a:avLst/>
          </a:prstGeom>
        </p:spPr>
      </p:pic>
      <p:pic>
        <p:nvPicPr>
          <p:cNvPr id="58" name="Picture 57">
            <a:extLst>
              <a:ext uri="{FF2B5EF4-FFF2-40B4-BE49-F238E27FC236}">
                <a16:creationId xmlns:a16="http://schemas.microsoft.com/office/drawing/2014/main" id="{D96310F7-E1E1-4AA9-811A-6C70C6DF5BEA}"/>
              </a:ext>
            </a:extLst>
          </p:cNvPr>
          <p:cNvPicPr>
            <a:picLocks noChangeAspect="1"/>
          </p:cNvPicPr>
          <p:nvPr/>
        </p:nvPicPr>
        <p:blipFill>
          <a:blip r:embed="rId28"/>
          <a:stretch>
            <a:fillRect/>
          </a:stretch>
        </p:blipFill>
        <p:spPr>
          <a:xfrm>
            <a:off x="7130106" y="-490062"/>
            <a:ext cx="359906" cy="218018"/>
          </a:xfrm>
          <a:prstGeom prst="rect">
            <a:avLst/>
          </a:prstGeom>
        </p:spPr>
      </p:pic>
      <p:pic>
        <p:nvPicPr>
          <p:cNvPr id="59" name="Picture 58">
            <a:extLst>
              <a:ext uri="{FF2B5EF4-FFF2-40B4-BE49-F238E27FC236}">
                <a16:creationId xmlns:a16="http://schemas.microsoft.com/office/drawing/2014/main" id="{5E017C85-5DAD-457C-B5DD-F3BAB9483453}"/>
              </a:ext>
            </a:extLst>
          </p:cNvPr>
          <p:cNvPicPr>
            <a:picLocks noChangeAspect="1"/>
          </p:cNvPicPr>
          <p:nvPr/>
        </p:nvPicPr>
        <p:blipFill>
          <a:blip r:embed="rId29"/>
          <a:stretch>
            <a:fillRect/>
          </a:stretch>
        </p:blipFill>
        <p:spPr>
          <a:xfrm>
            <a:off x="2749158" y="-705460"/>
            <a:ext cx="359906" cy="218018"/>
          </a:xfrm>
          <a:prstGeom prst="rect">
            <a:avLst/>
          </a:prstGeom>
        </p:spPr>
      </p:pic>
      <p:pic>
        <p:nvPicPr>
          <p:cNvPr id="60" name="Picture 59">
            <a:extLst>
              <a:ext uri="{FF2B5EF4-FFF2-40B4-BE49-F238E27FC236}">
                <a16:creationId xmlns:a16="http://schemas.microsoft.com/office/drawing/2014/main" id="{1EA53A7B-919E-456E-9512-861396F1A7A6}"/>
              </a:ext>
            </a:extLst>
          </p:cNvPr>
          <p:cNvPicPr>
            <a:picLocks noChangeAspect="1"/>
          </p:cNvPicPr>
          <p:nvPr/>
        </p:nvPicPr>
        <p:blipFill>
          <a:blip r:embed="rId21"/>
          <a:stretch>
            <a:fillRect/>
          </a:stretch>
        </p:blipFill>
        <p:spPr>
          <a:xfrm>
            <a:off x="6870902" y="-853256"/>
            <a:ext cx="359906" cy="214559"/>
          </a:xfrm>
          <a:prstGeom prst="rect">
            <a:avLst/>
          </a:prstGeom>
        </p:spPr>
      </p:pic>
      <p:pic>
        <p:nvPicPr>
          <p:cNvPr id="62" name="Picture 61">
            <a:extLst>
              <a:ext uri="{FF2B5EF4-FFF2-40B4-BE49-F238E27FC236}">
                <a16:creationId xmlns:a16="http://schemas.microsoft.com/office/drawing/2014/main" id="{9BAF055C-5BE1-4E37-8EB0-E098FAF9F86A}"/>
              </a:ext>
            </a:extLst>
          </p:cNvPr>
          <p:cNvPicPr>
            <a:picLocks noChangeAspect="1"/>
          </p:cNvPicPr>
          <p:nvPr/>
        </p:nvPicPr>
        <p:blipFill>
          <a:blip r:embed="rId22"/>
          <a:stretch>
            <a:fillRect/>
          </a:stretch>
        </p:blipFill>
        <p:spPr>
          <a:xfrm>
            <a:off x="8410016" y="-1183672"/>
            <a:ext cx="359906" cy="218018"/>
          </a:xfrm>
          <a:prstGeom prst="rect">
            <a:avLst/>
          </a:prstGeom>
        </p:spPr>
      </p:pic>
      <p:pic>
        <p:nvPicPr>
          <p:cNvPr id="65" name="Picture 64">
            <a:extLst>
              <a:ext uri="{FF2B5EF4-FFF2-40B4-BE49-F238E27FC236}">
                <a16:creationId xmlns:a16="http://schemas.microsoft.com/office/drawing/2014/main" id="{E152F6FA-703D-426C-800B-EA4A512F68C8}"/>
              </a:ext>
            </a:extLst>
          </p:cNvPr>
          <p:cNvPicPr>
            <a:picLocks noChangeAspect="1"/>
          </p:cNvPicPr>
          <p:nvPr/>
        </p:nvPicPr>
        <p:blipFill>
          <a:blip r:embed="rId29"/>
          <a:stretch>
            <a:fillRect/>
          </a:stretch>
        </p:blipFill>
        <p:spPr>
          <a:xfrm>
            <a:off x="7597698" y="-878503"/>
            <a:ext cx="359906" cy="218018"/>
          </a:xfrm>
          <a:prstGeom prst="rect">
            <a:avLst/>
          </a:prstGeom>
        </p:spPr>
      </p:pic>
      <p:pic>
        <p:nvPicPr>
          <p:cNvPr id="66" name="Picture 65">
            <a:extLst>
              <a:ext uri="{FF2B5EF4-FFF2-40B4-BE49-F238E27FC236}">
                <a16:creationId xmlns:a16="http://schemas.microsoft.com/office/drawing/2014/main" id="{9956F601-6BEA-4D35-A9CE-DC483264DDE9}"/>
              </a:ext>
            </a:extLst>
          </p:cNvPr>
          <p:cNvPicPr>
            <a:picLocks noChangeAspect="1"/>
          </p:cNvPicPr>
          <p:nvPr/>
        </p:nvPicPr>
        <p:blipFill>
          <a:blip r:embed="rId23"/>
          <a:stretch>
            <a:fillRect/>
          </a:stretch>
        </p:blipFill>
        <p:spPr>
          <a:xfrm>
            <a:off x="700152" y="-564631"/>
            <a:ext cx="359906" cy="218018"/>
          </a:xfrm>
          <a:prstGeom prst="rect">
            <a:avLst/>
          </a:prstGeom>
        </p:spPr>
      </p:pic>
      <p:pic>
        <p:nvPicPr>
          <p:cNvPr id="67" name="Picture 66">
            <a:extLst>
              <a:ext uri="{FF2B5EF4-FFF2-40B4-BE49-F238E27FC236}">
                <a16:creationId xmlns:a16="http://schemas.microsoft.com/office/drawing/2014/main" id="{1A1D4B74-F08C-4E37-AE94-EA6626121D74}"/>
              </a:ext>
            </a:extLst>
          </p:cNvPr>
          <p:cNvPicPr>
            <a:picLocks noChangeAspect="1"/>
          </p:cNvPicPr>
          <p:nvPr/>
        </p:nvPicPr>
        <p:blipFill>
          <a:blip r:embed="rId24"/>
          <a:stretch>
            <a:fillRect/>
          </a:stretch>
        </p:blipFill>
        <p:spPr>
          <a:xfrm>
            <a:off x="1630835" y="-979817"/>
            <a:ext cx="359906" cy="214559"/>
          </a:xfrm>
          <a:prstGeom prst="rect">
            <a:avLst/>
          </a:prstGeom>
        </p:spPr>
      </p:pic>
      <p:pic>
        <p:nvPicPr>
          <p:cNvPr id="76" name="Picture 75">
            <a:extLst>
              <a:ext uri="{FF2B5EF4-FFF2-40B4-BE49-F238E27FC236}">
                <a16:creationId xmlns:a16="http://schemas.microsoft.com/office/drawing/2014/main" id="{9781EDFB-5E40-417F-8975-5B44D33ED0DF}"/>
              </a:ext>
            </a:extLst>
          </p:cNvPr>
          <p:cNvPicPr>
            <a:picLocks noChangeAspect="1"/>
          </p:cNvPicPr>
          <p:nvPr/>
        </p:nvPicPr>
        <p:blipFill>
          <a:blip r:embed="rId25"/>
          <a:stretch>
            <a:fillRect/>
          </a:stretch>
        </p:blipFill>
        <p:spPr>
          <a:xfrm>
            <a:off x="2848765" y="-946625"/>
            <a:ext cx="359906" cy="218018"/>
          </a:xfrm>
          <a:prstGeom prst="rect">
            <a:avLst/>
          </a:prstGeom>
        </p:spPr>
      </p:pic>
      <p:pic>
        <p:nvPicPr>
          <p:cNvPr id="77" name="Picture 76">
            <a:extLst>
              <a:ext uri="{FF2B5EF4-FFF2-40B4-BE49-F238E27FC236}">
                <a16:creationId xmlns:a16="http://schemas.microsoft.com/office/drawing/2014/main" id="{5FCB52DE-9491-487B-A218-CCFF7ABC7187}"/>
              </a:ext>
            </a:extLst>
          </p:cNvPr>
          <p:cNvPicPr>
            <a:picLocks noChangeAspect="1"/>
          </p:cNvPicPr>
          <p:nvPr/>
        </p:nvPicPr>
        <p:blipFill>
          <a:blip r:embed="rId21"/>
          <a:stretch>
            <a:fillRect/>
          </a:stretch>
        </p:blipFill>
        <p:spPr>
          <a:xfrm>
            <a:off x="2239678" y="-1419963"/>
            <a:ext cx="359906" cy="214559"/>
          </a:xfrm>
          <a:prstGeom prst="rect">
            <a:avLst/>
          </a:prstGeom>
        </p:spPr>
      </p:pic>
      <p:pic>
        <p:nvPicPr>
          <p:cNvPr id="79" name="Picture 78">
            <a:extLst>
              <a:ext uri="{FF2B5EF4-FFF2-40B4-BE49-F238E27FC236}">
                <a16:creationId xmlns:a16="http://schemas.microsoft.com/office/drawing/2014/main" id="{98DED43E-F0B8-4CD0-8C69-DC3F71D150FB}"/>
              </a:ext>
            </a:extLst>
          </p:cNvPr>
          <p:cNvPicPr>
            <a:picLocks noChangeAspect="1"/>
          </p:cNvPicPr>
          <p:nvPr/>
        </p:nvPicPr>
        <p:blipFill>
          <a:blip r:embed="rId22"/>
          <a:stretch>
            <a:fillRect/>
          </a:stretch>
        </p:blipFill>
        <p:spPr>
          <a:xfrm>
            <a:off x="11641640" y="-1265719"/>
            <a:ext cx="359906" cy="218018"/>
          </a:xfrm>
          <a:prstGeom prst="rect">
            <a:avLst/>
          </a:prstGeom>
        </p:spPr>
      </p:pic>
      <p:pic>
        <p:nvPicPr>
          <p:cNvPr id="80" name="Picture 79">
            <a:extLst>
              <a:ext uri="{FF2B5EF4-FFF2-40B4-BE49-F238E27FC236}">
                <a16:creationId xmlns:a16="http://schemas.microsoft.com/office/drawing/2014/main" id="{DF883775-6A67-4A4A-84BB-35D8C63B9692}"/>
              </a:ext>
            </a:extLst>
          </p:cNvPr>
          <p:cNvPicPr>
            <a:picLocks noChangeAspect="1"/>
          </p:cNvPicPr>
          <p:nvPr/>
        </p:nvPicPr>
        <p:blipFill>
          <a:blip r:embed="rId29"/>
          <a:stretch>
            <a:fillRect/>
          </a:stretch>
        </p:blipFill>
        <p:spPr>
          <a:xfrm>
            <a:off x="206723" y="-1074663"/>
            <a:ext cx="359906" cy="218018"/>
          </a:xfrm>
          <a:prstGeom prst="rect">
            <a:avLst/>
          </a:prstGeom>
        </p:spPr>
      </p:pic>
      <p:pic>
        <p:nvPicPr>
          <p:cNvPr id="81" name="Picture 80">
            <a:extLst>
              <a:ext uri="{FF2B5EF4-FFF2-40B4-BE49-F238E27FC236}">
                <a16:creationId xmlns:a16="http://schemas.microsoft.com/office/drawing/2014/main" id="{74F28298-20FD-4F0D-9737-28FF2855C241}"/>
              </a:ext>
            </a:extLst>
          </p:cNvPr>
          <p:cNvPicPr>
            <a:picLocks noChangeAspect="1"/>
          </p:cNvPicPr>
          <p:nvPr/>
        </p:nvPicPr>
        <p:blipFill>
          <a:blip r:embed="rId22"/>
          <a:stretch>
            <a:fillRect/>
          </a:stretch>
        </p:blipFill>
        <p:spPr>
          <a:xfrm>
            <a:off x="5979548" y="-1009014"/>
            <a:ext cx="359906" cy="218018"/>
          </a:xfrm>
          <a:prstGeom prst="rect">
            <a:avLst/>
          </a:prstGeom>
        </p:spPr>
      </p:pic>
      <p:pic>
        <p:nvPicPr>
          <p:cNvPr id="82" name="Picture 81">
            <a:extLst>
              <a:ext uri="{FF2B5EF4-FFF2-40B4-BE49-F238E27FC236}">
                <a16:creationId xmlns:a16="http://schemas.microsoft.com/office/drawing/2014/main" id="{A347B3AB-2664-48A2-850C-EFFA8E52BFAC}"/>
              </a:ext>
            </a:extLst>
          </p:cNvPr>
          <p:cNvPicPr>
            <a:picLocks noChangeAspect="1"/>
          </p:cNvPicPr>
          <p:nvPr/>
        </p:nvPicPr>
        <p:blipFill>
          <a:blip r:embed="rId24"/>
          <a:stretch>
            <a:fillRect/>
          </a:stretch>
        </p:blipFill>
        <p:spPr>
          <a:xfrm>
            <a:off x="4048907" y="-978201"/>
            <a:ext cx="359906" cy="214559"/>
          </a:xfrm>
          <a:prstGeom prst="rect">
            <a:avLst/>
          </a:prstGeom>
        </p:spPr>
      </p:pic>
      <p:pic>
        <p:nvPicPr>
          <p:cNvPr id="83" name="Picture 82">
            <a:extLst>
              <a:ext uri="{FF2B5EF4-FFF2-40B4-BE49-F238E27FC236}">
                <a16:creationId xmlns:a16="http://schemas.microsoft.com/office/drawing/2014/main" id="{F98185BC-E162-4531-BFCA-BE96906925F1}"/>
              </a:ext>
            </a:extLst>
          </p:cNvPr>
          <p:cNvPicPr>
            <a:picLocks noChangeAspect="1"/>
          </p:cNvPicPr>
          <p:nvPr/>
        </p:nvPicPr>
        <p:blipFill>
          <a:blip r:embed="rId25"/>
          <a:stretch>
            <a:fillRect/>
          </a:stretch>
        </p:blipFill>
        <p:spPr>
          <a:xfrm>
            <a:off x="4454936" y="-1502552"/>
            <a:ext cx="359906" cy="218018"/>
          </a:xfrm>
          <a:prstGeom prst="rect">
            <a:avLst/>
          </a:prstGeom>
        </p:spPr>
      </p:pic>
      <p:pic>
        <p:nvPicPr>
          <p:cNvPr id="84" name="Picture 83">
            <a:extLst>
              <a:ext uri="{FF2B5EF4-FFF2-40B4-BE49-F238E27FC236}">
                <a16:creationId xmlns:a16="http://schemas.microsoft.com/office/drawing/2014/main" id="{58467660-8104-4705-8F38-1DF0D0855E2A}"/>
              </a:ext>
            </a:extLst>
          </p:cNvPr>
          <p:cNvPicPr>
            <a:picLocks noChangeAspect="1"/>
          </p:cNvPicPr>
          <p:nvPr/>
        </p:nvPicPr>
        <p:blipFill>
          <a:blip r:embed="rId22"/>
          <a:stretch>
            <a:fillRect/>
          </a:stretch>
        </p:blipFill>
        <p:spPr>
          <a:xfrm>
            <a:off x="10672493" y="-1010630"/>
            <a:ext cx="359906" cy="218018"/>
          </a:xfrm>
          <a:prstGeom prst="rect">
            <a:avLst/>
          </a:prstGeom>
        </p:spPr>
      </p:pic>
      <p:pic>
        <p:nvPicPr>
          <p:cNvPr id="85" name="Picture 84">
            <a:extLst>
              <a:ext uri="{FF2B5EF4-FFF2-40B4-BE49-F238E27FC236}">
                <a16:creationId xmlns:a16="http://schemas.microsoft.com/office/drawing/2014/main" id="{E53B8DDF-30A9-45B4-91C4-CAFE61A2680E}"/>
              </a:ext>
            </a:extLst>
          </p:cNvPr>
          <p:cNvPicPr>
            <a:picLocks noChangeAspect="1"/>
          </p:cNvPicPr>
          <p:nvPr/>
        </p:nvPicPr>
        <p:blipFill>
          <a:blip r:embed="rId25"/>
          <a:stretch>
            <a:fillRect/>
          </a:stretch>
        </p:blipFill>
        <p:spPr>
          <a:xfrm>
            <a:off x="11429213" y="-719058"/>
            <a:ext cx="359906" cy="218018"/>
          </a:xfrm>
          <a:prstGeom prst="rect">
            <a:avLst/>
          </a:prstGeom>
        </p:spPr>
      </p:pic>
      <p:pic>
        <p:nvPicPr>
          <p:cNvPr id="86" name="Picture 85">
            <a:extLst>
              <a:ext uri="{FF2B5EF4-FFF2-40B4-BE49-F238E27FC236}">
                <a16:creationId xmlns:a16="http://schemas.microsoft.com/office/drawing/2014/main" id="{F215461D-643C-46F0-B9BF-CED2FF22E7D4}"/>
              </a:ext>
            </a:extLst>
          </p:cNvPr>
          <p:cNvPicPr>
            <a:picLocks noChangeAspect="1"/>
          </p:cNvPicPr>
          <p:nvPr/>
        </p:nvPicPr>
        <p:blipFill>
          <a:blip r:embed="rId21"/>
          <a:stretch>
            <a:fillRect/>
          </a:stretch>
        </p:blipFill>
        <p:spPr>
          <a:xfrm>
            <a:off x="4552971" y="-329583"/>
            <a:ext cx="359906" cy="214559"/>
          </a:xfrm>
          <a:prstGeom prst="rect">
            <a:avLst/>
          </a:prstGeom>
        </p:spPr>
      </p:pic>
      <p:pic>
        <p:nvPicPr>
          <p:cNvPr id="87" name="Picture 86">
            <a:extLst>
              <a:ext uri="{FF2B5EF4-FFF2-40B4-BE49-F238E27FC236}">
                <a16:creationId xmlns:a16="http://schemas.microsoft.com/office/drawing/2014/main" id="{D10A4024-EBE1-42C0-9304-C13FE3470339}"/>
              </a:ext>
            </a:extLst>
          </p:cNvPr>
          <p:cNvPicPr>
            <a:picLocks noChangeAspect="1"/>
          </p:cNvPicPr>
          <p:nvPr/>
        </p:nvPicPr>
        <p:blipFill>
          <a:blip r:embed="rId22"/>
          <a:stretch>
            <a:fillRect/>
          </a:stretch>
        </p:blipFill>
        <p:spPr>
          <a:xfrm>
            <a:off x="11789119" y="-359670"/>
            <a:ext cx="359906" cy="218018"/>
          </a:xfrm>
          <a:prstGeom prst="rect">
            <a:avLst/>
          </a:prstGeom>
        </p:spPr>
      </p:pic>
      <p:pic>
        <p:nvPicPr>
          <p:cNvPr id="88" name="Picture 87">
            <a:extLst>
              <a:ext uri="{FF2B5EF4-FFF2-40B4-BE49-F238E27FC236}">
                <a16:creationId xmlns:a16="http://schemas.microsoft.com/office/drawing/2014/main" id="{9099DF57-12AF-4630-83BF-DC32899B7987}"/>
              </a:ext>
            </a:extLst>
          </p:cNvPr>
          <p:cNvPicPr>
            <a:picLocks noChangeAspect="1"/>
          </p:cNvPicPr>
          <p:nvPr/>
        </p:nvPicPr>
        <p:blipFill>
          <a:blip r:embed="rId29"/>
          <a:stretch>
            <a:fillRect/>
          </a:stretch>
        </p:blipFill>
        <p:spPr>
          <a:xfrm>
            <a:off x="5279766" y="-354830"/>
            <a:ext cx="359906" cy="218018"/>
          </a:xfrm>
          <a:prstGeom prst="rect">
            <a:avLst/>
          </a:prstGeom>
        </p:spPr>
      </p:pic>
      <p:pic>
        <p:nvPicPr>
          <p:cNvPr id="89" name="Picture 88">
            <a:extLst>
              <a:ext uri="{FF2B5EF4-FFF2-40B4-BE49-F238E27FC236}">
                <a16:creationId xmlns:a16="http://schemas.microsoft.com/office/drawing/2014/main" id="{00B2893E-8591-48D3-8031-4FEDB4016EFE}"/>
              </a:ext>
            </a:extLst>
          </p:cNvPr>
          <p:cNvPicPr>
            <a:picLocks noChangeAspect="1"/>
          </p:cNvPicPr>
          <p:nvPr/>
        </p:nvPicPr>
        <p:blipFill>
          <a:blip r:embed="rId22"/>
          <a:stretch>
            <a:fillRect/>
          </a:stretch>
        </p:blipFill>
        <p:spPr>
          <a:xfrm>
            <a:off x="3661617" y="-485341"/>
            <a:ext cx="359906" cy="218018"/>
          </a:xfrm>
          <a:prstGeom prst="rect">
            <a:avLst/>
          </a:prstGeom>
        </p:spPr>
      </p:pic>
      <p:pic>
        <p:nvPicPr>
          <p:cNvPr id="90" name="Picture 89">
            <a:extLst>
              <a:ext uri="{FF2B5EF4-FFF2-40B4-BE49-F238E27FC236}">
                <a16:creationId xmlns:a16="http://schemas.microsoft.com/office/drawing/2014/main" id="{013F2579-04EB-4461-A5E3-7B0DC899F94B}"/>
              </a:ext>
            </a:extLst>
          </p:cNvPr>
          <p:cNvPicPr>
            <a:picLocks noChangeAspect="1"/>
          </p:cNvPicPr>
          <p:nvPr/>
        </p:nvPicPr>
        <p:blipFill>
          <a:blip r:embed="rId22"/>
          <a:stretch>
            <a:fillRect/>
          </a:stretch>
        </p:blipFill>
        <p:spPr>
          <a:xfrm>
            <a:off x="9967607" y="-1498086"/>
            <a:ext cx="359906" cy="218018"/>
          </a:xfrm>
          <a:prstGeom prst="rect">
            <a:avLst/>
          </a:prstGeom>
        </p:spPr>
      </p:pic>
    </p:spTree>
    <p:extLst>
      <p:ext uri="{BB962C8B-B14F-4D97-AF65-F5344CB8AC3E}">
        <p14:creationId xmlns:p14="http://schemas.microsoft.com/office/powerpoint/2010/main" val="117997675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8"/>
                                        </p:tgtEl>
                                      </p:cBhvr>
                                    </p:animEffect>
                                    <p:animScale>
                                      <p:cBhvr>
                                        <p:cTn id="12" dur="250" autoRev="1" fill="hold"/>
                                        <p:tgtEl>
                                          <p:spTgt spid="48"/>
                                        </p:tgtEl>
                                      </p:cBhvr>
                                      <p:by x="105000" y="105000"/>
                                    </p:animScale>
                                  </p:childTnLst>
                                </p:cTn>
                              </p:par>
                            </p:childTnLst>
                          </p:cTn>
                        </p:par>
                      </p:childTnLst>
                    </p:cTn>
                  </p:par>
                </p:childTnLst>
              </p:cTn>
              <p:nextCondLst>
                <p:cond evt="onClick" delay="0">
                  <p:tgtEl>
                    <p:spTgt spid="39"/>
                  </p:tgtEl>
                </p:cond>
              </p:nextCondLst>
            </p:seq>
            <p:seq concurrent="1" nextAc="seek">
              <p:cTn id="13" restart="whenNotActive" fill="hold" evtFilter="cancelBubble" nodeType="interactiveSeq">
                <p:stCondLst>
                  <p:cond evt="onClick" delay="0">
                    <p:tgtEl>
                      <p:spTgt spid="92"/>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4"/>
                                        </p:tgtEl>
                                        <p:attrNameLst>
                                          <p:attrName>style.visibility</p:attrName>
                                        </p:attrNameLst>
                                      </p:cBhvr>
                                      <p:to>
                                        <p:strVal val="visible"/>
                                      </p:to>
                                    </p:set>
                                    <p:anim calcmode="lin" valueType="num">
                                      <p:cBhvr>
                                        <p:cTn id="18" dur="500" fill="hold"/>
                                        <p:tgtEl>
                                          <p:spTgt spid="94"/>
                                        </p:tgtEl>
                                        <p:attrNameLst>
                                          <p:attrName>ppt_w</p:attrName>
                                        </p:attrNameLst>
                                      </p:cBhvr>
                                      <p:tavLst>
                                        <p:tav tm="0">
                                          <p:val>
                                            <p:fltVal val="0"/>
                                          </p:val>
                                        </p:tav>
                                        <p:tav tm="100000">
                                          <p:val>
                                            <p:strVal val="#ppt_w"/>
                                          </p:val>
                                        </p:tav>
                                      </p:tavLst>
                                    </p:anim>
                                    <p:anim calcmode="lin" valueType="num">
                                      <p:cBhvr>
                                        <p:cTn id="19" dur="500" fill="hold"/>
                                        <p:tgtEl>
                                          <p:spTgt spid="94"/>
                                        </p:tgtEl>
                                        <p:attrNameLst>
                                          <p:attrName>ppt_h</p:attrName>
                                        </p:attrNameLst>
                                      </p:cBhvr>
                                      <p:tavLst>
                                        <p:tav tm="0">
                                          <p:val>
                                            <p:fltVal val="0"/>
                                          </p:val>
                                        </p:tav>
                                        <p:tav tm="100000">
                                          <p:val>
                                            <p:strVal val="#ppt_h"/>
                                          </p:val>
                                        </p:tav>
                                      </p:tavLst>
                                    </p:anim>
                                    <p:animEffect transition="in" filter="fade">
                                      <p:cBhvr>
                                        <p:cTn id="20" dur="500"/>
                                        <p:tgtEl>
                                          <p:spTgt spid="94"/>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4"/>
                                        </p:tgtEl>
                                      </p:cBhvr>
                                    </p:animEffect>
                                    <p:animScale>
                                      <p:cBhvr>
                                        <p:cTn id="23" dur="250" autoRev="1" fill="hold"/>
                                        <p:tgtEl>
                                          <p:spTgt spid="94"/>
                                        </p:tgtEl>
                                      </p:cBhvr>
                                      <p:by x="105000" y="105000"/>
                                    </p:animScale>
                                  </p:childTnLst>
                                </p:cTn>
                              </p:par>
                            </p:childTnLst>
                          </p:cTn>
                        </p:par>
                      </p:childTnLst>
                    </p:cTn>
                  </p:par>
                </p:childTnLst>
              </p:cTn>
              <p:nextCondLst>
                <p:cond evt="onClick" delay="0">
                  <p:tgtEl>
                    <p:spTgt spid="92"/>
                  </p:tgtEl>
                </p:cond>
              </p:nextCondLst>
            </p:seq>
            <p:seq concurrent="1" nextAc="seek">
              <p:cTn id="24" restart="whenNotActive" fill="hold" evtFilter="cancelBubble" nodeType="interactiveSeq">
                <p:stCondLst>
                  <p:cond evt="onClick" delay="0">
                    <p:tgtEl>
                      <p:spTgt spid="9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6"/>
                                        </p:tgtEl>
                                        <p:attrNameLst>
                                          <p:attrName>style.visibility</p:attrName>
                                        </p:attrNameLst>
                                      </p:cBhvr>
                                      <p:to>
                                        <p:strVal val="visible"/>
                                      </p:to>
                                    </p:set>
                                    <p:anim calcmode="lin" valueType="num">
                                      <p:cBhvr>
                                        <p:cTn id="29" dur="500" fill="hold"/>
                                        <p:tgtEl>
                                          <p:spTgt spid="96"/>
                                        </p:tgtEl>
                                        <p:attrNameLst>
                                          <p:attrName>ppt_w</p:attrName>
                                        </p:attrNameLst>
                                      </p:cBhvr>
                                      <p:tavLst>
                                        <p:tav tm="0">
                                          <p:val>
                                            <p:fltVal val="0"/>
                                          </p:val>
                                        </p:tav>
                                        <p:tav tm="100000">
                                          <p:val>
                                            <p:strVal val="#ppt_w"/>
                                          </p:val>
                                        </p:tav>
                                      </p:tavLst>
                                    </p:anim>
                                    <p:anim calcmode="lin" valueType="num">
                                      <p:cBhvr>
                                        <p:cTn id="30" dur="500" fill="hold"/>
                                        <p:tgtEl>
                                          <p:spTgt spid="96"/>
                                        </p:tgtEl>
                                        <p:attrNameLst>
                                          <p:attrName>ppt_h</p:attrName>
                                        </p:attrNameLst>
                                      </p:cBhvr>
                                      <p:tavLst>
                                        <p:tav tm="0">
                                          <p:val>
                                            <p:fltVal val="0"/>
                                          </p:val>
                                        </p:tav>
                                        <p:tav tm="100000">
                                          <p:val>
                                            <p:strVal val="#ppt_h"/>
                                          </p:val>
                                        </p:tav>
                                      </p:tavLst>
                                    </p:anim>
                                    <p:animEffect transition="in" filter="fade">
                                      <p:cBhvr>
                                        <p:cTn id="31" dur="500"/>
                                        <p:tgtEl>
                                          <p:spTgt spid="96"/>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6"/>
                                        </p:tgtEl>
                                      </p:cBhvr>
                                    </p:animEffect>
                                    <p:animScale>
                                      <p:cBhvr>
                                        <p:cTn id="34" dur="250" autoRev="1" fill="hold"/>
                                        <p:tgtEl>
                                          <p:spTgt spid="96"/>
                                        </p:tgtEl>
                                      </p:cBhvr>
                                      <p:by x="105000" y="105000"/>
                                    </p:animScale>
                                  </p:childTnLst>
                                </p:cTn>
                              </p:par>
                            </p:childTnLst>
                          </p:cTn>
                        </p:par>
                      </p:childTnLst>
                    </p:cTn>
                  </p:par>
                </p:childTnLst>
              </p:cTn>
              <p:nextCondLst>
                <p:cond evt="onClick" delay="0">
                  <p:tgtEl>
                    <p:spTgt spid="95"/>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3"/>
                                        </p:tgtEl>
                                      </p:cBhvr>
                                    </p:animEffect>
                                    <p:animScale>
                                      <p:cBhvr>
                                        <p:cTn id="45" dur="250" autoRev="1" fill="hold"/>
                                        <p:tgtEl>
                                          <p:spTgt spid="3"/>
                                        </p:tgtEl>
                                      </p:cBhvr>
                                      <p:by x="105000" y="105000"/>
                                    </p:animScale>
                                  </p:childTnLst>
                                </p:cTn>
                              </p:par>
                            </p:childTnLst>
                          </p:cTn>
                        </p:par>
                      </p:childTnLst>
                    </p:cTn>
                  </p:par>
                </p:childTnLst>
              </p:cTn>
              <p:nextCondLst>
                <p:cond evt="onClick" delay="0">
                  <p:tgtEl>
                    <p:spTgt spid="2"/>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fltVal val="0"/>
                                          </p:val>
                                        </p:tav>
                                        <p:tav tm="100000">
                                          <p:val>
                                            <p:strVal val="#ppt_w"/>
                                          </p:val>
                                        </p:tav>
                                      </p:tavLst>
                                    </p:anim>
                                    <p:anim calcmode="lin" valueType="num">
                                      <p:cBhvr>
                                        <p:cTn id="52" dur="500" fill="hold"/>
                                        <p:tgtEl>
                                          <p:spTgt spid="5"/>
                                        </p:tgtEl>
                                        <p:attrNameLst>
                                          <p:attrName>ppt_h</p:attrName>
                                        </p:attrNameLst>
                                      </p:cBhvr>
                                      <p:tavLst>
                                        <p:tav tm="0">
                                          <p:val>
                                            <p:fltVal val="0"/>
                                          </p:val>
                                        </p:tav>
                                        <p:tav tm="100000">
                                          <p:val>
                                            <p:strVal val="#ppt_h"/>
                                          </p:val>
                                        </p:tav>
                                      </p:tavLst>
                                    </p:anim>
                                    <p:animEffect transition="in" filter="fade">
                                      <p:cBhvr>
                                        <p:cTn id="53" dur="500"/>
                                        <p:tgtEl>
                                          <p:spTgt spid="5"/>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5"/>
                                        </p:tgtEl>
                                      </p:cBhvr>
                                    </p:animEffect>
                                    <p:animScale>
                                      <p:cBhvr>
                                        <p:cTn id="56"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57" restart="whenNotActive" fill="hold" evtFilter="cancelBubble" nodeType="interactiveSeq">
                <p:stCondLst>
                  <p:cond evt="onClick" delay="0">
                    <p:tgtEl>
                      <p:spTgt spid="6"/>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500" fill="hold"/>
                                        <p:tgtEl>
                                          <p:spTgt spid="9"/>
                                        </p:tgtEl>
                                        <p:attrNameLst>
                                          <p:attrName>ppt_w</p:attrName>
                                        </p:attrNameLst>
                                      </p:cBhvr>
                                      <p:tavLst>
                                        <p:tav tm="0">
                                          <p:val>
                                            <p:fltVal val="0"/>
                                          </p:val>
                                        </p:tav>
                                        <p:tav tm="100000">
                                          <p:val>
                                            <p:strVal val="#ppt_w"/>
                                          </p:val>
                                        </p:tav>
                                      </p:tavLst>
                                    </p:anim>
                                    <p:anim calcmode="lin" valueType="num">
                                      <p:cBhvr>
                                        <p:cTn id="63" dur="500" fill="hold"/>
                                        <p:tgtEl>
                                          <p:spTgt spid="9"/>
                                        </p:tgtEl>
                                        <p:attrNameLst>
                                          <p:attrName>ppt_h</p:attrName>
                                        </p:attrNameLst>
                                      </p:cBhvr>
                                      <p:tavLst>
                                        <p:tav tm="0">
                                          <p:val>
                                            <p:fltVal val="0"/>
                                          </p:val>
                                        </p:tav>
                                        <p:tav tm="100000">
                                          <p:val>
                                            <p:strVal val="#ppt_h"/>
                                          </p:val>
                                        </p:tav>
                                      </p:tavLst>
                                    </p:anim>
                                    <p:animEffect transition="in" filter="fade">
                                      <p:cBhvr>
                                        <p:cTn id="64" dur="500"/>
                                        <p:tgtEl>
                                          <p:spTgt spid="9"/>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9"/>
                                        </p:tgtEl>
                                      </p:cBhvr>
                                    </p:animEffect>
                                    <p:animScale>
                                      <p:cBhvr>
                                        <p:cTn id="67" dur="250" autoRev="1" fill="hold"/>
                                        <p:tgtEl>
                                          <p:spTgt spid="9"/>
                                        </p:tgtEl>
                                      </p:cBhvr>
                                      <p:by x="105000" y="105000"/>
                                    </p:animScale>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animEffect transition="in" filter="fade">
                                      <p:cBhvr>
                                        <p:cTn id="75" dur="500"/>
                                        <p:tgtEl>
                                          <p:spTgt spid="13"/>
                                        </p:tgtEl>
                                      </p:cBhvr>
                                    </p:animEffect>
                                  </p:childTnLst>
                                  <p:subTnLst>
                                    <p:audio>
                                      <p:cMediaNode>
                                        <p:cTn display="0" masterRel="sameClick">
                                          <p:stCondLst>
                                            <p:cond evt="begin" delay="0">
                                              <p:tn val="71"/>
                                            </p:cond>
                                          </p:stCondLst>
                                          <p:endCondLst>
                                            <p:cond evt="onStopAudio" delay="0">
                                              <p:tgtEl>
                                                <p:sldTgt/>
                                              </p:tgtEl>
                                            </p:cond>
                                          </p:endCondLst>
                                        </p:cTn>
                                        <p:tgtEl>
                                          <p:sndTgt r:embed="rId3" name="applause.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13"/>
                                        </p:tgtEl>
                                      </p:cBhvr>
                                    </p:animEffect>
                                    <p:animScale>
                                      <p:cBhvr>
                                        <p:cTn id="78" dur="250" autoRev="1" fill="hold"/>
                                        <p:tgtEl>
                                          <p:spTgt spid="13"/>
                                        </p:tgtEl>
                                      </p:cBhvr>
                                      <p:by x="105000" y="105000"/>
                                    </p:animScale>
                                  </p:childTnLst>
                                </p:cTn>
                              </p:par>
                              <p:par>
                                <p:cTn id="7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0" dur="2000" fill="hold"/>
                                        <p:tgtEl>
                                          <p:spTgt spid="51"/>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2" dur="2000" fill="hold"/>
                                        <p:tgtEl>
                                          <p:spTgt spid="59"/>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4" dur="2000" fill="hold"/>
                                        <p:tgtEl>
                                          <p:spTgt spid="52"/>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86" dur="2000" fill="hold"/>
                                        <p:tgtEl>
                                          <p:spTgt spid="50"/>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88" dur="2000" fill="hold"/>
                                        <p:tgtEl>
                                          <p:spTgt spid="53"/>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90" dur="2000" fill="hold"/>
                                        <p:tgtEl>
                                          <p:spTgt spid="54"/>
                                        </p:tgtEl>
                                        <p:attrNameLst>
                                          <p:attrName>ppt_x</p:attrName>
                                          <p:attrName>ppt_y</p:attrName>
                                        </p:attrNameLst>
                                      </p:cBhvr>
                                      <p:rCtr x="-4792" y="65810"/>
                                    </p:animMotion>
                                  </p:childTnLst>
                                </p:cTn>
                              </p:par>
                              <p:par>
                                <p:cTn id="91"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92" dur="2000" fill="hold"/>
                                        <p:tgtEl>
                                          <p:spTgt spid="58"/>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4" dur="2000" fill="hold"/>
                                        <p:tgtEl>
                                          <p:spTgt spid="55"/>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96" dur="2000" fill="hold"/>
                                        <p:tgtEl>
                                          <p:spTgt spid="56"/>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98" dur="2000" fill="hold"/>
                                        <p:tgtEl>
                                          <p:spTgt spid="57"/>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0" dur="2000" fill="hold"/>
                                        <p:tgtEl>
                                          <p:spTgt spid="60"/>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2" dur="2000" fill="hold"/>
                                        <p:tgtEl>
                                          <p:spTgt spid="65"/>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4" dur="2000" fill="hold"/>
                                        <p:tgtEl>
                                          <p:spTgt spid="62"/>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06" dur="2000" fill="hold"/>
                                        <p:tgtEl>
                                          <p:spTgt spid="66"/>
                                        </p:tgtEl>
                                        <p:attrNameLst>
                                          <p:attrName>ppt_x</p:attrName>
                                          <p:attrName>ppt_y</p:attrName>
                                        </p:attrNameLst>
                                      </p:cBhvr>
                                      <p:rCtr x="18750" y="58287"/>
                                    </p:animMotion>
                                  </p:childTnLst>
                                </p:cTn>
                              </p:par>
                              <p:par>
                                <p:cTn id="10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8" dur="2000" fill="hold"/>
                                        <p:tgtEl>
                                          <p:spTgt spid="67"/>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0" dur="2000" fill="hold"/>
                                        <p:tgtEl>
                                          <p:spTgt spid="76"/>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2" dur="2000" fill="hold"/>
                                        <p:tgtEl>
                                          <p:spTgt spid="77"/>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4" dur="2000" fill="hold"/>
                                        <p:tgtEl>
                                          <p:spTgt spid="80"/>
                                        </p:tgtEl>
                                        <p:attrNameLst>
                                          <p:attrName>ppt_x</p:attrName>
                                          <p:attrName>ppt_y</p:attrName>
                                        </p:attrNameLst>
                                      </p:cBhvr>
                                    </p:animMotion>
                                  </p:childTnLst>
                                </p:cTn>
                              </p:par>
                              <p:par>
                                <p:cTn id="11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6" dur="2000" fill="hold"/>
                                        <p:tgtEl>
                                          <p:spTgt spid="79"/>
                                        </p:tgtEl>
                                        <p:attrNameLst>
                                          <p:attrName>ppt_x</p:attrName>
                                          <p:attrName>ppt_y</p:attrName>
                                        </p:attrNameLst>
                                      </p:cBhvr>
                                    </p:animMotion>
                                  </p:childTnLst>
                                </p:cTn>
                              </p:par>
                              <p:par>
                                <p:cTn id="1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8" dur="2000" fill="hold"/>
                                        <p:tgtEl>
                                          <p:spTgt spid="81"/>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20" dur="2000" fill="hold"/>
                                        <p:tgtEl>
                                          <p:spTgt spid="82"/>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2" dur="2000" fill="hold"/>
                                        <p:tgtEl>
                                          <p:spTgt spid="83"/>
                                        </p:tgtEl>
                                        <p:attrNameLst>
                                          <p:attrName>ppt_x</p:attrName>
                                          <p:attrName>ppt_y</p:attrName>
                                        </p:attrNameLst>
                                      </p:cBhvr>
                                    </p:animMotion>
                                  </p:childTnLst>
                                </p:cTn>
                              </p:par>
                              <p:par>
                                <p:cTn id="12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4" dur="2000" fill="hold"/>
                                        <p:tgtEl>
                                          <p:spTgt spid="84"/>
                                        </p:tgtEl>
                                        <p:attrNameLst>
                                          <p:attrName>ppt_x</p:attrName>
                                          <p:attrName>ppt_y</p:attrName>
                                        </p:attrNameLst>
                                      </p:cBhvr>
                                    </p:animMotion>
                                  </p:childTnLst>
                                </p:cTn>
                              </p:par>
                              <p:par>
                                <p:cTn id="12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6" dur="2000" fill="hold"/>
                                        <p:tgtEl>
                                          <p:spTgt spid="85"/>
                                        </p:tgtEl>
                                        <p:attrNameLst>
                                          <p:attrName>ppt_x</p:attrName>
                                          <p:attrName>ppt_y</p:attrName>
                                        </p:attrNameLst>
                                      </p:cBhvr>
                                    </p:animMotion>
                                  </p:childTnLst>
                                </p:cTn>
                              </p:par>
                              <p:par>
                                <p:cTn id="12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8" dur="2000" fill="hold"/>
                                        <p:tgtEl>
                                          <p:spTgt spid="86"/>
                                        </p:tgtEl>
                                        <p:attrNameLst>
                                          <p:attrName>ppt_x</p:attrName>
                                          <p:attrName>ppt_y</p:attrName>
                                        </p:attrNameLst>
                                      </p:cBhvr>
                                    </p:animMotion>
                                  </p:childTnLst>
                                </p:cTn>
                              </p:par>
                              <p:par>
                                <p:cTn id="12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0" dur="2000" fill="hold"/>
                                        <p:tgtEl>
                                          <p:spTgt spid="88"/>
                                        </p:tgtEl>
                                        <p:attrNameLst>
                                          <p:attrName>ppt_x</p:attrName>
                                          <p:attrName>ppt_y</p:attrName>
                                        </p:attrNameLst>
                                      </p:cBhvr>
                                    </p:animMotion>
                                  </p:childTnLst>
                                </p:cTn>
                              </p:par>
                              <p:par>
                                <p:cTn id="13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2" dur="2000" fill="hold"/>
                                        <p:tgtEl>
                                          <p:spTgt spid="87"/>
                                        </p:tgtEl>
                                        <p:attrNameLst>
                                          <p:attrName>ppt_x</p:attrName>
                                          <p:attrName>ppt_y</p:attrName>
                                        </p:attrNameLst>
                                      </p:cBhvr>
                                    </p:animMotion>
                                  </p:childTnLst>
                                </p:cTn>
                              </p:par>
                              <p:par>
                                <p:cTn id="13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4" dur="2000" fill="hold"/>
                                        <p:tgtEl>
                                          <p:spTgt spid="89"/>
                                        </p:tgtEl>
                                        <p:attrNameLst>
                                          <p:attrName>ppt_x</p:attrName>
                                          <p:attrName>ppt_y</p:attrName>
                                        </p:attrNameLst>
                                      </p:cBhvr>
                                    </p:animMotion>
                                  </p:childTnLst>
                                </p:cTn>
                              </p:par>
                              <p:par>
                                <p:cTn id="13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6" dur="2000" fill="hold"/>
                                        <p:tgtEl>
                                          <p:spTgt spid="90"/>
                                        </p:tgtEl>
                                        <p:attrNameLst>
                                          <p:attrName>ppt_x</p:attrName>
                                          <p:attrName>ppt_y</p:attrName>
                                        </p:attrNameLst>
                                      </p:cBhvr>
                                    </p:animMotion>
                                  </p:childTnLst>
                                </p:cTn>
                              </p:par>
                            </p:childTnLst>
                          </p:cTn>
                        </p:par>
                      </p:childTnLst>
                    </p:cTn>
                  </p:par>
                </p:childTnLst>
              </p:cTn>
              <p:nextCondLst>
                <p:cond evt="onClick" delay="0">
                  <p:tgtEl>
                    <p:spTgt spid="12"/>
                  </p:tgtEl>
                </p:cond>
              </p:nextCondLst>
            </p:seq>
          </p:childTnLst>
        </p:cTn>
      </p:par>
    </p:tnLst>
    <p:bldLst>
      <p:bldP spid="48" grpId="0"/>
      <p:bldP spid="48" grpId="1"/>
      <p:bldP spid="94" grpId="0"/>
      <p:bldP spid="94" grpId="1"/>
      <p:bldP spid="96" grpId="0"/>
      <p:bldP spid="96" grpId="1"/>
      <p:bldP spid="3" grpId="0"/>
      <p:bldP spid="3" grpId="1"/>
      <p:bldP spid="5" grpId="0"/>
      <p:bldP spid="5" grpId="1"/>
      <p:bldP spid="9" grpId="0"/>
      <p:bldP spid="9" grpId="1"/>
      <p:bldP spid="13" grpId="0"/>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79081DE3-25B1-4AC5-88E2-CA1A582D540E}"/>
              </a:ext>
            </a:extLst>
          </p:cNvPr>
          <p:cNvSpPr/>
          <p:nvPr/>
        </p:nvSpPr>
        <p:spPr>
          <a:xfrm>
            <a:off x="1146945" y="1169595"/>
            <a:ext cx="9979676" cy="3146237"/>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3</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596" y="361127"/>
            <a:ext cx="394383" cy="256587"/>
          </a:xfrm>
          <a:prstGeom prst="rect">
            <a:avLst/>
          </a:prstGeom>
        </p:spPr>
      </p:pic>
      <p:grpSp>
        <p:nvGrpSpPr>
          <p:cNvPr id="68" name="Group 67">
            <a:extLst>
              <a:ext uri="{FF2B5EF4-FFF2-40B4-BE49-F238E27FC236}">
                <a16:creationId xmlns:a16="http://schemas.microsoft.com/office/drawing/2014/main" id="{63858ED7-2267-4CC5-88D9-750AC4B510B7}"/>
              </a:ext>
            </a:extLst>
          </p:cNvPr>
          <p:cNvGrpSpPr/>
          <p:nvPr/>
        </p:nvGrpSpPr>
        <p:grpSpPr>
          <a:xfrm>
            <a:off x="4476874" y="4540158"/>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4061955" y="1825986"/>
            <a:ext cx="6788595" cy="1938487"/>
          </a:xfrm>
          <a:prstGeom prst="rect">
            <a:avLst/>
          </a:prstGeom>
          <a:noFill/>
          <a:ln>
            <a:noFill/>
          </a:ln>
        </p:spPr>
        <p:txBody>
          <a:bodyPr wrap="square">
            <a:spAutoFit/>
          </a:bodyPr>
          <a:lstStyle/>
          <a:p>
            <a:pPr algn="ctr"/>
            <a:r>
              <a:rPr lang="en-US" sz="3999" b="1" dirty="0" err="1">
                <a:solidFill>
                  <a:srgbClr val="EE4036"/>
                </a:solidFill>
                <a:latin typeface="Times New Roman" panose="02020603050405020304" pitchFamily="18" charset="0"/>
              </a:rPr>
              <a:t>Hình</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đĩa</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gồm</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hai</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mặt</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không</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nhân</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màu</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đỏ</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tham</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gia</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vận</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chuyển</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chất</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khí</a:t>
            </a:r>
            <a:r>
              <a:rPr lang="en-US" sz="3999" b="1" dirty="0">
                <a:solidFill>
                  <a:srgbClr val="EE4036"/>
                </a:solidFill>
                <a:latin typeface="Times New Roman" panose="02020603050405020304" pitchFamily="18" charset="0"/>
              </a:rPr>
              <a:t>.</a:t>
            </a:r>
          </a:p>
        </p:txBody>
      </p:sp>
      <p:sp>
        <p:nvSpPr>
          <p:cNvPr id="57" name="!!o2a">
            <a:extLst>
              <a:ext uri="{FF2B5EF4-FFF2-40B4-BE49-F238E27FC236}">
                <a16:creationId xmlns:a16="http://schemas.microsoft.com/office/drawing/2014/main" id="{6EC9969B-21CB-4D98-8627-337ABB761D81}"/>
              </a:ext>
            </a:extLst>
          </p:cNvPr>
          <p:cNvSpPr/>
          <p:nvPr/>
        </p:nvSpPr>
        <p:spPr>
          <a:xfrm>
            <a:off x="5472466" y="563091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58" name="!!o2b">
            <a:extLst>
              <a:ext uri="{FF2B5EF4-FFF2-40B4-BE49-F238E27FC236}">
                <a16:creationId xmlns:a16="http://schemas.microsoft.com/office/drawing/2014/main" id="{78069A1B-D926-4C5A-B89C-A303ADAD4239}"/>
              </a:ext>
            </a:extLst>
          </p:cNvPr>
          <p:cNvSpPr/>
          <p:nvPr/>
        </p:nvSpPr>
        <p:spPr>
          <a:xfrm>
            <a:off x="6608120" y="561930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60" name="!!2a">
            <a:extLst>
              <a:ext uri="{FF2B5EF4-FFF2-40B4-BE49-F238E27FC236}">
                <a16:creationId xmlns:a16="http://schemas.microsoft.com/office/drawing/2014/main" id="{BC6B0D28-E661-4560-AE7B-10549049C7B9}"/>
              </a:ext>
            </a:extLst>
          </p:cNvPr>
          <p:cNvSpPr txBox="1"/>
          <p:nvPr/>
        </p:nvSpPr>
        <p:spPr>
          <a:xfrm>
            <a:off x="5576553" y="5707840"/>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62" name="!!1b">
            <a:extLst>
              <a:ext uri="{FF2B5EF4-FFF2-40B4-BE49-F238E27FC236}">
                <a16:creationId xmlns:a16="http://schemas.microsoft.com/office/drawing/2014/main" id="{1CD069B4-5CF6-458A-B83D-7557A574044E}"/>
              </a:ext>
            </a:extLst>
          </p:cNvPr>
          <p:cNvSpPr txBox="1"/>
          <p:nvPr/>
        </p:nvSpPr>
        <p:spPr>
          <a:xfrm>
            <a:off x="6785672" y="5732025"/>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2" name="!!o2a">
            <a:extLst>
              <a:ext uri="{FF2B5EF4-FFF2-40B4-BE49-F238E27FC236}">
                <a16:creationId xmlns:a16="http://schemas.microsoft.com/office/drawing/2014/main" id="{D1A860F0-3FB4-25F9-CEDE-34601076659D}"/>
              </a:ext>
            </a:extLst>
          </p:cNvPr>
          <p:cNvSpPr/>
          <p:nvPr/>
        </p:nvSpPr>
        <p:spPr>
          <a:xfrm>
            <a:off x="2072073" y="562946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3" name="!!o2b">
            <a:extLst>
              <a:ext uri="{FF2B5EF4-FFF2-40B4-BE49-F238E27FC236}">
                <a16:creationId xmlns:a16="http://schemas.microsoft.com/office/drawing/2014/main" id="{24963050-39B2-29BC-6E49-D4F12FB996A6}"/>
              </a:ext>
            </a:extLst>
          </p:cNvPr>
          <p:cNvSpPr/>
          <p:nvPr/>
        </p:nvSpPr>
        <p:spPr>
          <a:xfrm>
            <a:off x="3207727" y="561785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4" name="!!o2c">
            <a:extLst>
              <a:ext uri="{FF2B5EF4-FFF2-40B4-BE49-F238E27FC236}">
                <a16:creationId xmlns:a16="http://schemas.microsoft.com/office/drawing/2014/main" id="{A56301D9-1FAD-A95B-9D1E-0EEE850AF7AD}"/>
              </a:ext>
            </a:extLst>
          </p:cNvPr>
          <p:cNvSpPr/>
          <p:nvPr/>
        </p:nvSpPr>
        <p:spPr>
          <a:xfrm>
            <a:off x="4343381" y="5619307"/>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5" name="!!2a">
            <a:extLst>
              <a:ext uri="{FF2B5EF4-FFF2-40B4-BE49-F238E27FC236}">
                <a16:creationId xmlns:a16="http://schemas.microsoft.com/office/drawing/2014/main" id="{90F004E5-6168-1ECC-5E33-7E7FA6B89323}"/>
              </a:ext>
            </a:extLst>
          </p:cNvPr>
          <p:cNvSpPr txBox="1"/>
          <p:nvPr/>
        </p:nvSpPr>
        <p:spPr>
          <a:xfrm>
            <a:off x="2250877" y="5757747"/>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6" name="!!1b">
            <a:extLst>
              <a:ext uri="{FF2B5EF4-FFF2-40B4-BE49-F238E27FC236}">
                <a16:creationId xmlns:a16="http://schemas.microsoft.com/office/drawing/2014/main" id="{07D88022-C659-722A-42B1-2534FB905A17}"/>
              </a:ext>
            </a:extLst>
          </p:cNvPr>
          <p:cNvSpPr txBox="1"/>
          <p:nvPr/>
        </p:nvSpPr>
        <p:spPr>
          <a:xfrm>
            <a:off x="3385279" y="5730575"/>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ồ</a:t>
            </a:r>
          </a:p>
        </p:txBody>
      </p:sp>
      <p:sp>
        <p:nvSpPr>
          <p:cNvPr id="9" name="!!2c">
            <a:extLst>
              <a:ext uri="{FF2B5EF4-FFF2-40B4-BE49-F238E27FC236}">
                <a16:creationId xmlns:a16="http://schemas.microsoft.com/office/drawing/2014/main" id="{BFF61193-9D98-04BF-685B-54D0EA308521}"/>
              </a:ext>
            </a:extLst>
          </p:cNvPr>
          <p:cNvSpPr txBox="1"/>
          <p:nvPr/>
        </p:nvSpPr>
        <p:spPr>
          <a:xfrm>
            <a:off x="4519566" y="5731627"/>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0" name="!!o2b">
            <a:extLst>
              <a:ext uri="{FF2B5EF4-FFF2-40B4-BE49-F238E27FC236}">
                <a16:creationId xmlns:a16="http://schemas.microsoft.com/office/drawing/2014/main" id="{D9C4C6A3-547D-EDF7-3464-9FCD58577B2B}"/>
              </a:ext>
            </a:extLst>
          </p:cNvPr>
          <p:cNvSpPr/>
          <p:nvPr/>
        </p:nvSpPr>
        <p:spPr>
          <a:xfrm>
            <a:off x="7737205" y="5629466"/>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11" name="!!1b">
            <a:extLst>
              <a:ext uri="{FF2B5EF4-FFF2-40B4-BE49-F238E27FC236}">
                <a16:creationId xmlns:a16="http://schemas.microsoft.com/office/drawing/2014/main" id="{3D714634-80F3-CAC9-3E9C-93CD854B8D5F}"/>
              </a:ext>
            </a:extLst>
          </p:cNvPr>
          <p:cNvSpPr txBox="1"/>
          <p:nvPr/>
        </p:nvSpPr>
        <p:spPr>
          <a:xfrm>
            <a:off x="7914757" y="5742184"/>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ầ</a:t>
            </a:r>
          </a:p>
        </p:txBody>
      </p:sp>
      <p:sp>
        <p:nvSpPr>
          <p:cNvPr id="12" name="!!o2b">
            <a:extLst>
              <a:ext uri="{FF2B5EF4-FFF2-40B4-BE49-F238E27FC236}">
                <a16:creationId xmlns:a16="http://schemas.microsoft.com/office/drawing/2014/main" id="{565DA555-AB91-7ED7-D83D-FB64F1DE535A}"/>
              </a:ext>
            </a:extLst>
          </p:cNvPr>
          <p:cNvSpPr/>
          <p:nvPr/>
        </p:nvSpPr>
        <p:spPr>
          <a:xfrm>
            <a:off x="8866290" y="5639624"/>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199" b="1"/>
          </a:p>
        </p:txBody>
      </p:sp>
      <p:sp>
        <p:nvSpPr>
          <p:cNvPr id="13" name="!!1b">
            <a:extLst>
              <a:ext uri="{FF2B5EF4-FFF2-40B4-BE49-F238E27FC236}">
                <a16:creationId xmlns:a16="http://schemas.microsoft.com/office/drawing/2014/main" id="{A63B1FD7-B3F3-5E43-9F87-637E5EAAF69D}"/>
              </a:ext>
            </a:extLst>
          </p:cNvPr>
          <p:cNvSpPr txBox="1"/>
          <p:nvPr/>
        </p:nvSpPr>
        <p:spPr>
          <a:xfrm>
            <a:off x="9043842" y="5752342"/>
            <a:ext cx="695485"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pic>
        <p:nvPicPr>
          <p:cNvPr id="65" name="Picture 64">
            <a:extLst>
              <a:ext uri="{FF2B5EF4-FFF2-40B4-BE49-F238E27FC236}">
                <a16:creationId xmlns:a16="http://schemas.microsoft.com/office/drawing/2014/main" id="{83136700-02CF-4442-BDBD-D1E14B1CE35B}"/>
              </a:ext>
            </a:extLst>
          </p:cNvPr>
          <p:cNvPicPr>
            <a:picLocks noChangeAspect="1"/>
          </p:cNvPicPr>
          <p:nvPr/>
        </p:nvPicPr>
        <p:blipFill>
          <a:blip r:embed="rId6"/>
          <a:stretch>
            <a:fillRect/>
          </a:stretch>
        </p:blipFill>
        <p:spPr>
          <a:xfrm>
            <a:off x="4296465" y="-631090"/>
            <a:ext cx="359906" cy="214559"/>
          </a:xfrm>
          <a:prstGeom prst="rect">
            <a:avLst/>
          </a:prstGeom>
        </p:spPr>
      </p:pic>
      <p:pic>
        <p:nvPicPr>
          <p:cNvPr id="66" name="Picture 65">
            <a:extLst>
              <a:ext uri="{FF2B5EF4-FFF2-40B4-BE49-F238E27FC236}">
                <a16:creationId xmlns:a16="http://schemas.microsoft.com/office/drawing/2014/main" id="{EC6B3A13-B1A5-4E10-97C1-2708BDFA808E}"/>
              </a:ext>
            </a:extLst>
          </p:cNvPr>
          <p:cNvPicPr>
            <a:picLocks noChangeAspect="1"/>
          </p:cNvPicPr>
          <p:nvPr/>
        </p:nvPicPr>
        <p:blipFill>
          <a:blip r:embed="rId7"/>
          <a:stretch>
            <a:fillRect/>
          </a:stretch>
        </p:blipFill>
        <p:spPr>
          <a:xfrm>
            <a:off x="2022362" y="-680213"/>
            <a:ext cx="359906" cy="214559"/>
          </a:xfrm>
          <a:prstGeom prst="rect">
            <a:avLst/>
          </a:prstGeom>
        </p:spPr>
      </p:pic>
      <p:pic>
        <p:nvPicPr>
          <p:cNvPr id="67" name="Picture 66">
            <a:extLst>
              <a:ext uri="{FF2B5EF4-FFF2-40B4-BE49-F238E27FC236}">
                <a16:creationId xmlns:a16="http://schemas.microsoft.com/office/drawing/2014/main" id="{7437B6B6-F3C4-4CCC-916A-917CDE9900CC}"/>
              </a:ext>
            </a:extLst>
          </p:cNvPr>
          <p:cNvPicPr>
            <a:picLocks noChangeAspect="1"/>
          </p:cNvPicPr>
          <p:nvPr/>
        </p:nvPicPr>
        <p:blipFill>
          <a:blip r:embed="rId8"/>
          <a:stretch>
            <a:fillRect/>
          </a:stretch>
        </p:blipFill>
        <p:spPr>
          <a:xfrm>
            <a:off x="3561476" y="-1010630"/>
            <a:ext cx="359906" cy="218018"/>
          </a:xfrm>
          <a:prstGeom prst="rect">
            <a:avLst/>
          </a:prstGeom>
        </p:spPr>
      </p:pic>
      <p:pic>
        <p:nvPicPr>
          <p:cNvPr id="76" name="Picture 75">
            <a:extLst>
              <a:ext uri="{FF2B5EF4-FFF2-40B4-BE49-F238E27FC236}">
                <a16:creationId xmlns:a16="http://schemas.microsoft.com/office/drawing/2014/main" id="{45F64F2D-6DA2-4348-98CC-253FFE21C893}"/>
              </a:ext>
            </a:extLst>
          </p:cNvPr>
          <p:cNvPicPr>
            <a:picLocks noChangeAspect="1"/>
          </p:cNvPicPr>
          <p:nvPr/>
        </p:nvPicPr>
        <p:blipFill>
          <a:blip r:embed="rId9"/>
          <a:stretch>
            <a:fillRect/>
          </a:stretch>
        </p:blipFill>
        <p:spPr>
          <a:xfrm>
            <a:off x="11277755" y="-1401690"/>
            <a:ext cx="359906" cy="218018"/>
          </a:xfrm>
          <a:prstGeom prst="rect">
            <a:avLst/>
          </a:prstGeom>
        </p:spPr>
      </p:pic>
      <p:pic>
        <p:nvPicPr>
          <p:cNvPr id="77" name="Picture 76">
            <a:extLst>
              <a:ext uri="{FF2B5EF4-FFF2-40B4-BE49-F238E27FC236}">
                <a16:creationId xmlns:a16="http://schemas.microsoft.com/office/drawing/2014/main" id="{DFDAC995-C52B-4A95-A28A-8172E0E5DC65}"/>
              </a:ext>
            </a:extLst>
          </p:cNvPr>
          <p:cNvPicPr>
            <a:picLocks noChangeAspect="1"/>
          </p:cNvPicPr>
          <p:nvPr/>
        </p:nvPicPr>
        <p:blipFill>
          <a:blip r:embed="rId10"/>
          <a:stretch>
            <a:fillRect/>
          </a:stretch>
        </p:blipFill>
        <p:spPr>
          <a:xfrm>
            <a:off x="10148971" y="-649354"/>
            <a:ext cx="359906" cy="214559"/>
          </a:xfrm>
          <a:prstGeom prst="rect">
            <a:avLst/>
          </a:prstGeom>
        </p:spPr>
      </p:pic>
      <p:pic>
        <p:nvPicPr>
          <p:cNvPr id="79" name="Picture 78">
            <a:extLst>
              <a:ext uri="{FF2B5EF4-FFF2-40B4-BE49-F238E27FC236}">
                <a16:creationId xmlns:a16="http://schemas.microsoft.com/office/drawing/2014/main" id="{136B6640-E6E1-4D80-ADAA-FD3DD9E65DF3}"/>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80" name="Picture 79">
            <a:extLst>
              <a:ext uri="{FF2B5EF4-FFF2-40B4-BE49-F238E27FC236}">
                <a16:creationId xmlns:a16="http://schemas.microsoft.com/office/drawing/2014/main" id="{0B4131E8-A673-4BB0-95D3-29242445E245}"/>
              </a:ext>
            </a:extLst>
          </p:cNvPr>
          <p:cNvPicPr>
            <a:picLocks noChangeAspect="1"/>
          </p:cNvPicPr>
          <p:nvPr/>
        </p:nvPicPr>
        <p:blipFill>
          <a:blip r:embed="rId12"/>
          <a:stretch>
            <a:fillRect/>
          </a:stretch>
        </p:blipFill>
        <p:spPr>
          <a:xfrm>
            <a:off x="8381505" y="-592875"/>
            <a:ext cx="359906" cy="214559"/>
          </a:xfrm>
          <a:prstGeom prst="rect">
            <a:avLst/>
          </a:prstGeom>
        </p:spPr>
      </p:pic>
      <p:pic>
        <p:nvPicPr>
          <p:cNvPr id="81" name="Picture 80">
            <a:extLst>
              <a:ext uri="{FF2B5EF4-FFF2-40B4-BE49-F238E27FC236}">
                <a16:creationId xmlns:a16="http://schemas.microsoft.com/office/drawing/2014/main" id="{36BDA17A-DB23-45D8-8D11-B78B53ADB185}"/>
              </a:ext>
            </a:extLst>
          </p:cNvPr>
          <p:cNvPicPr>
            <a:picLocks noChangeAspect="1"/>
          </p:cNvPicPr>
          <p:nvPr/>
        </p:nvPicPr>
        <p:blipFill>
          <a:blip r:embed="rId13"/>
          <a:stretch>
            <a:fillRect/>
          </a:stretch>
        </p:blipFill>
        <p:spPr>
          <a:xfrm>
            <a:off x="9156703" y="-634549"/>
            <a:ext cx="359906" cy="218018"/>
          </a:xfrm>
          <a:prstGeom prst="rect">
            <a:avLst/>
          </a:prstGeom>
        </p:spPr>
      </p:pic>
      <p:pic>
        <p:nvPicPr>
          <p:cNvPr id="82" name="Picture 81">
            <a:extLst>
              <a:ext uri="{FF2B5EF4-FFF2-40B4-BE49-F238E27FC236}">
                <a16:creationId xmlns:a16="http://schemas.microsoft.com/office/drawing/2014/main" id="{D96310F7-E1E1-4AA9-811A-6C70C6DF5BEA}"/>
              </a:ext>
            </a:extLst>
          </p:cNvPr>
          <p:cNvPicPr>
            <a:picLocks noChangeAspect="1"/>
          </p:cNvPicPr>
          <p:nvPr/>
        </p:nvPicPr>
        <p:blipFill>
          <a:blip r:embed="rId14"/>
          <a:stretch>
            <a:fillRect/>
          </a:stretch>
        </p:blipFill>
        <p:spPr>
          <a:xfrm>
            <a:off x="6912564" y="-556051"/>
            <a:ext cx="359906" cy="218018"/>
          </a:xfrm>
          <a:prstGeom prst="rect">
            <a:avLst/>
          </a:prstGeom>
        </p:spPr>
      </p:pic>
      <p:pic>
        <p:nvPicPr>
          <p:cNvPr id="83" name="Picture 82">
            <a:extLst>
              <a:ext uri="{FF2B5EF4-FFF2-40B4-BE49-F238E27FC236}">
                <a16:creationId xmlns:a16="http://schemas.microsoft.com/office/drawing/2014/main" id="{5E017C85-5DAD-457C-B5DD-F3BAB9483453}"/>
              </a:ext>
            </a:extLst>
          </p:cNvPr>
          <p:cNvPicPr>
            <a:picLocks noChangeAspect="1"/>
          </p:cNvPicPr>
          <p:nvPr/>
        </p:nvPicPr>
        <p:blipFill>
          <a:blip r:embed="rId15"/>
          <a:stretch>
            <a:fillRect/>
          </a:stretch>
        </p:blipFill>
        <p:spPr>
          <a:xfrm>
            <a:off x="2749158" y="-705460"/>
            <a:ext cx="359906" cy="218018"/>
          </a:xfrm>
          <a:prstGeom prst="rect">
            <a:avLst/>
          </a:prstGeom>
        </p:spPr>
      </p:pic>
      <p:pic>
        <p:nvPicPr>
          <p:cNvPr id="84" name="Picture 83">
            <a:extLst>
              <a:ext uri="{FF2B5EF4-FFF2-40B4-BE49-F238E27FC236}">
                <a16:creationId xmlns:a16="http://schemas.microsoft.com/office/drawing/2014/main" id="{1EA53A7B-919E-456E-9512-861396F1A7A6}"/>
              </a:ext>
            </a:extLst>
          </p:cNvPr>
          <p:cNvPicPr>
            <a:picLocks noChangeAspect="1"/>
          </p:cNvPicPr>
          <p:nvPr/>
        </p:nvPicPr>
        <p:blipFill>
          <a:blip r:embed="rId7"/>
          <a:stretch>
            <a:fillRect/>
          </a:stretch>
        </p:blipFill>
        <p:spPr>
          <a:xfrm>
            <a:off x="6870902" y="-853256"/>
            <a:ext cx="359906" cy="214559"/>
          </a:xfrm>
          <a:prstGeom prst="rect">
            <a:avLst/>
          </a:prstGeom>
        </p:spPr>
      </p:pic>
      <p:pic>
        <p:nvPicPr>
          <p:cNvPr id="85" name="Picture 84">
            <a:extLst>
              <a:ext uri="{FF2B5EF4-FFF2-40B4-BE49-F238E27FC236}">
                <a16:creationId xmlns:a16="http://schemas.microsoft.com/office/drawing/2014/main" id="{9BAF055C-5BE1-4E37-8EB0-E098FAF9F86A}"/>
              </a:ext>
            </a:extLst>
          </p:cNvPr>
          <p:cNvPicPr>
            <a:picLocks noChangeAspect="1"/>
          </p:cNvPicPr>
          <p:nvPr/>
        </p:nvPicPr>
        <p:blipFill>
          <a:blip r:embed="rId8"/>
          <a:stretch>
            <a:fillRect/>
          </a:stretch>
        </p:blipFill>
        <p:spPr>
          <a:xfrm>
            <a:off x="8410016" y="-1183672"/>
            <a:ext cx="359906" cy="218018"/>
          </a:xfrm>
          <a:prstGeom prst="rect">
            <a:avLst/>
          </a:prstGeom>
        </p:spPr>
      </p:pic>
      <p:pic>
        <p:nvPicPr>
          <p:cNvPr id="86" name="Picture 85">
            <a:extLst>
              <a:ext uri="{FF2B5EF4-FFF2-40B4-BE49-F238E27FC236}">
                <a16:creationId xmlns:a16="http://schemas.microsoft.com/office/drawing/2014/main" id="{E152F6FA-703D-426C-800B-EA4A512F68C8}"/>
              </a:ext>
            </a:extLst>
          </p:cNvPr>
          <p:cNvPicPr>
            <a:picLocks noChangeAspect="1"/>
          </p:cNvPicPr>
          <p:nvPr/>
        </p:nvPicPr>
        <p:blipFill>
          <a:blip r:embed="rId15"/>
          <a:stretch>
            <a:fillRect/>
          </a:stretch>
        </p:blipFill>
        <p:spPr>
          <a:xfrm>
            <a:off x="7597698" y="-878503"/>
            <a:ext cx="359906" cy="218018"/>
          </a:xfrm>
          <a:prstGeom prst="rect">
            <a:avLst/>
          </a:prstGeom>
        </p:spPr>
      </p:pic>
      <p:pic>
        <p:nvPicPr>
          <p:cNvPr id="87" name="Picture 86">
            <a:extLst>
              <a:ext uri="{FF2B5EF4-FFF2-40B4-BE49-F238E27FC236}">
                <a16:creationId xmlns:a16="http://schemas.microsoft.com/office/drawing/2014/main" id="{9956F601-6BEA-4D35-A9CE-DC483264DDE9}"/>
              </a:ext>
            </a:extLst>
          </p:cNvPr>
          <p:cNvPicPr>
            <a:picLocks noChangeAspect="1"/>
          </p:cNvPicPr>
          <p:nvPr/>
        </p:nvPicPr>
        <p:blipFill>
          <a:blip r:embed="rId9"/>
          <a:stretch>
            <a:fillRect/>
          </a:stretch>
        </p:blipFill>
        <p:spPr>
          <a:xfrm>
            <a:off x="700152" y="-564631"/>
            <a:ext cx="359906" cy="218018"/>
          </a:xfrm>
          <a:prstGeom prst="rect">
            <a:avLst/>
          </a:prstGeom>
        </p:spPr>
      </p:pic>
      <p:pic>
        <p:nvPicPr>
          <p:cNvPr id="88" name="Picture 87">
            <a:extLst>
              <a:ext uri="{FF2B5EF4-FFF2-40B4-BE49-F238E27FC236}">
                <a16:creationId xmlns:a16="http://schemas.microsoft.com/office/drawing/2014/main" id="{1A1D4B74-F08C-4E37-AE94-EA6626121D74}"/>
              </a:ext>
            </a:extLst>
          </p:cNvPr>
          <p:cNvPicPr>
            <a:picLocks noChangeAspect="1"/>
          </p:cNvPicPr>
          <p:nvPr/>
        </p:nvPicPr>
        <p:blipFill>
          <a:blip r:embed="rId10"/>
          <a:stretch>
            <a:fillRect/>
          </a:stretch>
        </p:blipFill>
        <p:spPr>
          <a:xfrm>
            <a:off x="1630835" y="-979817"/>
            <a:ext cx="359906" cy="214559"/>
          </a:xfrm>
          <a:prstGeom prst="rect">
            <a:avLst/>
          </a:prstGeom>
        </p:spPr>
      </p:pic>
      <p:pic>
        <p:nvPicPr>
          <p:cNvPr id="89" name="Picture 88">
            <a:extLst>
              <a:ext uri="{FF2B5EF4-FFF2-40B4-BE49-F238E27FC236}">
                <a16:creationId xmlns:a16="http://schemas.microsoft.com/office/drawing/2014/main" id="{9781EDFB-5E40-417F-8975-5B44D33ED0DF}"/>
              </a:ext>
            </a:extLst>
          </p:cNvPr>
          <p:cNvPicPr>
            <a:picLocks noChangeAspect="1"/>
          </p:cNvPicPr>
          <p:nvPr/>
        </p:nvPicPr>
        <p:blipFill>
          <a:blip r:embed="rId11"/>
          <a:stretch>
            <a:fillRect/>
          </a:stretch>
        </p:blipFill>
        <p:spPr>
          <a:xfrm>
            <a:off x="5807163" y="-1441299"/>
            <a:ext cx="359906" cy="218018"/>
          </a:xfrm>
          <a:prstGeom prst="rect">
            <a:avLst/>
          </a:prstGeom>
        </p:spPr>
      </p:pic>
      <p:pic>
        <p:nvPicPr>
          <p:cNvPr id="90" name="Picture 89">
            <a:extLst>
              <a:ext uri="{FF2B5EF4-FFF2-40B4-BE49-F238E27FC236}">
                <a16:creationId xmlns:a16="http://schemas.microsoft.com/office/drawing/2014/main" id="{5FCB52DE-9491-487B-A218-CCFF7ABC7187}"/>
              </a:ext>
            </a:extLst>
          </p:cNvPr>
          <p:cNvPicPr>
            <a:picLocks noChangeAspect="1"/>
          </p:cNvPicPr>
          <p:nvPr/>
        </p:nvPicPr>
        <p:blipFill>
          <a:blip r:embed="rId7"/>
          <a:stretch>
            <a:fillRect/>
          </a:stretch>
        </p:blipFill>
        <p:spPr>
          <a:xfrm>
            <a:off x="11396740" y="-415194"/>
            <a:ext cx="359906" cy="214559"/>
          </a:xfrm>
          <a:prstGeom prst="rect">
            <a:avLst/>
          </a:prstGeom>
        </p:spPr>
      </p:pic>
      <p:pic>
        <p:nvPicPr>
          <p:cNvPr id="120" name="Picture 119">
            <a:extLst>
              <a:ext uri="{FF2B5EF4-FFF2-40B4-BE49-F238E27FC236}">
                <a16:creationId xmlns:a16="http://schemas.microsoft.com/office/drawing/2014/main" id="{98DED43E-F0B8-4CD0-8C69-DC3F71D150FB}"/>
              </a:ext>
            </a:extLst>
          </p:cNvPr>
          <p:cNvPicPr>
            <a:picLocks noChangeAspect="1"/>
          </p:cNvPicPr>
          <p:nvPr/>
        </p:nvPicPr>
        <p:blipFill>
          <a:blip r:embed="rId8"/>
          <a:stretch>
            <a:fillRect/>
          </a:stretch>
        </p:blipFill>
        <p:spPr>
          <a:xfrm>
            <a:off x="10322428" y="-1101053"/>
            <a:ext cx="359906" cy="218018"/>
          </a:xfrm>
          <a:prstGeom prst="rect">
            <a:avLst/>
          </a:prstGeom>
        </p:spPr>
      </p:pic>
      <p:pic>
        <p:nvPicPr>
          <p:cNvPr id="121" name="Picture 120">
            <a:extLst>
              <a:ext uri="{FF2B5EF4-FFF2-40B4-BE49-F238E27FC236}">
                <a16:creationId xmlns:a16="http://schemas.microsoft.com/office/drawing/2014/main" id="{DF883775-6A67-4A4A-84BB-35D8C63B9692}"/>
              </a:ext>
            </a:extLst>
          </p:cNvPr>
          <p:cNvPicPr>
            <a:picLocks noChangeAspect="1"/>
          </p:cNvPicPr>
          <p:nvPr/>
        </p:nvPicPr>
        <p:blipFill>
          <a:blip r:embed="rId15"/>
          <a:stretch>
            <a:fillRect/>
          </a:stretch>
        </p:blipFill>
        <p:spPr>
          <a:xfrm>
            <a:off x="9545871" y="-1507950"/>
            <a:ext cx="359906" cy="218018"/>
          </a:xfrm>
          <a:prstGeom prst="rect">
            <a:avLst/>
          </a:prstGeom>
        </p:spPr>
      </p:pic>
      <p:pic>
        <p:nvPicPr>
          <p:cNvPr id="122" name="Picture 121">
            <a:extLst>
              <a:ext uri="{FF2B5EF4-FFF2-40B4-BE49-F238E27FC236}">
                <a16:creationId xmlns:a16="http://schemas.microsoft.com/office/drawing/2014/main" id="{74F28298-20FD-4F0D-9737-28FF2855C241}"/>
              </a:ext>
            </a:extLst>
          </p:cNvPr>
          <p:cNvPicPr>
            <a:picLocks noChangeAspect="1"/>
          </p:cNvPicPr>
          <p:nvPr/>
        </p:nvPicPr>
        <p:blipFill>
          <a:blip r:embed="rId8"/>
          <a:stretch>
            <a:fillRect/>
          </a:stretch>
        </p:blipFill>
        <p:spPr>
          <a:xfrm>
            <a:off x="5979548" y="-1009014"/>
            <a:ext cx="359906" cy="218018"/>
          </a:xfrm>
          <a:prstGeom prst="rect">
            <a:avLst/>
          </a:prstGeom>
        </p:spPr>
      </p:pic>
      <p:pic>
        <p:nvPicPr>
          <p:cNvPr id="123" name="Picture 122">
            <a:extLst>
              <a:ext uri="{FF2B5EF4-FFF2-40B4-BE49-F238E27FC236}">
                <a16:creationId xmlns:a16="http://schemas.microsoft.com/office/drawing/2014/main" id="{A347B3AB-2664-48A2-850C-EFFA8E52BFAC}"/>
              </a:ext>
            </a:extLst>
          </p:cNvPr>
          <p:cNvPicPr>
            <a:picLocks noChangeAspect="1"/>
          </p:cNvPicPr>
          <p:nvPr/>
        </p:nvPicPr>
        <p:blipFill>
          <a:blip r:embed="rId10"/>
          <a:stretch>
            <a:fillRect/>
          </a:stretch>
        </p:blipFill>
        <p:spPr>
          <a:xfrm>
            <a:off x="2488859" y="-1435418"/>
            <a:ext cx="359906" cy="214559"/>
          </a:xfrm>
          <a:prstGeom prst="rect">
            <a:avLst/>
          </a:prstGeom>
        </p:spPr>
      </p:pic>
      <p:pic>
        <p:nvPicPr>
          <p:cNvPr id="124" name="Picture 123">
            <a:extLst>
              <a:ext uri="{FF2B5EF4-FFF2-40B4-BE49-F238E27FC236}">
                <a16:creationId xmlns:a16="http://schemas.microsoft.com/office/drawing/2014/main" id="{F98185BC-E162-4531-BFCA-BE96906925F1}"/>
              </a:ext>
            </a:extLst>
          </p:cNvPr>
          <p:cNvPicPr>
            <a:picLocks noChangeAspect="1"/>
          </p:cNvPicPr>
          <p:nvPr/>
        </p:nvPicPr>
        <p:blipFill>
          <a:blip r:embed="rId11"/>
          <a:stretch>
            <a:fillRect/>
          </a:stretch>
        </p:blipFill>
        <p:spPr>
          <a:xfrm>
            <a:off x="5266837" y="-945010"/>
            <a:ext cx="359906" cy="218018"/>
          </a:xfrm>
          <a:prstGeom prst="rect">
            <a:avLst/>
          </a:prstGeom>
        </p:spPr>
      </p:pic>
      <p:pic>
        <p:nvPicPr>
          <p:cNvPr id="125" name="Picture 124">
            <a:extLst>
              <a:ext uri="{FF2B5EF4-FFF2-40B4-BE49-F238E27FC236}">
                <a16:creationId xmlns:a16="http://schemas.microsoft.com/office/drawing/2014/main" id="{58467660-8104-4705-8F38-1DF0D0855E2A}"/>
              </a:ext>
            </a:extLst>
          </p:cNvPr>
          <p:cNvPicPr>
            <a:picLocks noChangeAspect="1"/>
          </p:cNvPicPr>
          <p:nvPr/>
        </p:nvPicPr>
        <p:blipFill>
          <a:blip r:embed="rId8"/>
          <a:stretch>
            <a:fillRect/>
          </a:stretch>
        </p:blipFill>
        <p:spPr>
          <a:xfrm>
            <a:off x="11940578" y="-937530"/>
            <a:ext cx="359906" cy="218018"/>
          </a:xfrm>
          <a:prstGeom prst="rect">
            <a:avLst/>
          </a:prstGeom>
        </p:spPr>
      </p:pic>
      <p:pic>
        <p:nvPicPr>
          <p:cNvPr id="126" name="Picture 125">
            <a:extLst>
              <a:ext uri="{FF2B5EF4-FFF2-40B4-BE49-F238E27FC236}">
                <a16:creationId xmlns:a16="http://schemas.microsoft.com/office/drawing/2014/main" id="{E53B8DDF-30A9-45B4-91C4-CAFE61A2680E}"/>
              </a:ext>
            </a:extLst>
          </p:cNvPr>
          <p:cNvPicPr>
            <a:picLocks noChangeAspect="1"/>
          </p:cNvPicPr>
          <p:nvPr/>
        </p:nvPicPr>
        <p:blipFill>
          <a:blip r:embed="rId11"/>
          <a:stretch>
            <a:fillRect/>
          </a:stretch>
        </p:blipFill>
        <p:spPr>
          <a:xfrm>
            <a:off x="-63571" y="-896702"/>
            <a:ext cx="359906" cy="218018"/>
          </a:xfrm>
          <a:prstGeom prst="rect">
            <a:avLst/>
          </a:prstGeom>
        </p:spPr>
      </p:pic>
      <p:pic>
        <p:nvPicPr>
          <p:cNvPr id="127" name="Picture 126">
            <a:extLst>
              <a:ext uri="{FF2B5EF4-FFF2-40B4-BE49-F238E27FC236}">
                <a16:creationId xmlns:a16="http://schemas.microsoft.com/office/drawing/2014/main" id="{F215461D-643C-46F0-B9BF-CED2FF22E7D4}"/>
              </a:ext>
            </a:extLst>
          </p:cNvPr>
          <p:cNvPicPr>
            <a:picLocks noChangeAspect="1"/>
          </p:cNvPicPr>
          <p:nvPr/>
        </p:nvPicPr>
        <p:blipFill>
          <a:blip r:embed="rId7"/>
          <a:stretch>
            <a:fillRect/>
          </a:stretch>
        </p:blipFill>
        <p:spPr>
          <a:xfrm>
            <a:off x="4552971" y="-329583"/>
            <a:ext cx="359906" cy="214559"/>
          </a:xfrm>
          <a:prstGeom prst="rect">
            <a:avLst/>
          </a:prstGeom>
        </p:spPr>
      </p:pic>
      <p:pic>
        <p:nvPicPr>
          <p:cNvPr id="128" name="Picture 127">
            <a:extLst>
              <a:ext uri="{FF2B5EF4-FFF2-40B4-BE49-F238E27FC236}">
                <a16:creationId xmlns:a16="http://schemas.microsoft.com/office/drawing/2014/main" id="{D10A4024-EBE1-42C0-9304-C13FE3470339}"/>
              </a:ext>
            </a:extLst>
          </p:cNvPr>
          <p:cNvPicPr>
            <a:picLocks noChangeAspect="1"/>
          </p:cNvPicPr>
          <p:nvPr/>
        </p:nvPicPr>
        <p:blipFill>
          <a:blip r:embed="rId8"/>
          <a:stretch>
            <a:fillRect/>
          </a:stretch>
        </p:blipFill>
        <p:spPr>
          <a:xfrm>
            <a:off x="6092085" y="-660000"/>
            <a:ext cx="359906" cy="218018"/>
          </a:xfrm>
          <a:prstGeom prst="rect">
            <a:avLst/>
          </a:prstGeom>
        </p:spPr>
      </p:pic>
      <p:pic>
        <p:nvPicPr>
          <p:cNvPr id="129" name="Picture 128">
            <a:extLst>
              <a:ext uri="{FF2B5EF4-FFF2-40B4-BE49-F238E27FC236}">
                <a16:creationId xmlns:a16="http://schemas.microsoft.com/office/drawing/2014/main" id="{9099DF57-12AF-4630-83BF-DC32899B7987}"/>
              </a:ext>
            </a:extLst>
          </p:cNvPr>
          <p:cNvPicPr>
            <a:picLocks noChangeAspect="1"/>
          </p:cNvPicPr>
          <p:nvPr/>
        </p:nvPicPr>
        <p:blipFill>
          <a:blip r:embed="rId15"/>
          <a:stretch>
            <a:fillRect/>
          </a:stretch>
        </p:blipFill>
        <p:spPr>
          <a:xfrm>
            <a:off x="11828919" y="-1437147"/>
            <a:ext cx="359906" cy="218018"/>
          </a:xfrm>
          <a:prstGeom prst="rect">
            <a:avLst/>
          </a:prstGeom>
        </p:spPr>
      </p:pic>
      <p:pic>
        <p:nvPicPr>
          <p:cNvPr id="130" name="Picture 129">
            <a:extLst>
              <a:ext uri="{FF2B5EF4-FFF2-40B4-BE49-F238E27FC236}">
                <a16:creationId xmlns:a16="http://schemas.microsoft.com/office/drawing/2014/main" id="{00B2893E-8591-48D3-8031-4FEDB4016EFE}"/>
              </a:ext>
            </a:extLst>
          </p:cNvPr>
          <p:cNvPicPr>
            <a:picLocks noChangeAspect="1"/>
          </p:cNvPicPr>
          <p:nvPr/>
        </p:nvPicPr>
        <p:blipFill>
          <a:blip r:embed="rId8"/>
          <a:stretch>
            <a:fillRect/>
          </a:stretch>
        </p:blipFill>
        <p:spPr>
          <a:xfrm>
            <a:off x="3661617" y="-485341"/>
            <a:ext cx="359906" cy="218018"/>
          </a:xfrm>
          <a:prstGeom prst="rect">
            <a:avLst/>
          </a:prstGeom>
        </p:spPr>
      </p:pic>
      <p:pic>
        <p:nvPicPr>
          <p:cNvPr id="131" name="Picture 130">
            <a:extLst>
              <a:ext uri="{FF2B5EF4-FFF2-40B4-BE49-F238E27FC236}">
                <a16:creationId xmlns:a16="http://schemas.microsoft.com/office/drawing/2014/main" id="{013F2579-04EB-4461-A5E3-7B0DC899F94B}"/>
              </a:ext>
            </a:extLst>
          </p:cNvPr>
          <p:cNvPicPr>
            <a:picLocks noChangeAspect="1"/>
          </p:cNvPicPr>
          <p:nvPr/>
        </p:nvPicPr>
        <p:blipFill>
          <a:blip r:embed="rId8"/>
          <a:stretch>
            <a:fillRect/>
          </a:stretch>
        </p:blipFill>
        <p:spPr>
          <a:xfrm>
            <a:off x="790599" y="-1065144"/>
            <a:ext cx="359906" cy="218018"/>
          </a:xfrm>
          <a:prstGeom prst="rect">
            <a:avLst/>
          </a:prstGeom>
        </p:spPr>
      </p:pic>
      <p:pic>
        <p:nvPicPr>
          <p:cNvPr id="6146" name="Picture 2" descr="Cáº¥u táº¡o cá»§a mÃ¡u nhÆ° tháº¿ nÃ o vÃ  vai trÃ² cá»§a mÃ¡u vá»i cÆ¡ thá»"/>
          <p:cNvPicPr>
            <a:picLocks noChangeAspect="1" noChangeArrowheads="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t="14343" r="58208" b="45828"/>
          <a:stretch/>
        </p:blipFill>
        <p:spPr bwMode="auto">
          <a:xfrm>
            <a:off x="1285308" y="1743211"/>
            <a:ext cx="2941799" cy="2463719"/>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Group 90">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92"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93"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21928321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60"/>
                                        </p:tgtEl>
                                      </p:cBhvr>
                                    </p:animEffect>
                                    <p:animScale>
                                      <p:cBhvr>
                                        <p:cTn id="12" dur="250" autoRev="1" fill="hold"/>
                                        <p:tgtEl>
                                          <p:spTgt spid="60"/>
                                        </p:tgtEl>
                                      </p:cBhvr>
                                      <p:by x="105000" y="105000"/>
                                    </p:animScale>
                                  </p:childTnLst>
                                </p:cTn>
                              </p:par>
                            </p:childTnLst>
                          </p:cTn>
                        </p:par>
                      </p:childTnLst>
                    </p:cTn>
                  </p:par>
                </p:childTnLst>
              </p:cTn>
              <p:nextCondLst>
                <p:cond evt="onClick" delay="0">
                  <p:tgtEl>
                    <p:spTgt spid="57"/>
                  </p:tgtEl>
                </p:cond>
              </p:nextCondLst>
            </p:seq>
            <p:seq concurrent="1" nextAc="seek">
              <p:cTn id="13" restart="whenNotActive" fill="hold" evtFilter="cancelBubble" nodeType="interactiveSeq">
                <p:stCondLst>
                  <p:cond evt="onClick" delay="0">
                    <p:tgtEl>
                      <p:spTgt spid="5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p:cTn id="18" dur="500" fill="hold"/>
                                        <p:tgtEl>
                                          <p:spTgt spid="62"/>
                                        </p:tgtEl>
                                        <p:attrNameLst>
                                          <p:attrName>ppt_w</p:attrName>
                                        </p:attrNameLst>
                                      </p:cBhvr>
                                      <p:tavLst>
                                        <p:tav tm="0">
                                          <p:val>
                                            <p:fltVal val="0"/>
                                          </p:val>
                                        </p:tav>
                                        <p:tav tm="100000">
                                          <p:val>
                                            <p:strVal val="#ppt_w"/>
                                          </p:val>
                                        </p:tav>
                                      </p:tavLst>
                                    </p:anim>
                                    <p:anim calcmode="lin" valueType="num">
                                      <p:cBhvr>
                                        <p:cTn id="19" dur="500" fill="hold"/>
                                        <p:tgtEl>
                                          <p:spTgt spid="62"/>
                                        </p:tgtEl>
                                        <p:attrNameLst>
                                          <p:attrName>ppt_h</p:attrName>
                                        </p:attrNameLst>
                                      </p:cBhvr>
                                      <p:tavLst>
                                        <p:tav tm="0">
                                          <p:val>
                                            <p:fltVal val="0"/>
                                          </p:val>
                                        </p:tav>
                                        <p:tav tm="100000">
                                          <p:val>
                                            <p:strVal val="#ppt_h"/>
                                          </p:val>
                                        </p:tav>
                                      </p:tavLst>
                                    </p:anim>
                                    <p:animEffect transition="in" filter="fade">
                                      <p:cBhvr>
                                        <p:cTn id="20" dur="500"/>
                                        <p:tgtEl>
                                          <p:spTgt spid="6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62"/>
                                        </p:tgtEl>
                                      </p:cBhvr>
                                    </p:animEffect>
                                    <p:animScale>
                                      <p:cBhvr>
                                        <p:cTn id="23" dur="250" autoRev="1" fill="hold"/>
                                        <p:tgtEl>
                                          <p:spTgt spid="62"/>
                                        </p:tgtEl>
                                      </p:cBhvr>
                                      <p:by x="105000" y="105000"/>
                                    </p:animScale>
                                  </p:childTnLst>
                                </p:cTn>
                              </p:par>
                            </p:childTnLst>
                          </p:cTn>
                        </p:par>
                      </p:childTnLst>
                    </p:cTn>
                  </p:par>
                </p:childTnLst>
              </p:cTn>
              <p:nextCondLst>
                <p:cond evt="onClick" delay="0">
                  <p:tgtEl>
                    <p:spTgt spid="58"/>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
                                        </p:tgtEl>
                                      </p:cBhvr>
                                    </p:animEffect>
                                    <p:animScale>
                                      <p:cBhvr>
                                        <p:cTn id="34" dur="250" autoRev="1" fill="hold"/>
                                        <p:tgtEl>
                                          <p:spTgt spid="5"/>
                                        </p:tgtEl>
                                      </p:cBhvr>
                                      <p:by x="105000" y="105000"/>
                                    </p:animScale>
                                  </p:childTnLst>
                                </p:cTn>
                              </p:par>
                            </p:childTnLst>
                          </p:cTn>
                        </p:par>
                      </p:childTnLst>
                    </p:cTn>
                  </p:par>
                </p:childTnLst>
              </p:cTn>
              <p:nextCondLst>
                <p:cond evt="onClick" delay="0">
                  <p:tgtEl>
                    <p:spTgt spid="2"/>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6"/>
                                        </p:tgtEl>
                                      </p:cBhvr>
                                    </p:animEffect>
                                    <p:animScale>
                                      <p:cBhvr>
                                        <p:cTn id="45" dur="250" autoRev="1" fill="hold"/>
                                        <p:tgtEl>
                                          <p:spTgt spid="6"/>
                                        </p:tgtEl>
                                      </p:cBhvr>
                                      <p:by x="105000" y="105000"/>
                                    </p:animScale>
                                  </p:child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9"/>
                                        </p:tgtEl>
                                      </p:cBhvr>
                                    </p:animEffect>
                                    <p:animScale>
                                      <p:cBhvr>
                                        <p:cTn id="56" dur="250" autoRev="1" fill="hold"/>
                                        <p:tgtEl>
                                          <p:spTgt spid="9"/>
                                        </p:tgtEl>
                                      </p:cBhvr>
                                      <p:by x="105000" y="105000"/>
                                    </p:animScale>
                                  </p:childTnLst>
                                </p:cTn>
                              </p:par>
                            </p:childTnLst>
                          </p:cTn>
                        </p:par>
                      </p:childTnLst>
                    </p:cTn>
                  </p:par>
                </p:childTnLst>
              </p:cTn>
              <p:nextCondLst>
                <p:cond evt="onClick" delay="0">
                  <p:tgtEl>
                    <p:spTgt spid="4"/>
                  </p:tgtEl>
                </p:cond>
              </p:nextCondLst>
            </p:seq>
            <p:seq concurrent="1" nextAc="seek">
              <p:cTn id="57" restart="whenNotActive" fill="hold" evtFilter="cancelBubble" nodeType="interactiveSeq">
                <p:stCondLst>
                  <p:cond evt="onClick" delay="0">
                    <p:tgtEl>
                      <p:spTgt spid="10"/>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subTnLst>
                                    <p:audio>
                                      <p:cMediaNode>
                                        <p:cTn display="0" masterRel="sameClick">
                                          <p:stCondLst>
                                            <p:cond evt="begin" delay="0">
                                              <p:tn val="60"/>
                                            </p:cond>
                                          </p:stCondLst>
                                          <p:endCondLst>
                                            <p:cond evt="onStopAudio" delay="0">
                                              <p:tgtEl>
                                                <p:sldTgt/>
                                              </p:tgtEl>
                                            </p:cond>
                                          </p:endCondLst>
                                        </p:cTn>
                                        <p:tgtEl>
                                          <p:sndTgt r:embed="rId2"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1"/>
                                        </p:tgtEl>
                                      </p:cBhvr>
                                    </p:animEffect>
                                    <p:animScale>
                                      <p:cBhvr>
                                        <p:cTn id="67" dur="250" autoRev="1" fill="hold"/>
                                        <p:tgtEl>
                                          <p:spTgt spid="11"/>
                                        </p:tgtEl>
                                      </p:cBhvr>
                                      <p:by x="105000" y="105000"/>
                                    </p:animScale>
                                  </p:childTnLst>
                                </p:cTn>
                              </p:par>
                            </p:childTnLst>
                          </p:cTn>
                        </p:par>
                      </p:childTnLst>
                    </p:cTn>
                  </p:par>
                </p:childTnLst>
              </p:cTn>
              <p:nextCondLst>
                <p:cond evt="onClick" delay="0">
                  <p:tgtEl>
                    <p:spTgt spid="10"/>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fill="hold"/>
                                        <p:tgtEl>
                                          <p:spTgt spid="13"/>
                                        </p:tgtEl>
                                        <p:attrNameLst>
                                          <p:attrName>ppt_w</p:attrName>
                                        </p:attrNameLst>
                                      </p:cBhvr>
                                      <p:tavLst>
                                        <p:tav tm="0">
                                          <p:val>
                                            <p:fltVal val="0"/>
                                          </p:val>
                                        </p:tav>
                                        <p:tav tm="100000">
                                          <p:val>
                                            <p:strVal val="#ppt_w"/>
                                          </p:val>
                                        </p:tav>
                                      </p:tavLst>
                                    </p:anim>
                                    <p:anim calcmode="lin" valueType="num">
                                      <p:cBhvr>
                                        <p:cTn id="74" dur="500" fill="hold"/>
                                        <p:tgtEl>
                                          <p:spTgt spid="13"/>
                                        </p:tgtEl>
                                        <p:attrNameLst>
                                          <p:attrName>ppt_h</p:attrName>
                                        </p:attrNameLst>
                                      </p:cBhvr>
                                      <p:tavLst>
                                        <p:tav tm="0">
                                          <p:val>
                                            <p:fltVal val="0"/>
                                          </p:val>
                                        </p:tav>
                                        <p:tav tm="100000">
                                          <p:val>
                                            <p:strVal val="#ppt_h"/>
                                          </p:val>
                                        </p:tav>
                                      </p:tavLst>
                                    </p:anim>
                                    <p:animEffect transition="in" filter="fade">
                                      <p:cBhvr>
                                        <p:cTn id="75" dur="500"/>
                                        <p:tgtEl>
                                          <p:spTgt spid="13"/>
                                        </p:tgtEl>
                                      </p:cBhvr>
                                    </p:animEffect>
                                  </p:childTnLst>
                                  <p:subTnLst>
                                    <p:audio>
                                      <p:cMediaNode>
                                        <p:cTn display="0" masterRel="sameClick">
                                          <p:stCondLst>
                                            <p:cond evt="begin" delay="0">
                                              <p:tn val="71"/>
                                            </p:cond>
                                          </p:stCondLst>
                                          <p:endCondLst>
                                            <p:cond evt="onStopAudio" delay="0">
                                              <p:tgtEl>
                                                <p:sldTgt/>
                                              </p:tgtEl>
                                            </p:cond>
                                          </p:endCondLst>
                                        </p:cTn>
                                        <p:tgtEl>
                                          <p:sndTgt r:embed="rId3" name="applause.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13"/>
                                        </p:tgtEl>
                                      </p:cBhvr>
                                    </p:animEffect>
                                    <p:animScale>
                                      <p:cBhvr>
                                        <p:cTn id="78" dur="250" autoRev="1" fill="hold"/>
                                        <p:tgtEl>
                                          <p:spTgt spid="13"/>
                                        </p:tgtEl>
                                      </p:cBhvr>
                                      <p:by x="105000" y="105000"/>
                                    </p:animScale>
                                  </p:childTnLst>
                                </p:cTn>
                              </p:par>
                              <p:par>
                                <p:cTn id="7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0" dur="2000" fill="hold"/>
                                        <p:tgtEl>
                                          <p:spTgt spid="66"/>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2" dur="2000" fill="hold"/>
                                        <p:tgtEl>
                                          <p:spTgt spid="83"/>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4" dur="2000" fill="hold"/>
                                        <p:tgtEl>
                                          <p:spTgt spid="67"/>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86" dur="2000" fill="hold"/>
                                        <p:tgtEl>
                                          <p:spTgt spid="65"/>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88" dur="2000" fill="hold"/>
                                        <p:tgtEl>
                                          <p:spTgt spid="76"/>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90" dur="2000" fill="hold"/>
                                        <p:tgtEl>
                                          <p:spTgt spid="77"/>
                                        </p:tgtEl>
                                        <p:attrNameLst>
                                          <p:attrName>ppt_x</p:attrName>
                                          <p:attrName>ppt_y</p:attrName>
                                        </p:attrNameLst>
                                      </p:cBhvr>
                                      <p:rCtr x="-4792" y="65810"/>
                                    </p:animMotion>
                                  </p:childTnLst>
                                </p:cTn>
                              </p:par>
                              <p:par>
                                <p:cTn id="91"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92" dur="2000" fill="hold"/>
                                        <p:tgtEl>
                                          <p:spTgt spid="82"/>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4" dur="2000" fill="hold"/>
                                        <p:tgtEl>
                                          <p:spTgt spid="79"/>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96" dur="2000" fill="hold"/>
                                        <p:tgtEl>
                                          <p:spTgt spid="80"/>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98" dur="2000" fill="hold"/>
                                        <p:tgtEl>
                                          <p:spTgt spid="81"/>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0" dur="2000" fill="hold"/>
                                        <p:tgtEl>
                                          <p:spTgt spid="84"/>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3.95833E-6 -7.40741E-7 L -3.95833E-6 0.00023 C -0.01601 0.04514 -0.02395 0.05208 -0.02395 0.10486 C -0.02395 0.11782 -0.02617 0.2463 -0.00481 0.27222 C 0.03047 0.31482 0.12852 0.32269 0.15638 0.3287 C 0.16706 0.34306 0.17839 0.35579 0.18829 0.3713 C 0.19857 0.3882 0.21394 0.42847 0.22175 0.44815 C 0.2224 0.45857 0.22409 0.46898 0.22344 0.4794 C 0.22136 0.51412 0.2142 0.55278 0.19792 0.5757 C 0.17995 0.60093 0.14493 0.60833 0.12448 0.61551 C 0.09844 0.60671 0.0448 0.61019 0.01914 0.56435 C 0.01576 0.55857 0.01485 0.54931 0.01276 0.54144 C 0.01485 0.53426 0.01485 0.52245 0.01914 0.51898 C 0.06407 0.4831 0.17461 0.50671 0.19623 0.50764 C 0.22748 0.51875 0.24493 0.51945 0.27123 0.54468 C 0.28347 0.55625 0.29454 0.57153 0.30638 0.58426 C 0.32162 0.60093 0.35261 0.63264 0.35261 0.63287 C 0.35782 0.65532 0.36355 0.66852 0.35743 0.69468 C 0.35586 0.70162 0.35183 0.70718 0.34792 0.70903 C 0.34024 0.71273 0.33191 0.71111 0.32396 0.71204 C 0.28881 0.71111 0.25352 0.71597 0.21862 0.70903 C 0.21524 0.70833 0.21862 0.69398 0.22175 0.6919 C 0.23503 0.68449 0.24948 0.68634 0.26329 0.68357 C 0.32318 0.6963 0.35222 0.67454 0.38933 0.74884 C 0.3974 0.76505 0.40105 0.78657 0.40691 0.80532 C 0.40951 0.8875 0.40938 0.83565 0.40378 0.94144 C 0.40261 0.96343 0.403 0.98565 0.40052 1.00695 C 0.39219 1.08171 0.39584 1.04468 0.38933 1.11759 C 0.38763 1.1838 0.38776 1.15718 0.38776 1.19699 " pathEditMode="relative" rAng="0" ptsTypes="AAAAAAAAAAAAAAAAAAAAAAAAAAAAA">
                                      <p:cBhvr>
                                        <p:cTn id="102" dur="2000" fill="hold"/>
                                        <p:tgtEl>
                                          <p:spTgt spid="86"/>
                                        </p:tgtEl>
                                        <p:attrNameLst>
                                          <p:attrName>ppt_x</p:attrName>
                                          <p:attrName>ppt_y</p:attrName>
                                        </p:attrNameLst>
                                      </p:cBhvr>
                                      <p:rCtr x="19219" y="59838"/>
                                    </p:animMotion>
                                  </p:childTnLst>
                                </p:cTn>
                              </p:par>
                              <p:par>
                                <p:cTn id="10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4" dur="2000" fill="hold"/>
                                        <p:tgtEl>
                                          <p:spTgt spid="85"/>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06" dur="2000" fill="hold"/>
                                        <p:tgtEl>
                                          <p:spTgt spid="87"/>
                                        </p:tgtEl>
                                        <p:attrNameLst>
                                          <p:attrName>ppt_x</p:attrName>
                                          <p:attrName>ppt_y</p:attrName>
                                        </p:attrNameLst>
                                      </p:cBhvr>
                                      <p:rCtr x="18750" y="58287"/>
                                    </p:animMotion>
                                  </p:childTnLst>
                                </p:cTn>
                              </p:par>
                              <p:par>
                                <p:cTn id="10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8" dur="2000" fill="hold"/>
                                        <p:tgtEl>
                                          <p:spTgt spid="88"/>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0" dur="2000" fill="hold"/>
                                        <p:tgtEl>
                                          <p:spTgt spid="89"/>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2" dur="2000" fill="hold"/>
                                        <p:tgtEl>
                                          <p:spTgt spid="90"/>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4" dur="2000" fill="hold"/>
                                        <p:tgtEl>
                                          <p:spTgt spid="121"/>
                                        </p:tgtEl>
                                        <p:attrNameLst>
                                          <p:attrName>ppt_x</p:attrName>
                                          <p:attrName>ppt_y</p:attrName>
                                        </p:attrNameLst>
                                      </p:cBhvr>
                                    </p:animMotion>
                                  </p:childTnLst>
                                </p:cTn>
                              </p:par>
                              <p:par>
                                <p:cTn id="11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6" dur="2000" fill="hold"/>
                                        <p:tgtEl>
                                          <p:spTgt spid="120"/>
                                        </p:tgtEl>
                                        <p:attrNameLst>
                                          <p:attrName>ppt_x</p:attrName>
                                          <p:attrName>ppt_y</p:attrName>
                                        </p:attrNameLst>
                                      </p:cBhvr>
                                    </p:animMotion>
                                  </p:childTnLst>
                                </p:cTn>
                              </p:par>
                              <p:par>
                                <p:cTn id="1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8" dur="2000" fill="hold"/>
                                        <p:tgtEl>
                                          <p:spTgt spid="122"/>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20" dur="2000" fill="hold"/>
                                        <p:tgtEl>
                                          <p:spTgt spid="123"/>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2" dur="2000" fill="hold"/>
                                        <p:tgtEl>
                                          <p:spTgt spid="124"/>
                                        </p:tgtEl>
                                        <p:attrNameLst>
                                          <p:attrName>ppt_x</p:attrName>
                                          <p:attrName>ppt_y</p:attrName>
                                        </p:attrNameLst>
                                      </p:cBhvr>
                                    </p:animMotion>
                                  </p:childTnLst>
                                </p:cTn>
                              </p:par>
                              <p:par>
                                <p:cTn id="12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4" dur="2000" fill="hold"/>
                                        <p:tgtEl>
                                          <p:spTgt spid="125"/>
                                        </p:tgtEl>
                                        <p:attrNameLst>
                                          <p:attrName>ppt_x</p:attrName>
                                          <p:attrName>ppt_y</p:attrName>
                                        </p:attrNameLst>
                                      </p:cBhvr>
                                    </p:animMotion>
                                  </p:childTnLst>
                                </p:cTn>
                              </p:par>
                              <p:par>
                                <p:cTn id="12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6" dur="2000" fill="hold"/>
                                        <p:tgtEl>
                                          <p:spTgt spid="126"/>
                                        </p:tgtEl>
                                        <p:attrNameLst>
                                          <p:attrName>ppt_x</p:attrName>
                                          <p:attrName>ppt_y</p:attrName>
                                        </p:attrNameLst>
                                      </p:cBhvr>
                                    </p:animMotion>
                                  </p:childTnLst>
                                </p:cTn>
                              </p:par>
                              <p:par>
                                <p:cTn id="12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8" dur="2000" fill="hold"/>
                                        <p:tgtEl>
                                          <p:spTgt spid="127"/>
                                        </p:tgtEl>
                                        <p:attrNameLst>
                                          <p:attrName>ppt_x</p:attrName>
                                          <p:attrName>ppt_y</p:attrName>
                                        </p:attrNameLst>
                                      </p:cBhvr>
                                    </p:animMotion>
                                  </p:childTnLst>
                                </p:cTn>
                              </p:par>
                              <p:par>
                                <p:cTn id="12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0" dur="2000" fill="hold"/>
                                        <p:tgtEl>
                                          <p:spTgt spid="129"/>
                                        </p:tgtEl>
                                        <p:attrNameLst>
                                          <p:attrName>ppt_x</p:attrName>
                                          <p:attrName>ppt_y</p:attrName>
                                        </p:attrNameLst>
                                      </p:cBhvr>
                                    </p:animMotion>
                                  </p:childTnLst>
                                </p:cTn>
                              </p:par>
                              <p:par>
                                <p:cTn id="13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2" dur="2000" fill="hold"/>
                                        <p:tgtEl>
                                          <p:spTgt spid="128"/>
                                        </p:tgtEl>
                                        <p:attrNameLst>
                                          <p:attrName>ppt_x</p:attrName>
                                          <p:attrName>ppt_y</p:attrName>
                                        </p:attrNameLst>
                                      </p:cBhvr>
                                    </p:animMotion>
                                  </p:childTnLst>
                                </p:cTn>
                              </p:par>
                              <p:par>
                                <p:cTn id="13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4" dur="2000" fill="hold"/>
                                        <p:tgtEl>
                                          <p:spTgt spid="130"/>
                                        </p:tgtEl>
                                        <p:attrNameLst>
                                          <p:attrName>ppt_x</p:attrName>
                                          <p:attrName>ppt_y</p:attrName>
                                        </p:attrNameLst>
                                      </p:cBhvr>
                                    </p:animMotion>
                                  </p:childTnLst>
                                </p:cTn>
                              </p:par>
                              <p:par>
                                <p:cTn id="13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6" dur="2000" fill="hold"/>
                                        <p:tgtEl>
                                          <p:spTgt spid="131"/>
                                        </p:tgtEl>
                                        <p:attrNameLst>
                                          <p:attrName>ppt_x</p:attrName>
                                          <p:attrName>ppt_y</p:attrName>
                                        </p:attrNameLst>
                                      </p:cBhvr>
                                    </p:animMotion>
                                  </p:childTnLst>
                                </p:cTn>
                              </p:par>
                            </p:childTnLst>
                          </p:cTn>
                        </p:par>
                      </p:childTnLst>
                    </p:cTn>
                  </p:par>
                </p:childTnLst>
              </p:cTn>
              <p:nextCondLst>
                <p:cond evt="onClick" delay="0">
                  <p:tgtEl>
                    <p:spTgt spid="12"/>
                  </p:tgtEl>
                </p:cond>
              </p:nextCondLst>
            </p:seq>
          </p:childTnLst>
        </p:cTn>
      </p:par>
    </p:tnLst>
    <p:bldLst>
      <p:bldP spid="60" grpId="0"/>
      <p:bldP spid="60" grpId="1"/>
      <p:bldP spid="62" grpId="0"/>
      <p:bldP spid="62" grpId="1"/>
      <p:bldP spid="5" grpId="0"/>
      <p:bldP spid="5" grpId="1"/>
      <p:bldP spid="6" grpId="0"/>
      <p:bldP spid="6" grpId="1"/>
      <p:bldP spid="9" grpId="0"/>
      <p:bldP spid="9" grpId="1"/>
      <p:bldP spid="11" grpId="0"/>
      <p:bldP spid="11" grpId="1"/>
      <p:bldP spid="13"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4</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765808" y="1307842"/>
            <a:ext cx="8652554" cy="2412668"/>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309618" y="4165793"/>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2257293" y="1346363"/>
            <a:ext cx="7472443" cy="707702"/>
          </a:xfrm>
          <a:prstGeom prst="rect">
            <a:avLst/>
          </a:prstGeom>
          <a:noFill/>
          <a:ln>
            <a:noFill/>
          </a:ln>
        </p:spPr>
        <p:txBody>
          <a:bodyPr wrap="square">
            <a:spAutoFit/>
          </a:bodyPr>
          <a:lstStyle/>
          <a:p>
            <a:pPr algn="ctr"/>
            <a:r>
              <a:rPr lang="en-US" sz="3999" b="1" dirty="0" err="1">
                <a:solidFill>
                  <a:srgbClr val="EE4036"/>
                </a:solidFill>
                <a:latin typeface="Times New Roman" panose="02020603050405020304" pitchFamily="18" charset="0"/>
              </a:rPr>
              <a:t>Mạch</a:t>
            </a:r>
            <a:r>
              <a:rPr lang="en-US" sz="3999" b="1" dirty="0">
                <a:solidFill>
                  <a:srgbClr val="EE4036"/>
                </a:solidFill>
                <a:latin typeface="Times New Roman" panose="02020603050405020304" pitchFamily="18" charset="0"/>
              </a:rPr>
              <a:t> hay </a:t>
            </a:r>
            <a:r>
              <a:rPr lang="en-US" sz="3999" b="1" dirty="0" err="1">
                <a:solidFill>
                  <a:srgbClr val="EE4036"/>
                </a:solidFill>
                <a:latin typeface="Times New Roman" panose="02020603050405020304" pitchFamily="18" charset="0"/>
              </a:rPr>
              <a:t>còn</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gọi</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là</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gì</a:t>
            </a:r>
            <a:r>
              <a:rPr lang="en-US" sz="3999" b="1" dirty="0">
                <a:solidFill>
                  <a:srgbClr val="EE4036"/>
                </a:solidFill>
                <a:latin typeface="Times New Roman" panose="02020603050405020304" pitchFamily="18" charset="0"/>
              </a:rPr>
              <a:t>?</a:t>
            </a:r>
          </a:p>
        </p:txBody>
      </p:sp>
      <p:sp>
        <p:nvSpPr>
          <p:cNvPr id="96" name="!!o4a">
            <a:extLst>
              <a:ext uri="{FF2B5EF4-FFF2-40B4-BE49-F238E27FC236}">
                <a16:creationId xmlns:a16="http://schemas.microsoft.com/office/drawing/2014/main" id="{03CD02AD-A0B0-4461-82E4-ADE45F3505A9}"/>
              </a:ext>
            </a:extLst>
          </p:cNvPr>
          <p:cNvSpPr/>
          <p:nvPr/>
        </p:nvSpPr>
        <p:spPr>
          <a:xfrm>
            <a:off x="5550255" y="546089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7" name="!!4a">
            <a:extLst>
              <a:ext uri="{FF2B5EF4-FFF2-40B4-BE49-F238E27FC236}">
                <a16:creationId xmlns:a16="http://schemas.microsoft.com/office/drawing/2014/main" id="{7D7392F9-B328-40CF-A436-C3974F476E3C}"/>
              </a:ext>
            </a:extLst>
          </p:cNvPr>
          <p:cNvSpPr txBox="1"/>
          <p:nvPr/>
        </p:nvSpPr>
        <p:spPr>
          <a:xfrm>
            <a:off x="5725553" y="551141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98" name="!!o4b">
            <a:extLst>
              <a:ext uri="{FF2B5EF4-FFF2-40B4-BE49-F238E27FC236}">
                <a16:creationId xmlns:a16="http://schemas.microsoft.com/office/drawing/2014/main" id="{6F40FFA8-451A-4BC0-BD18-CD55C51FC9A2}"/>
              </a:ext>
            </a:extLst>
          </p:cNvPr>
          <p:cNvSpPr/>
          <p:nvPr/>
        </p:nvSpPr>
        <p:spPr>
          <a:xfrm>
            <a:off x="3329229" y="546089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9" name="!!o4a">
            <a:extLst>
              <a:ext uri="{FF2B5EF4-FFF2-40B4-BE49-F238E27FC236}">
                <a16:creationId xmlns:a16="http://schemas.microsoft.com/office/drawing/2014/main" id="{03CD02AD-A0B0-4461-82E4-ADE45F3505A9}"/>
              </a:ext>
            </a:extLst>
          </p:cNvPr>
          <p:cNvSpPr/>
          <p:nvPr/>
        </p:nvSpPr>
        <p:spPr>
          <a:xfrm>
            <a:off x="2221422" y="546089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0" name="!!4a">
            <a:extLst>
              <a:ext uri="{FF2B5EF4-FFF2-40B4-BE49-F238E27FC236}">
                <a16:creationId xmlns:a16="http://schemas.microsoft.com/office/drawing/2014/main" id="{7D7392F9-B328-40CF-A436-C3974F476E3C}"/>
              </a:ext>
            </a:extLst>
          </p:cNvPr>
          <p:cNvSpPr txBox="1"/>
          <p:nvPr/>
        </p:nvSpPr>
        <p:spPr>
          <a:xfrm>
            <a:off x="2396720" y="551141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b</a:t>
            </a:r>
          </a:p>
        </p:txBody>
      </p:sp>
      <p:sp>
        <p:nvSpPr>
          <p:cNvPr id="101" name="!!4b">
            <a:extLst>
              <a:ext uri="{FF2B5EF4-FFF2-40B4-BE49-F238E27FC236}">
                <a16:creationId xmlns:a16="http://schemas.microsoft.com/office/drawing/2014/main" id="{FF091EC5-DEE3-4725-BA96-0C98047169DD}"/>
              </a:ext>
            </a:extLst>
          </p:cNvPr>
          <p:cNvSpPr txBox="1"/>
          <p:nvPr/>
        </p:nvSpPr>
        <p:spPr>
          <a:xfrm>
            <a:off x="3502821" y="551141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á</a:t>
            </a:r>
          </a:p>
        </p:txBody>
      </p:sp>
      <p:sp>
        <p:nvSpPr>
          <p:cNvPr id="105" name="!!o4a">
            <a:extLst>
              <a:ext uri="{FF2B5EF4-FFF2-40B4-BE49-F238E27FC236}">
                <a16:creationId xmlns:a16="http://schemas.microsoft.com/office/drawing/2014/main" id="{03CD02AD-A0B0-4461-82E4-ADE45F3505A9}"/>
              </a:ext>
            </a:extLst>
          </p:cNvPr>
          <p:cNvSpPr/>
          <p:nvPr/>
        </p:nvSpPr>
        <p:spPr>
          <a:xfrm>
            <a:off x="4440454" y="546089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6" name="!!4a">
            <a:extLst>
              <a:ext uri="{FF2B5EF4-FFF2-40B4-BE49-F238E27FC236}">
                <a16:creationId xmlns:a16="http://schemas.microsoft.com/office/drawing/2014/main" id="{7D7392F9-B328-40CF-A436-C3974F476E3C}"/>
              </a:ext>
            </a:extLst>
          </p:cNvPr>
          <p:cNvSpPr txBox="1"/>
          <p:nvPr/>
        </p:nvSpPr>
        <p:spPr>
          <a:xfrm>
            <a:off x="4615752" y="551141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04" name="!!o4b">
            <a:extLst>
              <a:ext uri="{FF2B5EF4-FFF2-40B4-BE49-F238E27FC236}">
                <a16:creationId xmlns:a16="http://schemas.microsoft.com/office/drawing/2014/main" id="{6F40FFA8-451A-4BC0-BD18-CD55C51FC9A2}"/>
              </a:ext>
            </a:extLst>
          </p:cNvPr>
          <p:cNvSpPr/>
          <p:nvPr/>
        </p:nvSpPr>
        <p:spPr>
          <a:xfrm>
            <a:off x="7767863" y="546089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7" name="!!o4a">
            <a:extLst>
              <a:ext uri="{FF2B5EF4-FFF2-40B4-BE49-F238E27FC236}">
                <a16:creationId xmlns:a16="http://schemas.microsoft.com/office/drawing/2014/main" id="{03CD02AD-A0B0-4461-82E4-ADE45F3505A9}"/>
              </a:ext>
            </a:extLst>
          </p:cNvPr>
          <p:cNvSpPr/>
          <p:nvPr/>
        </p:nvSpPr>
        <p:spPr>
          <a:xfrm>
            <a:off x="6660056" y="546089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8" name="!!4a">
            <a:extLst>
              <a:ext uri="{FF2B5EF4-FFF2-40B4-BE49-F238E27FC236}">
                <a16:creationId xmlns:a16="http://schemas.microsoft.com/office/drawing/2014/main" id="{7D7392F9-B328-40CF-A436-C3974F476E3C}"/>
              </a:ext>
            </a:extLst>
          </p:cNvPr>
          <p:cNvSpPr txBox="1"/>
          <p:nvPr/>
        </p:nvSpPr>
        <p:spPr>
          <a:xfrm>
            <a:off x="6835354" y="551141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ạ</a:t>
            </a:r>
          </a:p>
        </p:txBody>
      </p:sp>
      <p:sp>
        <p:nvSpPr>
          <p:cNvPr id="109" name="!!4b">
            <a:extLst>
              <a:ext uri="{FF2B5EF4-FFF2-40B4-BE49-F238E27FC236}">
                <a16:creationId xmlns:a16="http://schemas.microsoft.com/office/drawing/2014/main" id="{FF091EC5-DEE3-4725-BA96-0C98047169DD}"/>
              </a:ext>
            </a:extLst>
          </p:cNvPr>
          <p:cNvSpPr txBox="1"/>
          <p:nvPr/>
        </p:nvSpPr>
        <p:spPr>
          <a:xfrm>
            <a:off x="7941455" y="551141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2" name="!!o4b">
            <a:extLst>
              <a:ext uri="{FF2B5EF4-FFF2-40B4-BE49-F238E27FC236}">
                <a16:creationId xmlns:a16="http://schemas.microsoft.com/office/drawing/2014/main" id="{EB9002B2-BF05-3263-30F4-7BAB6EEA96F4}"/>
              </a:ext>
            </a:extLst>
          </p:cNvPr>
          <p:cNvSpPr/>
          <p:nvPr/>
        </p:nvSpPr>
        <p:spPr>
          <a:xfrm>
            <a:off x="8865994" y="546944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3" name="!!4b">
            <a:extLst>
              <a:ext uri="{FF2B5EF4-FFF2-40B4-BE49-F238E27FC236}">
                <a16:creationId xmlns:a16="http://schemas.microsoft.com/office/drawing/2014/main" id="{62D23DF5-73BE-F085-F5EE-FFFE28C92BDE}"/>
              </a:ext>
            </a:extLst>
          </p:cNvPr>
          <p:cNvSpPr txBox="1"/>
          <p:nvPr/>
        </p:nvSpPr>
        <p:spPr>
          <a:xfrm>
            <a:off x="9039586" y="5519956"/>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pic>
        <p:nvPicPr>
          <p:cNvPr id="102" name="Picture 101">
            <a:extLst>
              <a:ext uri="{FF2B5EF4-FFF2-40B4-BE49-F238E27FC236}">
                <a16:creationId xmlns:a16="http://schemas.microsoft.com/office/drawing/2014/main" id="{83136700-02CF-4442-BDBD-D1E14B1CE35B}"/>
              </a:ext>
            </a:extLst>
          </p:cNvPr>
          <p:cNvPicPr>
            <a:picLocks noChangeAspect="1"/>
          </p:cNvPicPr>
          <p:nvPr/>
        </p:nvPicPr>
        <p:blipFill>
          <a:blip r:embed="rId7"/>
          <a:stretch>
            <a:fillRect/>
          </a:stretch>
        </p:blipFill>
        <p:spPr>
          <a:xfrm>
            <a:off x="4296465" y="-631090"/>
            <a:ext cx="359906" cy="214559"/>
          </a:xfrm>
          <a:prstGeom prst="rect">
            <a:avLst/>
          </a:prstGeom>
        </p:spPr>
      </p:pic>
      <p:pic>
        <p:nvPicPr>
          <p:cNvPr id="103" name="Picture 102">
            <a:extLst>
              <a:ext uri="{FF2B5EF4-FFF2-40B4-BE49-F238E27FC236}">
                <a16:creationId xmlns:a16="http://schemas.microsoft.com/office/drawing/2014/main" id="{EC6B3A13-B1A5-4E10-97C1-2708BDFA808E}"/>
              </a:ext>
            </a:extLst>
          </p:cNvPr>
          <p:cNvPicPr>
            <a:picLocks noChangeAspect="1"/>
          </p:cNvPicPr>
          <p:nvPr/>
        </p:nvPicPr>
        <p:blipFill>
          <a:blip r:embed="rId8"/>
          <a:stretch>
            <a:fillRect/>
          </a:stretch>
        </p:blipFill>
        <p:spPr>
          <a:xfrm>
            <a:off x="2022362" y="-680213"/>
            <a:ext cx="359906" cy="214559"/>
          </a:xfrm>
          <a:prstGeom prst="rect">
            <a:avLst/>
          </a:prstGeom>
        </p:spPr>
      </p:pic>
      <p:pic>
        <p:nvPicPr>
          <p:cNvPr id="110" name="Picture 109">
            <a:extLst>
              <a:ext uri="{FF2B5EF4-FFF2-40B4-BE49-F238E27FC236}">
                <a16:creationId xmlns:a16="http://schemas.microsoft.com/office/drawing/2014/main" id="{7437B6B6-F3C4-4CCC-916A-917CDE9900CC}"/>
              </a:ext>
            </a:extLst>
          </p:cNvPr>
          <p:cNvPicPr>
            <a:picLocks noChangeAspect="1"/>
          </p:cNvPicPr>
          <p:nvPr/>
        </p:nvPicPr>
        <p:blipFill>
          <a:blip r:embed="rId9"/>
          <a:stretch>
            <a:fillRect/>
          </a:stretch>
        </p:blipFill>
        <p:spPr>
          <a:xfrm>
            <a:off x="3561476" y="-1010630"/>
            <a:ext cx="359906" cy="218018"/>
          </a:xfrm>
          <a:prstGeom prst="rect">
            <a:avLst/>
          </a:prstGeom>
        </p:spPr>
      </p:pic>
      <p:pic>
        <p:nvPicPr>
          <p:cNvPr id="111" name="Picture 110">
            <a:extLst>
              <a:ext uri="{FF2B5EF4-FFF2-40B4-BE49-F238E27FC236}">
                <a16:creationId xmlns:a16="http://schemas.microsoft.com/office/drawing/2014/main" id="{45F64F2D-6DA2-4348-98CC-253FFE21C893}"/>
              </a:ext>
            </a:extLst>
          </p:cNvPr>
          <p:cNvPicPr>
            <a:picLocks noChangeAspect="1"/>
          </p:cNvPicPr>
          <p:nvPr/>
        </p:nvPicPr>
        <p:blipFill>
          <a:blip r:embed="rId10"/>
          <a:stretch>
            <a:fillRect/>
          </a:stretch>
        </p:blipFill>
        <p:spPr>
          <a:xfrm>
            <a:off x="10969450" y="-604973"/>
            <a:ext cx="359906" cy="218018"/>
          </a:xfrm>
          <a:prstGeom prst="rect">
            <a:avLst/>
          </a:prstGeom>
        </p:spPr>
      </p:pic>
      <p:pic>
        <p:nvPicPr>
          <p:cNvPr id="112" name="Picture 111">
            <a:extLst>
              <a:ext uri="{FF2B5EF4-FFF2-40B4-BE49-F238E27FC236}">
                <a16:creationId xmlns:a16="http://schemas.microsoft.com/office/drawing/2014/main" id="{DFDAC995-C52B-4A95-A28A-8172E0E5DC65}"/>
              </a:ext>
            </a:extLst>
          </p:cNvPr>
          <p:cNvPicPr>
            <a:picLocks noChangeAspect="1"/>
          </p:cNvPicPr>
          <p:nvPr/>
        </p:nvPicPr>
        <p:blipFill>
          <a:blip r:embed="rId11"/>
          <a:stretch>
            <a:fillRect/>
          </a:stretch>
        </p:blipFill>
        <p:spPr>
          <a:xfrm>
            <a:off x="10148971" y="-649354"/>
            <a:ext cx="359906" cy="214559"/>
          </a:xfrm>
          <a:prstGeom prst="rect">
            <a:avLst/>
          </a:prstGeom>
        </p:spPr>
      </p:pic>
      <p:pic>
        <p:nvPicPr>
          <p:cNvPr id="113" name="Picture 112">
            <a:extLst>
              <a:ext uri="{FF2B5EF4-FFF2-40B4-BE49-F238E27FC236}">
                <a16:creationId xmlns:a16="http://schemas.microsoft.com/office/drawing/2014/main" id="{136B6640-E6E1-4D80-ADAA-FD3DD9E65DF3}"/>
              </a:ext>
            </a:extLst>
          </p:cNvPr>
          <p:cNvPicPr>
            <a:picLocks noChangeAspect="1"/>
          </p:cNvPicPr>
          <p:nvPr/>
        </p:nvPicPr>
        <p:blipFill>
          <a:blip r:embed="rId12"/>
          <a:stretch>
            <a:fillRect/>
          </a:stretch>
        </p:blipFill>
        <p:spPr>
          <a:xfrm>
            <a:off x="7476920" y="-1101053"/>
            <a:ext cx="359906" cy="218018"/>
          </a:xfrm>
          <a:prstGeom prst="rect">
            <a:avLst/>
          </a:prstGeom>
        </p:spPr>
      </p:pic>
      <p:pic>
        <p:nvPicPr>
          <p:cNvPr id="114" name="Picture 113">
            <a:extLst>
              <a:ext uri="{FF2B5EF4-FFF2-40B4-BE49-F238E27FC236}">
                <a16:creationId xmlns:a16="http://schemas.microsoft.com/office/drawing/2014/main" id="{0B4131E8-A673-4BB0-95D3-29242445E245}"/>
              </a:ext>
            </a:extLst>
          </p:cNvPr>
          <p:cNvPicPr>
            <a:picLocks noChangeAspect="1"/>
          </p:cNvPicPr>
          <p:nvPr/>
        </p:nvPicPr>
        <p:blipFill>
          <a:blip r:embed="rId13"/>
          <a:stretch>
            <a:fillRect/>
          </a:stretch>
        </p:blipFill>
        <p:spPr>
          <a:xfrm>
            <a:off x="8381505" y="-592875"/>
            <a:ext cx="359906" cy="214559"/>
          </a:xfrm>
          <a:prstGeom prst="rect">
            <a:avLst/>
          </a:prstGeom>
        </p:spPr>
      </p:pic>
      <p:pic>
        <p:nvPicPr>
          <p:cNvPr id="115" name="Picture 114">
            <a:extLst>
              <a:ext uri="{FF2B5EF4-FFF2-40B4-BE49-F238E27FC236}">
                <a16:creationId xmlns:a16="http://schemas.microsoft.com/office/drawing/2014/main" id="{36BDA17A-DB23-45D8-8D11-B78B53ADB185}"/>
              </a:ext>
            </a:extLst>
          </p:cNvPr>
          <p:cNvPicPr>
            <a:picLocks noChangeAspect="1"/>
          </p:cNvPicPr>
          <p:nvPr/>
        </p:nvPicPr>
        <p:blipFill>
          <a:blip r:embed="rId14"/>
          <a:stretch>
            <a:fillRect/>
          </a:stretch>
        </p:blipFill>
        <p:spPr>
          <a:xfrm>
            <a:off x="9156703" y="-634549"/>
            <a:ext cx="359906" cy="218018"/>
          </a:xfrm>
          <a:prstGeom prst="rect">
            <a:avLst/>
          </a:prstGeom>
        </p:spPr>
      </p:pic>
      <p:pic>
        <p:nvPicPr>
          <p:cNvPr id="116" name="Picture 115">
            <a:extLst>
              <a:ext uri="{FF2B5EF4-FFF2-40B4-BE49-F238E27FC236}">
                <a16:creationId xmlns:a16="http://schemas.microsoft.com/office/drawing/2014/main" id="{D96310F7-E1E1-4AA9-811A-6C70C6DF5BEA}"/>
              </a:ext>
            </a:extLst>
          </p:cNvPr>
          <p:cNvPicPr>
            <a:picLocks noChangeAspect="1"/>
          </p:cNvPicPr>
          <p:nvPr/>
        </p:nvPicPr>
        <p:blipFill>
          <a:blip r:embed="rId15"/>
          <a:stretch>
            <a:fillRect/>
          </a:stretch>
        </p:blipFill>
        <p:spPr>
          <a:xfrm>
            <a:off x="6912564" y="-556051"/>
            <a:ext cx="359906" cy="218018"/>
          </a:xfrm>
          <a:prstGeom prst="rect">
            <a:avLst/>
          </a:prstGeom>
        </p:spPr>
      </p:pic>
      <p:pic>
        <p:nvPicPr>
          <p:cNvPr id="117" name="Picture 116">
            <a:extLst>
              <a:ext uri="{FF2B5EF4-FFF2-40B4-BE49-F238E27FC236}">
                <a16:creationId xmlns:a16="http://schemas.microsoft.com/office/drawing/2014/main" id="{5E017C85-5DAD-457C-B5DD-F3BAB9483453}"/>
              </a:ext>
            </a:extLst>
          </p:cNvPr>
          <p:cNvPicPr>
            <a:picLocks noChangeAspect="1"/>
          </p:cNvPicPr>
          <p:nvPr/>
        </p:nvPicPr>
        <p:blipFill>
          <a:blip r:embed="rId16"/>
          <a:stretch>
            <a:fillRect/>
          </a:stretch>
        </p:blipFill>
        <p:spPr>
          <a:xfrm>
            <a:off x="2749158" y="-705460"/>
            <a:ext cx="359906" cy="218018"/>
          </a:xfrm>
          <a:prstGeom prst="rect">
            <a:avLst/>
          </a:prstGeom>
        </p:spPr>
      </p:pic>
      <p:pic>
        <p:nvPicPr>
          <p:cNvPr id="118" name="Picture 117">
            <a:extLst>
              <a:ext uri="{FF2B5EF4-FFF2-40B4-BE49-F238E27FC236}">
                <a16:creationId xmlns:a16="http://schemas.microsoft.com/office/drawing/2014/main" id="{1EA53A7B-919E-456E-9512-861396F1A7A6}"/>
              </a:ext>
            </a:extLst>
          </p:cNvPr>
          <p:cNvPicPr>
            <a:picLocks noChangeAspect="1"/>
          </p:cNvPicPr>
          <p:nvPr/>
        </p:nvPicPr>
        <p:blipFill>
          <a:blip r:embed="rId8"/>
          <a:stretch>
            <a:fillRect/>
          </a:stretch>
        </p:blipFill>
        <p:spPr>
          <a:xfrm>
            <a:off x="6870902" y="-853256"/>
            <a:ext cx="359906" cy="214559"/>
          </a:xfrm>
          <a:prstGeom prst="rect">
            <a:avLst/>
          </a:prstGeom>
        </p:spPr>
      </p:pic>
      <p:pic>
        <p:nvPicPr>
          <p:cNvPr id="119" name="Picture 118">
            <a:extLst>
              <a:ext uri="{FF2B5EF4-FFF2-40B4-BE49-F238E27FC236}">
                <a16:creationId xmlns:a16="http://schemas.microsoft.com/office/drawing/2014/main" id="{9BAF055C-5BE1-4E37-8EB0-E098FAF9F86A}"/>
              </a:ext>
            </a:extLst>
          </p:cNvPr>
          <p:cNvPicPr>
            <a:picLocks noChangeAspect="1"/>
          </p:cNvPicPr>
          <p:nvPr/>
        </p:nvPicPr>
        <p:blipFill>
          <a:blip r:embed="rId9"/>
          <a:stretch>
            <a:fillRect/>
          </a:stretch>
        </p:blipFill>
        <p:spPr>
          <a:xfrm>
            <a:off x="8410016" y="-1183672"/>
            <a:ext cx="359906" cy="218018"/>
          </a:xfrm>
          <a:prstGeom prst="rect">
            <a:avLst/>
          </a:prstGeom>
        </p:spPr>
      </p:pic>
      <p:pic>
        <p:nvPicPr>
          <p:cNvPr id="120" name="Picture 119">
            <a:extLst>
              <a:ext uri="{FF2B5EF4-FFF2-40B4-BE49-F238E27FC236}">
                <a16:creationId xmlns:a16="http://schemas.microsoft.com/office/drawing/2014/main" id="{E152F6FA-703D-426C-800B-EA4A512F68C8}"/>
              </a:ext>
            </a:extLst>
          </p:cNvPr>
          <p:cNvPicPr>
            <a:picLocks noChangeAspect="1"/>
          </p:cNvPicPr>
          <p:nvPr/>
        </p:nvPicPr>
        <p:blipFill>
          <a:blip r:embed="rId16"/>
          <a:stretch>
            <a:fillRect/>
          </a:stretch>
        </p:blipFill>
        <p:spPr>
          <a:xfrm>
            <a:off x="7597698" y="-878503"/>
            <a:ext cx="359906" cy="218018"/>
          </a:xfrm>
          <a:prstGeom prst="rect">
            <a:avLst/>
          </a:prstGeom>
        </p:spPr>
      </p:pic>
      <p:pic>
        <p:nvPicPr>
          <p:cNvPr id="121" name="Picture 120">
            <a:extLst>
              <a:ext uri="{FF2B5EF4-FFF2-40B4-BE49-F238E27FC236}">
                <a16:creationId xmlns:a16="http://schemas.microsoft.com/office/drawing/2014/main" id="{9956F601-6BEA-4D35-A9CE-DC483264DDE9}"/>
              </a:ext>
            </a:extLst>
          </p:cNvPr>
          <p:cNvPicPr>
            <a:picLocks noChangeAspect="1"/>
          </p:cNvPicPr>
          <p:nvPr/>
        </p:nvPicPr>
        <p:blipFill>
          <a:blip r:embed="rId10"/>
          <a:stretch>
            <a:fillRect/>
          </a:stretch>
        </p:blipFill>
        <p:spPr>
          <a:xfrm>
            <a:off x="700152" y="-564631"/>
            <a:ext cx="359906" cy="218018"/>
          </a:xfrm>
          <a:prstGeom prst="rect">
            <a:avLst/>
          </a:prstGeom>
        </p:spPr>
      </p:pic>
      <p:pic>
        <p:nvPicPr>
          <p:cNvPr id="122" name="Picture 121">
            <a:extLst>
              <a:ext uri="{FF2B5EF4-FFF2-40B4-BE49-F238E27FC236}">
                <a16:creationId xmlns:a16="http://schemas.microsoft.com/office/drawing/2014/main" id="{1A1D4B74-F08C-4E37-AE94-EA6626121D74}"/>
              </a:ext>
            </a:extLst>
          </p:cNvPr>
          <p:cNvPicPr>
            <a:picLocks noChangeAspect="1"/>
          </p:cNvPicPr>
          <p:nvPr/>
        </p:nvPicPr>
        <p:blipFill>
          <a:blip r:embed="rId11"/>
          <a:stretch>
            <a:fillRect/>
          </a:stretch>
        </p:blipFill>
        <p:spPr>
          <a:xfrm>
            <a:off x="1630835" y="-979817"/>
            <a:ext cx="359906" cy="214559"/>
          </a:xfrm>
          <a:prstGeom prst="rect">
            <a:avLst/>
          </a:prstGeom>
        </p:spPr>
      </p:pic>
      <p:pic>
        <p:nvPicPr>
          <p:cNvPr id="123" name="Picture 122">
            <a:extLst>
              <a:ext uri="{FF2B5EF4-FFF2-40B4-BE49-F238E27FC236}">
                <a16:creationId xmlns:a16="http://schemas.microsoft.com/office/drawing/2014/main" id="{9781EDFB-5E40-417F-8975-5B44D33ED0DF}"/>
              </a:ext>
            </a:extLst>
          </p:cNvPr>
          <p:cNvPicPr>
            <a:picLocks noChangeAspect="1"/>
          </p:cNvPicPr>
          <p:nvPr/>
        </p:nvPicPr>
        <p:blipFill>
          <a:blip r:embed="rId12"/>
          <a:stretch>
            <a:fillRect/>
          </a:stretch>
        </p:blipFill>
        <p:spPr>
          <a:xfrm>
            <a:off x="2848765" y="-946625"/>
            <a:ext cx="359906" cy="218018"/>
          </a:xfrm>
          <a:prstGeom prst="rect">
            <a:avLst/>
          </a:prstGeom>
        </p:spPr>
      </p:pic>
      <p:pic>
        <p:nvPicPr>
          <p:cNvPr id="124" name="Picture 123">
            <a:extLst>
              <a:ext uri="{FF2B5EF4-FFF2-40B4-BE49-F238E27FC236}">
                <a16:creationId xmlns:a16="http://schemas.microsoft.com/office/drawing/2014/main" id="{5FCB52DE-9491-487B-A218-CCFF7ABC7187}"/>
              </a:ext>
            </a:extLst>
          </p:cNvPr>
          <p:cNvPicPr>
            <a:picLocks noChangeAspect="1"/>
          </p:cNvPicPr>
          <p:nvPr/>
        </p:nvPicPr>
        <p:blipFill>
          <a:blip r:embed="rId8"/>
          <a:stretch>
            <a:fillRect/>
          </a:stretch>
        </p:blipFill>
        <p:spPr>
          <a:xfrm>
            <a:off x="2242746" y="-698828"/>
            <a:ext cx="359906" cy="214559"/>
          </a:xfrm>
          <a:prstGeom prst="rect">
            <a:avLst/>
          </a:prstGeom>
        </p:spPr>
      </p:pic>
      <p:pic>
        <p:nvPicPr>
          <p:cNvPr id="125" name="Picture 124">
            <a:extLst>
              <a:ext uri="{FF2B5EF4-FFF2-40B4-BE49-F238E27FC236}">
                <a16:creationId xmlns:a16="http://schemas.microsoft.com/office/drawing/2014/main" id="{98DED43E-F0B8-4CD0-8C69-DC3F71D150FB}"/>
              </a:ext>
            </a:extLst>
          </p:cNvPr>
          <p:cNvPicPr>
            <a:picLocks noChangeAspect="1"/>
          </p:cNvPicPr>
          <p:nvPr/>
        </p:nvPicPr>
        <p:blipFill>
          <a:blip r:embed="rId9"/>
          <a:stretch>
            <a:fillRect/>
          </a:stretch>
        </p:blipFill>
        <p:spPr>
          <a:xfrm>
            <a:off x="3781861" y="-1029245"/>
            <a:ext cx="359906" cy="218018"/>
          </a:xfrm>
          <a:prstGeom prst="rect">
            <a:avLst/>
          </a:prstGeom>
        </p:spPr>
      </p:pic>
      <p:pic>
        <p:nvPicPr>
          <p:cNvPr id="126" name="Picture 125">
            <a:extLst>
              <a:ext uri="{FF2B5EF4-FFF2-40B4-BE49-F238E27FC236}">
                <a16:creationId xmlns:a16="http://schemas.microsoft.com/office/drawing/2014/main" id="{DF883775-6A67-4A4A-84BB-35D8C63B9692}"/>
              </a:ext>
            </a:extLst>
          </p:cNvPr>
          <p:cNvPicPr>
            <a:picLocks noChangeAspect="1"/>
          </p:cNvPicPr>
          <p:nvPr/>
        </p:nvPicPr>
        <p:blipFill>
          <a:blip r:embed="rId16"/>
          <a:stretch>
            <a:fillRect/>
          </a:stretch>
        </p:blipFill>
        <p:spPr>
          <a:xfrm>
            <a:off x="2969542" y="-724075"/>
            <a:ext cx="359906" cy="218018"/>
          </a:xfrm>
          <a:prstGeom prst="rect">
            <a:avLst/>
          </a:prstGeom>
        </p:spPr>
      </p:pic>
      <p:pic>
        <p:nvPicPr>
          <p:cNvPr id="127" name="Picture 126">
            <a:extLst>
              <a:ext uri="{FF2B5EF4-FFF2-40B4-BE49-F238E27FC236}">
                <a16:creationId xmlns:a16="http://schemas.microsoft.com/office/drawing/2014/main" id="{74F28298-20FD-4F0D-9737-28FF2855C241}"/>
              </a:ext>
            </a:extLst>
          </p:cNvPr>
          <p:cNvPicPr>
            <a:picLocks noChangeAspect="1"/>
          </p:cNvPicPr>
          <p:nvPr/>
        </p:nvPicPr>
        <p:blipFill>
          <a:blip r:embed="rId9"/>
          <a:stretch>
            <a:fillRect/>
          </a:stretch>
        </p:blipFill>
        <p:spPr>
          <a:xfrm>
            <a:off x="5979548" y="-1009014"/>
            <a:ext cx="359906" cy="218018"/>
          </a:xfrm>
          <a:prstGeom prst="rect">
            <a:avLst/>
          </a:prstGeom>
        </p:spPr>
      </p:pic>
      <p:pic>
        <p:nvPicPr>
          <p:cNvPr id="128" name="Picture 127">
            <a:extLst>
              <a:ext uri="{FF2B5EF4-FFF2-40B4-BE49-F238E27FC236}">
                <a16:creationId xmlns:a16="http://schemas.microsoft.com/office/drawing/2014/main" id="{A347B3AB-2664-48A2-850C-EFFA8E52BFAC}"/>
              </a:ext>
            </a:extLst>
          </p:cNvPr>
          <p:cNvPicPr>
            <a:picLocks noChangeAspect="1"/>
          </p:cNvPicPr>
          <p:nvPr/>
        </p:nvPicPr>
        <p:blipFill>
          <a:blip r:embed="rId11"/>
          <a:stretch>
            <a:fillRect/>
          </a:stretch>
        </p:blipFill>
        <p:spPr>
          <a:xfrm>
            <a:off x="4048907" y="-978201"/>
            <a:ext cx="359906" cy="214559"/>
          </a:xfrm>
          <a:prstGeom prst="rect">
            <a:avLst/>
          </a:prstGeom>
        </p:spPr>
      </p:pic>
      <p:pic>
        <p:nvPicPr>
          <p:cNvPr id="129" name="Picture 128">
            <a:extLst>
              <a:ext uri="{FF2B5EF4-FFF2-40B4-BE49-F238E27FC236}">
                <a16:creationId xmlns:a16="http://schemas.microsoft.com/office/drawing/2014/main" id="{F98185BC-E162-4531-BFCA-BE96906925F1}"/>
              </a:ext>
            </a:extLst>
          </p:cNvPr>
          <p:cNvPicPr>
            <a:picLocks noChangeAspect="1"/>
          </p:cNvPicPr>
          <p:nvPr/>
        </p:nvPicPr>
        <p:blipFill>
          <a:blip r:embed="rId12"/>
          <a:stretch>
            <a:fillRect/>
          </a:stretch>
        </p:blipFill>
        <p:spPr>
          <a:xfrm>
            <a:off x="11396740" y="-1138254"/>
            <a:ext cx="359906" cy="218018"/>
          </a:xfrm>
          <a:prstGeom prst="rect">
            <a:avLst/>
          </a:prstGeom>
        </p:spPr>
      </p:pic>
      <p:pic>
        <p:nvPicPr>
          <p:cNvPr id="130" name="Picture 129">
            <a:extLst>
              <a:ext uri="{FF2B5EF4-FFF2-40B4-BE49-F238E27FC236}">
                <a16:creationId xmlns:a16="http://schemas.microsoft.com/office/drawing/2014/main" id="{58467660-8104-4705-8F38-1DF0D0855E2A}"/>
              </a:ext>
            </a:extLst>
          </p:cNvPr>
          <p:cNvPicPr>
            <a:picLocks noChangeAspect="1"/>
          </p:cNvPicPr>
          <p:nvPr/>
        </p:nvPicPr>
        <p:blipFill>
          <a:blip r:embed="rId9"/>
          <a:stretch>
            <a:fillRect/>
          </a:stretch>
        </p:blipFill>
        <p:spPr>
          <a:xfrm>
            <a:off x="10463644" y="-1164643"/>
            <a:ext cx="359906" cy="218018"/>
          </a:xfrm>
          <a:prstGeom prst="rect">
            <a:avLst/>
          </a:prstGeom>
        </p:spPr>
      </p:pic>
      <p:pic>
        <p:nvPicPr>
          <p:cNvPr id="131" name="Picture 130">
            <a:extLst>
              <a:ext uri="{FF2B5EF4-FFF2-40B4-BE49-F238E27FC236}">
                <a16:creationId xmlns:a16="http://schemas.microsoft.com/office/drawing/2014/main" id="{E53B8DDF-30A9-45B4-91C4-CAFE61A2680E}"/>
              </a:ext>
            </a:extLst>
          </p:cNvPr>
          <p:cNvPicPr>
            <a:picLocks noChangeAspect="1"/>
          </p:cNvPicPr>
          <p:nvPr/>
        </p:nvPicPr>
        <p:blipFill>
          <a:blip r:embed="rId12"/>
          <a:stretch>
            <a:fillRect/>
          </a:stretch>
        </p:blipFill>
        <p:spPr>
          <a:xfrm>
            <a:off x="5158989" y="-577380"/>
            <a:ext cx="359906" cy="218018"/>
          </a:xfrm>
          <a:prstGeom prst="rect">
            <a:avLst/>
          </a:prstGeom>
        </p:spPr>
      </p:pic>
      <p:pic>
        <p:nvPicPr>
          <p:cNvPr id="132" name="Picture 131">
            <a:extLst>
              <a:ext uri="{FF2B5EF4-FFF2-40B4-BE49-F238E27FC236}">
                <a16:creationId xmlns:a16="http://schemas.microsoft.com/office/drawing/2014/main" id="{F215461D-643C-46F0-B9BF-CED2FF22E7D4}"/>
              </a:ext>
            </a:extLst>
          </p:cNvPr>
          <p:cNvPicPr>
            <a:picLocks noChangeAspect="1"/>
          </p:cNvPicPr>
          <p:nvPr/>
        </p:nvPicPr>
        <p:blipFill>
          <a:blip r:embed="rId8"/>
          <a:stretch>
            <a:fillRect/>
          </a:stretch>
        </p:blipFill>
        <p:spPr>
          <a:xfrm>
            <a:off x="4552971" y="-329583"/>
            <a:ext cx="359906" cy="214559"/>
          </a:xfrm>
          <a:prstGeom prst="rect">
            <a:avLst/>
          </a:prstGeom>
        </p:spPr>
      </p:pic>
      <p:pic>
        <p:nvPicPr>
          <p:cNvPr id="133" name="Picture 132">
            <a:extLst>
              <a:ext uri="{FF2B5EF4-FFF2-40B4-BE49-F238E27FC236}">
                <a16:creationId xmlns:a16="http://schemas.microsoft.com/office/drawing/2014/main" id="{D10A4024-EBE1-42C0-9304-C13FE3470339}"/>
              </a:ext>
            </a:extLst>
          </p:cNvPr>
          <p:cNvPicPr>
            <a:picLocks noChangeAspect="1"/>
          </p:cNvPicPr>
          <p:nvPr/>
        </p:nvPicPr>
        <p:blipFill>
          <a:blip r:embed="rId9"/>
          <a:stretch>
            <a:fillRect/>
          </a:stretch>
        </p:blipFill>
        <p:spPr>
          <a:xfrm>
            <a:off x="6092085" y="-660000"/>
            <a:ext cx="359906" cy="218018"/>
          </a:xfrm>
          <a:prstGeom prst="rect">
            <a:avLst/>
          </a:prstGeom>
        </p:spPr>
      </p:pic>
      <p:pic>
        <p:nvPicPr>
          <p:cNvPr id="134" name="Picture 133">
            <a:extLst>
              <a:ext uri="{FF2B5EF4-FFF2-40B4-BE49-F238E27FC236}">
                <a16:creationId xmlns:a16="http://schemas.microsoft.com/office/drawing/2014/main" id="{9099DF57-12AF-4630-83BF-DC32899B7987}"/>
              </a:ext>
            </a:extLst>
          </p:cNvPr>
          <p:cNvPicPr>
            <a:picLocks noChangeAspect="1"/>
          </p:cNvPicPr>
          <p:nvPr/>
        </p:nvPicPr>
        <p:blipFill>
          <a:blip r:embed="rId16"/>
          <a:stretch>
            <a:fillRect/>
          </a:stretch>
        </p:blipFill>
        <p:spPr>
          <a:xfrm>
            <a:off x="11961718" y="-577380"/>
            <a:ext cx="359906" cy="218018"/>
          </a:xfrm>
          <a:prstGeom prst="rect">
            <a:avLst/>
          </a:prstGeom>
        </p:spPr>
      </p:pic>
      <p:pic>
        <p:nvPicPr>
          <p:cNvPr id="135" name="Picture 134">
            <a:extLst>
              <a:ext uri="{FF2B5EF4-FFF2-40B4-BE49-F238E27FC236}">
                <a16:creationId xmlns:a16="http://schemas.microsoft.com/office/drawing/2014/main" id="{00B2893E-8591-48D3-8031-4FEDB4016EFE}"/>
              </a:ext>
            </a:extLst>
          </p:cNvPr>
          <p:cNvPicPr>
            <a:picLocks noChangeAspect="1"/>
          </p:cNvPicPr>
          <p:nvPr/>
        </p:nvPicPr>
        <p:blipFill>
          <a:blip r:embed="rId9"/>
          <a:stretch>
            <a:fillRect/>
          </a:stretch>
        </p:blipFill>
        <p:spPr>
          <a:xfrm>
            <a:off x="3661617" y="-485341"/>
            <a:ext cx="359906" cy="218018"/>
          </a:xfrm>
          <a:prstGeom prst="rect">
            <a:avLst/>
          </a:prstGeom>
        </p:spPr>
      </p:pic>
      <p:pic>
        <p:nvPicPr>
          <p:cNvPr id="136" name="Picture 135">
            <a:extLst>
              <a:ext uri="{FF2B5EF4-FFF2-40B4-BE49-F238E27FC236}">
                <a16:creationId xmlns:a16="http://schemas.microsoft.com/office/drawing/2014/main" id="{013F2579-04EB-4461-A5E3-7B0DC899F94B}"/>
              </a:ext>
            </a:extLst>
          </p:cNvPr>
          <p:cNvPicPr>
            <a:picLocks noChangeAspect="1"/>
          </p:cNvPicPr>
          <p:nvPr/>
        </p:nvPicPr>
        <p:blipFill>
          <a:blip r:embed="rId9"/>
          <a:stretch>
            <a:fillRect/>
          </a:stretch>
        </p:blipFill>
        <p:spPr>
          <a:xfrm>
            <a:off x="-42480" y="-987512"/>
            <a:ext cx="359906" cy="218018"/>
          </a:xfrm>
          <a:prstGeom prst="rect">
            <a:avLst/>
          </a:prstGeom>
        </p:spPr>
      </p:pic>
      <p:pic>
        <p:nvPicPr>
          <p:cNvPr id="5124" name="Picture 4" descr="BÃ i thuá»c &quot;ká»³ diá»u&quot; háº¿t táº¯c ngháº½n máº¡ch mÃ¡u, ngá»«a bá»nh tim máº¡ch nÃªn cÃ³ trong  má»i gia ÄÃ¬nh - Cá»±u TNXP Viá»t Nam"/>
          <p:cNvPicPr>
            <a:picLocks noChangeAspect="1" noChangeArrowheads="1"/>
          </p:cNvPicPr>
          <p:nvPr/>
        </p:nvPicPr>
        <p:blipFill rotWithShape="1">
          <a:blip r:embed="rId17">
            <a:extLst>
              <a:ext uri="{28A0092B-C50C-407E-A947-70E740481C1C}">
                <a14:useLocalDpi xmlns:a14="http://schemas.microsoft.com/office/drawing/2010/main" val="0"/>
              </a:ext>
            </a:extLst>
          </a:blip>
          <a:srcRect b="72434"/>
          <a:stretch/>
        </p:blipFill>
        <p:spPr bwMode="auto">
          <a:xfrm>
            <a:off x="3259135" y="2239343"/>
            <a:ext cx="4932837" cy="1361513"/>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Group 64">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6" name="!!MatThu1">
              <a:hlinkClick r:id="rId18"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67" name="Graphic 62">
              <a:hlinkClick r:id="rId19"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198786650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3" restart="whenNotActive" fill="hold" evtFilter="cancelBubble" nodeType="interactiveSeq">
                <p:stCondLst>
                  <p:cond evt="onClick" delay="0">
                    <p:tgtEl>
                      <p:spTgt spid="9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500" fill="hold"/>
                                        <p:tgtEl>
                                          <p:spTgt spid="100"/>
                                        </p:tgtEl>
                                        <p:attrNameLst>
                                          <p:attrName>ppt_w</p:attrName>
                                        </p:attrNameLst>
                                      </p:cBhvr>
                                      <p:tavLst>
                                        <p:tav tm="0">
                                          <p:val>
                                            <p:fltVal val="0"/>
                                          </p:val>
                                        </p:tav>
                                        <p:tav tm="100000">
                                          <p:val>
                                            <p:strVal val="#ppt_w"/>
                                          </p:val>
                                        </p:tav>
                                      </p:tavLst>
                                    </p:anim>
                                    <p:anim calcmode="lin" valueType="num">
                                      <p:cBhvr>
                                        <p:cTn id="19" dur="500" fill="hold"/>
                                        <p:tgtEl>
                                          <p:spTgt spid="100"/>
                                        </p:tgtEl>
                                        <p:attrNameLst>
                                          <p:attrName>ppt_h</p:attrName>
                                        </p:attrNameLst>
                                      </p:cBhvr>
                                      <p:tavLst>
                                        <p:tav tm="0">
                                          <p:val>
                                            <p:fltVal val="0"/>
                                          </p:val>
                                        </p:tav>
                                        <p:tav tm="100000">
                                          <p:val>
                                            <p:strVal val="#ppt_h"/>
                                          </p:val>
                                        </p:tav>
                                      </p:tavLst>
                                    </p:anim>
                                    <p:animEffect transition="in" filter="fade">
                                      <p:cBhvr>
                                        <p:cTn id="20" dur="500"/>
                                        <p:tgtEl>
                                          <p:spTgt spid="100"/>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0"/>
                                        </p:tgtEl>
                                      </p:cBhvr>
                                    </p:animEffect>
                                    <p:animScale>
                                      <p:cBhvr>
                                        <p:cTn id="23" dur="250" autoRev="1" fill="hold"/>
                                        <p:tgtEl>
                                          <p:spTgt spid="100"/>
                                        </p:tgtEl>
                                      </p:cBhvr>
                                      <p:by x="105000" y="105000"/>
                                    </p:animScale>
                                  </p:childTnLst>
                                </p:cTn>
                              </p:par>
                            </p:childTnLst>
                          </p:cTn>
                        </p:par>
                      </p:childTnLst>
                    </p:cTn>
                  </p:par>
                </p:childTnLst>
              </p:cTn>
              <p:nextCondLst>
                <p:cond evt="onClick" delay="0">
                  <p:tgtEl>
                    <p:spTgt spid="99"/>
                  </p:tgtEl>
                </p:cond>
              </p:nextCondLst>
            </p:seq>
            <p:seq concurrent="1" nextAc="seek">
              <p:cTn id="24" restart="whenNotActive" fill="hold" evtFilter="cancelBubble" nodeType="interactiveSeq">
                <p:stCondLst>
                  <p:cond evt="onClick" delay="0">
                    <p:tgtEl>
                      <p:spTgt spid="98"/>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1"/>
                                        </p:tgtEl>
                                        <p:attrNameLst>
                                          <p:attrName>style.visibility</p:attrName>
                                        </p:attrNameLst>
                                      </p:cBhvr>
                                      <p:to>
                                        <p:strVal val="visible"/>
                                      </p:to>
                                    </p:set>
                                    <p:anim calcmode="lin" valueType="num">
                                      <p:cBhvr>
                                        <p:cTn id="29" dur="500" fill="hold"/>
                                        <p:tgtEl>
                                          <p:spTgt spid="101"/>
                                        </p:tgtEl>
                                        <p:attrNameLst>
                                          <p:attrName>ppt_w</p:attrName>
                                        </p:attrNameLst>
                                      </p:cBhvr>
                                      <p:tavLst>
                                        <p:tav tm="0">
                                          <p:val>
                                            <p:fltVal val="0"/>
                                          </p:val>
                                        </p:tav>
                                        <p:tav tm="100000">
                                          <p:val>
                                            <p:strVal val="#ppt_w"/>
                                          </p:val>
                                        </p:tav>
                                      </p:tavLst>
                                    </p:anim>
                                    <p:anim calcmode="lin" valueType="num">
                                      <p:cBhvr>
                                        <p:cTn id="30" dur="500" fill="hold"/>
                                        <p:tgtEl>
                                          <p:spTgt spid="101"/>
                                        </p:tgtEl>
                                        <p:attrNameLst>
                                          <p:attrName>ppt_h</p:attrName>
                                        </p:attrNameLst>
                                      </p:cBhvr>
                                      <p:tavLst>
                                        <p:tav tm="0">
                                          <p:val>
                                            <p:fltVal val="0"/>
                                          </p:val>
                                        </p:tav>
                                        <p:tav tm="100000">
                                          <p:val>
                                            <p:strVal val="#ppt_h"/>
                                          </p:val>
                                        </p:tav>
                                      </p:tavLst>
                                    </p:anim>
                                    <p:animEffect transition="in" filter="fade">
                                      <p:cBhvr>
                                        <p:cTn id="31" dur="500"/>
                                        <p:tgtEl>
                                          <p:spTgt spid="101"/>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1"/>
                                        </p:tgtEl>
                                      </p:cBhvr>
                                    </p:animEffect>
                                    <p:animScale>
                                      <p:cBhvr>
                                        <p:cTn id="34" dur="250" autoRev="1" fill="hold"/>
                                        <p:tgtEl>
                                          <p:spTgt spid="101"/>
                                        </p:tgtEl>
                                      </p:cBhvr>
                                      <p:by x="105000" y="105000"/>
                                    </p:animScale>
                                  </p:childTnLst>
                                </p:cTn>
                              </p:par>
                            </p:childTnLst>
                          </p:cTn>
                        </p:par>
                      </p:childTnLst>
                    </p:cTn>
                  </p:par>
                </p:childTnLst>
              </p:cTn>
              <p:nextCondLst>
                <p:cond evt="onClick" delay="0">
                  <p:tgtEl>
                    <p:spTgt spid="98"/>
                  </p:tgtEl>
                </p:cond>
              </p:nextCondLst>
            </p:seq>
            <p:seq concurrent="1" nextAc="seek">
              <p:cTn id="35" restart="whenNotActive" fill="hold" evtFilter="cancelBubble" nodeType="interactiveSeq">
                <p:stCondLst>
                  <p:cond evt="onClick" delay="0">
                    <p:tgtEl>
                      <p:spTgt spid="10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06"/>
                                        </p:tgtEl>
                                        <p:attrNameLst>
                                          <p:attrName>style.visibility</p:attrName>
                                        </p:attrNameLst>
                                      </p:cBhvr>
                                      <p:to>
                                        <p:strVal val="visible"/>
                                      </p:to>
                                    </p:set>
                                    <p:anim calcmode="lin" valueType="num">
                                      <p:cBhvr>
                                        <p:cTn id="40" dur="500" fill="hold"/>
                                        <p:tgtEl>
                                          <p:spTgt spid="106"/>
                                        </p:tgtEl>
                                        <p:attrNameLst>
                                          <p:attrName>ppt_w</p:attrName>
                                        </p:attrNameLst>
                                      </p:cBhvr>
                                      <p:tavLst>
                                        <p:tav tm="0">
                                          <p:val>
                                            <p:fltVal val="0"/>
                                          </p:val>
                                        </p:tav>
                                        <p:tav tm="100000">
                                          <p:val>
                                            <p:strVal val="#ppt_w"/>
                                          </p:val>
                                        </p:tav>
                                      </p:tavLst>
                                    </p:anim>
                                    <p:anim calcmode="lin" valueType="num">
                                      <p:cBhvr>
                                        <p:cTn id="41" dur="500" fill="hold"/>
                                        <p:tgtEl>
                                          <p:spTgt spid="106"/>
                                        </p:tgtEl>
                                        <p:attrNameLst>
                                          <p:attrName>ppt_h</p:attrName>
                                        </p:attrNameLst>
                                      </p:cBhvr>
                                      <p:tavLst>
                                        <p:tav tm="0">
                                          <p:val>
                                            <p:fltVal val="0"/>
                                          </p:val>
                                        </p:tav>
                                        <p:tav tm="100000">
                                          <p:val>
                                            <p:strVal val="#ppt_h"/>
                                          </p:val>
                                        </p:tav>
                                      </p:tavLst>
                                    </p:anim>
                                    <p:animEffect transition="in" filter="fade">
                                      <p:cBhvr>
                                        <p:cTn id="42" dur="500"/>
                                        <p:tgtEl>
                                          <p:spTgt spid="106"/>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06"/>
                                        </p:tgtEl>
                                      </p:cBhvr>
                                    </p:animEffect>
                                    <p:animScale>
                                      <p:cBhvr>
                                        <p:cTn id="45"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46" restart="whenNotActive" fill="hold" evtFilter="cancelBubble" nodeType="interactiveSeq">
                <p:stCondLst>
                  <p:cond evt="onClick" delay="0">
                    <p:tgtEl>
                      <p:spTgt spid="107"/>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08"/>
                                        </p:tgtEl>
                                        <p:attrNameLst>
                                          <p:attrName>style.visibility</p:attrName>
                                        </p:attrNameLst>
                                      </p:cBhvr>
                                      <p:to>
                                        <p:strVal val="visible"/>
                                      </p:to>
                                    </p:set>
                                    <p:anim calcmode="lin" valueType="num">
                                      <p:cBhvr>
                                        <p:cTn id="51" dur="500" fill="hold"/>
                                        <p:tgtEl>
                                          <p:spTgt spid="108"/>
                                        </p:tgtEl>
                                        <p:attrNameLst>
                                          <p:attrName>ppt_w</p:attrName>
                                        </p:attrNameLst>
                                      </p:cBhvr>
                                      <p:tavLst>
                                        <p:tav tm="0">
                                          <p:val>
                                            <p:fltVal val="0"/>
                                          </p:val>
                                        </p:tav>
                                        <p:tav tm="100000">
                                          <p:val>
                                            <p:strVal val="#ppt_w"/>
                                          </p:val>
                                        </p:tav>
                                      </p:tavLst>
                                    </p:anim>
                                    <p:anim calcmode="lin" valueType="num">
                                      <p:cBhvr>
                                        <p:cTn id="52" dur="500" fill="hold"/>
                                        <p:tgtEl>
                                          <p:spTgt spid="108"/>
                                        </p:tgtEl>
                                        <p:attrNameLst>
                                          <p:attrName>ppt_h</p:attrName>
                                        </p:attrNameLst>
                                      </p:cBhvr>
                                      <p:tavLst>
                                        <p:tav tm="0">
                                          <p:val>
                                            <p:fltVal val="0"/>
                                          </p:val>
                                        </p:tav>
                                        <p:tav tm="100000">
                                          <p:val>
                                            <p:strVal val="#ppt_h"/>
                                          </p:val>
                                        </p:tav>
                                      </p:tavLst>
                                    </p:anim>
                                    <p:animEffect transition="in" filter="fade">
                                      <p:cBhvr>
                                        <p:cTn id="53" dur="500"/>
                                        <p:tgtEl>
                                          <p:spTgt spid="108"/>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08"/>
                                        </p:tgtEl>
                                      </p:cBhvr>
                                    </p:animEffect>
                                    <p:animScale>
                                      <p:cBhvr>
                                        <p:cTn id="56" dur="250" autoRev="1" fill="hold"/>
                                        <p:tgtEl>
                                          <p:spTgt spid="108"/>
                                        </p:tgtEl>
                                      </p:cBhvr>
                                      <p:by x="105000" y="105000"/>
                                    </p:animScale>
                                  </p:childTnLst>
                                </p:cTn>
                              </p:par>
                            </p:childTnLst>
                          </p:cTn>
                        </p:par>
                      </p:childTnLst>
                    </p:cTn>
                  </p:par>
                </p:childTnLst>
              </p:cTn>
              <p:nextCondLst>
                <p:cond evt="onClick" delay="0">
                  <p:tgtEl>
                    <p:spTgt spid="107"/>
                  </p:tgtEl>
                </p:cond>
              </p:nextCondLst>
            </p:seq>
            <p:seq concurrent="1" nextAc="seek">
              <p:cTn id="57" restart="whenNotActive" fill="hold" evtFilter="cancelBubble" nodeType="interactiveSeq">
                <p:stCondLst>
                  <p:cond evt="onClick" delay="0">
                    <p:tgtEl>
                      <p:spTgt spid="104"/>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09"/>
                                        </p:tgtEl>
                                        <p:attrNameLst>
                                          <p:attrName>style.visibility</p:attrName>
                                        </p:attrNameLst>
                                      </p:cBhvr>
                                      <p:to>
                                        <p:strVal val="visible"/>
                                      </p:to>
                                    </p:set>
                                    <p:anim calcmode="lin" valueType="num">
                                      <p:cBhvr>
                                        <p:cTn id="62" dur="500" fill="hold"/>
                                        <p:tgtEl>
                                          <p:spTgt spid="109"/>
                                        </p:tgtEl>
                                        <p:attrNameLst>
                                          <p:attrName>ppt_w</p:attrName>
                                        </p:attrNameLst>
                                      </p:cBhvr>
                                      <p:tavLst>
                                        <p:tav tm="0">
                                          <p:val>
                                            <p:fltVal val="0"/>
                                          </p:val>
                                        </p:tav>
                                        <p:tav tm="100000">
                                          <p:val>
                                            <p:strVal val="#ppt_w"/>
                                          </p:val>
                                        </p:tav>
                                      </p:tavLst>
                                    </p:anim>
                                    <p:anim calcmode="lin" valueType="num">
                                      <p:cBhvr>
                                        <p:cTn id="63" dur="500" fill="hold"/>
                                        <p:tgtEl>
                                          <p:spTgt spid="109"/>
                                        </p:tgtEl>
                                        <p:attrNameLst>
                                          <p:attrName>ppt_h</p:attrName>
                                        </p:attrNameLst>
                                      </p:cBhvr>
                                      <p:tavLst>
                                        <p:tav tm="0">
                                          <p:val>
                                            <p:fltVal val="0"/>
                                          </p:val>
                                        </p:tav>
                                        <p:tav tm="100000">
                                          <p:val>
                                            <p:strVal val="#ppt_h"/>
                                          </p:val>
                                        </p:tav>
                                      </p:tavLst>
                                    </p:anim>
                                    <p:animEffect transition="in" filter="fade">
                                      <p:cBhvr>
                                        <p:cTn id="64" dur="500"/>
                                        <p:tgtEl>
                                          <p:spTgt spid="109"/>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09"/>
                                        </p:tgtEl>
                                      </p:cBhvr>
                                    </p:animEffect>
                                    <p:animScale>
                                      <p:cBhvr>
                                        <p:cTn id="67" dur="250" autoRev="1" fill="hold"/>
                                        <p:tgtEl>
                                          <p:spTgt spid="109"/>
                                        </p:tgtEl>
                                      </p:cBhvr>
                                      <p:by x="105000" y="105000"/>
                                    </p:animScale>
                                  </p:childTnLst>
                                </p:cTn>
                              </p:par>
                            </p:childTnLst>
                          </p:cTn>
                        </p:par>
                      </p:childTnLst>
                    </p:cTn>
                  </p:par>
                </p:childTnLst>
              </p:cTn>
              <p:nextCondLst>
                <p:cond evt="onClick" delay="0">
                  <p:tgtEl>
                    <p:spTgt spid="104"/>
                  </p:tgtEl>
                </p:cond>
              </p:nextCondLst>
            </p:seq>
            <p:seq concurrent="1" nextAc="seek">
              <p:cTn id="68" restart="whenNotActive" fill="hold" evtFilter="cancelBubble" nodeType="interactiveSeq">
                <p:stCondLst>
                  <p:cond evt="onClick" delay="0">
                    <p:tgtEl>
                      <p:spTgt spid="2"/>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3"/>
                                        </p:tgtEl>
                                        <p:attrNameLst>
                                          <p:attrName>style.visibility</p:attrName>
                                        </p:attrNameLst>
                                      </p:cBhvr>
                                      <p:to>
                                        <p:strVal val="visible"/>
                                      </p:to>
                                    </p:set>
                                    <p:anim calcmode="lin" valueType="num">
                                      <p:cBhvr>
                                        <p:cTn id="73" dur="500" fill="hold"/>
                                        <p:tgtEl>
                                          <p:spTgt spid="3"/>
                                        </p:tgtEl>
                                        <p:attrNameLst>
                                          <p:attrName>ppt_w</p:attrName>
                                        </p:attrNameLst>
                                      </p:cBhvr>
                                      <p:tavLst>
                                        <p:tav tm="0">
                                          <p:val>
                                            <p:fltVal val="0"/>
                                          </p:val>
                                        </p:tav>
                                        <p:tav tm="100000">
                                          <p:val>
                                            <p:strVal val="#ppt_w"/>
                                          </p:val>
                                        </p:tav>
                                      </p:tavLst>
                                    </p:anim>
                                    <p:anim calcmode="lin" valueType="num">
                                      <p:cBhvr>
                                        <p:cTn id="74" dur="500" fill="hold"/>
                                        <p:tgtEl>
                                          <p:spTgt spid="3"/>
                                        </p:tgtEl>
                                        <p:attrNameLst>
                                          <p:attrName>ppt_h</p:attrName>
                                        </p:attrNameLst>
                                      </p:cBhvr>
                                      <p:tavLst>
                                        <p:tav tm="0">
                                          <p:val>
                                            <p:fltVal val="0"/>
                                          </p:val>
                                        </p:tav>
                                        <p:tav tm="100000">
                                          <p:val>
                                            <p:strVal val="#ppt_h"/>
                                          </p:val>
                                        </p:tav>
                                      </p:tavLst>
                                    </p:anim>
                                    <p:animEffect transition="in" filter="fade">
                                      <p:cBhvr>
                                        <p:cTn id="75" dur="500"/>
                                        <p:tgtEl>
                                          <p:spTgt spid="3"/>
                                        </p:tgtEl>
                                      </p:cBhvr>
                                    </p:animEffect>
                                  </p:childTnLst>
                                  <p:subTnLst>
                                    <p:audio>
                                      <p:cMediaNode>
                                        <p:cTn display="0" masterRel="sameClick">
                                          <p:stCondLst>
                                            <p:cond evt="begin" delay="0">
                                              <p:tn val="71"/>
                                            </p:cond>
                                          </p:stCondLst>
                                          <p:endCondLst>
                                            <p:cond evt="onStopAudio" delay="0">
                                              <p:tgtEl>
                                                <p:sldTgt/>
                                              </p:tgtEl>
                                            </p:cond>
                                          </p:endCondLst>
                                        </p:cTn>
                                        <p:tgtEl>
                                          <p:sndTgt r:embed="rId4" name="applause.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3"/>
                                        </p:tgtEl>
                                      </p:cBhvr>
                                    </p:animEffect>
                                    <p:animScale>
                                      <p:cBhvr>
                                        <p:cTn id="78" dur="250" autoRev="1" fill="hold"/>
                                        <p:tgtEl>
                                          <p:spTgt spid="3"/>
                                        </p:tgtEl>
                                      </p:cBhvr>
                                      <p:by x="105000" y="105000"/>
                                    </p:animScale>
                                  </p:childTnLst>
                                </p:cTn>
                              </p:par>
                              <p:par>
                                <p:cTn id="7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0" dur="2000" fill="hold"/>
                                        <p:tgtEl>
                                          <p:spTgt spid="103"/>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2" dur="2000" fill="hold"/>
                                        <p:tgtEl>
                                          <p:spTgt spid="117"/>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4" dur="2000" fill="hold"/>
                                        <p:tgtEl>
                                          <p:spTgt spid="110"/>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86" dur="2000" fill="hold"/>
                                        <p:tgtEl>
                                          <p:spTgt spid="102"/>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88" dur="2000" fill="hold"/>
                                        <p:tgtEl>
                                          <p:spTgt spid="111"/>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90" dur="2000" fill="hold"/>
                                        <p:tgtEl>
                                          <p:spTgt spid="112"/>
                                        </p:tgtEl>
                                        <p:attrNameLst>
                                          <p:attrName>ppt_x</p:attrName>
                                          <p:attrName>ppt_y</p:attrName>
                                        </p:attrNameLst>
                                      </p:cBhvr>
                                      <p:rCtr x="-4792" y="65810"/>
                                    </p:animMotion>
                                  </p:childTnLst>
                                </p:cTn>
                              </p:par>
                              <p:par>
                                <p:cTn id="91"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92" dur="2000" fill="hold"/>
                                        <p:tgtEl>
                                          <p:spTgt spid="116"/>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4" dur="2000" fill="hold"/>
                                        <p:tgtEl>
                                          <p:spTgt spid="113"/>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96" dur="2000" fill="hold"/>
                                        <p:tgtEl>
                                          <p:spTgt spid="114"/>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98" dur="2000" fill="hold"/>
                                        <p:tgtEl>
                                          <p:spTgt spid="115"/>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0" dur="2000" fill="hold"/>
                                        <p:tgtEl>
                                          <p:spTgt spid="118"/>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2" dur="2000" fill="hold"/>
                                        <p:tgtEl>
                                          <p:spTgt spid="120"/>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4" dur="2000" fill="hold"/>
                                        <p:tgtEl>
                                          <p:spTgt spid="119"/>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06" dur="2000" fill="hold"/>
                                        <p:tgtEl>
                                          <p:spTgt spid="121"/>
                                        </p:tgtEl>
                                        <p:attrNameLst>
                                          <p:attrName>ppt_x</p:attrName>
                                          <p:attrName>ppt_y</p:attrName>
                                        </p:attrNameLst>
                                      </p:cBhvr>
                                      <p:rCtr x="18750" y="58287"/>
                                    </p:animMotion>
                                  </p:childTnLst>
                                </p:cTn>
                              </p:par>
                              <p:par>
                                <p:cTn id="10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08" dur="2000" fill="hold"/>
                                        <p:tgtEl>
                                          <p:spTgt spid="122"/>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0" dur="2000" fill="hold"/>
                                        <p:tgtEl>
                                          <p:spTgt spid="123"/>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12" dur="2000" fill="hold"/>
                                        <p:tgtEl>
                                          <p:spTgt spid="124"/>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4" dur="2000" fill="hold"/>
                                        <p:tgtEl>
                                          <p:spTgt spid="126"/>
                                        </p:tgtEl>
                                        <p:attrNameLst>
                                          <p:attrName>ppt_x</p:attrName>
                                          <p:attrName>ppt_y</p:attrName>
                                        </p:attrNameLst>
                                      </p:cBhvr>
                                    </p:animMotion>
                                  </p:childTnLst>
                                </p:cTn>
                              </p:par>
                              <p:par>
                                <p:cTn id="11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6" dur="2000" fill="hold"/>
                                        <p:tgtEl>
                                          <p:spTgt spid="125"/>
                                        </p:tgtEl>
                                        <p:attrNameLst>
                                          <p:attrName>ppt_x</p:attrName>
                                          <p:attrName>ppt_y</p:attrName>
                                        </p:attrNameLst>
                                      </p:cBhvr>
                                    </p:animMotion>
                                  </p:childTnLst>
                                </p:cTn>
                              </p:par>
                              <p:par>
                                <p:cTn id="11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8" dur="2000" fill="hold"/>
                                        <p:tgtEl>
                                          <p:spTgt spid="127"/>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20" dur="2000" fill="hold"/>
                                        <p:tgtEl>
                                          <p:spTgt spid="128"/>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2" dur="2000" fill="hold"/>
                                        <p:tgtEl>
                                          <p:spTgt spid="129"/>
                                        </p:tgtEl>
                                        <p:attrNameLst>
                                          <p:attrName>ppt_x</p:attrName>
                                          <p:attrName>ppt_y</p:attrName>
                                        </p:attrNameLst>
                                      </p:cBhvr>
                                    </p:animMotion>
                                  </p:childTnLst>
                                </p:cTn>
                              </p:par>
                              <p:par>
                                <p:cTn id="12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4" dur="2000" fill="hold"/>
                                        <p:tgtEl>
                                          <p:spTgt spid="130"/>
                                        </p:tgtEl>
                                        <p:attrNameLst>
                                          <p:attrName>ppt_x</p:attrName>
                                          <p:attrName>ppt_y</p:attrName>
                                        </p:attrNameLst>
                                      </p:cBhvr>
                                    </p:animMotion>
                                  </p:childTnLst>
                                </p:cTn>
                              </p:par>
                              <p:par>
                                <p:cTn id="12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26" dur="2000" fill="hold"/>
                                        <p:tgtEl>
                                          <p:spTgt spid="131"/>
                                        </p:tgtEl>
                                        <p:attrNameLst>
                                          <p:attrName>ppt_x</p:attrName>
                                          <p:attrName>ppt_y</p:attrName>
                                        </p:attrNameLst>
                                      </p:cBhvr>
                                    </p:animMotion>
                                  </p:childTnLst>
                                </p:cTn>
                              </p:par>
                              <p:par>
                                <p:cTn id="12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8" dur="2000" fill="hold"/>
                                        <p:tgtEl>
                                          <p:spTgt spid="132"/>
                                        </p:tgtEl>
                                        <p:attrNameLst>
                                          <p:attrName>ppt_x</p:attrName>
                                          <p:attrName>ppt_y</p:attrName>
                                        </p:attrNameLst>
                                      </p:cBhvr>
                                    </p:animMotion>
                                  </p:childTnLst>
                                </p:cTn>
                              </p:par>
                              <p:par>
                                <p:cTn id="12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0" dur="2000" fill="hold"/>
                                        <p:tgtEl>
                                          <p:spTgt spid="134"/>
                                        </p:tgtEl>
                                        <p:attrNameLst>
                                          <p:attrName>ppt_x</p:attrName>
                                          <p:attrName>ppt_y</p:attrName>
                                        </p:attrNameLst>
                                      </p:cBhvr>
                                    </p:animMotion>
                                  </p:childTnLst>
                                </p:cTn>
                              </p:par>
                              <p:par>
                                <p:cTn id="13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2" dur="2000" fill="hold"/>
                                        <p:tgtEl>
                                          <p:spTgt spid="133"/>
                                        </p:tgtEl>
                                        <p:attrNameLst>
                                          <p:attrName>ppt_x</p:attrName>
                                          <p:attrName>ppt_y</p:attrName>
                                        </p:attrNameLst>
                                      </p:cBhvr>
                                    </p:animMotion>
                                  </p:childTnLst>
                                </p:cTn>
                              </p:par>
                              <p:par>
                                <p:cTn id="13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4" dur="2000" fill="hold"/>
                                        <p:tgtEl>
                                          <p:spTgt spid="135"/>
                                        </p:tgtEl>
                                        <p:attrNameLst>
                                          <p:attrName>ppt_x</p:attrName>
                                          <p:attrName>ppt_y</p:attrName>
                                        </p:attrNameLst>
                                      </p:cBhvr>
                                    </p:animMotion>
                                  </p:childTnLst>
                                </p:cTn>
                              </p:par>
                              <p:par>
                                <p:cTn id="13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6" dur="2000" fill="hold"/>
                                        <p:tgtEl>
                                          <p:spTgt spid="136"/>
                                        </p:tgtEl>
                                        <p:attrNameLst>
                                          <p:attrName>ppt_x</p:attrName>
                                          <p:attrName>ppt_y</p:attrName>
                                        </p:attrNameLst>
                                      </p:cBhvr>
                                    </p:animMotion>
                                  </p:childTnLst>
                                </p:cTn>
                              </p:par>
                            </p:childTnLst>
                          </p:cTn>
                        </p:par>
                      </p:childTnLst>
                    </p:cTn>
                  </p:par>
                </p:childTnLst>
              </p:cTn>
              <p:nextCondLst>
                <p:cond evt="onClick" delay="0">
                  <p:tgtEl>
                    <p:spTgt spid="2"/>
                  </p:tgtEl>
                </p:cond>
              </p:nextCondLst>
            </p:seq>
          </p:childTnLst>
        </p:cTn>
      </p:par>
    </p:tnLst>
    <p:bldLst>
      <p:bldP spid="97" grpId="0"/>
      <p:bldP spid="97" grpId="1"/>
      <p:bldP spid="100" grpId="0"/>
      <p:bldP spid="100" grpId="1"/>
      <p:bldP spid="101" grpId="0"/>
      <p:bldP spid="101" grpId="1"/>
      <p:bldP spid="106" grpId="0"/>
      <p:bldP spid="106" grpId="1"/>
      <p:bldP spid="108" grpId="0"/>
      <p:bldP spid="108" grpId="1"/>
      <p:bldP spid="109" grpId="0"/>
      <p:bldP spid="109" grpId="1"/>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5</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296441" y="898771"/>
            <a:ext cx="10280252" cy="2652743"/>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435483" y="4082374"/>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513098" y="1295400"/>
            <a:ext cx="9877785" cy="1938487"/>
          </a:xfrm>
          <a:prstGeom prst="rect">
            <a:avLst/>
          </a:prstGeom>
          <a:noFill/>
          <a:ln>
            <a:noFill/>
          </a:ln>
        </p:spPr>
        <p:txBody>
          <a:bodyPr wrap="square">
            <a:spAutoFit/>
          </a:bodyPr>
          <a:lstStyle/>
          <a:p>
            <a:pPr algn="ctr"/>
            <a:r>
              <a:rPr lang="en-US" sz="3999" b="1" dirty="0" err="1">
                <a:solidFill>
                  <a:srgbClr val="EE4036"/>
                </a:solidFill>
                <a:latin typeface="Times New Roman" panose="02020603050405020304" pitchFamily="18" charset="0"/>
              </a:rPr>
              <a:t>Một</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loại</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thức</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phẩm</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làm</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từ</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máu</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động</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vật</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là</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một</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nguyên</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liệu</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phổ</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biến</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trong</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nhiều</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món</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ăn</a:t>
            </a:r>
            <a:r>
              <a:rPr lang="en-US" sz="3999" b="1" dirty="0">
                <a:solidFill>
                  <a:srgbClr val="EE4036"/>
                </a:solidFill>
                <a:latin typeface="Times New Roman" panose="02020603050405020304" pitchFamily="18" charset="0"/>
              </a:rPr>
              <a:t> </a:t>
            </a:r>
            <a:r>
              <a:rPr lang="en-US" sz="3999" b="1" dirty="0" err="1">
                <a:solidFill>
                  <a:srgbClr val="EE4036"/>
                </a:solidFill>
                <a:latin typeface="Times New Roman" panose="02020603050405020304" pitchFamily="18" charset="0"/>
              </a:rPr>
              <a:t>Việt</a:t>
            </a:r>
            <a:r>
              <a:rPr lang="en-US" sz="3999" b="1" dirty="0">
                <a:solidFill>
                  <a:srgbClr val="EE4036"/>
                </a:solidFill>
                <a:latin typeface="Times New Roman" panose="02020603050405020304" pitchFamily="18" charset="0"/>
              </a:rPr>
              <a:t> Nam.</a:t>
            </a:r>
          </a:p>
        </p:txBody>
      </p:sp>
      <p:sp>
        <p:nvSpPr>
          <p:cNvPr id="108" name="!!o4b">
            <a:extLst>
              <a:ext uri="{FF2B5EF4-FFF2-40B4-BE49-F238E27FC236}">
                <a16:creationId xmlns:a16="http://schemas.microsoft.com/office/drawing/2014/main" id="{6F40FFA8-451A-4BC0-BD18-CD55C51FC9A2}"/>
              </a:ext>
            </a:extLst>
          </p:cNvPr>
          <p:cNvSpPr/>
          <p:nvPr/>
        </p:nvSpPr>
        <p:spPr>
          <a:xfrm>
            <a:off x="3269227" y="53690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0" name="!!o4c">
            <a:extLst>
              <a:ext uri="{FF2B5EF4-FFF2-40B4-BE49-F238E27FC236}">
                <a16:creationId xmlns:a16="http://schemas.microsoft.com/office/drawing/2014/main" id="{A6C41A5A-F1F3-479E-886F-F6915960E5FC}"/>
              </a:ext>
            </a:extLst>
          </p:cNvPr>
          <p:cNvSpPr/>
          <p:nvPr/>
        </p:nvSpPr>
        <p:spPr>
          <a:xfrm>
            <a:off x="4426115" y="53690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12" name="!!4b">
            <a:extLst>
              <a:ext uri="{FF2B5EF4-FFF2-40B4-BE49-F238E27FC236}">
                <a16:creationId xmlns:a16="http://schemas.microsoft.com/office/drawing/2014/main" id="{FF091EC5-DEE3-4725-BA96-0C98047169DD}"/>
              </a:ext>
            </a:extLst>
          </p:cNvPr>
          <p:cNvSpPr txBox="1"/>
          <p:nvPr/>
        </p:nvSpPr>
        <p:spPr>
          <a:xfrm>
            <a:off x="3442819" y="541961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113" name="!!4c">
            <a:extLst>
              <a:ext uri="{FF2B5EF4-FFF2-40B4-BE49-F238E27FC236}">
                <a16:creationId xmlns:a16="http://schemas.microsoft.com/office/drawing/2014/main" id="{6CE2AC29-8488-4255-8CC5-B05EF8ED2BCC}"/>
              </a:ext>
            </a:extLst>
          </p:cNvPr>
          <p:cNvSpPr txBox="1"/>
          <p:nvPr/>
        </p:nvSpPr>
        <p:spPr>
          <a:xfrm>
            <a:off x="4603119" y="541961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102" name="!!o4c">
            <a:extLst>
              <a:ext uri="{FF2B5EF4-FFF2-40B4-BE49-F238E27FC236}">
                <a16:creationId xmlns:a16="http://schemas.microsoft.com/office/drawing/2014/main" id="{A6C41A5A-F1F3-479E-886F-F6915960E5FC}"/>
              </a:ext>
            </a:extLst>
          </p:cNvPr>
          <p:cNvSpPr/>
          <p:nvPr/>
        </p:nvSpPr>
        <p:spPr>
          <a:xfrm>
            <a:off x="5583002" y="53690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03" name="!!4c">
            <a:extLst>
              <a:ext uri="{FF2B5EF4-FFF2-40B4-BE49-F238E27FC236}">
                <a16:creationId xmlns:a16="http://schemas.microsoft.com/office/drawing/2014/main" id="{6CE2AC29-8488-4255-8CC5-B05EF8ED2BCC}"/>
              </a:ext>
            </a:extLst>
          </p:cNvPr>
          <p:cNvSpPr txBox="1"/>
          <p:nvPr/>
        </p:nvSpPr>
        <p:spPr>
          <a:xfrm>
            <a:off x="5760007" y="541961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y</a:t>
            </a:r>
          </a:p>
        </p:txBody>
      </p:sp>
      <p:sp>
        <p:nvSpPr>
          <p:cNvPr id="96" name="!!o4b">
            <a:extLst>
              <a:ext uri="{FF2B5EF4-FFF2-40B4-BE49-F238E27FC236}">
                <a16:creationId xmlns:a16="http://schemas.microsoft.com/office/drawing/2014/main" id="{6F40FFA8-451A-4BC0-BD18-CD55C51FC9A2}"/>
              </a:ext>
            </a:extLst>
          </p:cNvPr>
          <p:cNvSpPr/>
          <p:nvPr/>
        </p:nvSpPr>
        <p:spPr>
          <a:xfrm>
            <a:off x="6767154" y="53690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8" name="!!4b">
            <a:extLst>
              <a:ext uri="{FF2B5EF4-FFF2-40B4-BE49-F238E27FC236}">
                <a16:creationId xmlns:a16="http://schemas.microsoft.com/office/drawing/2014/main" id="{FF091EC5-DEE3-4725-BA96-0C98047169DD}"/>
              </a:ext>
            </a:extLst>
          </p:cNvPr>
          <p:cNvSpPr txBox="1"/>
          <p:nvPr/>
        </p:nvSpPr>
        <p:spPr>
          <a:xfrm>
            <a:off x="6940745" y="541961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ế</a:t>
            </a:r>
          </a:p>
        </p:txBody>
      </p:sp>
      <p:sp>
        <p:nvSpPr>
          <p:cNvPr id="2" name="!!o4b">
            <a:extLst>
              <a:ext uri="{FF2B5EF4-FFF2-40B4-BE49-F238E27FC236}">
                <a16:creationId xmlns:a16="http://schemas.microsoft.com/office/drawing/2014/main" id="{632B3B76-C5C0-90A0-BC06-13D05E12C732}"/>
              </a:ext>
            </a:extLst>
          </p:cNvPr>
          <p:cNvSpPr/>
          <p:nvPr/>
        </p:nvSpPr>
        <p:spPr>
          <a:xfrm>
            <a:off x="7934845" y="53690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4" name="!!4b">
            <a:extLst>
              <a:ext uri="{FF2B5EF4-FFF2-40B4-BE49-F238E27FC236}">
                <a16:creationId xmlns:a16="http://schemas.microsoft.com/office/drawing/2014/main" id="{37F041FE-AC92-F9E2-F3B9-EBFC4B0E47C5}"/>
              </a:ext>
            </a:extLst>
          </p:cNvPr>
          <p:cNvSpPr txBox="1"/>
          <p:nvPr/>
        </p:nvSpPr>
        <p:spPr>
          <a:xfrm>
            <a:off x="8108436" y="5419610"/>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pic>
        <p:nvPicPr>
          <p:cNvPr id="97" name="Picture 96">
            <a:extLst>
              <a:ext uri="{FF2B5EF4-FFF2-40B4-BE49-F238E27FC236}">
                <a16:creationId xmlns:a16="http://schemas.microsoft.com/office/drawing/2014/main" id="{83136700-02CF-4442-BDBD-D1E14B1CE35B}"/>
              </a:ext>
            </a:extLst>
          </p:cNvPr>
          <p:cNvPicPr>
            <a:picLocks noChangeAspect="1"/>
          </p:cNvPicPr>
          <p:nvPr/>
        </p:nvPicPr>
        <p:blipFill>
          <a:blip r:embed="rId7"/>
          <a:stretch>
            <a:fillRect/>
          </a:stretch>
        </p:blipFill>
        <p:spPr>
          <a:xfrm>
            <a:off x="10508877" y="-1557235"/>
            <a:ext cx="359906" cy="214559"/>
          </a:xfrm>
          <a:prstGeom prst="rect">
            <a:avLst/>
          </a:prstGeom>
        </p:spPr>
      </p:pic>
      <p:pic>
        <p:nvPicPr>
          <p:cNvPr id="99" name="Picture 98">
            <a:extLst>
              <a:ext uri="{FF2B5EF4-FFF2-40B4-BE49-F238E27FC236}">
                <a16:creationId xmlns:a16="http://schemas.microsoft.com/office/drawing/2014/main" id="{EC6B3A13-B1A5-4E10-97C1-2708BDFA808E}"/>
              </a:ext>
            </a:extLst>
          </p:cNvPr>
          <p:cNvPicPr>
            <a:picLocks noChangeAspect="1"/>
          </p:cNvPicPr>
          <p:nvPr/>
        </p:nvPicPr>
        <p:blipFill>
          <a:blip r:embed="rId8"/>
          <a:stretch>
            <a:fillRect/>
          </a:stretch>
        </p:blipFill>
        <p:spPr>
          <a:xfrm>
            <a:off x="2022362" y="-680213"/>
            <a:ext cx="359906" cy="214559"/>
          </a:xfrm>
          <a:prstGeom prst="rect">
            <a:avLst/>
          </a:prstGeom>
        </p:spPr>
      </p:pic>
      <p:pic>
        <p:nvPicPr>
          <p:cNvPr id="100" name="Picture 99">
            <a:extLst>
              <a:ext uri="{FF2B5EF4-FFF2-40B4-BE49-F238E27FC236}">
                <a16:creationId xmlns:a16="http://schemas.microsoft.com/office/drawing/2014/main" id="{7437B6B6-F3C4-4CCC-916A-917CDE9900CC}"/>
              </a:ext>
            </a:extLst>
          </p:cNvPr>
          <p:cNvPicPr>
            <a:picLocks noChangeAspect="1"/>
          </p:cNvPicPr>
          <p:nvPr/>
        </p:nvPicPr>
        <p:blipFill>
          <a:blip r:embed="rId9"/>
          <a:stretch>
            <a:fillRect/>
          </a:stretch>
        </p:blipFill>
        <p:spPr>
          <a:xfrm>
            <a:off x="3561476" y="-1010630"/>
            <a:ext cx="359906" cy="218018"/>
          </a:xfrm>
          <a:prstGeom prst="rect">
            <a:avLst/>
          </a:prstGeom>
        </p:spPr>
      </p:pic>
      <p:pic>
        <p:nvPicPr>
          <p:cNvPr id="101" name="Picture 100">
            <a:extLst>
              <a:ext uri="{FF2B5EF4-FFF2-40B4-BE49-F238E27FC236}">
                <a16:creationId xmlns:a16="http://schemas.microsoft.com/office/drawing/2014/main" id="{45F64F2D-6DA2-4348-98CC-253FFE21C893}"/>
              </a:ext>
            </a:extLst>
          </p:cNvPr>
          <p:cNvPicPr>
            <a:picLocks noChangeAspect="1"/>
          </p:cNvPicPr>
          <p:nvPr/>
        </p:nvPicPr>
        <p:blipFill>
          <a:blip r:embed="rId10"/>
          <a:stretch>
            <a:fillRect/>
          </a:stretch>
        </p:blipFill>
        <p:spPr>
          <a:xfrm>
            <a:off x="2907811" y="-1541176"/>
            <a:ext cx="359906" cy="218018"/>
          </a:xfrm>
          <a:prstGeom prst="rect">
            <a:avLst/>
          </a:prstGeom>
        </p:spPr>
      </p:pic>
      <p:pic>
        <p:nvPicPr>
          <p:cNvPr id="104" name="Picture 103">
            <a:extLst>
              <a:ext uri="{FF2B5EF4-FFF2-40B4-BE49-F238E27FC236}">
                <a16:creationId xmlns:a16="http://schemas.microsoft.com/office/drawing/2014/main" id="{DFDAC995-C52B-4A95-A28A-8172E0E5DC65}"/>
              </a:ext>
            </a:extLst>
          </p:cNvPr>
          <p:cNvPicPr>
            <a:picLocks noChangeAspect="1"/>
          </p:cNvPicPr>
          <p:nvPr/>
        </p:nvPicPr>
        <p:blipFill>
          <a:blip r:embed="rId11"/>
          <a:stretch>
            <a:fillRect/>
          </a:stretch>
        </p:blipFill>
        <p:spPr>
          <a:xfrm>
            <a:off x="10148971" y="-649354"/>
            <a:ext cx="359906" cy="214559"/>
          </a:xfrm>
          <a:prstGeom prst="rect">
            <a:avLst/>
          </a:prstGeom>
        </p:spPr>
      </p:pic>
      <p:pic>
        <p:nvPicPr>
          <p:cNvPr id="105" name="Picture 104">
            <a:extLst>
              <a:ext uri="{FF2B5EF4-FFF2-40B4-BE49-F238E27FC236}">
                <a16:creationId xmlns:a16="http://schemas.microsoft.com/office/drawing/2014/main" id="{136B6640-E6E1-4D80-ADAA-FD3DD9E65DF3}"/>
              </a:ext>
            </a:extLst>
          </p:cNvPr>
          <p:cNvPicPr>
            <a:picLocks noChangeAspect="1"/>
          </p:cNvPicPr>
          <p:nvPr/>
        </p:nvPicPr>
        <p:blipFill>
          <a:blip r:embed="rId12"/>
          <a:stretch>
            <a:fillRect/>
          </a:stretch>
        </p:blipFill>
        <p:spPr>
          <a:xfrm>
            <a:off x="7476920" y="-1101053"/>
            <a:ext cx="359906" cy="218018"/>
          </a:xfrm>
          <a:prstGeom prst="rect">
            <a:avLst/>
          </a:prstGeom>
        </p:spPr>
      </p:pic>
      <p:pic>
        <p:nvPicPr>
          <p:cNvPr id="106" name="Picture 105">
            <a:extLst>
              <a:ext uri="{FF2B5EF4-FFF2-40B4-BE49-F238E27FC236}">
                <a16:creationId xmlns:a16="http://schemas.microsoft.com/office/drawing/2014/main" id="{0B4131E8-A673-4BB0-95D3-29242445E245}"/>
              </a:ext>
            </a:extLst>
          </p:cNvPr>
          <p:cNvPicPr>
            <a:picLocks noChangeAspect="1"/>
          </p:cNvPicPr>
          <p:nvPr/>
        </p:nvPicPr>
        <p:blipFill>
          <a:blip r:embed="rId13"/>
          <a:stretch>
            <a:fillRect/>
          </a:stretch>
        </p:blipFill>
        <p:spPr>
          <a:xfrm>
            <a:off x="8381505" y="-592875"/>
            <a:ext cx="359906" cy="214559"/>
          </a:xfrm>
          <a:prstGeom prst="rect">
            <a:avLst/>
          </a:prstGeom>
        </p:spPr>
      </p:pic>
      <p:pic>
        <p:nvPicPr>
          <p:cNvPr id="107" name="Picture 106">
            <a:extLst>
              <a:ext uri="{FF2B5EF4-FFF2-40B4-BE49-F238E27FC236}">
                <a16:creationId xmlns:a16="http://schemas.microsoft.com/office/drawing/2014/main" id="{36BDA17A-DB23-45D8-8D11-B78B53ADB185}"/>
              </a:ext>
            </a:extLst>
          </p:cNvPr>
          <p:cNvPicPr>
            <a:picLocks noChangeAspect="1"/>
          </p:cNvPicPr>
          <p:nvPr/>
        </p:nvPicPr>
        <p:blipFill>
          <a:blip r:embed="rId14"/>
          <a:stretch>
            <a:fillRect/>
          </a:stretch>
        </p:blipFill>
        <p:spPr>
          <a:xfrm>
            <a:off x="9156703" y="-634549"/>
            <a:ext cx="359906" cy="218018"/>
          </a:xfrm>
          <a:prstGeom prst="rect">
            <a:avLst/>
          </a:prstGeom>
        </p:spPr>
      </p:pic>
      <p:pic>
        <p:nvPicPr>
          <p:cNvPr id="109" name="Picture 108">
            <a:extLst>
              <a:ext uri="{FF2B5EF4-FFF2-40B4-BE49-F238E27FC236}">
                <a16:creationId xmlns:a16="http://schemas.microsoft.com/office/drawing/2014/main" id="{D96310F7-E1E1-4AA9-811A-6C70C6DF5BEA}"/>
              </a:ext>
            </a:extLst>
          </p:cNvPr>
          <p:cNvPicPr>
            <a:picLocks noChangeAspect="1"/>
          </p:cNvPicPr>
          <p:nvPr/>
        </p:nvPicPr>
        <p:blipFill>
          <a:blip r:embed="rId15"/>
          <a:stretch>
            <a:fillRect/>
          </a:stretch>
        </p:blipFill>
        <p:spPr>
          <a:xfrm>
            <a:off x="6912564" y="-556051"/>
            <a:ext cx="359906" cy="218018"/>
          </a:xfrm>
          <a:prstGeom prst="rect">
            <a:avLst/>
          </a:prstGeom>
        </p:spPr>
      </p:pic>
      <p:pic>
        <p:nvPicPr>
          <p:cNvPr id="111" name="Picture 110">
            <a:extLst>
              <a:ext uri="{FF2B5EF4-FFF2-40B4-BE49-F238E27FC236}">
                <a16:creationId xmlns:a16="http://schemas.microsoft.com/office/drawing/2014/main" id="{5E017C85-5DAD-457C-B5DD-F3BAB9483453}"/>
              </a:ext>
            </a:extLst>
          </p:cNvPr>
          <p:cNvPicPr>
            <a:picLocks noChangeAspect="1"/>
          </p:cNvPicPr>
          <p:nvPr/>
        </p:nvPicPr>
        <p:blipFill>
          <a:blip r:embed="rId16"/>
          <a:stretch>
            <a:fillRect/>
          </a:stretch>
        </p:blipFill>
        <p:spPr>
          <a:xfrm>
            <a:off x="-154917" y="-1074663"/>
            <a:ext cx="359906" cy="218018"/>
          </a:xfrm>
          <a:prstGeom prst="rect">
            <a:avLst/>
          </a:prstGeom>
        </p:spPr>
      </p:pic>
      <p:pic>
        <p:nvPicPr>
          <p:cNvPr id="114" name="Picture 113">
            <a:extLst>
              <a:ext uri="{FF2B5EF4-FFF2-40B4-BE49-F238E27FC236}">
                <a16:creationId xmlns:a16="http://schemas.microsoft.com/office/drawing/2014/main" id="{1EA53A7B-919E-456E-9512-861396F1A7A6}"/>
              </a:ext>
            </a:extLst>
          </p:cNvPr>
          <p:cNvPicPr>
            <a:picLocks noChangeAspect="1"/>
          </p:cNvPicPr>
          <p:nvPr/>
        </p:nvPicPr>
        <p:blipFill>
          <a:blip r:embed="rId8"/>
          <a:stretch>
            <a:fillRect/>
          </a:stretch>
        </p:blipFill>
        <p:spPr>
          <a:xfrm>
            <a:off x="6870902" y="-853256"/>
            <a:ext cx="359906" cy="214559"/>
          </a:xfrm>
          <a:prstGeom prst="rect">
            <a:avLst/>
          </a:prstGeom>
        </p:spPr>
      </p:pic>
      <p:pic>
        <p:nvPicPr>
          <p:cNvPr id="115" name="Picture 114">
            <a:extLst>
              <a:ext uri="{FF2B5EF4-FFF2-40B4-BE49-F238E27FC236}">
                <a16:creationId xmlns:a16="http://schemas.microsoft.com/office/drawing/2014/main" id="{9BAF055C-5BE1-4E37-8EB0-E098FAF9F86A}"/>
              </a:ext>
            </a:extLst>
          </p:cNvPr>
          <p:cNvPicPr>
            <a:picLocks noChangeAspect="1"/>
          </p:cNvPicPr>
          <p:nvPr/>
        </p:nvPicPr>
        <p:blipFill>
          <a:blip r:embed="rId9"/>
          <a:stretch>
            <a:fillRect/>
          </a:stretch>
        </p:blipFill>
        <p:spPr>
          <a:xfrm>
            <a:off x="8410016" y="-1183672"/>
            <a:ext cx="359906" cy="218018"/>
          </a:xfrm>
          <a:prstGeom prst="rect">
            <a:avLst/>
          </a:prstGeom>
        </p:spPr>
      </p:pic>
      <p:pic>
        <p:nvPicPr>
          <p:cNvPr id="116" name="Picture 115">
            <a:extLst>
              <a:ext uri="{FF2B5EF4-FFF2-40B4-BE49-F238E27FC236}">
                <a16:creationId xmlns:a16="http://schemas.microsoft.com/office/drawing/2014/main" id="{E152F6FA-703D-426C-800B-EA4A512F68C8}"/>
              </a:ext>
            </a:extLst>
          </p:cNvPr>
          <p:cNvPicPr>
            <a:picLocks noChangeAspect="1"/>
          </p:cNvPicPr>
          <p:nvPr/>
        </p:nvPicPr>
        <p:blipFill>
          <a:blip r:embed="rId16"/>
          <a:stretch>
            <a:fillRect/>
          </a:stretch>
        </p:blipFill>
        <p:spPr>
          <a:xfrm>
            <a:off x="7597698" y="-878503"/>
            <a:ext cx="359906" cy="218018"/>
          </a:xfrm>
          <a:prstGeom prst="rect">
            <a:avLst/>
          </a:prstGeom>
        </p:spPr>
      </p:pic>
      <p:pic>
        <p:nvPicPr>
          <p:cNvPr id="117" name="Picture 116">
            <a:extLst>
              <a:ext uri="{FF2B5EF4-FFF2-40B4-BE49-F238E27FC236}">
                <a16:creationId xmlns:a16="http://schemas.microsoft.com/office/drawing/2014/main" id="{9956F601-6BEA-4D35-A9CE-DC483264DDE9}"/>
              </a:ext>
            </a:extLst>
          </p:cNvPr>
          <p:cNvPicPr>
            <a:picLocks noChangeAspect="1"/>
          </p:cNvPicPr>
          <p:nvPr/>
        </p:nvPicPr>
        <p:blipFill>
          <a:blip r:embed="rId10"/>
          <a:stretch>
            <a:fillRect/>
          </a:stretch>
        </p:blipFill>
        <p:spPr>
          <a:xfrm>
            <a:off x="700152" y="-564631"/>
            <a:ext cx="359906" cy="218018"/>
          </a:xfrm>
          <a:prstGeom prst="rect">
            <a:avLst/>
          </a:prstGeom>
        </p:spPr>
      </p:pic>
      <p:pic>
        <p:nvPicPr>
          <p:cNvPr id="118" name="Picture 117">
            <a:extLst>
              <a:ext uri="{FF2B5EF4-FFF2-40B4-BE49-F238E27FC236}">
                <a16:creationId xmlns:a16="http://schemas.microsoft.com/office/drawing/2014/main" id="{1A1D4B74-F08C-4E37-AE94-EA6626121D74}"/>
              </a:ext>
            </a:extLst>
          </p:cNvPr>
          <p:cNvPicPr>
            <a:picLocks noChangeAspect="1"/>
          </p:cNvPicPr>
          <p:nvPr/>
        </p:nvPicPr>
        <p:blipFill>
          <a:blip r:embed="rId11"/>
          <a:stretch>
            <a:fillRect/>
          </a:stretch>
        </p:blipFill>
        <p:spPr>
          <a:xfrm>
            <a:off x="1630835" y="-979817"/>
            <a:ext cx="359906" cy="214559"/>
          </a:xfrm>
          <a:prstGeom prst="rect">
            <a:avLst/>
          </a:prstGeom>
        </p:spPr>
      </p:pic>
      <p:pic>
        <p:nvPicPr>
          <p:cNvPr id="119" name="Picture 118">
            <a:extLst>
              <a:ext uri="{FF2B5EF4-FFF2-40B4-BE49-F238E27FC236}">
                <a16:creationId xmlns:a16="http://schemas.microsoft.com/office/drawing/2014/main" id="{9781EDFB-5E40-417F-8975-5B44D33ED0DF}"/>
              </a:ext>
            </a:extLst>
          </p:cNvPr>
          <p:cNvPicPr>
            <a:picLocks noChangeAspect="1"/>
          </p:cNvPicPr>
          <p:nvPr/>
        </p:nvPicPr>
        <p:blipFill>
          <a:blip r:embed="rId12"/>
          <a:stretch>
            <a:fillRect/>
          </a:stretch>
        </p:blipFill>
        <p:spPr>
          <a:xfrm>
            <a:off x="2848765" y="-946625"/>
            <a:ext cx="359906" cy="218018"/>
          </a:xfrm>
          <a:prstGeom prst="rect">
            <a:avLst/>
          </a:prstGeom>
        </p:spPr>
      </p:pic>
      <p:pic>
        <p:nvPicPr>
          <p:cNvPr id="120" name="Picture 119">
            <a:extLst>
              <a:ext uri="{FF2B5EF4-FFF2-40B4-BE49-F238E27FC236}">
                <a16:creationId xmlns:a16="http://schemas.microsoft.com/office/drawing/2014/main" id="{5FCB52DE-9491-487B-A218-CCFF7ABC7187}"/>
              </a:ext>
            </a:extLst>
          </p:cNvPr>
          <p:cNvPicPr>
            <a:picLocks noChangeAspect="1"/>
          </p:cNvPicPr>
          <p:nvPr/>
        </p:nvPicPr>
        <p:blipFill>
          <a:blip r:embed="rId8"/>
          <a:stretch>
            <a:fillRect/>
          </a:stretch>
        </p:blipFill>
        <p:spPr>
          <a:xfrm>
            <a:off x="11641640" y="-415002"/>
            <a:ext cx="359906" cy="214559"/>
          </a:xfrm>
          <a:prstGeom prst="rect">
            <a:avLst/>
          </a:prstGeom>
        </p:spPr>
      </p:pic>
      <p:pic>
        <p:nvPicPr>
          <p:cNvPr id="121" name="Picture 120">
            <a:extLst>
              <a:ext uri="{FF2B5EF4-FFF2-40B4-BE49-F238E27FC236}">
                <a16:creationId xmlns:a16="http://schemas.microsoft.com/office/drawing/2014/main" id="{98DED43E-F0B8-4CD0-8C69-DC3F71D150FB}"/>
              </a:ext>
            </a:extLst>
          </p:cNvPr>
          <p:cNvPicPr>
            <a:picLocks noChangeAspect="1"/>
          </p:cNvPicPr>
          <p:nvPr/>
        </p:nvPicPr>
        <p:blipFill>
          <a:blip r:embed="rId9"/>
          <a:stretch>
            <a:fillRect/>
          </a:stretch>
        </p:blipFill>
        <p:spPr>
          <a:xfrm>
            <a:off x="9784688" y="-1510699"/>
            <a:ext cx="359906" cy="218018"/>
          </a:xfrm>
          <a:prstGeom prst="rect">
            <a:avLst/>
          </a:prstGeom>
        </p:spPr>
      </p:pic>
      <p:pic>
        <p:nvPicPr>
          <p:cNvPr id="122" name="Picture 121">
            <a:extLst>
              <a:ext uri="{FF2B5EF4-FFF2-40B4-BE49-F238E27FC236}">
                <a16:creationId xmlns:a16="http://schemas.microsoft.com/office/drawing/2014/main" id="{DF883775-6A67-4A4A-84BB-35D8C63B9692}"/>
              </a:ext>
            </a:extLst>
          </p:cNvPr>
          <p:cNvPicPr>
            <a:picLocks noChangeAspect="1"/>
          </p:cNvPicPr>
          <p:nvPr/>
        </p:nvPicPr>
        <p:blipFill>
          <a:blip r:embed="rId16"/>
          <a:stretch>
            <a:fillRect/>
          </a:stretch>
        </p:blipFill>
        <p:spPr>
          <a:xfrm>
            <a:off x="-18136" y="-634549"/>
            <a:ext cx="359906" cy="218018"/>
          </a:xfrm>
          <a:prstGeom prst="rect">
            <a:avLst/>
          </a:prstGeom>
        </p:spPr>
      </p:pic>
      <p:pic>
        <p:nvPicPr>
          <p:cNvPr id="123" name="Picture 122">
            <a:extLst>
              <a:ext uri="{FF2B5EF4-FFF2-40B4-BE49-F238E27FC236}">
                <a16:creationId xmlns:a16="http://schemas.microsoft.com/office/drawing/2014/main" id="{74F28298-20FD-4F0D-9737-28FF2855C241}"/>
              </a:ext>
            </a:extLst>
          </p:cNvPr>
          <p:cNvPicPr>
            <a:picLocks noChangeAspect="1"/>
          </p:cNvPicPr>
          <p:nvPr/>
        </p:nvPicPr>
        <p:blipFill>
          <a:blip r:embed="rId9"/>
          <a:stretch>
            <a:fillRect/>
          </a:stretch>
        </p:blipFill>
        <p:spPr>
          <a:xfrm>
            <a:off x="5979548" y="-1009014"/>
            <a:ext cx="359906" cy="218018"/>
          </a:xfrm>
          <a:prstGeom prst="rect">
            <a:avLst/>
          </a:prstGeom>
        </p:spPr>
      </p:pic>
      <p:pic>
        <p:nvPicPr>
          <p:cNvPr id="124" name="Picture 123">
            <a:extLst>
              <a:ext uri="{FF2B5EF4-FFF2-40B4-BE49-F238E27FC236}">
                <a16:creationId xmlns:a16="http://schemas.microsoft.com/office/drawing/2014/main" id="{A347B3AB-2664-48A2-850C-EFFA8E52BFAC}"/>
              </a:ext>
            </a:extLst>
          </p:cNvPr>
          <p:cNvPicPr>
            <a:picLocks noChangeAspect="1"/>
          </p:cNvPicPr>
          <p:nvPr/>
        </p:nvPicPr>
        <p:blipFill>
          <a:blip r:embed="rId11"/>
          <a:stretch>
            <a:fillRect/>
          </a:stretch>
        </p:blipFill>
        <p:spPr>
          <a:xfrm>
            <a:off x="4048907" y="-978201"/>
            <a:ext cx="359906" cy="214559"/>
          </a:xfrm>
          <a:prstGeom prst="rect">
            <a:avLst/>
          </a:prstGeom>
        </p:spPr>
      </p:pic>
      <p:pic>
        <p:nvPicPr>
          <p:cNvPr id="125" name="Picture 124">
            <a:extLst>
              <a:ext uri="{FF2B5EF4-FFF2-40B4-BE49-F238E27FC236}">
                <a16:creationId xmlns:a16="http://schemas.microsoft.com/office/drawing/2014/main" id="{F98185BC-E162-4531-BFCA-BE96906925F1}"/>
              </a:ext>
            </a:extLst>
          </p:cNvPr>
          <p:cNvPicPr>
            <a:picLocks noChangeAspect="1"/>
          </p:cNvPicPr>
          <p:nvPr/>
        </p:nvPicPr>
        <p:blipFill>
          <a:blip r:embed="rId12"/>
          <a:stretch>
            <a:fillRect/>
          </a:stretch>
        </p:blipFill>
        <p:spPr>
          <a:xfrm>
            <a:off x="8357648" y="-1564047"/>
            <a:ext cx="359906" cy="218018"/>
          </a:xfrm>
          <a:prstGeom prst="rect">
            <a:avLst/>
          </a:prstGeom>
        </p:spPr>
      </p:pic>
      <p:pic>
        <p:nvPicPr>
          <p:cNvPr id="126" name="Picture 125">
            <a:extLst>
              <a:ext uri="{FF2B5EF4-FFF2-40B4-BE49-F238E27FC236}">
                <a16:creationId xmlns:a16="http://schemas.microsoft.com/office/drawing/2014/main" id="{58467660-8104-4705-8F38-1DF0D0855E2A}"/>
              </a:ext>
            </a:extLst>
          </p:cNvPr>
          <p:cNvPicPr>
            <a:picLocks noChangeAspect="1"/>
          </p:cNvPicPr>
          <p:nvPr/>
        </p:nvPicPr>
        <p:blipFill>
          <a:blip r:embed="rId9"/>
          <a:stretch>
            <a:fillRect/>
          </a:stretch>
        </p:blipFill>
        <p:spPr>
          <a:xfrm>
            <a:off x="10961286" y="-735432"/>
            <a:ext cx="359906" cy="218018"/>
          </a:xfrm>
          <a:prstGeom prst="rect">
            <a:avLst/>
          </a:prstGeom>
        </p:spPr>
      </p:pic>
      <p:pic>
        <p:nvPicPr>
          <p:cNvPr id="127" name="Picture 126">
            <a:extLst>
              <a:ext uri="{FF2B5EF4-FFF2-40B4-BE49-F238E27FC236}">
                <a16:creationId xmlns:a16="http://schemas.microsoft.com/office/drawing/2014/main" id="{E53B8DDF-30A9-45B4-91C4-CAFE61A2680E}"/>
              </a:ext>
            </a:extLst>
          </p:cNvPr>
          <p:cNvPicPr>
            <a:picLocks noChangeAspect="1"/>
          </p:cNvPicPr>
          <p:nvPr/>
        </p:nvPicPr>
        <p:blipFill>
          <a:blip r:embed="rId12"/>
          <a:stretch>
            <a:fillRect/>
          </a:stretch>
        </p:blipFill>
        <p:spPr>
          <a:xfrm>
            <a:off x="5158989" y="-577380"/>
            <a:ext cx="359906" cy="218018"/>
          </a:xfrm>
          <a:prstGeom prst="rect">
            <a:avLst/>
          </a:prstGeom>
        </p:spPr>
      </p:pic>
      <p:pic>
        <p:nvPicPr>
          <p:cNvPr id="128" name="Picture 127">
            <a:extLst>
              <a:ext uri="{FF2B5EF4-FFF2-40B4-BE49-F238E27FC236}">
                <a16:creationId xmlns:a16="http://schemas.microsoft.com/office/drawing/2014/main" id="{F215461D-643C-46F0-B9BF-CED2FF22E7D4}"/>
              </a:ext>
            </a:extLst>
          </p:cNvPr>
          <p:cNvPicPr>
            <a:picLocks noChangeAspect="1"/>
          </p:cNvPicPr>
          <p:nvPr/>
        </p:nvPicPr>
        <p:blipFill>
          <a:blip r:embed="rId8"/>
          <a:stretch>
            <a:fillRect/>
          </a:stretch>
        </p:blipFill>
        <p:spPr>
          <a:xfrm>
            <a:off x="4552971" y="-329583"/>
            <a:ext cx="359906" cy="214559"/>
          </a:xfrm>
          <a:prstGeom prst="rect">
            <a:avLst/>
          </a:prstGeom>
        </p:spPr>
      </p:pic>
      <p:pic>
        <p:nvPicPr>
          <p:cNvPr id="129" name="Picture 128">
            <a:extLst>
              <a:ext uri="{FF2B5EF4-FFF2-40B4-BE49-F238E27FC236}">
                <a16:creationId xmlns:a16="http://schemas.microsoft.com/office/drawing/2014/main" id="{D10A4024-EBE1-42C0-9304-C13FE3470339}"/>
              </a:ext>
            </a:extLst>
          </p:cNvPr>
          <p:cNvPicPr>
            <a:picLocks noChangeAspect="1"/>
          </p:cNvPicPr>
          <p:nvPr/>
        </p:nvPicPr>
        <p:blipFill>
          <a:blip r:embed="rId9"/>
          <a:stretch>
            <a:fillRect/>
          </a:stretch>
        </p:blipFill>
        <p:spPr>
          <a:xfrm>
            <a:off x="1116488" y="-1401690"/>
            <a:ext cx="359906" cy="218018"/>
          </a:xfrm>
          <a:prstGeom prst="rect">
            <a:avLst/>
          </a:prstGeom>
        </p:spPr>
      </p:pic>
      <p:pic>
        <p:nvPicPr>
          <p:cNvPr id="130" name="Picture 129">
            <a:extLst>
              <a:ext uri="{FF2B5EF4-FFF2-40B4-BE49-F238E27FC236}">
                <a16:creationId xmlns:a16="http://schemas.microsoft.com/office/drawing/2014/main" id="{9099DF57-12AF-4630-83BF-DC32899B7987}"/>
              </a:ext>
            </a:extLst>
          </p:cNvPr>
          <p:cNvPicPr>
            <a:picLocks noChangeAspect="1"/>
          </p:cNvPicPr>
          <p:nvPr/>
        </p:nvPicPr>
        <p:blipFill>
          <a:blip r:embed="rId16"/>
          <a:stretch>
            <a:fillRect/>
          </a:stretch>
        </p:blipFill>
        <p:spPr>
          <a:xfrm>
            <a:off x="10390380" y="-351530"/>
            <a:ext cx="359906" cy="218018"/>
          </a:xfrm>
          <a:prstGeom prst="rect">
            <a:avLst/>
          </a:prstGeom>
        </p:spPr>
      </p:pic>
      <p:pic>
        <p:nvPicPr>
          <p:cNvPr id="131" name="Picture 130">
            <a:extLst>
              <a:ext uri="{FF2B5EF4-FFF2-40B4-BE49-F238E27FC236}">
                <a16:creationId xmlns:a16="http://schemas.microsoft.com/office/drawing/2014/main" id="{00B2893E-8591-48D3-8031-4FEDB4016EFE}"/>
              </a:ext>
            </a:extLst>
          </p:cNvPr>
          <p:cNvPicPr>
            <a:picLocks noChangeAspect="1"/>
          </p:cNvPicPr>
          <p:nvPr/>
        </p:nvPicPr>
        <p:blipFill>
          <a:blip r:embed="rId9"/>
          <a:stretch>
            <a:fillRect/>
          </a:stretch>
        </p:blipFill>
        <p:spPr>
          <a:xfrm>
            <a:off x="3661617" y="-485341"/>
            <a:ext cx="359906" cy="218018"/>
          </a:xfrm>
          <a:prstGeom prst="rect">
            <a:avLst/>
          </a:prstGeom>
        </p:spPr>
      </p:pic>
      <p:pic>
        <p:nvPicPr>
          <p:cNvPr id="132" name="Picture 131">
            <a:extLst>
              <a:ext uri="{FF2B5EF4-FFF2-40B4-BE49-F238E27FC236}">
                <a16:creationId xmlns:a16="http://schemas.microsoft.com/office/drawing/2014/main" id="{013F2579-04EB-4461-A5E3-7B0DC899F94B}"/>
              </a:ext>
            </a:extLst>
          </p:cNvPr>
          <p:cNvPicPr>
            <a:picLocks noChangeAspect="1"/>
          </p:cNvPicPr>
          <p:nvPr/>
        </p:nvPicPr>
        <p:blipFill>
          <a:blip r:embed="rId9"/>
          <a:stretch>
            <a:fillRect/>
          </a:stretch>
        </p:blipFill>
        <p:spPr>
          <a:xfrm>
            <a:off x="11940578" y="-1227070"/>
            <a:ext cx="359906" cy="218018"/>
          </a:xfrm>
          <a:prstGeom prst="rect">
            <a:avLst/>
          </a:prstGeom>
        </p:spPr>
      </p:pic>
      <p:grpSp>
        <p:nvGrpSpPr>
          <p:cNvPr id="59" name="Group 58">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0"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62"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528358" y="343470"/>
              <a:ext cx="424964" cy="337856"/>
            </a:xfrm>
            <a:prstGeom prst="rect">
              <a:avLst/>
            </a:prstGeom>
          </p:spPr>
        </p:pic>
      </p:grpSp>
    </p:spTree>
    <p:extLst>
      <p:ext uri="{BB962C8B-B14F-4D97-AF65-F5344CB8AC3E}">
        <p14:creationId xmlns:p14="http://schemas.microsoft.com/office/powerpoint/2010/main" val="310661718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0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p:cTn id="7" dur="500" fill="hold"/>
                                        <p:tgtEl>
                                          <p:spTgt spid="112"/>
                                        </p:tgtEl>
                                        <p:attrNameLst>
                                          <p:attrName>ppt_w</p:attrName>
                                        </p:attrNameLst>
                                      </p:cBhvr>
                                      <p:tavLst>
                                        <p:tav tm="0">
                                          <p:val>
                                            <p:fltVal val="0"/>
                                          </p:val>
                                        </p:tav>
                                        <p:tav tm="100000">
                                          <p:val>
                                            <p:strVal val="#ppt_w"/>
                                          </p:val>
                                        </p:tav>
                                      </p:tavLst>
                                    </p:anim>
                                    <p:anim calcmode="lin" valueType="num">
                                      <p:cBhvr>
                                        <p:cTn id="8" dur="500" fill="hold"/>
                                        <p:tgtEl>
                                          <p:spTgt spid="112"/>
                                        </p:tgtEl>
                                        <p:attrNameLst>
                                          <p:attrName>ppt_h</p:attrName>
                                        </p:attrNameLst>
                                      </p:cBhvr>
                                      <p:tavLst>
                                        <p:tav tm="0">
                                          <p:val>
                                            <p:fltVal val="0"/>
                                          </p:val>
                                        </p:tav>
                                        <p:tav tm="100000">
                                          <p:val>
                                            <p:strVal val="#ppt_h"/>
                                          </p:val>
                                        </p:tav>
                                      </p:tavLst>
                                    </p:anim>
                                    <p:animEffect transition="in" filter="fade">
                                      <p:cBhvr>
                                        <p:cTn id="9" dur="500"/>
                                        <p:tgtEl>
                                          <p:spTgt spid="112"/>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12"/>
                                        </p:tgtEl>
                                      </p:cBhvr>
                                    </p:animEffect>
                                    <p:animScale>
                                      <p:cBhvr>
                                        <p:cTn id="12" dur="250" autoRev="1" fill="hold"/>
                                        <p:tgtEl>
                                          <p:spTgt spid="112"/>
                                        </p:tgtEl>
                                      </p:cBhvr>
                                      <p:by x="105000" y="105000"/>
                                    </p:animScale>
                                  </p:childTnLst>
                                </p:cTn>
                              </p:par>
                            </p:childTnLst>
                          </p:cTn>
                        </p:par>
                      </p:childTnLst>
                    </p:cTn>
                  </p:par>
                </p:childTnLst>
              </p:cTn>
              <p:nextCondLst>
                <p:cond evt="onClick" delay="0">
                  <p:tgtEl>
                    <p:spTgt spid="108"/>
                  </p:tgtEl>
                </p:cond>
              </p:nextCondLst>
            </p:seq>
            <p:seq concurrent="1" nextAc="seek">
              <p:cTn id="13" restart="whenNotActive" fill="hold" evtFilter="cancelBubble" nodeType="interactiveSeq">
                <p:stCondLst>
                  <p:cond evt="onClick" delay="0">
                    <p:tgtEl>
                      <p:spTgt spid="110"/>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13"/>
                                        </p:tgtEl>
                                        <p:attrNameLst>
                                          <p:attrName>style.visibility</p:attrName>
                                        </p:attrNameLst>
                                      </p:cBhvr>
                                      <p:to>
                                        <p:strVal val="visible"/>
                                      </p:to>
                                    </p:set>
                                    <p:anim calcmode="lin" valueType="num">
                                      <p:cBhvr>
                                        <p:cTn id="18" dur="500" fill="hold"/>
                                        <p:tgtEl>
                                          <p:spTgt spid="113"/>
                                        </p:tgtEl>
                                        <p:attrNameLst>
                                          <p:attrName>ppt_w</p:attrName>
                                        </p:attrNameLst>
                                      </p:cBhvr>
                                      <p:tavLst>
                                        <p:tav tm="0">
                                          <p:val>
                                            <p:fltVal val="0"/>
                                          </p:val>
                                        </p:tav>
                                        <p:tav tm="100000">
                                          <p:val>
                                            <p:strVal val="#ppt_w"/>
                                          </p:val>
                                        </p:tav>
                                      </p:tavLst>
                                    </p:anim>
                                    <p:anim calcmode="lin" valueType="num">
                                      <p:cBhvr>
                                        <p:cTn id="19" dur="500" fill="hold"/>
                                        <p:tgtEl>
                                          <p:spTgt spid="113"/>
                                        </p:tgtEl>
                                        <p:attrNameLst>
                                          <p:attrName>ppt_h</p:attrName>
                                        </p:attrNameLst>
                                      </p:cBhvr>
                                      <p:tavLst>
                                        <p:tav tm="0">
                                          <p:val>
                                            <p:fltVal val="0"/>
                                          </p:val>
                                        </p:tav>
                                        <p:tav tm="100000">
                                          <p:val>
                                            <p:strVal val="#ppt_h"/>
                                          </p:val>
                                        </p:tav>
                                      </p:tavLst>
                                    </p:anim>
                                    <p:animEffect transition="in" filter="fade">
                                      <p:cBhvr>
                                        <p:cTn id="20" dur="500"/>
                                        <p:tgtEl>
                                          <p:spTgt spid="113"/>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13"/>
                                        </p:tgtEl>
                                      </p:cBhvr>
                                    </p:animEffect>
                                    <p:animScale>
                                      <p:cBhvr>
                                        <p:cTn id="23" dur="250" autoRev="1" fill="hold"/>
                                        <p:tgtEl>
                                          <p:spTgt spid="113"/>
                                        </p:tgtEl>
                                      </p:cBhvr>
                                      <p:by x="105000" y="105000"/>
                                    </p:animScale>
                                  </p:childTnLst>
                                </p:cTn>
                              </p:par>
                            </p:childTnLst>
                          </p:cTn>
                        </p:par>
                      </p:childTnLst>
                    </p:cTn>
                  </p:par>
                </p:childTnLst>
              </p:cTn>
              <p:nextCondLst>
                <p:cond evt="onClick" delay="0">
                  <p:tgtEl>
                    <p:spTgt spid="110"/>
                  </p:tgtEl>
                </p:cond>
              </p:nextCondLst>
            </p:seq>
            <p:seq concurrent="1" nextAc="seek">
              <p:cTn id="24" restart="whenNotActive" fill="hold" evtFilter="cancelBubble" nodeType="interactiveSeq">
                <p:stCondLst>
                  <p:cond evt="onClick" delay="0">
                    <p:tgtEl>
                      <p:spTgt spid="10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 calcmode="lin" valueType="num">
                                      <p:cBhvr>
                                        <p:cTn id="29" dur="500" fill="hold"/>
                                        <p:tgtEl>
                                          <p:spTgt spid="103"/>
                                        </p:tgtEl>
                                        <p:attrNameLst>
                                          <p:attrName>ppt_w</p:attrName>
                                        </p:attrNameLst>
                                      </p:cBhvr>
                                      <p:tavLst>
                                        <p:tav tm="0">
                                          <p:val>
                                            <p:fltVal val="0"/>
                                          </p:val>
                                        </p:tav>
                                        <p:tav tm="100000">
                                          <p:val>
                                            <p:strVal val="#ppt_w"/>
                                          </p:val>
                                        </p:tav>
                                      </p:tavLst>
                                    </p:anim>
                                    <p:anim calcmode="lin" valueType="num">
                                      <p:cBhvr>
                                        <p:cTn id="30" dur="500" fill="hold"/>
                                        <p:tgtEl>
                                          <p:spTgt spid="103"/>
                                        </p:tgtEl>
                                        <p:attrNameLst>
                                          <p:attrName>ppt_h</p:attrName>
                                        </p:attrNameLst>
                                      </p:cBhvr>
                                      <p:tavLst>
                                        <p:tav tm="0">
                                          <p:val>
                                            <p:fltVal val="0"/>
                                          </p:val>
                                        </p:tav>
                                        <p:tav tm="100000">
                                          <p:val>
                                            <p:strVal val="#ppt_h"/>
                                          </p:val>
                                        </p:tav>
                                      </p:tavLst>
                                    </p:anim>
                                    <p:animEffect transition="in" filter="fade">
                                      <p:cBhvr>
                                        <p:cTn id="31" dur="500"/>
                                        <p:tgtEl>
                                          <p:spTgt spid="103"/>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3"/>
                                        </p:tgtEl>
                                      </p:cBhvr>
                                    </p:animEffect>
                                    <p:animScale>
                                      <p:cBhvr>
                                        <p:cTn id="34"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35" restart="whenNotActive" fill="hold" evtFilter="cancelBubble" nodeType="interactiveSeq">
                <p:stCondLst>
                  <p:cond evt="onClick" delay="0">
                    <p:tgtEl>
                      <p:spTgt spid="9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cBhvr>
                                        <p:cTn id="40" dur="500" fill="hold"/>
                                        <p:tgtEl>
                                          <p:spTgt spid="98"/>
                                        </p:tgtEl>
                                        <p:attrNameLst>
                                          <p:attrName>ppt_w</p:attrName>
                                        </p:attrNameLst>
                                      </p:cBhvr>
                                      <p:tavLst>
                                        <p:tav tm="0">
                                          <p:val>
                                            <p:fltVal val="0"/>
                                          </p:val>
                                        </p:tav>
                                        <p:tav tm="100000">
                                          <p:val>
                                            <p:strVal val="#ppt_w"/>
                                          </p:val>
                                        </p:tav>
                                      </p:tavLst>
                                    </p:anim>
                                    <p:anim calcmode="lin" valueType="num">
                                      <p:cBhvr>
                                        <p:cTn id="41" dur="500" fill="hold"/>
                                        <p:tgtEl>
                                          <p:spTgt spid="98"/>
                                        </p:tgtEl>
                                        <p:attrNameLst>
                                          <p:attrName>ppt_h</p:attrName>
                                        </p:attrNameLst>
                                      </p:cBhvr>
                                      <p:tavLst>
                                        <p:tav tm="0">
                                          <p:val>
                                            <p:fltVal val="0"/>
                                          </p:val>
                                        </p:tav>
                                        <p:tav tm="100000">
                                          <p:val>
                                            <p:strVal val="#ppt_h"/>
                                          </p:val>
                                        </p:tav>
                                      </p:tavLst>
                                    </p:anim>
                                    <p:animEffect transition="in" filter="fade">
                                      <p:cBhvr>
                                        <p:cTn id="42" dur="500"/>
                                        <p:tgtEl>
                                          <p:spTgt spid="98"/>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98"/>
                                        </p:tgtEl>
                                      </p:cBhvr>
                                    </p:animEffect>
                                    <p:animScale>
                                      <p:cBhvr>
                                        <p:cTn id="45" dur="250" autoRev="1" fill="hold"/>
                                        <p:tgtEl>
                                          <p:spTgt spid="98"/>
                                        </p:tgtEl>
                                      </p:cBhvr>
                                      <p:by x="105000" y="105000"/>
                                    </p:animScale>
                                  </p:childTnLst>
                                </p:cTn>
                              </p:par>
                            </p:childTnLst>
                          </p:cTn>
                        </p:par>
                      </p:childTnLst>
                    </p:cTn>
                  </p:par>
                </p:childTnLst>
              </p:cTn>
              <p:nextCondLst>
                <p:cond evt="onClick" delay="0">
                  <p:tgtEl>
                    <p:spTgt spid="96"/>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4"/>
                                        </p:tgtEl>
                                      </p:cBhvr>
                                    </p:animEffect>
                                    <p:animScale>
                                      <p:cBhvr>
                                        <p:cTn id="56" dur="250" autoRev="1" fill="hold"/>
                                        <p:tgtEl>
                                          <p:spTgt spid="4"/>
                                        </p:tgtEl>
                                      </p:cBhvr>
                                      <p:by x="105000" y="105000"/>
                                    </p:animScale>
                                  </p:childTnLst>
                                </p:cTn>
                              </p:par>
                              <p:par>
                                <p:cTn id="5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8" dur="2000" fill="hold"/>
                                        <p:tgtEl>
                                          <p:spTgt spid="99"/>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0" dur="2000" fill="hold"/>
                                        <p:tgtEl>
                                          <p:spTgt spid="111"/>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100"/>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1.0732E-6 2.59259E-6 L -1.0732E-6 0.00046 L 0.0224 0.13472 C 0.02931 0.17662 0.03074 0.17315 0.03556 0.23935 C 0.03595 0.24514 0.03608 0.25393 0.03647 0.26134 C 0.0353 0.29398 0.03478 0.33727 0.03282 0.35856 C 0.02983 0.39028 0.02605 0.39676 0.02253 0.41111 C 0.01993 0.42176 0.01719 0.42546 0.01459 0.43333 C 0.00808 0.45254 0.00912 0.45 0.00261 0.47824 C 0.00195 0.4919 0.00091 0.50347 0.00039 0.51944 C -1.0732E-6 0.53194 -0.00013 0.54653 -1.0732E-6 0.56041 C 0.00039 0.64467 0.00013 0.66481 0.00417 0.70995 C 0.00742 0.74815 0.01198 0.7662 0.01576 0.78102 C 0.02097 0.80115 0.02318 0.80092 0.02839 0.8074 C 0.03295 0.80324 0.03738 0.80139 0.04181 0.79606 C 0.04233 0.79537 0.04363 0.79398 0.04324 0.78842 C 0.04194 0.77037 0.04012 0.76365 0.03868 0.75115 C 0.03139 0.7537 0.02631 0.74606 0.01941 0.78102 C 0.01368 0.81065 0.00235 0.88565 0.00235 0.88611 C 0.00013 0.92014 -0.00247 0.94328 0.0056 0.97546 C 0.01003 0.99328 0.01485 0.9831 0.01941 0.98657 C 0.02449 0.9956 0.02957 1 0.03452 1.01296 C 0.05548 1.0669 0.05327 1.0618 0.06786 1.1324 C 0.06812 1.14259 0.06903 1.15139 0.06877 1.16227 C 0.06773 1.23958 0.0564 1.21736 0.05574 1.21852 L 0.0323 1.21088 C 0.02605 1.20486 0.0198 1.19583 0.01355 1.18865 C 0.01185 1.17615 0.0099 1.1706 0.00847 1.15115 C 0.00612 1.11782 0.00599 1.08125 0.0056 1.03912 C 0.00677 1.03403 0.00795 1.02384 0.00925 1.02407 C 0.02188 1.02662 0.02371 1.03703 0.03504 1.11389 C 0.04207 1.16134 0.04871 1.18889 0.05379 1.27453 C 0.0547 1.2919 0.05561 1.31065 0.0564 1.33078 C 0.05705 1.34838 0.05757 1.36805 0.05809 1.38657 C 0.05939 1.51921 0.05861 1.45463 0.06056 1.58125 L 0.06056 1.58148 L 0.06108 1.62245 " pathEditMode="relative" rAng="0" ptsTypes="AAAAAAAAAAAAAAAAAAAAAAAAAAAAAAAAAAAAA">
                                      <p:cBhvr>
                                        <p:cTn id="64" dur="2000" fill="hold"/>
                                        <p:tgtEl>
                                          <p:spTgt spid="97"/>
                                        </p:tgtEl>
                                        <p:attrNameLst>
                                          <p:attrName>ppt_x</p:attrName>
                                          <p:attrName>ppt_y</p:attrName>
                                        </p:attrNameLst>
                                      </p:cBhvr>
                                      <p:rCtr x="3425" y="81111"/>
                                    </p:animMotion>
                                  </p:childTnLst>
                                </p:cTn>
                              </p:par>
                              <p:par>
                                <p:cTn id="65"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66" dur="2000" fill="hold"/>
                                        <p:tgtEl>
                                          <p:spTgt spid="101"/>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68" dur="2000" fill="hold"/>
                                        <p:tgtEl>
                                          <p:spTgt spid="104"/>
                                        </p:tgtEl>
                                        <p:attrNameLst>
                                          <p:attrName>ppt_x</p:attrName>
                                          <p:attrName>ppt_y</p:attrName>
                                        </p:attrNameLst>
                                      </p:cBhvr>
                                      <p:rCtr x="-4792" y="65810"/>
                                    </p:animMotion>
                                  </p:childTnLst>
                                </p:cTn>
                              </p:par>
                              <p:par>
                                <p:cTn id="69"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70" dur="2000" fill="hold"/>
                                        <p:tgtEl>
                                          <p:spTgt spid="109"/>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2" dur="2000" fill="hold"/>
                                        <p:tgtEl>
                                          <p:spTgt spid="105"/>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25398 0.05208 L -0.25398 0.05231 C -0.24017 0.06551 -0.22428 0.07338 -0.21243 0.0919 C -0.16958 0.15879 -0.16919 0.20162 -0.15017 0.29583 C -0.14809 0.32801 -0.1421 0.36018 -0.14379 0.39236 C -0.14809 0.47361 -0.17153 0.51782 -0.2093 0.5625 C -0.2261 0.58264 -0.24655 0.59097 -0.26518 0.60509 C -0.28536 0.60324 -0.30594 0.60671 -0.32574 0.59954 C -0.37523 0.58125 -0.38747 0.55254 -0.42629 0.50023 C -0.43436 0.47546 -0.44595 0.4537 -0.45025 0.42616 C -0.46106 0.3581 -0.42798 0.33935 -0.39763 0.31875 C -0.37354 0.30208 -0.34762 0.29583 -0.32261 0.28449 C -0.29709 0.30347 -0.26934 0.31481 -0.24603 0.34143 C -0.22571 0.36435 -0.20761 0.42338 -0.19485 0.46041 C -0.1938 0.47824 -0.19068 0.49653 -0.19172 0.51412 C -0.19237 0.52477 -0.19589 0.53472 -0.19966 0.54282 C -0.20461 0.55301 -0.21048 0.56204 -0.21725 0.56829 C -0.23548 0.58518 -0.29396 0.58981 -0.30021 0.59097 C -0.42954 0.58935 -0.47943 0.63333 -0.56981 0.56551 C -0.57815 0.55926 -0.58583 0.55023 -0.59378 0.54282 C -0.5986 0.53333 -0.60537 0.52616 -0.6081 0.51412 C -0.61175 0.49907 -0.61266 0.45903 -0.60016 0.44884 C -0.58987 0.44074 -0.57789 0.44352 -0.56669 0.44074 C -0.54194 0.45555 -0.51602 0.46759 -0.49479 0.49745 C -0.48802 0.50694 -0.48437 0.52199 -0.47903 0.53426 C -0.47669 0.55023 -0.47122 0.5662 -0.47265 0.58241 C -0.47617 0.62986 -0.47995 0.67986 -0.49323 0.72153 C -0.50378 0.75393 -0.52449 0.77222 -0.54116 0.79491 C -0.58727 0.85879 -0.57424 0.8456 -0.62256 0.86041 C -0.64014 0.84907 -0.65994 0.8456 -0.67518 0.82616 C -0.68404 0.81551 -0.68351 0.76458 -0.67518 0.75278 C -0.66984 0.74444 -0.66137 0.74884 -0.65447 0.74699 C -0.63103 0.75069 -0.60719 0.75 -0.58427 0.75833 C -0.53465 0.77616 -0.53699 0.80208 -0.48841 0.82616 C -0.45989 0.84074 -0.42993 0.84629 -0.40076 0.85764 C -0.3497 0.87754 -0.30933 0.88958 -0.26348 0.92847 C -0.22858 0.95833 -0.18859 0.9919 -0.16294 1.04768 C -0.15317 1.06898 -0.14705 1.09491 -0.1391 1.11875 C -0.13793 1.12893 -0.13259 1.17291 -0.13259 1.18958 C -0.13259 1.19907 -0.13428 1.21805 -0.13428 1.21829 " pathEditMode="relative" rAng="0" ptsTypes="AAAAAAAAAAAAAAAAAAAAAAAAAAAAAAAAAAAAAAAA">
                                      <p:cBhvr>
                                        <p:cTn id="74" dur="2000" fill="hold"/>
                                        <p:tgtEl>
                                          <p:spTgt spid="106"/>
                                        </p:tgtEl>
                                        <p:attrNameLst>
                                          <p:attrName>ppt_x</p:attrName>
                                          <p:attrName>ppt_y</p:attrName>
                                        </p:attrNameLst>
                                      </p:cBhvr>
                                      <p:rCtr x="-15316" y="58310"/>
                                    </p:animMotion>
                                  </p:childTnLst>
                                </p:cTn>
                              </p:par>
                              <p:par>
                                <p:cTn id="75"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76" dur="2000" fill="hold"/>
                                        <p:tgtEl>
                                          <p:spTgt spid="107"/>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8" dur="2000" fill="hold"/>
                                        <p:tgtEl>
                                          <p:spTgt spid="114"/>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0" dur="2000" fill="hold"/>
                                        <p:tgtEl>
                                          <p:spTgt spid="116"/>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2.26622E-7 -2.22222E-6 L -2.26622E-7 0.00023 C 0.00039 0.03218 0.0013 0.06435 -2.26622E-7 0.09676 C -0.00065 0.11297 -0.00195 0.12871 -0.00326 0.14468 C -0.00664 0.18866 -0.00977 0.22639 -0.01849 0.2581 C -0.03126 0.30394 -0.04754 0.30417 -0.06265 0.31759 C -0.09742 0.34838 -0.0745 0.33426 -0.10302 0.34884 C -0.10849 0.34699 -0.11409 0.34699 -0.11956 0.34306 C -0.12099 0.34213 -0.12243 0.33935 -0.12347 0.33472 C -0.12438 0.33009 -0.12425 0.32338 -0.12464 0.31759 C -0.1223 0.30903 -0.1206 0.29584 -0.11761 0.29213 C -0.09768 0.26551 -0.08492 0.28241 -0.06395 0.29213 C -0.06278 0.29398 -0.03829 0.32338 -0.03712 0.35741 C -0.03451 0.42917 -0.04142 0.46459 -0.05561 0.48218 C -0.08244 0.51528 -0.09781 0.51945 -0.12217 0.53033 C -0.13623 0.5257 -0.15043 0.52431 -0.16437 0.51621 C -0.16528 0.51574 -0.16593 0.5088 -0.16567 0.50486 C -0.16489 0.49514 -0.16397 0.48195 -0.16176 0.4794 C -0.15329 0.46898 -0.14431 0.47176 -0.13558 0.46806 C -0.11253 0.47963 -0.09325 0.47847 -0.07228 0.52176 C -0.06421 0.53866 -0.05301 0.58542 -0.04611 0.61273 C -0.04415 0.62778 -0.04142 0.64144 -0.04024 0.6581 C -0.03868 0.68148 -0.03959 0.74074 -0.04285 0.76019 C -0.04637 0.78125 -0.05171 0.79653 -0.05692 0.80834 C -0.07828 0.85579 -0.09286 0.8507 -0.11696 0.86227 C -0.1404 0.85949 -0.16397 0.86065 -0.18742 0.85371 C -0.20175 0.84954 -0.18872 0.7919 -0.18169 0.78009 C -0.17231 0.76412 -0.16163 0.77246 -0.1516 0.76875 C -0.14275 0.7838 -0.13272 0.78866 -0.12529 0.81412 C -0.12178 0.82616 -0.12152 0.85116 -0.12152 0.87084 C -0.12139 0.92871 -0.12321 0.98634 -0.12464 1.04375 C -0.12542 1.0706 -0.12764 1.0963 -0.1279 1.12338 C -0.12868 1.20834 -0.1279 1.29352 -0.1279 1.37871 " pathEditMode="relative" rAng="0" ptsTypes="AAAAAAAAAAAAAAAAAAAAAAAAAAAAAAAAA">
                                      <p:cBhvr>
                                        <p:cTn id="82" dur="2000" fill="hold"/>
                                        <p:tgtEl>
                                          <p:spTgt spid="115"/>
                                        </p:tgtEl>
                                        <p:attrNameLst>
                                          <p:attrName>ppt_x</p:attrName>
                                          <p:attrName>ppt_y</p:attrName>
                                        </p:attrNameLst>
                                      </p:cBhvr>
                                      <p:rCtr x="-9651" y="68935"/>
                                    </p:animMotion>
                                  </p:childTnLst>
                                </p:cTn>
                              </p:par>
                              <p:par>
                                <p:cTn id="83"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84" dur="2000" fill="hold"/>
                                        <p:tgtEl>
                                          <p:spTgt spid="117"/>
                                        </p:tgtEl>
                                        <p:attrNameLst>
                                          <p:attrName>ppt_x</p:attrName>
                                          <p:attrName>ppt_y</p:attrName>
                                        </p:attrNameLst>
                                      </p:cBhvr>
                                      <p:rCtr x="18750" y="58287"/>
                                    </p:animMotion>
                                  </p:childTnLst>
                                </p:cTn>
                              </p:par>
                              <p:par>
                                <p:cTn id="8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6" dur="2000" fill="hold"/>
                                        <p:tgtEl>
                                          <p:spTgt spid="118"/>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11396 0.06921 L -0.11396 0.06944 C -0.11748 0.10417 -0.1292 0.21389 -0.13219 0.25625 C -0.13858 0.34861 -0.14952 0.53727 -0.14952 0.5375 C -0.15173 0.6081 -0.15798 0.71759 -0.15225 0.79537 C -0.15082 0.81505 -0.1473 0.82662 -0.14418 0.83518 C -0.13962 0.84792 -0.13441 0.85023 -0.12946 0.85787 C -0.11253 0.8463 -0.09768 0.85833 -0.08413 0.78403 C -0.08205 0.77315 -0.08257 0.75185 -0.08179 0.73588 C -0.08531 0.69884 -0.087 0.65324 -0.09208 0.62523 C -0.0969 0.59884 -0.11696 0.61018 -0.12099 0.61111 C -0.12724 0.61944 -0.13376 0.62245 -0.13975 0.63657 C -0.16163 0.68819 -0.15303 0.67569 -0.16462 0.69051 C -0.17049 0.68472 -0.17661 0.68773 -0.18208 0.67338 C -0.18442 0.66713 -0.18859 0.59514 -0.18911 0.58542 C -0.18872 0.5713 -0.18937 0.55347 -0.18781 0.54282 C -0.18286 0.50833 -0.17374 0.50694 -0.16736 0.50046 C -0.15564 0.51458 -0.14027 0.52407 -0.13037 0.57407 C -0.12711 0.59074 -0.12659 0.6213 -0.12464 0.64514 C -0.1249 0.6669 -0.12386 0.69097 -0.12542 0.71042 C -0.12985 0.76343 -0.14834 0.85185 -0.15394 0.88333 C -0.17622 1.0088 -0.16007 0.91875 -0.17986 1.06204 C -0.1882 1.12338 -0.18481 1.08889 -0.19445 1.1331 C -0.19575 1.13935 -0.19666 1.14977 -0.19797 1.15579 C -0.19901 1.16042 -0.20044 1.16111 -0.20161 1.16435 C -0.20213 1.16597 -0.20279 1.16805 -0.20331 1.16991 C -0.20956 1.16157 -0.21281 1.16134 -0.21802 1.13009 C -0.21972 1.12083 -0.22011 1.10555 -0.22115 1.09329 C -0.22128 1.0838 -0.22206 1.07407 -0.22167 1.06505 C -0.21972 1.02639 -0.21933 1.02778 -0.21581 1.01667 C -0.2106 1.0243 -0.20487 1.02315 -0.20018 1.03935 C -0.19692 1.05116 -0.19484 1.07454 -0.19315 1.09606 C -0.19093 1.12454 -0.18989 1.15625 -0.18872 1.18704 C -0.18572 1.26319 -0.18742 1.40278 -0.18742 1.45093 " pathEditMode="relative" rAng="0" ptsTypes="AAAAAAAAAAAAAAAAAAAAAAAAAAAAAAAAAA">
                                      <p:cBhvr>
                                        <p:cTn id="88" dur="2000" fill="hold"/>
                                        <p:tgtEl>
                                          <p:spTgt spid="119"/>
                                        </p:tgtEl>
                                        <p:attrNameLst>
                                          <p:attrName>ppt_x</p:attrName>
                                          <p:attrName>ppt_y</p:attrName>
                                        </p:attrNameLst>
                                      </p:cBhvr>
                                      <p:rCtr x="-3777" y="69074"/>
                                    </p:animMotion>
                                  </p:childTnLst>
                                </p:cTn>
                              </p:par>
                              <p:par>
                                <p:cTn id="89" presetID="0" presetClass="path" presetSubtype="0" fill="hold" nodeType="withEffect">
                                  <p:stCondLst>
                                    <p:cond delay="500"/>
                                  </p:stCondLst>
                                  <p:childTnLst>
                                    <p:animMotion origin="layout" path="M -1.64105E-7 4.44444E-6 L -1.64105E-7 0.00023 C 0.00091 0.01041 0.00274 0.02083 0.00274 0.03125 C 0.00313 0.07268 0.00261 0.11435 0.0013 0.15601 C 0.00117 0.16018 -1.64105E-7 0.16435 -0.00143 0.16736 C -0.0043 0.17222 -0.00768 0.17615 -0.01133 0.1787 C -0.01771 0.18287 -0.02436 0.18449 -0.031 0.18703 C -0.03894 0.19027 -0.04702 0.19282 -0.05496 0.1956 C -0.04975 0.20046 -0.04363 0.20231 -0.03946 0.20949 C -0.02904 0.22847 -0.03009 0.253 -0.02813 0.278 C -0.02735 0.28935 -0.02631 0.30069 -0.0254 0.31203 C -0.02631 0.33564 -0.02644 0.35949 -0.02813 0.38287 C -0.0297 0.403 -0.03764 0.43078 -0.04506 0.44236 C -0.05392 0.45601 -0.07463 0.47361 -0.07463 0.47384 C -0.07046 0.48217 -0.06551 0.48935 -0.06186 0.49907 C -0.05783 0.51064 -0.05548 0.53078 -0.05353 0.54467 C -0.05887 0.59421 -0.05418 0.63078 -0.0788 0.65231 C -0.08674 0.65925 -0.09573 0.6581 -0.10419 0.66064 C -0.12295 0.65902 -0.14196 0.6618 -0.16046 0.65509 C -0.1628 0.65439 -0.16124 0.64282 -0.15903 0.64097 C -0.1529 0.63611 -0.146 0.63912 -0.13936 0.63819 C -0.13532 0.64444 -0.12647 0.65439 -0.12386 0.66643 C -0.12099 0.68032 -0.11683 0.70902 -0.11683 0.70925 C -0.11631 0.71666 -0.115 0.7243 -0.11539 0.73171 C -0.11644 0.74629 -0.12581 0.76273 -0.13089 0.76875 C -0.15382 0.79537 -0.15746 0.79166 -0.18299 0.79976 C -0.17413 0.81412 -0.16332 0.82453 -0.15629 0.84236 C -0.149 0.86088 -0.15277 0.91064 -0.15486 0.92754 C -0.16189 0.98472 -0.18533 1.05972 -0.19836 1.10069 C -0.21021 1.13726 -0.21568 1.15023 -0.22363 1.18842 C -0.22662 1.20231 -0.22636 1.20254 -0.22636 1.21111 " pathEditMode="relative" rAng="0" ptsTypes="AAAAAAAAAAAAAAAAAAAAAAAAAAAAAAA">
                                      <p:cBhvr>
                                        <p:cTn id="90" dur="2000" fill="hold"/>
                                        <p:tgtEl>
                                          <p:spTgt spid="120"/>
                                        </p:tgtEl>
                                        <p:attrNameLst>
                                          <p:attrName>ppt_x</p:attrName>
                                          <p:attrName>ppt_y</p:attrName>
                                        </p:attrNameLst>
                                      </p:cBhvr>
                                      <p:rCtr x="-11175" y="60556"/>
                                    </p:animMotion>
                                  </p:childTnLst>
                                </p:cTn>
                              </p:par>
                              <p:par>
                                <p:cTn id="91" presetID="0" presetClass="path" presetSubtype="0" fill="hold" nodeType="withEffect">
                                  <p:stCondLst>
                                    <p:cond delay="500"/>
                                  </p:stCondLst>
                                  <p:childTnLst>
                                    <p:animMotion origin="layout" path="M -0.20096 0.09931 L -0.20096 0.09954 C -0.21698 0.14421 -0.22492 0.15116 -0.22492 0.20417 C -0.22492 0.21713 -0.22714 0.3456 -0.20578 0.37153 C -0.17048 0.41389 -0.07241 0.42199 -0.04454 0.42778 C -0.03373 0.44236 -0.02253 0.45509 -0.01263 0.4706 C -0.00234 0.4875 0.01303 0.52778 0.02084 0.54745 C 0.02149 0.55787 0.02319 0.56829 0.02254 0.5787 C 0.02045 0.61343 0.01329 0.65208 -0.00299 0.675 C -0.02096 0.70023 -0.05587 0.70764 -0.07632 0.71481 C -0.10237 0.70579 -0.15603 0.70949 -0.18181 0.66366 C -0.1852 0.65787 -0.18611 0.64861 -0.1882 0.64074 C -0.18611 0.63356 -0.18611 0.62176 -0.18181 0.61829 C -0.13688 0.58241 -0.02617 0.60602 -0.00468 0.60694 C 0.02657 0.61806 0.04403 0.61875 0.07021 0.64398 C 0.08245 0.65556 0.09352 0.67083 0.10537 0.68356 C 0.12061 0.70023 0.15161 0.73194 0.15161 0.73218 C 0.15682 0.7544 0.16255 0.76782 0.15643 0.79375 C 0.15486 0.80069 0.15083 0.80648 0.14692 0.80833 C 0.13923 0.81181 0.1309 0.81042 0.12295 0.81134 C 0.08779 0.81042 0.05262 0.81528 0.01772 0.80833 C 0.01433 0.80741 0.01772 0.79329 0.02084 0.79097 C 0.03413 0.7838 0.04845 0.78565 0.06239 0.78287 C 0.12217 0.7956 0.15122 0.77384 0.18834 0.84815 C 0.19641 0.86435 0.20006 0.88588 0.20592 0.9044 C 0.20852 0.98681 0.20839 0.93472 0.20279 1.04074 C 0.20162 1.06273 0.20201 1.08495 0.19954 1.10625 C 0.1912 1.18102 0.19485 1.14398 0.18834 1.2169 C 0.18664 1.2831 0.18677 1.25648 0.18677 1.2963 " pathEditMode="relative" rAng="0" ptsTypes="AAAAAAAAAAAAAAAAAAAAAAAAAAAAA">
                                      <p:cBhvr>
                                        <p:cTn id="92" dur="2000" fill="hold"/>
                                        <p:tgtEl>
                                          <p:spTgt spid="122"/>
                                        </p:tgtEl>
                                        <p:attrNameLst>
                                          <p:attrName>ppt_x</p:attrName>
                                          <p:attrName>ppt_y</p:attrName>
                                        </p:attrNameLst>
                                      </p:cBhvr>
                                      <p:rCtr x="19224" y="59838"/>
                                    </p:animMotion>
                                  </p:childTnLst>
                                </p:cTn>
                              </p:par>
                              <p:par>
                                <p:cTn id="93" presetID="0" presetClass="path" presetSubtype="0" fill="hold" nodeType="withEffect">
                                  <p:stCondLst>
                                    <p:cond delay="500"/>
                                  </p:stCondLst>
                                  <p:childTnLst>
                                    <p:animMotion origin="layout" path="M -0.00169 -1.85185E-6 L -0.00169 0.00046 C -0.00169 0.03588 -0.00182 0.07176 -0.00169 0.10741 C -0.00169 0.1257 -0.00169 0.14329 -0.00169 0.16111 C -0.00156 0.20949 -0.00156 0.25185 -0.00143 0.28681 C -0.00117 0.33796 -0.00078 0.3382 -0.00052 0.35301 C 0.00013 0.38727 -0.00026 0.37153 0.00026 0.38773 C 0.00039 0.38565 0.00052 0.38565 0.00052 0.38125 C 0.00065 0.38033 0.00065 0.37732 0.00065 0.37199 C 0.00065 0.36713 0.00065 0.35972 0.00065 0.35301 C 0.00065 0.34352 0.00065 0.32894 0.00052 0.32454 C 0.00013 0.29537 -0.00013 0.31412 -0.00052 0.32454 C -0.00052 0.32662 -0.00104 0.35972 -0.00104 0.39746 C -0.00104 0.47732 -0.00091 0.51644 -0.00065 0.53611 C -0.00013 0.57292 0.00013 0.57755 0.00065 0.58982 C 0.00091 0.58472 0.00117 0.5831 0.00143 0.57384 C 0.00143 0.57338 0.00143 0.56597 0.00143 0.56158 C 0.00143 0.5507 0.00143 0.53588 0.00143 0.5331 C 0.00117 0.52153 0.00104 0.52477 0.00091 0.52037 C 0.00039 0.53357 0.00013 0.53218 -0.00039 0.58033 C -0.00052 0.59908 -0.00065 0.65093 -0.00091 0.68148 C -0.00091 0.69838 -0.00091 0.71343 -0.00091 0.73195 C -0.00104 0.7581 -0.00104 0.82361 -0.00091 0.8456 C -0.00078 0.86898 -0.00078 0.88588 -0.00065 0.89908 C -0.00026 0.95185 -6.06929E-7 0.9463 0.00052 0.95903 C 0.00104 0.95602 0.00143 0.95741 0.00195 0.94954 C 0.00221 0.94491 0.00195 0.88079 0.00182 0.86759 C 0.00156 0.84977 0.00143 0.85926 0.00117 0.85509 C 0.00104 0.87176 0.00078 0.87709 0.00065 0.90556 C 0.00065 0.91875 0.00065 0.94676 0.00065 0.96875 C 0.00065 1.0331 0.00065 1.09722 0.00065 1.16111 C 0.00065 1.19097 0.00078 1.21945 0.00078 1.24954 C 0.00078 1.34421 0.00078 1.43889 0.00078 1.53357 " pathEditMode="relative" rAng="0" ptsTypes="AAAAAAAAAAAAAAAAAAAAAAAAAAAAAAAAA">
                                      <p:cBhvr>
                                        <p:cTn id="94" dur="2000" fill="hold"/>
                                        <p:tgtEl>
                                          <p:spTgt spid="121"/>
                                        </p:tgtEl>
                                        <p:attrNameLst>
                                          <p:attrName>ppt_x</p:attrName>
                                          <p:attrName>ppt_y</p:attrName>
                                        </p:attrNameLst>
                                      </p:cBhvr>
                                      <p:rCtr x="182" y="76690"/>
                                    </p:animMotion>
                                  </p:childTnLst>
                                </p:cTn>
                              </p:par>
                              <p:par>
                                <p:cTn id="9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6" dur="2000" fill="hold"/>
                                        <p:tgtEl>
                                          <p:spTgt spid="123"/>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8" dur="2000" fill="hold"/>
                                        <p:tgtEl>
                                          <p:spTgt spid="124"/>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0" dur="2000" fill="hold"/>
                                        <p:tgtEl>
                                          <p:spTgt spid="125"/>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1.70357E-6 -1.48148E-6 L -1.70357E-6 0.00023 C -0.00026 0.03218 -0.00078 0.06435 -1.70357E-6 0.09653 C 0.00039 0.11296 0.00117 0.12871 0.00196 0.14468 C 0.00391 0.18866 0.00586 0.22639 0.0112 0.2581 C 0.01889 0.30394 0.02879 0.30417 0.0379 0.31759 C 0.05887 0.34838 0.04507 0.33426 0.06226 0.34884 C 0.06564 0.34699 0.06903 0.34699 0.07229 0.34306 C 0.0732 0.34213 0.07411 0.33935 0.07463 0.33472 C 0.07515 0.33009 0.07515 0.32338 0.07541 0.31759 C 0.07398 0.30903 0.07294 0.29583 0.07111 0.29213 C 0.059 0.26551 0.05145 0.28241 0.03868 0.29213 C 0.03803 0.29398 0.02318 0.32338 0.0224 0.35741 C 0.02084 0.42917 0.02501 0.46458 0.0336 0.48218 C 0.04988 0.51528 0.05913 0.51945 0.07385 0.53033 C 0.08245 0.5257 0.09091 0.52431 0.09938 0.51621 C 0.10003 0.51574 0.10042 0.5088 0.10016 0.50486 C 0.09977 0.49514 0.09925 0.48195 0.09794 0.4794 C 0.09273 0.46898 0.08726 0.47176 0.08205 0.46806 C 0.06812 0.47963 0.0564 0.47847 0.04376 0.52176 C 0.03881 0.53866 0.03204 0.58542 0.02787 0.61273 C 0.0267 0.62778 0.02501 0.64144 0.02436 0.6581 C 0.02345 0.68148 0.02397 0.74074 0.02592 0.76019 C 0.02813 0.78125 0.03126 0.79653 0.03439 0.80833 C 0.04728 0.85579 0.05614 0.8507 0.07072 0.86227 C 0.08492 0.85949 0.09925 0.86065 0.11331 0.85371 C 0.12204 0.84954 0.11422 0.7919 0.10993 0.78009 C 0.1042 0.76412 0.09781 0.77246 0.09169 0.76875 C 0.08635 0.7838 0.08036 0.78866 0.0758 0.81412 C 0.07372 0.82616 0.07359 0.85116 0.07346 0.87083 C 0.07346 0.92871 0.0745 0.98634 0.07541 1.04375 C 0.0758 1.0706 0.07724 1.0963 0.07737 1.12338 C 0.07789 1.20833 0.07737 1.29352 0.07737 1.37871 " pathEditMode="relative" rAng="0" ptsTypes="AAAAAAAAAAAAAAAAAAAAAAAAAAAAAAAAA">
                                      <p:cBhvr>
                                        <p:cTn id="102" dur="2000" fill="hold"/>
                                        <p:tgtEl>
                                          <p:spTgt spid="126"/>
                                        </p:tgtEl>
                                        <p:attrNameLst>
                                          <p:attrName>ppt_x</p:attrName>
                                          <p:attrName>ppt_y</p:attrName>
                                        </p:attrNameLst>
                                      </p:cBhvr>
                                      <p:rCtr x="5848" y="68935"/>
                                    </p:animMotion>
                                  </p:childTnLst>
                                </p:cTn>
                              </p:par>
                              <p:par>
                                <p:cTn id="103" presetID="0" presetClass="path" presetSubtype="0" fill="hold" nodeType="withEffect">
                                  <p:stCondLst>
                                    <p:cond delay="500"/>
                                  </p:stCondLst>
                                  <p:childTnLst>
                                    <p:animMotion origin="layout" path="M -0.13896 0.02199 L -0.13896 0.02223 C -0.15173 0.05695 -0.19367 0.16667 -0.20422 0.20903 C -0.22701 0.30139 -0.26647 0.49005 -0.26647 0.49028 C -0.27429 0.56088 -0.29669 0.67037 -0.27611 0.74815 C -0.27103 0.76783 -0.25853 0.7794 -0.24733 0.78797 C -0.23078 0.8007 -0.21229 0.80301 -0.19471 0.81065 C -0.13375 0.79908 -0.08062 0.81111 -0.0319 0.73681 C -0.02474 0.72593 -0.02656 0.70463 -0.02383 0.68866 C -0.03607 0.65162 -0.04245 0.60602 -0.06069 0.57801 C -0.07788 0.55162 -0.14951 0.56297 -0.16436 0.56389 C -0.18663 0.57223 -0.20995 0.57523 -0.23157 0.58935 C -0.30984 0.64098 -0.27923 0.62848 -0.32078 0.64329 C -0.34149 0.6375 -0.36363 0.64051 -0.38304 0.62616 C -0.3915 0.61991 -0.40635 0.54792 -0.40857 0.5382 C -0.407 0.52408 -0.40922 0.50625 -0.40362 0.4956 C -0.3859 0.46111 -0.35347 0.45973 -0.33029 0.45324 C -0.28848 0.46736 -0.23326 0.47685 -0.19783 0.52685 C -0.18611 0.54352 -0.18403 0.57408 -0.17712 0.59792 C -0.1783 0.61968 -0.17452 0.64375 -0.18025 0.6632 C -0.19614 0.71621 -0.26243 0.80463 -0.28249 0.83611 C -0.3622 0.96158 -0.30424 0.87153 -0.37509 1.01482 C -0.40518 1.07616 -0.3932 1.04167 -0.42758 1.08588 C -0.43253 1.09213 -0.4354 1.10255 -0.44034 1.10857 C -0.44412 1.1132 -0.44894 1.11389 -0.45311 1.11713 C -0.45532 1.11875 -0.45741 1.12084 -0.45949 1.12269 C -0.48163 1.11435 -0.49322 1.11412 -0.51211 1.08287 C -0.51797 1.07361 -0.51966 1.05834 -0.52331 1.04607 C -0.52383 1.03658 -0.52656 1.02685 -0.525 1.01783 C -0.51797 0.97917 -0.51667 0.98056 -0.50416 0.96945 C -0.48554 0.97709 -0.46509 0.97593 -0.44829 0.99213 C -0.43644 1.00394 -0.42901 1.02732 -0.42276 1.04885 C -0.41482 1.07732 -0.41117 1.10903 -0.407 1.13982 C -0.39606 1.21598 -0.40231 1.35556 -0.40231 1.40371 " pathEditMode="relative" rAng="0" ptsTypes="AAAAAAAAAAAAAAAAAAAAAAAAAAAAAAAAAA">
                                      <p:cBhvr>
                                        <p:cTn id="104" dur="2000" fill="hold"/>
                                        <p:tgtEl>
                                          <p:spTgt spid="127"/>
                                        </p:tgtEl>
                                        <p:attrNameLst>
                                          <p:attrName>ppt_x</p:attrName>
                                          <p:attrName>ppt_y</p:attrName>
                                        </p:attrNameLst>
                                      </p:cBhvr>
                                      <p:rCtr x="-13571" y="69074"/>
                                    </p:animMotion>
                                  </p:childTnLst>
                                </p:cTn>
                              </p:par>
                              <p:par>
                                <p:cTn id="10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6" dur="2000" fill="hold"/>
                                        <p:tgtEl>
                                          <p:spTgt spid="128"/>
                                        </p:tgtEl>
                                        <p:attrNameLst>
                                          <p:attrName>ppt_x</p:attrName>
                                          <p:attrName>ppt_y</p:attrName>
                                        </p:attrNameLst>
                                      </p:cBhvr>
                                    </p:animMotion>
                                  </p:childTnLst>
                                </p:cTn>
                              </p:par>
                              <p:par>
                                <p:cTn id="107" presetID="0" presetClass="path" presetSubtype="0" fill="hold" nodeType="withEffect">
                                  <p:stCondLst>
                                    <p:cond delay="500"/>
                                  </p:stCondLst>
                                  <p:childTnLst>
                                    <p:animMotion origin="layout" path="M 1.91196E-6 3.33333E-6 L 1.91196E-6 0.00023 C 0.00039 0.0449 0.00052 0.05185 0.00052 0.10486 C 0.00052 0.11782 0.00065 0.24629 0.00013 0.27222 C -0.00091 0.31481 -0.00352 0.32268 -0.00417 0.3287 C -0.00443 0.34305 -0.00482 0.35578 -0.00508 0.37129 C -0.00534 0.38819 -0.00573 0.42847 -0.00599 0.44814 C -0.00599 0.45856 -0.00599 0.46898 -0.00599 0.47939 C -0.00586 0.51412 -0.00573 0.55277 -0.00534 0.57569 C -0.00482 0.60092 -0.00391 0.60833 -0.00339 0.61551 C -0.00261 0.60671 -0.0013 0.61018 -0.00052 0.56435 C -0.00052 0.55856 -0.00039 0.5493 -0.00039 0.54143 C -0.00039 0.53426 -0.00039 0.52245 -0.00052 0.51898 C -0.0017 0.4831 -0.00469 0.50671 -0.00521 0.50764 C -0.00612 0.51875 -0.00651 0.51944 -0.0073 0.54467 C -0.00756 0.55625 -0.00782 0.57152 -0.00821 0.58426 C -0.0086 0.60092 -0.00938 0.63264 -0.00938 0.63287 C -0.00951 0.65532 -0.00964 0.66852 -0.00951 0.69467 C -0.00951 0.70162 -0.00938 0.70717 -0.00925 0.70902 C -0.00912 0.71273 -0.00886 0.71111 -0.0086 0.71203 C -0.00769 0.71111 -0.00677 0.71597 -0.00586 0.70902 C -0.00573 0.70833 -0.00586 0.69398 -0.00599 0.69189 C -0.00625 0.68449 -0.00664 0.68634 -0.00703 0.68356 C -0.0086 0.69629 -0.00938 0.67453 -0.01042 0.74884 C -0.01055 0.76504 -0.01068 0.78657 -0.01081 0.80532 C -0.01094 0.8875 -0.01094 0.83564 -0.01081 0.94143 C -0.01068 0.96342 -0.01068 0.98564 -0.01068 1.00694 C -0.01042 1.08171 -0.01055 1.04467 -0.01042 1.11759 C -0.01029 1.18379 -0.01029 1.15717 -0.01029 1.19699 " pathEditMode="relative" rAng="0" ptsTypes="AAAAAAAAAAAAAAAAAAAAAAAAAAAAA">
                                      <p:cBhvr>
                                        <p:cTn id="108" dur="2000" fill="hold"/>
                                        <p:tgtEl>
                                          <p:spTgt spid="130"/>
                                        </p:tgtEl>
                                        <p:attrNameLst>
                                          <p:attrName>ppt_x</p:attrName>
                                          <p:attrName>ppt_y</p:attrName>
                                        </p:attrNameLst>
                                      </p:cBhvr>
                                      <p:rCtr x="-508" y="59838"/>
                                    </p:animMotion>
                                  </p:childTnLst>
                                </p:cTn>
                              </p:par>
                              <p:par>
                                <p:cTn id="109" presetID="0" presetClass="path" presetSubtype="0" fill="hold" nodeType="withEffect">
                                  <p:stCondLst>
                                    <p:cond delay="500"/>
                                  </p:stCondLst>
                                  <p:childTnLst>
                                    <p:animMotion origin="layout" path="M -6.12139E-7 -4.81481E-6 L -6.12139E-7 0.00024 C -0.00052 0.03218 -0.00143 0.06436 -6.12139E-7 0.097 C 0.00091 0.11297 0.00248 0.12871 0.00391 0.14468 C 0.00808 0.18866 0.01198 0.22639 0.02266 0.25811 C 0.03803 0.30394 0.0577 0.30417 0.07619 0.3176 C 0.11826 0.34838 0.09039 0.33426 0.12503 0.34885 C 0.13168 0.347 0.13845 0.347 0.14509 0.34306 C 0.14678 0.34213 0.14861 0.33936 0.14978 0.33473 C 0.15095 0.3301 0.15095 0.32338 0.15134 0.3176 C 0.14861 0.30903 0.14639 0.29584 0.14288 0.29213 C 0.11852 0.26551 0.10315 0.28241 0.07776 0.29213 C 0.07632 0.29399 0.0465 0.32338 0.04506 0.35741 C 0.04194 0.42917 0.05027 0.46459 0.0676 0.48218 C 0.10016 0.51528 0.11865 0.51945 0.14822 0.53033 C 0.16528 0.5257 0.1826 0.52431 0.19953 0.51621 C 0.2007 0.51575 0.20136 0.5088 0.20096 0.50487 C 0.20018 0.49514 0.19901 0.48195 0.19628 0.4794 C 0.18625 0.46899 0.17518 0.47176 0.1645 0.46806 C 0.13662 0.47963 0.11318 0.47848 0.08778 0.52176 C 0.07789 0.53866 0.06447 0.58542 0.056 0.61274 C 0.05353 0.62778 0.0504 0.64144 0.04897 0.65811 C 0.04702 0.68149 0.04806 0.74075 0.0521 0.76019 C 0.0564 0.78125 0.06265 0.79653 0.06916 0.80834 C 0.09495 0.85579 0.11279 0.8507 0.14209 0.86227 C 0.17049 0.8595 0.19901 0.86065 0.2274 0.85371 C 0.24486 0.84954 0.2291 0.7919 0.22037 0.7801 C 0.20904 0.76413 0.19615 0.77246 0.1839 0.76875 C 0.17335 0.7838 0.16111 0.78866 0.15212 0.81413 C 0.14783 0.82616 0.14757 0.85116 0.14743 0.87084 C 0.1473 0.92871 0.14952 0.98635 0.15134 1.04375 C 0.15225 1.07061 0.15499 1.0963 0.15525 1.12338 C 0.15629 1.20834 0.15525 1.29352 0.15525 1.37871 " pathEditMode="relative" rAng="0" ptsTypes="AAAAAAAAAAAAAAAAAAAAAAAAAAAAAAAAA">
                                      <p:cBhvr>
                                        <p:cTn id="110" dur="2000" fill="hold"/>
                                        <p:tgtEl>
                                          <p:spTgt spid="129"/>
                                        </p:tgtEl>
                                        <p:attrNameLst>
                                          <p:attrName>ppt_x</p:attrName>
                                          <p:attrName>ppt_y</p:attrName>
                                        </p:attrNameLst>
                                      </p:cBhvr>
                                      <p:rCtr x="11735" y="68935"/>
                                    </p:animMotion>
                                  </p:childTnLst>
                                </p:cTn>
                              </p:par>
                              <p:par>
                                <p:cTn id="11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2" dur="2000" fill="hold"/>
                                        <p:tgtEl>
                                          <p:spTgt spid="131"/>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208 2.96296E-6 L -0.00208 0.00069 C -0.00182 0.03518 -0.00156 0.0699 -0.00208 0.10509 C -0.00234 0.12268 -0.00274 0.13981 -0.00326 0.1574 C -0.00456 0.2044 -0.00586 0.24537 -0.00925 0.28009 C -0.01407 0.32963 -0.02045 0.32986 -0.02618 0.34444 C -0.03959 0.37801 -0.03074 0.3625 -0.04181 0.37847 C -0.04389 0.37615 -0.04611 0.37615 -0.04819 0.37199 C -0.04871 0.37106 -0.04936 0.36805 -0.04975 0.36296 C -0.05001 0.35787 -0.05001 0.35092 -0.05014 0.34444 C -0.04923 0.33495 -0.04858 0.3206 -0.04741 0.31666 C -0.03972 0.28796 -0.03491 0.30625 -0.0267 0.31666 C -0.02631 0.31875 -0.0168 0.35092 -0.01641 0.3875 C -0.01537 0.46551 -0.01797 0.50416 -0.02357 0.52315 C -0.03386 0.55879 -0.03972 0.56365 -0.04923 0.57546 C -0.0547 0.57014 -0.06017 0.56875 -0.06551 0.56018 C -0.0659 0.55972 -0.06616 0.55185 -0.06603 0.54768 C -0.06577 0.53703 -0.06538 0.52291 -0.06447 0.52014 C -0.06121 0.50879 -0.05783 0.5118 -0.05444 0.50787 C -0.04545 0.52037 -0.03803 0.51921 -0.02996 0.56597 C -0.02683 0.58426 -0.02253 0.63518 -0.0198 0.66481 C -0.01902 0.68102 -0.01797 0.69583 -0.01758 0.71412 C -0.01693 0.73935 -0.01732 0.8037 -0.01863 0.82477 C -0.01993 0.84768 -0.02201 0.86412 -0.02396 0.87708 C -0.0323 0.92847 -0.0379 0.92315 -0.04728 0.93541 C -0.05627 0.9324 -0.06538 0.93379 -0.07437 0.92639 C -0.07997 0.92176 -0.07489 0.85926 -0.07215 0.84629 C -0.06851 0.82916 -0.06447 0.83796 -0.06056 0.83402 C -0.05718 0.85023 -0.05327 0.85578 -0.0504 0.88333 C -0.0491 0.89652 -0.04897 0.92361 -0.04897 0.9449 C -0.04884 1.00787 -0.04962 1.07014 -0.05014 1.13264 C -0.0504 1.1618 -0.05132 1.18958 -0.05145 1.21898 C -0.05171 1.31111 -0.05145 1.4037 -0.05145 1.49606 " pathEditMode="relative" rAng="0" ptsTypes="AAAAAAAAAAAAAAAAAAAAAAAAAAAAAAAAA">
                                      <p:cBhvr>
                                        <p:cTn id="114" dur="2000" fill="hold"/>
                                        <p:tgtEl>
                                          <p:spTgt spid="132"/>
                                        </p:tgtEl>
                                        <p:attrNameLst>
                                          <p:attrName>ppt_x</p:attrName>
                                          <p:attrName>ppt_y</p:attrName>
                                        </p:attrNameLst>
                                      </p:cBhvr>
                                      <p:rCtr x="-3725" y="74815"/>
                                    </p:animMotion>
                                  </p:childTnLst>
                                </p:cTn>
                              </p:par>
                            </p:childTnLst>
                          </p:cTn>
                        </p:par>
                      </p:childTnLst>
                    </p:cTn>
                  </p:par>
                </p:childTnLst>
              </p:cTn>
              <p:nextCondLst>
                <p:cond evt="onClick" delay="0">
                  <p:tgtEl>
                    <p:spTgt spid="2"/>
                  </p:tgtEl>
                </p:cond>
              </p:nextCondLst>
            </p:seq>
          </p:childTnLst>
        </p:cTn>
      </p:par>
    </p:tnLst>
    <p:bldLst>
      <p:bldP spid="112" grpId="0"/>
      <p:bldP spid="112" grpId="1"/>
      <p:bldP spid="113" grpId="0"/>
      <p:bldP spid="113" grpId="1"/>
      <p:bldP spid="103" grpId="0"/>
      <p:bldP spid="103" grpId="1"/>
      <p:bldP spid="98" grpId="0"/>
      <p:bldP spid="98" grpId="1"/>
      <p:bldP spid="4" grpId="0"/>
      <p:bldP spid="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6</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677979" y="997648"/>
            <a:ext cx="11242048" cy="297960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510148" y="4247722"/>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3" name="Rectangle 2"/>
          <p:cNvSpPr>
            <a:spLocks noChangeArrowheads="1"/>
          </p:cNvSpPr>
          <p:nvPr/>
        </p:nvSpPr>
        <p:spPr bwMode="auto">
          <a:xfrm>
            <a:off x="5328308" y="1273559"/>
            <a:ext cx="6610941" cy="2308300"/>
          </a:xfrm>
          <a:prstGeom prst="rect">
            <a:avLst/>
          </a:prstGeom>
        </p:spPr>
        <p:txBody>
          <a:bodyPr vert="horz" wrap="square" lIns="91416" tIns="45708" rIns="91416" bIns="45708" numCol="1" anchor="ctr" anchorCtr="0" compatLnSpc="1">
            <a:prstTxWarp prst="textNoShape">
              <a:avLst/>
            </a:prstTxWarp>
            <a:spAutoFit/>
          </a:bodyPr>
          <a:lstStyle/>
          <a:p>
            <a:pPr algn="ctr"/>
            <a:r>
              <a:rPr lang="en-US" sz="3600" b="1" dirty="0" err="1">
                <a:solidFill>
                  <a:srgbClr val="EE4036"/>
                </a:solidFill>
                <a:latin typeface="Times New Roman" panose="02020603050405020304" pitchFamily="18" charset="0"/>
              </a:rPr>
              <a:t>Một</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tổ</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chức</a:t>
            </a:r>
            <a:r>
              <a:rPr lang="en-US" sz="3600" b="1" dirty="0">
                <a:solidFill>
                  <a:srgbClr val="EE4036"/>
                </a:solidFill>
                <a:latin typeface="Times New Roman" panose="02020603050405020304" pitchFamily="18" charset="0"/>
              </a:rPr>
              <a:t> di </a:t>
            </a:r>
            <a:r>
              <a:rPr lang="en-US" sz="3600" b="1" dirty="0" err="1">
                <a:solidFill>
                  <a:srgbClr val="EE4036"/>
                </a:solidFill>
                <a:latin typeface="Times New Roman" panose="02020603050405020304" pitchFamily="18" charset="0"/>
              </a:rPr>
              <a:t>động</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tạo</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thành</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từ</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thành</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phần</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hữu</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hình</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là</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các</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tế</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bào</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hồng</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cầu</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tiểu</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cầu</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bạch</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cầu</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và</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huyết</a:t>
            </a:r>
            <a:r>
              <a:rPr lang="en-US" sz="3600" b="1" dirty="0">
                <a:solidFill>
                  <a:srgbClr val="EE4036"/>
                </a:solidFill>
                <a:latin typeface="Times New Roman" panose="02020603050405020304" pitchFamily="18" charset="0"/>
              </a:rPr>
              <a:t> </a:t>
            </a:r>
            <a:r>
              <a:rPr lang="en-US" sz="3600" b="1" dirty="0" err="1">
                <a:solidFill>
                  <a:srgbClr val="EE4036"/>
                </a:solidFill>
                <a:latin typeface="Times New Roman" panose="02020603050405020304" pitchFamily="18" charset="0"/>
              </a:rPr>
              <a:t>tương</a:t>
            </a:r>
            <a:r>
              <a:rPr lang="en-US" sz="3600" b="1" dirty="0">
                <a:solidFill>
                  <a:srgbClr val="EE4036"/>
                </a:solidFill>
                <a:latin typeface="Times New Roman" panose="02020603050405020304" pitchFamily="18" charset="0"/>
              </a:rPr>
              <a:t>.</a:t>
            </a:r>
          </a:p>
        </p:txBody>
      </p:sp>
      <p:sp>
        <p:nvSpPr>
          <p:cNvPr id="11" name="!!o3b">
            <a:extLst>
              <a:ext uri="{FF2B5EF4-FFF2-40B4-BE49-F238E27FC236}">
                <a16:creationId xmlns:a16="http://schemas.microsoft.com/office/drawing/2014/main" id="{56C7F922-027A-396A-352F-17A191FB5569}"/>
              </a:ext>
            </a:extLst>
          </p:cNvPr>
          <p:cNvSpPr/>
          <p:nvPr/>
        </p:nvSpPr>
        <p:spPr>
          <a:xfrm>
            <a:off x="4496522" y="553180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2" name="!!o3c">
            <a:extLst>
              <a:ext uri="{FF2B5EF4-FFF2-40B4-BE49-F238E27FC236}">
                <a16:creationId xmlns:a16="http://schemas.microsoft.com/office/drawing/2014/main" id="{38B62123-0DC9-3263-B009-40186D894BF1}"/>
              </a:ext>
            </a:extLst>
          </p:cNvPr>
          <p:cNvSpPr/>
          <p:nvPr/>
        </p:nvSpPr>
        <p:spPr>
          <a:xfrm>
            <a:off x="5666957" y="553180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3" name="!!3b">
            <a:extLst>
              <a:ext uri="{FF2B5EF4-FFF2-40B4-BE49-F238E27FC236}">
                <a16:creationId xmlns:a16="http://schemas.microsoft.com/office/drawing/2014/main" id="{44D84B0D-A15C-435F-5EB9-B54F4C803462}"/>
              </a:ext>
            </a:extLst>
          </p:cNvPr>
          <p:cNvSpPr txBox="1"/>
          <p:nvPr/>
        </p:nvSpPr>
        <p:spPr>
          <a:xfrm>
            <a:off x="4695080" y="5579033"/>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14" name="!!3c">
            <a:extLst>
              <a:ext uri="{FF2B5EF4-FFF2-40B4-BE49-F238E27FC236}">
                <a16:creationId xmlns:a16="http://schemas.microsoft.com/office/drawing/2014/main" id="{B772CAF2-7A0C-FDCC-AF97-C737F6D0A729}"/>
              </a:ext>
            </a:extLst>
          </p:cNvPr>
          <p:cNvSpPr txBox="1"/>
          <p:nvPr/>
        </p:nvSpPr>
        <p:spPr>
          <a:xfrm>
            <a:off x="5865133" y="5579033"/>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á</a:t>
            </a:r>
          </a:p>
        </p:txBody>
      </p:sp>
      <p:sp>
        <p:nvSpPr>
          <p:cNvPr id="15" name="!!o3c">
            <a:extLst>
              <a:ext uri="{FF2B5EF4-FFF2-40B4-BE49-F238E27FC236}">
                <a16:creationId xmlns:a16="http://schemas.microsoft.com/office/drawing/2014/main" id="{EE26A495-BC68-138D-78EF-1BA558A0F46D}"/>
              </a:ext>
            </a:extLst>
          </p:cNvPr>
          <p:cNvSpPr/>
          <p:nvPr/>
        </p:nvSpPr>
        <p:spPr>
          <a:xfrm>
            <a:off x="6826961" y="553180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16" name="!!3c">
            <a:extLst>
              <a:ext uri="{FF2B5EF4-FFF2-40B4-BE49-F238E27FC236}">
                <a16:creationId xmlns:a16="http://schemas.microsoft.com/office/drawing/2014/main" id="{F22DDC43-EDD2-8E58-89B7-D3A59CE48773}"/>
              </a:ext>
            </a:extLst>
          </p:cNvPr>
          <p:cNvSpPr txBox="1"/>
          <p:nvPr/>
        </p:nvSpPr>
        <p:spPr>
          <a:xfrm>
            <a:off x="7025138" y="5579033"/>
            <a:ext cx="695485"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pic>
        <p:nvPicPr>
          <p:cNvPr id="78" name="Picture 77">
            <a:extLst>
              <a:ext uri="{FF2B5EF4-FFF2-40B4-BE49-F238E27FC236}">
                <a16:creationId xmlns:a16="http://schemas.microsoft.com/office/drawing/2014/main" id="{83136700-02CF-4442-BDBD-D1E14B1CE35B}"/>
              </a:ext>
            </a:extLst>
          </p:cNvPr>
          <p:cNvPicPr>
            <a:picLocks noChangeAspect="1"/>
          </p:cNvPicPr>
          <p:nvPr/>
        </p:nvPicPr>
        <p:blipFill>
          <a:blip r:embed="rId7"/>
          <a:stretch>
            <a:fillRect/>
          </a:stretch>
        </p:blipFill>
        <p:spPr>
          <a:xfrm>
            <a:off x="4296465" y="-631090"/>
            <a:ext cx="359906" cy="214559"/>
          </a:xfrm>
          <a:prstGeom prst="rect">
            <a:avLst/>
          </a:prstGeom>
        </p:spPr>
      </p:pic>
      <p:pic>
        <p:nvPicPr>
          <p:cNvPr id="90" name="Picture 89">
            <a:extLst>
              <a:ext uri="{FF2B5EF4-FFF2-40B4-BE49-F238E27FC236}">
                <a16:creationId xmlns:a16="http://schemas.microsoft.com/office/drawing/2014/main" id="{EC6B3A13-B1A5-4E10-97C1-2708BDFA808E}"/>
              </a:ext>
            </a:extLst>
          </p:cNvPr>
          <p:cNvPicPr>
            <a:picLocks noChangeAspect="1"/>
          </p:cNvPicPr>
          <p:nvPr/>
        </p:nvPicPr>
        <p:blipFill>
          <a:blip r:embed="rId8"/>
          <a:stretch>
            <a:fillRect/>
          </a:stretch>
        </p:blipFill>
        <p:spPr>
          <a:xfrm>
            <a:off x="2022362" y="-680213"/>
            <a:ext cx="359906" cy="214559"/>
          </a:xfrm>
          <a:prstGeom prst="rect">
            <a:avLst/>
          </a:prstGeom>
        </p:spPr>
      </p:pic>
      <p:pic>
        <p:nvPicPr>
          <p:cNvPr id="91" name="Picture 90">
            <a:extLst>
              <a:ext uri="{FF2B5EF4-FFF2-40B4-BE49-F238E27FC236}">
                <a16:creationId xmlns:a16="http://schemas.microsoft.com/office/drawing/2014/main" id="{7437B6B6-F3C4-4CCC-916A-917CDE9900CC}"/>
              </a:ext>
            </a:extLst>
          </p:cNvPr>
          <p:cNvPicPr>
            <a:picLocks noChangeAspect="1"/>
          </p:cNvPicPr>
          <p:nvPr/>
        </p:nvPicPr>
        <p:blipFill>
          <a:blip r:embed="rId9"/>
          <a:stretch>
            <a:fillRect/>
          </a:stretch>
        </p:blipFill>
        <p:spPr>
          <a:xfrm>
            <a:off x="3561476" y="-1010630"/>
            <a:ext cx="359906" cy="218018"/>
          </a:xfrm>
          <a:prstGeom prst="rect">
            <a:avLst/>
          </a:prstGeom>
        </p:spPr>
      </p:pic>
      <p:pic>
        <p:nvPicPr>
          <p:cNvPr id="92" name="Picture 91">
            <a:extLst>
              <a:ext uri="{FF2B5EF4-FFF2-40B4-BE49-F238E27FC236}">
                <a16:creationId xmlns:a16="http://schemas.microsoft.com/office/drawing/2014/main" id="{45F64F2D-6DA2-4348-98CC-253FFE21C893}"/>
              </a:ext>
            </a:extLst>
          </p:cNvPr>
          <p:cNvPicPr>
            <a:picLocks noChangeAspect="1"/>
          </p:cNvPicPr>
          <p:nvPr/>
        </p:nvPicPr>
        <p:blipFill>
          <a:blip r:embed="rId10"/>
          <a:stretch>
            <a:fillRect/>
          </a:stretch>
        </p:blipFill>
        <p:spPr>
          <a:xfrm>
            <a:off x="5328308" y="-719058"/>
            <a:ext cx="359906" cy="218018"/>
          </a:xfrm>
          <a:prstGeom prst="rect">
            <a:avLst/>
          </a:prstGeom>
        </p:spPr>
      </p:pic>
      <p:pic>
        <p:nvPicPr>
          <p:cNvPr id="93" name="Picture 92">
            <a:extLst>
              <a:ext uri="{FF2B5EF4-FFF2-40B4-BE49-F238E27FC236}">
                <a16:creationId xmlns:a16="http://schemas.microsoft.com/office/drawing/2014/main" id="{DFDAC995-C52B-4A95-A28A-8172E0E5DC65}"/>
              </a:ext>
            </a:extLst>
          </p:cNvPr>
          <p:cNvPicPr>
            <a:picLocks noChangeAspect="1"/>
          </p:cNvPicPr>
          <p:nvPr/>
        </p:nvPicPr>
        <p:blipFill>
          <a:blip r:embed="rId11"/>
          <a:stretch>
            <a:fillRect/>
          </a:stretch>
        </p:blipFill>
        <p:spPr>
          <a:xfrm>
            <a:off x="10148971" y="-649354"/>
            <a:ext cx="359906" cy="214559"/>
          </a:xfrm>
          <a:prstGeom prst="rect">
            <a:avLst/>
          </a:prstGeom>
        </p:spPr>
      </p:pic>
      <p:pic>
        <p:nvPicPr>
          <p:cNvPr id="94" name="Picture 93">
            <a:extLst>
              <a:ext uri="{FF2B5EF4-FFF2-40B4-BE49-F238E27FC236}">
                <a16:creationId xmlns:a16="http://schemas.microsoft.com/office/drawing/2014/main" id="{136B6640-E6E1-4D80-ADAA-FD3DD9E65DF3}"/>
              </a:ext>
            </a:extLst>
          </p:cNvPr>
          <p:cNvPicPr>
            <a:picLocks noChangeAspect="1"/>
          </p:cNvPicPr>
          <p:nvPr/>
        </p:nvPicPr>
        <p:blipFill>
          <a:blip r:embed="rId12"/>
          <a:stretch>
            <a:fillRect/>
          </a:stretch>
        </p:blipFill>
        <p:spPr>
          <a:xfrm>
            <a:off x="7476920" y="-1101053"/>
            <a:ext cx="359906" cy="218018"/>
          </a:xfrm>
          <a:prstGeom prst="rect">
            <a:avLst/>
          </a:prstGeom>
        </p:spPr>
      </p:pic>
      <p:pic>
        <p:nvPicPr>
          <p:cNvPr id="95" name="Picture 94">
            <a:extLst>
              <a:ext uri="{FF2B5EF4-FFF2-40B4-BE49-F238E27FC236}">
                <a16:creationId xmlns:a16="http://schemas.microsoft.com/office/drawing/2014/main" id="{0B4131E8-A673-4BB0-95D3-29242445E245}"/>
              </a:ext>
            </a:extLst>
          </p:cNvPr>
          <p:cNvPicPr>
            <a:picLocks noChangeAspect="1"/>
          </p:cNvPicPr>
          <p:nvPr/>
        </p:nvPicPr>
        <p:blipFill>
          <a:blip r:embed="rId13"/>
          <a:stretch>
            <a:fillRect/>
          </a:stretch>
        </p:blipFill>
        <p:spPr>
          <a:xfrm>
            <a:off x="8381505" y="-592875"/>
            <a:ext cx="359906" cy="214559"/>
          </a:xfrm>
          <a:prstGeom prst="rect">
            <a:avLst/>
          </a:prstGeom>
        </p:spPr>
      </p:pic>
      <p:pic>
        <p:nvPicPr>
          <p:cNvPr id="96" name="Picture 95">
            <a:extLst>
              <a:ext uri="{FF2B5EF4-FFF2-40B4-BE49-F238E27FC236}">
                <a16:creationId xmlns:a16="http://schemas.microsoft.com/office/drawing/2014/main" id="{36BDA17A-DB23-45D8-8D11-B78B53ADB185}"/>
              </a:ext>
            </a:extLst>
          </p:cNvPr>
          <p:cNvPicPr>
            <a:picLocks noChangeAspect="1"/>
          </p:cNvPicPr>
          <p:nvPr/>
        </p:nvPicPr>
        <p:blipFill>
          <a:blip r:embed="rId14"/>
          <a:stretch>
            <a:fillRect/>
          </a:stretch>
        </p:blipFill>
        <p:spPr>
          <a:xfrm>
            <a:off x="9156703" y="-634549"/>
            <a:ext cx="359906" cy="218018"/>
          </a:xfrm>
          <a:prstGeom prst="rect">
            <a:avLst/>
          </a:prstGeom>
        </p:spPr>
      </p:pic>
      <p:pic>
        <p:nvPicPr>
          <p:cNvPr id="97" name="Picture 96">
            <a:extLst>
              <a:ext uri="{FF2B5EF4-FFF2-40B4-BE49-F238E27FC236}">
                <a16:creationId xmlns:a16="http://schemas.microsoft.com/office/drawing/2014/main" id="{D96310F7-E1E1-4AA9-811A-6C70C6DF5BEA}"/>
              </a:ext>
            </a:extLst>
          </p:cNvPr>
          <p:cNvPicPr>
            <a:picLocks noChangeAspect="1"/>
          </p:cNvPicPr>
          <p:nvPr/>
        </p:nvPicPr>
        <p:blipFill>
          <a:blip r:embed="rId15"/>
          <a:stretch>
            <a:fillRect/>
          </a:stretch>
        </p:blipFill>
        <p:spPr>
          <a:xfrm>
            <a:off x="12188825" y="-946625"/>
            <a:ext cx="359906" cy="218018"/>
          </a:xfrm>
          <a:prstGeom prst="rect">
            <a:avLst/>
          </a:prstGeom>
        </p:spPr>
      </p:pic>
      <p:pic>
        <p:nvPicPr>
          <p:cNvPr id="98" name="Picture 97">
            <a:extLst>
              <a:ext uri="{FF2B5EF4-FFF2-40B4-BE49-F238E27FC236}">
                <a16:creationId xmlns:a16="http://schemas.microsoft.com/office/drawing/2014/main" id="{5E017C85-5DAD-457C-B5DD-F3BAB9483453}"/>
              </a:ext>
            </a:extLst>
          </p:cNvPr>
          <p:cNvPicPr>
            <a:picLocks noChangeAspect="1"/>
          </p:cNvPicPr>
          <p:nvPr/>
        </p:nvPicPr>
        <p:blipFill>
          <a:blip r:embed="rId16"/>
          <a:stretch>
            <a:fillRect/>
          </a:stretch>
        </p:blipFill>
        <p:spPr>
          <a:xfrm>
            <a:off x="156851" y="-1228648"/>
            <a:ext cx="359906" cy="218018"/>
          </a:xfrm>
          <a:prstGeom prst="rect">
            <a:avLst/>
          </a:prstGeom>
        </p:spPr>
      </p:pic>
      <p:pic>
        <p:nvPicPr>
          <p:cNvPr id="99" name="Picture 98">
            <a:extLst>
              <a:ext uri="{FF2B5EF4-FFF2-40B4-BE49-F238E27FC236}">
                <a16:creationId xmlns:a16="http://schemas.microsoft.com/office/drawing/2014/main" id="{1EA53A7B-919E-456E-9512-861396F1A7A6}"/>
              </a:ext>
            </a:extLst>
          </p:cNvPr>
          <p:cNvPicPr>
            <a:picLocks noChangeAspect="1"/>
          </p:cNvPicPr>
          <p:nvPr/>
        </p:nvPicPr>
        <p:blipFill>
          <a:blip r:embed="rId8"/>
          <a:stretch>
            <a:fillRect/>
          </a:stretch>
        </p:blipFill>
        <p:spPr>
          <a:xfrm>
            <a:off x="6870902" y="-853256"/>
            <a:ext cx="359906" cy="214559"/>
          </a:xfrm>
          <a:prstGeom prst="rect">
            <a:avLst/>
          </a:prstGeom>
        </p:spPr>
      </p:pic>
      <p:pic>
        <p:nvPicPr>
          <p:cNvPr id="100" name="Picture 99">
            <a:extLst>
              <a:ext uri="{FF2B5EF4-FFF2-40B4-BE49-F238E27FC236}">
                <a16:creationId xmlns:a16="http://schemas.microsoft.com/office/drawing/2014/main" id="{9BAF055C-5BE1-4E37-8EB0-E098FAF9F86A}"/>
              </a:ext>
            </a:extLst>
          </p:cNvPr>
          <p:cNvPicPr>
            <a:picLocks noChangeAspect="1"/>
          </p:cNvPicPr>
          <p:nvPr/>
        </p:nvPicPr>
        <p:blipFill>
          <a:blip r:embed="rId9"/>
          <a:stretch>
            <a:fillRect/>
          </a:stretch>
        </p:blipFill>
        <p:spPr>
          <a:xfrm>
            <a:off x="8410016" y="-1183672"/>
            <a:ext cx="359906" cy="218018"/>
          </a:xfrm>
          <a:prstGeom prst="rect">
            <a:avLst/>
          </a:prstGeom>
        </p:spPr>
      </p:pic>
      <p:pic>
        <p:nvPicPr>
          <p:cNvPr id="101" name="Picture 100">
            <a:extLst>
              <a:ext uri="{FF2B5EF4-FFF2-40B4-BE49-F238E27FC236}">
                <a16:creationId xmlns:a16="http://schemas.microsoft.com/office/drawing/2014/main" id="{E152F6FA-703D-426C-800B-EA4A512F68C8}"/>
              </a:ext>
            </a:extLst>
          </p:cNvPr>
          <p:cNvPicPr>
            <a:picLocks noChangeAspect="1"/>
          </p:cNvPicPr>
          <p:nvPr/>
        </p:nvPicPr>
        <p:blipFill>
          <a:blip r:embed="rId16"/>
          <a:stretch>
            <a:fillRect/>
          </a:stretch>
        </p:blipFill>
        <p:spPr>
          <a:xfrm>
            <a:off x="7597698" y="-878503"/>
            <a:ext cx="359906" cy="218018"/>
          </a:xfrm>
          <a:prstGeom prst="rect">
            <a:avLst/>
          </a:prstGeom>
        </p:spPr>
      </p:pic>
      <p:pic>
        <p:nvPicPr>
          <p:cNvPr id="102" name="Picture 101">
            <a:extLst>
              <a:ext uri="{FF2B5EF4-FFF2-40B4-BE49-F238E27FC236}">
                <a16:creationId xmlns:a16="http://schemas.microsoft.com/office/drawing/2014/main" id="{9956F601-6BEA-4D35-A9CE-DC483264DDE9}"/>
              </a:ext>
            </a:extLst>
          </p:cNvPr>
          <p:cNvPicPr>
            <a:picLocks noChangeAspect="1"/>
          </p:cNvPicPr>
          <p:nvPr/>
        </p:nvPicPr>
        <p:blipFill>
          <a:blip r:embed="rId10"/>
          <a:stretch>
            <a:fillRect/>
          </a:stretch>
        </p:blipFill>
        <p:spPr>
          <a:xfrm>
            <a:off x="700152" y="-564631"/>
            <a:ext cx="359906" cy="218018"/>
          </a:xfrm>
          <a:prstGeom prst="rect">
            <a:avLst/>
          </a:prstGeom>
        </p:spPr>
      </p:pic>
      <p:pic>
        <p:nvPicPr>
          <p:cNvPr id="103" name="Picture 102">
            <a:extLst>
              <a:ext uri="{FF2B5EF4-FFF2-40B4-BE49-F238E27FC236}">
                <a16:creationId xmlns:a16="http://schemas.microsoft.com/office/drawing/2014/main" id="{1A1D4B74-F08C-4E37-AE94-EA6626121D74}"/>
              </a:ext>
            </a:extLst>
          </p:cNvPr>
          <p:cNvPicPr>
            <a:picLocks noChangeAspect="1"/>
          </p:cNvPicPr>
          <p:nvPr/>
        </p:nvPicPr>
        <p:blipFill>
          <a:blip r:embed="rId11"/>
          <a:stretch>
            <a:fillRect/>
          </a:stretch>
        </p:blipFill>
        <p:spPr>
          <a:xfrm>
            <a:off x="1630835" y="-979817"/>
            <a:ext cx="359906" cy="214559"/>
          </a:xfrm>
          <a:prstGeom prst="rect">
            <a:avLst/>
          </a:prstGeom>
        </p:spPr>
      </p:pic>
      <p:pic>
        <p:nvPicPr>
          <p:cNvPr id="104" name="Picture 103">
            <a:extLst>
              <a:ext uri="{FF2B5EF4-FFF2-40B4-BE49-F238E27FC236}">
                <a16:creationId xmlns:a16="http://schemas.microsoft.com/office/drawing/2014/main" id="{9781EDFB-5E40-417F-8975-5B44D33ED0DF}"/>
              </a:ext>
            </a:extLst>
          </p:cNvPr>
          <p:cNvPicPr>
            <a:picLocks noChangeAspect="1"/>
          </p:cNvPicPr>
          <p:nvPr/>
        </p:nvPicPr>
        <p:blipFill>
          <a:blip r:embed="rId12"/>
          <a:stretch>
            <a:fillRect/>
          </a:stretch>
        </p:blipFill>
        <p:spPr>
          <a:xfrm>
            <a:off x="2848765" y="-946625"/>
            <a:ext cx="359906" cy="218018"/>
          </a:xfrm>
          <a:prstGeom prst="rect">
            <a:avLst/>
          </a:prstGeom>
        </p:spPr>
      </p:pic>
      <p:pic>
        <p:nvPicPr>
          <p:cNvPr id="105" name="Picture 104">
            <a:extLst>
              <a:ext uri="{FF2B5EF4-FFF2-40B4-BE49-F238E27FC236}">
                <a16:creationId xmlns:a16="http://schemas.microsoft.com/office/drawing/2014/main" id="{5FCB52DE-9491-487B-A218-CCFF7ABC7187}"/>
              </a:ext>
            </a:extLst>
          </p:cNvPr>
          <p:cNvPicPr>
            <a:picLocks noChangeAspect="1"/>
          </p:cNvPicPr>
          <p:nvPr/>
        </p:nvPicPr>
        <p:blipFill>
          <a:blip r:embed="rId8"/>
          <a:stretch>
            <a:fillRect/>
          </a:stretch>
        </p:blipFill>
        <p:spPr>
          <a:xfrm>
            <a:off x="-143262" y="-660485"/>
            <a:ext cx="359906" cy="214559"/>
          </a:xfrm>
          <a:prstGeom prst="rect">
            <a:avLst/>
          </a:prstGeom>
        </p:spPr>
      </p:pic>
      <p:pic>
        <p:nvPicPr>
          <p:cNvPr id="106" name="Picture 105">
            <a:extLst>
              <a:ext uri="{FF2B5EF4-FFF2-40B4-BE49-F238E27FC236}">
                <a16:creationId xmlns:a16="http://schemas.microsoft.com/office/drawing/2014/main" id="{98DED43E-F0B8-4CD0-8C69-DC3F71D150FB}"/>
              </a:ext>
            </a:extLst>
          </p:cNvPr>
          <p:cNvPicPr>
            <a:picLocks noChangeAspect="1"/>
          </p:cNvPicPr>
          <p:nvPr/>
        </p:nvPicPr>
        <p:blipFill>
          <a:blip r:embed="rId9"/>
          <a:stretch>
            <a:fillRect/>
          </a:stretch>
        </p:blipFill>
        <p:spPr>
          <a:xfrm>
            <a:off x="11770407" y="-508370"/>
            <a:ext cx="359906" cy="218018"/>
          </a:xfrm>
          <a:prstGeom prst="rect">
            <a:avLst/>
          </a:prstGeom>
        </p:spPr>
      </p:pic>
      <p:pic>
        <p:nvPicPr>
          <p:cNvPr id="107" name="Picture 106">
            <a:extLst>
              <a:ext uri="{FF2B5EF4-FFF2-40B4-BE49-F238E27FC236}">
                <a16:creationId xmlns:a16="http://schemas.microsoft.com/office/drawing/2014/main" id="{DF883775-6A67-4A4A-84BB-35D8C63B9692}"/>
              </a:ext>
            </a:extLst>
          </p:cNvPr>
          <p:cNvPicPr>
            <a:picLocks noChangeAspect="1"/>
          </p:cNvPicPr>
          <p:nvPr/>
        </p:nvPicPr>
        <p:blipFill>
          <a:blip r:embed="rId16"/>
          <a:stretch>
            <a:fillRect/>
          </a:stretch>
        </p:blipFill>
        <p:spPr>
          <a:xfrm>
            <a:off x="2969542" y="-724075"/>
            <a:ext cx="359906" cy="218018"/>
          </a:xfrm>
          <a:prstGeom prst="rect">
            <a:avLst/>
          </a:prstGeom>
        </p:spPr>
      </p:pic>
      <p:pic>
        <p:nvPicPr>
          <p:cNvPr id="108" name="Picture 107">
            <a:extLst>
              <a:ext uri="{FF2B5EF4-FFF2-40B4-BE49-F238E27FC236}">
                <a16:creationId xmlns:a16="http://schemas.microsoft.com/office/drawing/2014/main" id="{74F28298-20FD-4F0D-9737-28FF2855C241}"/>
              </a:ext>
            </a:extLst>
          </p:cNvPr>
          <p:cNvPicPr>
            <a:picLocks noChangeAspect="1"/>
          </p:cNvPicPr>
          <p:nvPr/>
        </p:nvPicPr>
        <p:blipFill>
          <a:blip r:embed="rId9"/>
          <a:stretch>
            <a:fillRect/>
          </a:stretch>
        </p:blipFill>
        <p:spPr>
          <a:xfrm>
            <a:off x="5979548" y="-1009014"/>
            <a:ext cx="359906" cy="218018"/>
          </a:xfrm>
          <a:prstGeom prst="rect">
            <a:avLst/>
          </a:prstGeom>
        </p:spPr>
      </p:pic>
      <p:pic>
        <p:nvPicPr>
          <p:cNvPr id="109" name="Picture 108">
            <a:extLst>
              <a:ext uri="{FF2B5EF4-FFF2-40B4-BE49-F238E27FC236}">
                <a16:creationId xmlns:a16="http://schemas.microsoft.com/office/drawing/2014/main" id="{A347B3AB-2664-48A2-850C-EFFA8E52BFAC}"/>
              </a:ext>
            </a:extLst>
          </p:cNvPr>
          <p:cNvPicPr>
            <a:picLocks noChangeAspect="1"/>
          </p:cNvPicPr>
          <p:nvPr/>
        </p:nvPicPr>
        <p:blipFill>
          <a:blip r:embed="rId11"/>
          <a:stretch>
            <a:fillRect/>
          </a:stretch>
        </p:blipFill>
        <p:spPr>
          <a:xfrm>
            <a:off x="5079035" y="-1639168"/>
            <a:ext cx="359906" cy="214559"/>
          </a:xfrm>
          <a:prstGeom prst="rect">
            <a:avLst/>
          </a:prstGeom>
        </p:spPr>
      </p:pic>
      <p:pic>
        <p:nvPicPr>
          <p:cNvPr id="110" name="Picture 109">
            <a:extLst>
              <a:ext uri="{FF2B5EF4-FFF2-40B4-BE49-F238E27FC236}">
                <a16:creationId xmlns:a16="http://schemas.microsoft.com/office/drawing/2014/main" id="{F98185BC-E162-4531-BFCA-BE96906925F1}"/>
              </a:ext>
            </a:extLst>
          </p:cNvPr>
          <p:cNvPicPr>
            <a:picLocks noChangeAspect="1"/>
          </p:cNvPicPr>
          <p:nvPr/>
        </p:nvPicPr>
        <p:blipFill>
          <a:blip r:embed="rId12"/>
          <a:stretch>
            <a:fillRect/>
          </a:stretch>
        </p:blipFill>
        <p:spPr>
          <a:xfrm>
            <a:off x="5266837" y="-945010"/>
            <a:ext cx="359906" cy="218018"/>
          </a:xfrm>
          <a:prstGeom prst="rect">
            <a:avLst/>
          </a:prstGeom>
        </p:spPr>
      </p:pic>
      <p:pic>
        <p:nvPicPr>
          <p:cNvPr id="111" name="Picture 110">
            <a:extLst>
              <a:ext uri="{FF2B5EF4-FFF2-40B4-BE49-F238E27FC236}">
                <a16:creationId xmlns:a16="http://schemas.microsoft.com/office/drawing/2014/main" id="{58467660-8104-4705-8F38-1DF0D0855E2A}"/>
              </a:ext>
            </a:extLst>
          </p:cNvPr>
          <p:cNvPicPr>
            <a:picLocks noChangeAspect="1"/>
          </p:cNvPicPr>
          <p:nvPr/>
        </p:nvPicPr>
        <p:blipFill>
          <a:blip r:embed="rId9"/>
          <a:stretch>
            <a:fillRect/>
          </a:stretch>
        </p:blipFill>
        <p:spPr>
          <a:xfrm>
            <a:off x="10148971" y="-1313244"/>
            <a:ext cx="359906" cy="218018"/>
          </a:xfrm>
          <a:prstGeom prst="rect">
            <a:avLst/>
          </a:prstGeom>
        </p:spPr>
      </p:pic>
      <p:pic>
        <p:nvPicPr>
          <p:cNvPr id="112" name="Picture 111">
            <a:extLst>
              <a:ext uri="{FF2B5EF4-FFF2-40B4-BE49-F238E27FC236}">
                <a16:creationId xmlns:a16="http://schemas.microsoft.com/office/drawing/2014/main" id="{E53B8DDF-30A9-45B4-91C4-CAFE61A2680E}"/>
              </a:ext>
            </a:extLst>
          </p:cNvPr>
          <p:cNvPicPr>
            <a:picLocks noChangeAspect="1"/>
          </p:cNvPicPr>
          <p:nvPr/>
        </p:nvPicPr>
        <p:blipFill>
          <a:blip r:embed="rId12"/>
          <a:stretch>
            <a:fillRect/>
          </a:stretch>
        </p:blipFill>
        <p:spPr>
          <a:xfrm>
            <a:off x="11077992" y="-1407521"/>
            <a:ext cx="359906" cy="218018"/>
          </a:xfrm>
          <a:prstGeom prst="rect">
            <a:avLst/>
          </a:prstGeom>
        </p:spPr>
      </p:pic>
      <p:pic>
        <p:nvPicPr>
          <p:cNvPr id="113" name="Picture 112">
            <a:extLst>
              <a:ext uri="{FF2B5EF4-FFF2-40B4-BE49-F238E27FC236}">
                <a16:creationId xmlns:a16="http://schemas.microsoft.com/office/drawing/2014/main" id="{F215461D-643C-46F0-B9BF-CED2FF22E7D4}"/>
              </a:ext>
            </a:extLst>
          </p:cNvPr>
          <p:cNvPicPr>
            <a:picLocks noChangeAspect="1"/>
          </p:cNvPicPr>
          <p:nvPr/>
        </p:nvPicPr>
        <p:blipFill>
          <a:blip r:embed="rId8"/>
          <a:stretch>
            <a:fillRect/>
          </a:stretch>
        </p:blipFill>
        <p:spPr>
          <a:xfrm>
            <a:off x="4552971" y="-329583"/>
            <a:ext cx="359906" cy="214559"/>
          </a:xfrm>
          <a:prstGeom prst="rect">
            <a:avLst/>
          </a:prstGeom>
        </p:spPr>
      </p:pic>
      <p:pic>
        <p:nvPicPr>
          <p:cNvPr id="114" name="Picture 113">
            <a:extLst>
              <a:ext uri="{FF2B5EF4-FFF2-40B4-BE49-F238E27FC236}">
                <a16:creationId xmlns:a16="http://schemas.microsoft.com/office/drawing/2014/main" id="{D10A4024-EBE1-42C0-9304-C13FE3470339}"/>
              </a:ext>
            </a:extLst>
          </p:cNvPr>
          <p:cNvPicPr>
            <a:picLocks noChangeAspect="1"/>
          </p:cNvPicPr>
          <p:nvPr/>
        </p:nvPicPr>
        <p:blipFill>
          <a:blip r:embed="rId9"/>
          <a:stretch>
            <a:fillRect/>
          </a:stretch>
        </p:blipFill>
        <p:spPr>
          <a:xfrm>
            <a:off x="12368778" y="-1422253"/>
            <a:ext cx="359906" cy="218018"/>
          </a:xfrm>
          <a:prstGeom prst="rect">
            <a:avLst/>
          </a:prstGeom>
        </p:spPr>
      </p:pic>
      <p:pic>
        <p:nvPicPr>
          <p:cNvPr id="115" name="Picture 114">
            <a:extLst>
              <a:ext uri="{FF2B5EF4-FFF2-40B4-BE49-F238E27FC236}">
                <a16:creationId xmlns:a16="http://schemas.microsoft.com/office/drawing/2014/main" id="{9099DF57-12AF-4630-83BF-DC32899B7987}"/>
              </a:ext>
            </a:extLst>
          </p:cNvPr>
          <p:cNvPicPr>
            <a:picLocks noChangeAspect="1"/>
          </p:cNvPicPr>
          <p:nvPr/>
        </p:nvPicPr>
        <p:blipFill>
          <a:blip r:embed="rId16"/>
          <a:stretch>
            <a:fillRect/>
          </a:stretch>
        </p:blipFill>
        <p:spPr>
          <a:xfrm>
            <a:off x="5279766" y="-354830"/>
            <a:ext cx="359906" cy="218018"/>
          </a:xfrm>
          <a:prstGeom prst="rect">
            <a:avLst/>
          </a:prstGeom>
        </p:spPr>
      </p:pic>
      <p:pic>
        <p:nvPicPr>
          <p:cNvPr id="116" name="Picture 115">
            <a:extLst>
              <a:ext uri="{FF2B5EF4-FFF2-40B4-BE49-F238E27FC236}">
                <a16:creationId xmlns:a16="http://schemas.microsoft.com/office/drawing/2014/main" id="{00B2893E-8591-48D3-8031-4FEDB4016EFE}"/>
              </a:ext>
            </a:extLst>
          </p:cNvPr>
          <p:cNvPicPr>
            <a:picLocks noChangeAspect="1"/>
          </p:cNvPicPr>
          <p:nvPr/>
        </p:nvPicPr>
        <p:blipFill>
          <a:blip r:embed="rId9"/>
          <a:stretch>
            <a:fillRect/>
          </a:stretch>
        </p:blipFill>
        <p:spPr>
          <a:xfrm>
            <a:off x="3661617" y="-485341"/>
            <a:ext cx="359906" cy="218018"/>
          </a:xfrm>
          <a:prstGeom prst="rect">
            <a:avLst/>
          </a:prstGeom>
        </p:spPr>
      </p:pic>
      <p:pic>
        <p:nvPicPr>
          <p:cNvPr id="117" name="Picture 116">
            <a:extLst>
              <a:ext uri="{FF2B5EF4-FFF2-40B4-BE49-F238E27FC236}">
                <a16:creationId xmlns:a16="http://schemas.microsoft.com/office/drawing/2014/main" id="{013F2579-04EB-4461-A5E3-7B0DC899F94B}"/>
              </a:ext>
            </a:extLst>
          </p:cNvPr>
          <p:cNvPicPr>
            <a:picLocks noChangeAspect="1"/>
          </p:cNvPicPr>
          <p:nvPr/>
        </p:nvPicPr>
        <p:blipFill>
          <a:blip r:embed="rId9"/>
          <a:stretch>
            <a:fillRect/>
          </a:stretch>
        </p:blipFill>
        <p:spPr>
          <a:xfrm>
            <a:off x="2060569" y="-1404905"/>
            <a:ext cx="359906" cy="218018"/>
          </a:xfrm>
          <a:prstGeom prst="rect">
            <a:avLst/>
          </a:prstGeom>
        </p:spPr>
      </p:pic>
      <p:grpSp>
        <p:nvGrpSpPr>
          <p:cNvPr id="55" name="Group 54">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56"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57"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528358" y="343470"/>
              <a:ext cx="424964" cy="337856"/>
            </a:xfrm>
            <a:prstGeom prst="rect">
              <a:avLst/>
            </a:prstGeom>
          </p:spPr>
        </p:pic>
      </p:grpSp>
      <p:pic>
        <p:nvPicPr>
          <p:cNvPr id="1026" name="Picture 2" descr="Chế Phẩm Máu Và Cách Bảo Quản Máu - Công Ty Cổ Phần TSI Hà Nội"/>
          <p:cNvPicPr>
            <a:picLocks noChangeAspect="1" noChangeArrowheads="1"/>
          </p:cNvPicPr>
          <p:nvPr/>
        </p:nvPicPr>
        <p:blipFill rotWithShape="1">
          <a:blip r:embed="rId21">
            <a:clrChange>
              <a:clrFrom>
                <a:srgbClr val="ECEEED"/>
              </a:clrFrom>
              <a:clrTo>
                <a:srgbClr val="ECEEED">
                  <a:alpha val="0"/>
                </a:srgbClr>
              </a:clrTo>
            </a:clrChange>
            <a:extLst>
              <a:ext uri="{28A0092B-C50C-407E-A947-70E740481C1C}">
                <a14:useLocalDpi xmlns:a14="http://schemas.microsoft.com/office/drawing/2010/main" val="0"/>
              </a:ext>
            </a:extLst>
          </a:blip>
          <a:srcRect l="5019" t="21612"/>
          <a:stretch/>
        </p:blipFill>
        <p:spPr bwMode="auto">
          <a:xfrm>
            <a:off x="912812" y="1207697"/>
            <a:ext cx="4637570" cy="2786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4084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childTnLst>
                          </p:cTn>
                        </p:par>
                      </p:childTnLst>
                    </p:cTn>
                  </p:par>
                </p:childTnLst>
              </p:cTn>
              <p:nextCondLst>
                <p:cond evt="onClick" delay="0">
                  <p:tgtEl>
                    <p:spTgt spid="11"/>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4"/>
                                        </p:tgtEl>
                                      </p:cBhvr>
                                    </p:animEffect>
                                    <p:animScale>
                                      <p:cBhvr>
                                        <p:cTn id="23" dur="250" autoRev="1" fill="hold"/>
                                        <p:tgtEl>
                                          <p:spTgt spid="14"/>
                                        </p:tgtEl>
                                      </p:cBhvr>
                                      <p:by x="105000" y="105000"/>
                                    </p:animScale>
                                  </p:child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4"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6"/>
                                        </p:tgtEl>
                                      </p:cBhvr>
                                    </p:animEffect>
                                    <p:animScale>
                                      <p:cBhvr>
                                        <p:cTn id="34" dur="250" autoRev="1" fill="hold"/>
                                        <p:tgtEl>
                                          <p:spTgt spid="16"/>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90"/>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98"/>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91"/>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78"/>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92"/>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93"/>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13754 7.40741E-7 L -0.13754 0.00046 C -0.08349 0.09074 -0.10485 0.03449 -0.07059 0.14653 C -0.06278 0.24606 -0.059 0.24884 -0.07229 0.37315 C -0.07385 0.38819 -0.07906 0.38866 -0.08245 0.39653 C -0.09456 0.38773 -0.10719 0.38773 -0.11865 0.36991 C -0.1253 0.35949 -0.12126 0.3206 -0.11787 0.31343 C -0.10797 0.2912 -0.09703 0.29097 -0.08648 0.28657 C -0.0547 0.34028 -0.06864 0.32593 -0.04546 0.34329 C -0.03908 0.37037 -0.04272 0.35 -0.03921 0.41319 C -0.03842 0.42662 -0.03673 0.45324 -0.03673 0.45347 C -0.03764 0.47222 -0.03764 0.4919 -0.03921 0.50995 C -0.04168 0.54005 -0.04793 0.57593 -0.05496 0.59005 C -0.05978 0.59977 -0.06538 0.60116 -0.07059 0.60671 C -0.08622 0.60393 -0.08844 0.61505 -0.09977 0.58009 C -0.10081 0.57708 -0.10081 0.57106 -0.10133 0.56667 C -0.10081 0.55995 -0.1012 0.54954 -0.09977 0.54653 C -0.08297 0.51389 -0.07619 0.53588 -0.05809 0.55324 C -0.05444 0.56551 -0.05002 0.57454 -0.04702 0.59005 C -0.03934 0.62986 -0.03712 0.66759 -0.04858 0.70671 C -0.05197 0.71782 -0.05705 0.71296 -0.06122 0.71343 C -0.087 0.7162 -0.11266 0.71551 -0.13832 0.7169 C -0.13923 0.71759 -0.1589 0.73518 -0.16359 0.75 C -0.16502 0.75486 -0.16554 0.76343 -0.16671 0.77014 C -0.16736 0.79722 -0.16841 0.82639 -0.16671 0.85347 C -0.1658 0.86597 -0.16437 0.87847 -0.16189 0.8868 C -0.15773 0.90139 -0.15304 0.91435 -0.1477 0.92014 C -0.13884 0.93009 -0.12946 0.92917 -0.12022 0.93333 C -0.10315 0.92801 -0.08583 0.93102 -0.06903 0.9169 C -0.06643 0.91458 -0.06473 0.89815 -0.06512 0.8868 C -0.06591 0.86157 -0.06721 0.83032 -0.07229 0.81667 C -0.07802 0.80139 -0.08583 0.81458 -0.09274 0.81343 C -0.1124 0.83009 -0.11618 0.82222 -0.13129 0.87014 C -0.13611 0.88588 -0.13949 0.90926 -0.14457 0.92338 C -0.15929 0.96389 -0.17557 0.99329 -0.19029 1.03356 C -0.21555 1.10231 -0.22194 1.11319 -0.24225 1.18704 C -0.2472 1.20463 -0.25202 1.22292 -0.25632 1.24352 C -0.25853 1.25417 -0.26465 1.30625 -0.26583 1.31713 C -0.26752 1.33403 -0.26856 1.3493 -0.26973 1.3669 C -0.27065 1.38125 -0.26934 1.38032 -0.27117 1.38032 " pathEditMode="relative" rAng="0" ptsTypes="AAAAAAAAAAAAAAAAAAAAAAAAAAAAAAAAAAAAAAAA">
                                      <p:cBhvr>
                                        <p:cTn id="48" dur="2000" fill="hold"/>
                                        <p:tgtEl>
                                          <p:spTgt spid="97"/>
                                        </p:tgtEl>
                                        <p:attrNameLst>
                                          <p:attrName>ppt_x</p:attrName>
                                          <p:attrName>ppt_y</p:attrName>
                                        </p:attrNameLst>
                                      </p:cBhvr>
                                      <p:rCtr x="-1641" y="69005"/>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94"/>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10667 0.04166 L -0.10667 0.0419 C -0.09287 0.05509 -0.07698 0.06296 -0.06512 0.08148 C -0.02227 0.14838 -0.02188 0.1912 -0.00287 0.28541 C -0.00078 0.31759 0.00521 0.34977 0.00351 0.38194 C -0.00078 0.46319 -0.02423 0.50741 -0.062 0.55208 C -0.0788 0.57222 -0.09925 0.58055 -0.11787 0.59467 C -0.13806 0.59282 -0.15864 0.59629 -0.17844 0.58912 C -0.22793 0.57083 -0.24017 0.54213 -0.27898 0.48981 C -0.28706 0.46504 -0.29865 0.44329 -0.30295 0.41574 C -0.31376 0.34768 -0.28068 0.32893 -0.25033 0.30833 C -0.22623 0.29166 -0.20032 0.28541 -0.17531 0.27407 C -0.14978 0.29305 -0.12204 0.3044 -0.09873 0.33102 C -0.07841 0.35393 -0.06031 0.41296 -0.04754 0.45 C -0.0465 0.46782 -0.04337 0.48611 -0.04442 0.5037 C -0.04507 0.51435 -0.04858 0.5243 -0.05236 0.53241 C -0.05731 0.54259 -0.06317 0.55162 -0.06994 0.55787 C -0.08818 0.57477 -0.14666 0.5794 -0.15291 0.58055 C -0.28224 0.57893 -0.33212 0.62291 -0.42251 0.55509 C -0.43084 0.54884 -0.43853 0.53981 -0.44647 0.53241 C -0.45129 0.52291 -0.45807 0.51574 -0.4608 0.5037 C -0.46445 0.48866 -0.46536 0.44861 -0.45286 0.43842 C -0.44257 0.43032 -0.43058 0.4331 -0.41938 0.43032 C -0.39464 0.44537 -0.36872 0.45717 -0.34749 0.48704 C -0.34072 0.49653 -0.33707 0.51157 -0.33173 0.52384 C -0.32939 0.53981 -0.32392 0.55579 -0.32535 0.57199 C -0.32887 0.61944 -0.33264 0.66944 -0.34593 0.71111 C -0.35648 0.74352 -0.37719 0.7618 -0.39386 0.78449 C -0.43996 0.84838 -0.42694 0.83518 -0.47526 0.85 C -0.49284 0.83866 -0.51264 0.83518 -0.52788 0.81574 C -0.53673 0.80509 -0.53621 0.75416 -0.52788 0.74236 C -0.52254 0.73403 -0.51407 0.73842 -0.50717 0.73657 C -0.48372 0.74028 -0.45989 0.73958 -0.43697 0.74791 C -0.38734 0.76574 -0.38969 0.79166 -0.34111 0.81574 C -0.31258 0.83032 -0.28263 0.83588 -0.25345 0.84722 C -0.2024 0.86713 -0.16202 0.87916 -0.11618 0.91805 C -0.08127 0.94791 -0.04129 0.98148 -0.01563 1.03727 C -0.00586 1.05856 0.00026 1.08449 0.0082 1.10833 C 0.00937 1.11852 0.01471 1.1625 0.01471 1.17916 C 0.01471 1.18866 0.01302 1.20764 0.01302 1.20787 " pathEditMode="relative" rAng="0" ptsTypes="AAAAAAAAAAAAAAAAAAAAAAAAAAAAAAAAAAAAAAAA">
                                      <p:cBhvr>
                                        <p:cTn id="52" dur="2000" fill="hold"/>
                                        <p:tgtEl>
                                          <p:spTgt spid="95"/>
                                        </p:tgtEl>
                                        <p:attrNameLst>
                                          <p:attrName>ppt_x</p:attrName>
                                          <p:attrName>ppt_y</p:attrName>
                                        </p:attrNameLst>
                                      </p:cBhvr>
                                      <p:rCtr x="-15316" y="58310"/>
                                    </p:animMotion>
                                  </p:childTnLst>
                                </p:cTn>
                              </p:par>
                              <p:par>
                                <p:cTn id="53" presetID="0" presetClass="path" presetSubtype="0" fill="hold" nodeType="withEffect">
                                  <p:stCondLst>
                                    <p:cond delay="500"/>
                                  </p:stCondLst>
                                  <p:childTnLst>
                                    <p:animMotion origin="layout" path="M -0.10614 0.06227 L -0.10614 0.0625 C -0.11148 0.08889 -0.1137 0.11759 -0.12203 0.14167 C -0.13219 0.1706 -0.14548 0.19653 -0.16032 0.21806 C -0.20513 0.28333 -0.23391 0.30648 -0.28653 0.33449 C -0.29369 0.33843 -0.30125 0.33935 -0.3088 0.34028 C -0.34865 0.34491 -0.42836 0.35139 -0.42836 0.35185 C -0.4436 0.35 -0.50247 0.36759 -0.52253 0.32292 C -0.52735 0.3125 -0.52891 0.29861 -0.53217 0.28634 C -0.52839 0.26898 -0.52839 0.24768 -0.52096 0.23518 C -0.49947 0.19838 -0.45545 0.22245 -0.43474 0.22639 C -0.41456 0.2463 -0.39189 0.25995 -0.37418 0.28634 C -0.36337 0.30208 -0.35438 0.32454 -0.35191 0.34861 C -0.34774 0.39005 -0.37249 0.44213 -0.38695 0.46505 C -0.39893 0.48356 -0.41221 0.50093 -0.4268 0.51319 C -0.44295 0.52685 -0.46053 0.53472 -0.47785 0.54167 C -0.52357 0.55995 -0.54884 0.55949 -0.59442 0.56435 C -0.61357 0.55417 -0.63414 0.55046 -0.64704 0.51875 C -0.65238 0.50579 -0.65342 0.48866 -0.65668 0.47338 C -0.65342 0.45833 -0.65381 0.43889 -0.64704 0.42801 C -0.62672 0.39468 -0.57554 0.41018 -0.55769 0.41111 C -0.53125 0.43727 -0.49518 0.45231 -0.48424 0.51042 C -0.48124 0.52662 -0.48319 0.54444 -0.48267 0.56157 C -0.48476 0.5794 -0.48541 0.59815 -0.48905 0.61551 C -0.4996 0.66481 -0.51862 0.71042 -0.53855 0.74884 C -0.54675 0.76458 -0.55535 0.78009 -0.56564 0.79097 C -0.57332 0.79931 -0.5827 0.80046 -0.59116 0.80556 C -0.62985 0.79537 -0.64678 0.80949 -0.66944 0.75718 C -0.67439 0.74583 -0.67582 0.73079 -0.67895 0.71759 C -0.67843 0.7081 -0.68103 0.69606 -0.67739 0.68912 C -0.65811 0.65301 -0.6262 0.66088 -0.60237 0.65764 C -0.56941 0.66551 -0.5362 0.67037 -0.50338 0.68056 C -0.4845 0.68657 -0.46626 0.69838 -0.44751 0.70625 C -0.4406 0.70903 -0.36715 0.73588 -0.35829 0.7375 C -0.33446 0.74097 -0.31036 0.73935 -0.28653 0.74028 C -0.17791 0.73426 -0.06915 0.73681 0.03921 0.72315 C 0.04559 0.72222 0.05301 0.7088 0.05197 0.69768 C 0.04819 0.66181 0.04155 0.62292 0.02644 0.59838 C 0.01433 0.5787 -0.0056 0.58518 -0.02149 0.57847 C -0.04063 0.59375 -0.06069 0.60579 -0.07892 0.62384 C -0.09572 0.64074 -0.10731 0.66968 -0.11721 0.69768 C -0.13792 0.75532 -0.14769 0.80116 -0.17634 0.85347 C -0.19497 0.88796 -0.21828 0.91319 -0.2386 0.94421 C -0.25214 0.96528 -0.29421 1.03356 -0.30724 1.06366 C -0.3691 1.20718 -0.33993 1.15023 -0.37418 1.23681 C -0.38082 1.2537 -0.39867 1.29074 -0.4044 1.3162 C -0.4083 1.33287 -0.41404 1.3669 -0.41404 1.36736 " pathEditMode="relative" rAng="0" ptsTypes="AAAAAAAAAAAAAAAAAAAAAAAAAAAAAAAAAAAAAAAAAAAAAAA">
                                      <p:cBhvr>
                                        <p:cTn id="54" dur="2000" fill="hold"/>
                                        <p:tgtEl>
                                          <p:spTgt spid="96"/>
                                        </p:tgtEl>
                                        <p:attrNameLst>
                                          <p:attrName>ppt_x</p:attrName>
                                          <p:attrName>ppt_y</p:attrName>
                                        </p:attrNameLst>
                                      </p:cBhvr>
                                      <p:rCtr x="-20761" y="65255"/>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99"/>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101"/>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62217 0.06203 L -0.62217 0.06227 C -0.62321 0.09421 -0.62529 0.12639 -0.62217 0.15902 C -0.62047 0.175 -0.61722 0.19074 -0.61409 0.20671 C -0.60563 0.25069 -0.59768 0.28842 -0.5758 0.32014 C -0.54415 0.36597 -0.50352 0.3662 -0.46575 0.37963 C -0.37913 0.41041 -0.43631 0.39629 -0.3652 0.41088 C -0.35139 0.40902 -0.33746 0.40902 -0.32378 0.40509 C -0.3204 0.40416 -0.31662 0.40139 -0.31427 0.39676 C -0.31206 0.39213 -0.31206 0.38541 -0.31102 0.37963 C -0.31688 0.37106 -0.32131 0.35787 -0.3286 0.35416 C -0.37848 0.32754 -0.41013 0.34444 -0.46249 0.35416 C -0.46548 0.35602 -0.52644 0.38541 -0.52956 0.41944 C -0.53608 0.4912 -0.51888 0.52662 -0.4832 0.54421 C -0.41625 0.57731 -0.37822 0.58148 -0.3174 0.59236 C -0.28223 0.58773 -0.24694 0.58634 -0.21203 0.57824 C -0.20969 0.57777 -0.20813 0.57083 -0.20904 0.5669 C -0.21073 0.55717 -0.21308 0.54398 -0.21855 0.54143 C -0.23951 0.53102 -0.26205 0.53379 -0.28393 0.53009 C -0.34136 0.54166 -0.38942 0.54051 -0.44178 0.58379 C -0.4621 0.60069 -0.48984 0.64745 -0.50716 0.67477 C -0.51198 0.68981 -0.51875 0.70347 -0.52162 0.72014 C -0.52553 0.74352 -0.52344 0.80277 -0.51524 0.82222 C -0.50625 0.84328 -0.49323 0.85856 -0.48007 0.87037 C -0.4268 0.91782 -0.39047 0.91273 -0.33016 0.9243 C -0.27168 0.92152 -0.21308 0.92268 -0.1546 0.91574 C -0.11865 0.91157 -0.15121 0.85393 -0.16892 0.84213 C -0.19237 0.82615 -0.21894 0.83449 -0.24394 0.83078 C -0.26582 0.84583 -0.29083 0.85069 -0.30945 0.87615 C -0.31818 0.88819 -0.31883 0.91319 -0.31896 0.93287 C -0.31935 0.99074 -0.31479 1.04838 -0.31102 1.10578 C -0.30932 1.13264 -0.30372 1.15833 -0.30307 1.18541 C -0.30099 1.27037 -0.30307 1.35555 -0.30307 1.44074 " pathEditMode="relative" rAng="0" ptsTypes="AAAAAAAAAAAAAAAAAAAAAAAAAAAAAAAAA">
                                      <p:cBhvr>
                                        <p:cTn id="60" dur="2000" fill="hold"/>
                                        <p:tgtEl>
                                          <p:spTgt spid="100"/>
                                        </p:tgtEl>
                                        <p:attrNameLst>
                                          <p:attrName>ppt_x</p:attrName>
                                          <p:attrName>ppt_y</p:attrName>
                                        </p:attrNameLst>
                                      </p:cBhvr>
                                      <p:rCtr x="24095" y="68935"/>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102"/>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103"/>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104"/>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105"/>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107"/>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4.28237E-6 -3.33333E-6 L -4.28237E-6 0.00023 C -4.28237E-6 0.03218 -0.00013 0.06436 -4.28237E-6 0.09653 C 0.00013 0.11297 0.00026 0.12871 0.0004 0.14468 C 0.00079 0.18866 0.00118 0.22639 0.00209 0.25811 C 0.00365 0.30394 0.00547 0.30417 0.00717 0.3176 C 0.01121 0.34838 0.0086 0.33426 0.01186 0.34885 C 0.01238 0.34699 0.01303 0.34699 0.01368 0.34306 C 0.01381 0.34213 0.01407 0.33936 0.0142 0.33473 C 0.0142 0.3301 0.0142 0.32338 0.01433 0.3176 C 0.01407 0.30903 0.01381 0.29584 0.01355 0.29213 C 0.01121 0.26551 0.00977 0.28241 0.0073 0.29213 C 0.00717 0.29398 0.00443 0.32338 0.0043 0.35741 C 0.00391 0.42917 0.00469 0.46459 0.00639 0.48218 C 0.00951 0.51528 0.01121 0.51945 0.01394 0.53033 C 0.01563 0.5257 0.0172 0.52431 0.01889 0.51621 C 0.01889 0.51574 0.01902 0.5088 0.01902 0.50486 C 0.01889 0.49514 0.01876 0.48195 0.0185 0.4794 C 0.01759 0.46898 0.01655 0.47176 0.0155 0.46806 C 0.0129 0.47963 0.01068 0.47848 0.00834 0.52176 C 0.00743 0.53866 0.00613 0.58542 0.00534 0.61273 C 0.00508 0.62778 0.00482 0.64144 0.00469 0.65811 C 0.00443 0.68148 0.00456 0.74074 0.00495 0.76019 C 0.00534 0.78125 0.006 0.79653 0.00652 0.80834 C 0.00899 0.85579 0.01068 0.8507 0.01342 0.86227 C 0.01615 0.85949 0.01876 0.86065 0.02149 0.85371 C 0.02306 0.84954 0.02162 0.7919 0.02084 0.7801 C 0.0198 0.76412 0.0185 0.77246 0.01733 0.76875 C 0.01641 0.7838 0.01524 0.78866 0.01433 0.81412 C 0.01394 0.82616 0.01394 0.85116 0.01394 0.87084 C 0.01394 0.92871 0.01407 0.98635 0.01433 1.04375 C 0.01433 1.07061 0.01459 1.0963 0.01472 1.12338 C 0.01472 1.20834 0.01472 1.29352 0.01472 1.37871 " pathEditMode="relative" rAng="0" ptsTypes="AAAAAAAAAAAAAAAAAAAAAAAAAAAAAAAAA">
                                      <p:cBhvr>
                                        <p:cTn id="72" dur="2000" fill="hold"/>
                                        <p:tgtEl>
                                          <p:spTgt spid="106"/>
                                        </p:tgtEl>
                                        <p:attrNameLst>
                                          <p:attrName>ppt_x</p:attrName>
                                          <p:attrName>ppt_y</p:attrName>
                                        </p:attrNameLst>
                                      </p:cBhvr>
                                      <p:rCtr x="1107" y="68935"/>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108"/>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8257 0.03194 L -0.08257 0.03218 C -0.12764 0.11227 -0.13076 0.10972 -0.16228 0.18773 C -0.17127 0.20995 -0.18077 0.23171 -0.18781 0.25602 C -0.19523 0.28125 -0.19953 0.3088 -0.20539 0.33542 C -0.20865 0.36667 -0.21672 0.40972 -0.20865 0.44306 C -0.19731 0.48958 -0.17582 0.49861 -0.14952 0.51111 C -0.10979 0.53009 -0.08127 0.52639 -0.03946 0.52824 C -0.02448 0.52245 -0.00898 0.52083 0.00521 0.51111 C 0.01211 0.50648 0.02266 0.475 0.01159 0.46296 C -0.00208 0.44792 -0.01927 0.44607 -0.03464 0.4375 C -0.05483 0.4412 -0.07528 0.44259 -0.09533 0.44884 C -0.1163 0.45532 -0.14431 0.475 -0.16397 0.4912 C -0.17322 0.49907 -0.18208 0.50833 -0.19106 0.5169 C -0.19588 0.52917 -0.20226 0.53982 -0.20539 0.5537 C -0.20826 0.5662 -0.20839 0.58009 -0.20865 0.59352 C -0.20891 0.60671 -0.21073 0.62176 -0.20695 0.6331 C -0.20213 0.64838 -0.19328 0.6588 -0.18468 0.66713 C -0.14509 0.70602 -0.09625 0.69607 -0.05379 0.70139 C -0.02566 0.69931 0.00274 0.70046 0.03074 0.69537 C 0.04285 0.69352 0.05575 0.66944 0.03712 0.64745 C 0.02371 0.63148 0.00625 0.63032 -0.00911 0.62176 C -0.04115 0.62593 -0.08218 0.62569 -0.11448 0.64444 C -0.12985 0.65347 -0.14405 0.66782 -0.15915 0.67847 C -0.17869 0.69236 -0.19875 0.70394 -0.21815 0.71806 C -0.22961 0.72662 -0.24095 0.73565 -0.25176 0.74676 C -0.26725 0.76273 -0.28887 0.79329 -0.30112 0.81759 C -0.30411 0.82292 -0.30542 0.83079 -0.3075 0.8375 C -0.30489 0.85602 -0.3045 0.87662 -0.29955 0.89421 C -0.29565 0.90787 -0.28979 0.92153 -0.28197 0.92824 C -0.26205 0.94514 -0.16098 0.97361 -0.15277 0.97639 C -0.13897 0.98681 -0.12399 0.99352 -0.11122 1.00764 C -0.09143 1.02963 -0.10432 1.09769 -0.11279 1.11551 C -0.1206 1.13171 -0.13623 1.12477 -0.14795 1.12963 C -0.24003 1.11898 -0.26061 1.17708 -0.28679 1.06713 C -0.29031 1.05278 -0.29109 1.03704 -0.29317 1.02176 C -0.28953 1.00949 -0.28914 0.99097 -0.28197 0.98495 C -0.23495 0.94491 -0.18103 0.96157 -0.13206 0.96505 C -0.1068 0.9787 -0.03972 1.00232 -0.0155 1.05023 C -0.01042 1.06019 -0.01341 1.07662 -0.01224 1.08982 C -0.01758 1.11736 -0.02136 1.14583 -0.02826 1.17222 C -0.04337 1.23032 -0.05639 1.25116 -0.07775 1.29977 C -0.08049 1.30625 -0.08283 1.31343 -0.0857 1.31968 C -0.09273 1.33519 -0.09429 1.33773 -0.10002 1.34815 " pathEditMode="relative" rAng="0" ptsTypes="AAAAAAAAAAAAAAAAAAAAAAAAAAAAAAAAAAAAAAAAAAAA">
                                      <p:cBhvr>
                                        <p:cTn id="76" dur="2000" fill="hold"/>
                                        <p:tgtEl>
                                          <p:spTgt spid="109"/>
                                        </p:tgtEl>
                                        <p:attrNameLst>
                                          <p:attrName>ppt_x</p:attrName>
                                          <p:attrName>ppt_y</p:attrName>
                                        </p:attrNameLst>
                                      </p:cBhvr>
                                      <p:rCtr x="-4793" y="65810"/>
                                    </p:animMotion>
                                  </p:childTnLst>
                                </p:cTn>
                              </p:par>
                              <p:par>
                                <p:cTn id="77" presetID="0" presetClass="path" presetSubtype="0" fill="hold" nodeType="withEffect">
                                  <p:stCondLst>
                                    <p:cond delay="500"/>
                                  </p:stCondLst>
                                  <p:childTnLst>
                                    <p:animMotion origin="layout" path="M -0.11331 0.06667 L -0.11331 0.0669 C -0.12594 0.10162 -0.16788 0.21134 -0.17843 0.2537 C -0.20122 0.34607 -0.24069 0.53472 -0.24069 0.53495 C -0.2485 0.60556 -0.2709 0.71505 -0.25032 0.79282 C -0.24524 0.8125 -0.23274 0.82407 -0.22154 0.83264 C -0.205 0.84537 -0.18651 0.84769 -0.16892 0.85532 C -0.10797 0.84375 -0.05483 0.85579 -0.00612 0.78148 C 0.00104 0.7706 -0.00078 0.74931 0.00195 0.73333 C -0.01029 0.6963 -0.01667 0.6507 -0.0349 0.62269 C -0.0521 0.5963 -0.12373 0.60764 -0.13858 0.60857 C -0.16085 0.6169 -0.18416 0.61991 -0.20578 0.63403 C -0.28406 0.68565 -0.25345 0.67315 -0.295 0.68796 C -0.31571 0.68218 -0.33785 0.68519 -0.35725 0.67083 C -0.36572 0.66458 -0.38057 0.59259 -0.38278 0.58287 C -0.38122 0.56875 -0.38343 0.55093 -0.37783 0.54028 C -0.36012 0.50579 -0.32769 0.5044 -0.30451 0.49792 C -0.2627 0.51204 -0.20747 0.52153 -0.17205 0.57153 C -0.16033 0.5882 -0.15824 0.61875 -0.15134 0.64259 C -0.15251 0.66435 -0.14874 0.68843 -0.15447 0.70787 C -0.17036 0.76088 -0.23665 0.84931 -0.25671 0.88079 C -0.33641 1.00625 -0.27846 0.9162 -0.34931 1.05949 C -0.37939 1.12083 -0.36741 1.08634 -0.4018 1.13056 C -0.40675 1.13681 -0.40961 1.14722 -0.41456 1.15324 C -0.41834 1.15787 -0.42316 1.15857 -0.42732 1.16181 C -0.42954 1.16343 -0.43162 1.16551 -0.43384 1.16736 C -0.45585 1.15903 -0.46744 1.1588 -0.48632 1.12755 C -0.49218 1.11829 -0.49388 1.10301 -0.49752 1.09074 C -0.49805 1.08125 -0.50078 1.07153 -0.49922 1.0625 C -0.49218 1.02384 -0.49088 1.02523 -0.47838 1.01412 C -0.45975 1.02176 -0.43931 1.0206 -0.4225 1.03681 C -0.41065 1.04861 -0.40323 1.07199 -0.39698 1.09352 C -0.38903 1.12199 -0.38539 1.1537 -0.38122 1.18449 C -0.37028 1.26065 -0.37653 1.40023 -0.37653 1.44838 " pathEditMode="relative" rAng="0" ptsTypes="AAAAAAAAAAAAAAAAAAAAAAAAAAAAAAAAAA">
                                      <p:cBhvr>
                                        <p:cTn id="78" dur="2000" fill="hold"/>
                                        <p:tgtEl>
                                          <p:spTgt spid="110"/>
                                        </p:tgtEl>
                                        <p:attrNameLst>
                                          <p:attrName>ppt_x</p:attrName>
                                          <p:attrName>ppt_y</p:attrName>
                                        </p:attrNameLst>
                                      </p:cBhvr>
                                      <p:rCtr x="-13558" y="69074"/>
                                    </p:animMotion>
                                  </p:childTnLst>
                                </p:cTn>
                              </p:par>
                              <p:par>
                                <p:cTn id="79" presetID="0" presetClass="path" presetSubtype="0" fill="hold" nodeType="withEffect">
                                  <p:stCondLst>
                                    <p:cond delay="500"/>
                                  </p:stCondLst>
                                  <p:childTnLst>
                                    <p:animMotion origin="layout" path="M -0.37666 0.04676 L -0.37666 0.04699 C -0.37771 0.07893 -0.37979 0.11111 -0.37666 0.14352 C -0.37497 0.15972 -0.37172 0.17546 -0.36859 0.19143 C -0.36012 0.23541 -0.35218 0.27315 -0.3303 0.30486 C -0.29865 0.35069 -0.25801 0.35092 -0.22024 0.36435 C -0.13363 0.39514 -0.19081 0.38102 -0.1197 0.3956 C -0.10589 0.39375 -0.09195 0.39375 -0.07828 0.38981 C -0.07476 0.38889 -0.07112 0.38611 -0.06864 0.38148 C -0.06643 0.37685 -0.06656 0.37014 -0.06552 0.36435 C -0.07138 0.35578 -0.0758 0.34259 -0.0831 0.33889 C -0.13298 0.31227 -0.16463 0.32916 -0.21699 0.33889 C -0.21985 0.34074 -0.28094 0.37014 -0.28406 0.40416 C -0.29057 0.47592 -0.27338 0.51134 -0.2377 0.52893 C -0.17075 0.56203 -0.13272 0.5662 -0.0719 0.57708 C -0.03673 0.57245 -0.00144 0.57106 0.03347 0.56296 C 0.03581 0.5625 0.03738 0.55555 0.03659 0.55162 C 0.0349 0.5419 0.03256 0.5287 0.02709 0.52615 C 0.00599 0.51574 -0.01654 0.51852 -0.03843 0.51481 C -0.09586 0.52639 -0.14392 0.52523 -0.19628 0.56852 C -0.21647 0.58541 -0.24434 0.63217 -0.26166 0.65949 C -0.26648 0.67453 -0.27325 0.68819 -0.27612 0.70486 C -0.28002 0.72824 -0.27794 0.7875 -0.26974 0.80694 C -0.26075 0.82801 -0.24772 0.84328 -0.23457 0.85509 C -0.1813 0.90254 -0.14496 0.89745 -0.08466 0.90902 C -0.02618 0.90625 0.03256 0.9074 0.09091 0.90046 C 0.12685 0.89629 0.09429 0.83865 0.07658 0.82685 C 0.05313 0.81088 0.02657 0.81921 0.00156 0.81551 C -0.02032 0.83055 -0.04533 0.83541 -0.06395 0.86088 C -0.07268 0.87291 -0.07333 0.89791 -0.07346 0.91759 C -0.07385 0.97546 -0.06916 1.0331 -0.06552 1.09051 C -0.06382 1.11736 -0.05822 1.14305 -0.05757 1.17014 C -0.05549 1.25509 -0.05757 1.34027 -0.05757 1.42546 " pathEditMode="relative" rAng="0" ptsTypes="AAAAAAAAAAAAAAAAAAAAAAAAAAAAAAAAA">
                                      <p:cBhvr>
                                        <p:cTn id="80" dur="2000" fill="hold"/>
                                        <p:tgtEl>
                                          <p:spTgt spid="111"/>
                                        </p:tgtEl>
                                        <p:attrNameLst>
                                          <p:attrName>ppt_x</p:attrName>
                                          <p:attrName>ppt_y</p:attrName>
                                        </p:attrNameLst>
                                      </p:cBhvr>
                                      <p:rCtr x="24095" y="68935"/>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112"/>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113"/>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115"/>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3.43058E-6 -3.29597E-17 L -3.43058E-6 0.00023 C 0.00065 0.03218 0.00209 0.06435 -3.43058E-6 0.09676 C -0.00117 0.11296 -0.00351 0.1287 -0.0056 0.14468 C -0.01146 0.18866 -0.01706 0.22639 -0.03217 0.2581 C -0.05405 0.30394 -0.08218 0.30417 -0.10823 0.31759 C -0.16814 0.34838 -0.12868 0.33426 -0.17778 0.34884 C -0.18742 0.34699 -0.19705 0.34699 -0.20643 0.34306 C -0.20891 0.34213 -0.21138 0.33935 -0.21307 0.33472 C -0.21464 0.33009 -0.21451 0.32338 -0.21529 0.31759 C -0.21125 0.30903 -0.20812 0.29583 -0.20317 0.29213 C -0.16866 0.26551 -0.14678 0.28241 -0.11057 0.29213 C -0.10849 0.29398 -0.06629 0.32338 -0.06408 0.35741 C -0.05965 0.42917 -0.0715 0.46458 -0.09625 0.48218 C -0.14248 0.51528 -0.16879 0.51944 -0.21086 0.53032 C -0.23521 0.52569 -0.25957 0.52431 -0.28379 0.5162 C -0.28536 0.51574 -0.2864 0.5088 -0.28588 0.50486 C -0.28471 0.49514 -0.28314 0.48194 -0.27937 0.4794 C -0.26478 0.46898 -0.24915 0.47176 -0.23404 0.46806 C -0.19432 0.47963 -0.16111 0.47847 -0.1249 0.52176 C -0.11083 0.53866 -0.09156 0.58542 -0.07957 0.61273 C -0.07632 0.62778 -0.07163 0.64144 -0.06955 0.6581 C -0.06694 0.68148 -0.06837 0.74074 -0.07397 0.76019 C -0.08023 0.78125 -0.08921 0.79653 -0.09833 0.80833 C -0.13519 0.85579 -0.16032 0.85069 -0.202 0.86227 C -0.24251 0.85949 -0.28314 0.86065 -0.32352 0.8537 C -0.34839 0.84954 -0.32586 0.7919 -0.31362 0.78009 C -0.29734 0.76412 -0.27898 0.77245 -0.26165 0.76875 C -0.24655 0.7838 -0.22922 0.78866 -0.21633 0.81412 C -0.21034 0.82616 -0.20982 0.85116 -0.20982 0.87083 C -0.20956 0.9287 -0.21281 0.98634 -0.21529 1.04375 C -0.21646 1.0706 -0.22037 1.0963 -0.22076 1.12338 C -0.22219 1.20833 -0.22076 1.29352 -0.22076 1.3787 " pathEditMode="relative" rAng="0" ptsTypes="AAAAAAAAAAAAAAAAAAAAAAAAAAAAAAAAA">
                                      <p:cBhvr>
                                        <p:cTn id="88" dur="2000" fill="hold"/>
                                        <p:tgtEl>
                                          <p:spTgt spid="114"/>
                                        </p:tgtEl>
                                        <p:attrNameLst>
                                          <p:attrName>ppt_x</p:attrName>
                                          <p:attrName>ppt_y</p:attrName>
                                        </p:attrNameLst>
                                      </p:cBhvr>
                                      <p:rCtr x="-16671" y="68935"/>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116"/>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995 0.04352 L -0.0995 0.04375 C -0.10055 0.0757 -0.10263 0.10787 -0.0995 0.14028 C -0.09781 0.15648 -0.09455 0.17222 -0.09143 0.1882 C -0.08296 0.23218 -0.07502 0.26991 -0.05314 0.30162 C -0.02149 0.34745 0.01915 0.34769 0.05692 0.36111 C 0.14353 0.3919 0.08635 0.37778 0.15746 0.39236 C 0.17127 0.39051 0.18521 0.39051 0.19888 0.38658 C 0.20227 0.38565 0.20605 0.38287 0.20839 0.37824 C 0.2106 0.37361 0.2106 0.3669 0.21165 0.36111 C 0.20578 0.35255 0.20136 0.33935 0.19406 0.33565 C 0.14418 0.30903 0.11253 0.32593 0.06017 0.33565 C 0.05718 0.3375 -0.00378 0.3669 -0.0069 0.40093 C -0.01341 0.47269 0.00378 0.5081 0.03947 0.5257 C 0.10641 0.5588 0.14444 0.56296 0.20526 0.57384 C 0.24043 0.56921 0.27572 0.56783 0.31063 0.55972 C 0.31297 0.55926 0.31454 0.55232 0.31363 0.54838 C 0.31193 0.53866 0.30959 0.52546 0.30412 0.52292 C 0.28315 0.5125 0.26062 0.51528 0.23874 0.51158 C 0.1813 0.52315 0.13324 0.52199 0.08088 0.56528 C 0.06056 0.58218 0.03282 0.62894 0.0155 0.65625 C 0.01068 0.6713 0.00391 0.68495 0.00104 0.70162 C -0.00286 0.725 -0.00078 0.78426 0.00743 0.8037 C 0.01641 0.82477 0.02944 0.84005 0.04259 0.85185 C 0.09586 0.89931 0.1322 0.89421 0.1925 0.90579 C 0.25098 0.90301 0.30959 0.90417 0.36807 0.89722 C 0.40401 0.89306 0.37145 0.83542 0.35374 0.82361 C 0.3303 0.80764 0.30373 0.81597 0.27872 0.81227 C 0.25684 0.82732 0.23183 0.83218 0.21321 0.85764 C 0.20448 0.86968 0.20383 0.89468 0.2037 0.91435 C 0.20331 0.97222 0.20787 1.02986 0.21165 1.08727 C 0.21334 1.11412 0.21894 1.13982 0.21959 1.1669 C 0.22167 1.25185 0.21959 1.33704 0.21959 1.42222 " pathEditMode="relative" rAng="0" ptsTypes="AAAAAAAAAAAAAAAAAAAAAAAAAAAAAAAAA">
                                      <p:cBhvr>
                                        <p:cTn id="92" dur="2000" fill="hold"/>
                                        <p:tgtEl>
                                          <p:spTgt spid="117"/>
                                        </p:tgtEl>
                                        <p:attrNameLst>
                                          <p:attrName>ppt_x</p:attrName>
                                          <p:attrName>ppt_y</p:attrName>
                                        </p:attrNameLst>
                                      </p:cBhvr>
                                      <p:rCtr x="24095" y="68935"/>
                                    </p:animMotion>
                                  </p:childTnLst>
                                </p:cTn>
                              </p:par>
                            </p:childTnLst>
                          </p:cTn>
                        </p:par>
                      </p:childTnLst>
                    </p:cTn>
                  </p:par>
                </p:childTnLst>
              </p:cTn>
              <p:nextCondLst>
                <p:cond evt="onClick" delay="0">
                  <p:tgtEl>
                    <p:spTgt spid="15"/>
                  </p:tgtEl>
                </p:cond>
              </p:nextCondLst>
            </p:seq>
          </p:childTnLst>
        </p:cTn>
      </p:par>
    </p:tnLst>
    <p:bldLst>
      <p:bldP spid="13" grpId="0"/>
      <p:bldP spid="13" grpId="1"/>
      <p:bldP spid="14" grpId="0"/>
      <p:bldP spid="14" grpId="1"/>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1b">
              <a:extLst>
                <a:ext uri="{FF2B5EF4-FFF2-40B4-BE49-F238E27FC236}">
                  <a16:creationId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dirty="0"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dirty="0">
                  <a:solidFill>
                    <a:schemeClr val="bg1"/>
                  </a:solidFill>
                  <a:effectLst>
                    <a:outerShdw blurRad="38100" dist="38100" dir="2700000" algn="tl">
                      <a:srgbClr val="000000">
                        <a:alpha val="43137"/>
                      </a:srgbClr>
                    </a:outerShdw>
                  </a:effectLst>
                  <a:latin typeface="Times New Roman" panose="02020603050405020304" pitchFamily="18" charset="0"/>
                </a:rPr>
                <a:t> 7</a:t>
              </a:r>
            </a:p>
          </p:txBody>
        </p:sp>
      </p:grpSp>
      <p:sp>
        <p:nvSpPr>
          <p:cNvPr id="7" name="!!MatThu1">
            <a:extLst>
              <a:ext uri="{FF2B5EF4-FFF2-40B4-BE49-F238E27FC236}">
                <a16:creationId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8" name="!!MatThu1a">
            <a:extLst>
              <a:ext uri="{FF2B5EF4-FFF2-40B4-BE49-F238E27FC236}">
                <a16:creationId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a16="http://schemas.microsoft.com/office/drawing/2014/main" id="{79081DE3-25B1-4AC5-88E2-CA1A582D540E}"/>
              </a:ext>
            </a:extLst>
          </p:cNvPr>
          <p:cNvSpPr/>
          <p:nvPr/>
        </p:nvSpPr>
        <p:spPr>
          <a:xfrm>
            <a:off x="1760925" y="1024191"/>
            <a:ext cx="9137015" cy="2635116"/>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68" name="Group 67">
            <a:extLst>
              <a:ext uri="{FF2B5EF4-FFF2-40B4-BE49-F238E27FC236}">
                <a16:creationId xmlns:a16="http://schemas.microsoft.com/office/drawing/2014/main" id="{63858ED7-2267-4CC5-88D9-750AC4B510B7}"/>
              </a:ext>
            </a:extLst>
          </p:cNvPr>
          <p:cNvGrpSpPr/>
          <p:nvPr/>
        </p:nvGrpSpPr>
        <p:grpSpPr>
          <a:xfrm>
            <a:off x="4685392" y="4099794"/>
            <a:ext cx="3288080" cy="880242"/>
            <a:chOff x="4037538" y="4547895"/>
            <a:chExt cx="3288936" cy="880471"/>
          </a:xfrm>
        </p:grpSpPr>
        <p:sp>
          <p:nvSpPr>
            <p:cNvPr id="69" name="!!Ques3">
              <a:extLst>
                <a:ext uri="{FF2B5EF4-FFF2-40B4-BE49-F238E27FC236}">
                  <a16:creationId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0" name="!!Quesion1">
              <a:extLst>
                <a:ext uri="{FF2B5EF4-FFF2-40B4-BE49-F238E27FC236}">
                  <a16:creationId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nvGrpSpPr>
              <p:cNvPr id="73" name="Group 72">
                <a:extLst>
                  <a:ext uri="{FF2B5EF4-FFF2-40B4-BE49-F238E27FC236}">
                    <a16:creationId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dirty="0"/>
                </a:p>
              </p:txBody>
            </p:sp>
            <p:sp>
              <p:nvSpPr>
                <p:cNvPr id="75" name="Freeform: Shape 74">
                  <a:extLst>
                    <a:ext uri="{FF2B5EF4-FFF2-40B4-BE49-F238E27FC236}">
                      <a16:creationId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dirty="0"/>
                </a:p>
              </p:txBody>
            </p:sp>
          </p:grpSp>
        </p:grpSp>
      </p:grpSp>
      <p:sp>
        <p:nvSpPr>
          <p:cNvPr id="78" name="TextBox 77">
            <a:extLst>
              <a:ext uri="{FF2B5EF4-FFF2-40B4-BE49-F238E27FC236}">
                <a16:creationId xmlns:a16="http://schemas.microsoft.com/office/drawing/2014/main" id="{32846A3D-BAE2-4FFE-B054-AE802C1398BF}"/>
              </a:ext>
            </a:extLst>
          </p:cNvPr>
          <p:cNvSpPr txBox="1"/>
          <p:nvPr/>
        </p:nvSpPr>
        <p:spPr>
          <a:xfrm>
            <a:off x="1933580" y="1381431"/>
            <a:ext cx="5515544" cy="1938608"/>
          </a:xfrm>
          <a:prstGeom prst="rect">
            <a:avLst/>
          </a:prstGeom>
          <a:noFill/>
          <a:ln>
            <a:noFill/>
          </a:ln>
        </p:spPr>
        <p:txBody>
          <a:bodyPr wrap="square">
            <a:spAutoFit/>
          </a:bodyPr>
          <a:lstStyle/>
          <a:p>
            <a:pPr algn="ctr"/>
            <a:r>
              <a:rPr lang="en-US" sz="3999" b="1" dirty="0" err="1">
                <a:solidFill>
                  <a:srgbClr val="FF0000"/>
                </a:solidFill>
                <a:latin typeface="Times New Roman" panose="02020603050405020304" pitchFamily="18" charset="0"/>
              </a:rPr>
              <a:t>Hồng</a:t>
            </a:r>
            <a:r>
              <a:rPr lang="en-US" sz="3999" b="1" dirty="0">
                <a:solidFill>
                  <a:srgbClr val="FF0000"/>
                </a:solidFill>
                <a:latin typeface="Times New Roman" panose="02020603050405020304" pitchFamily="18" charset="0"/>
              </a:rPr>
              <a:t> </a:t>
            </a:r>
            <a:r>
              <a:rPr lang="en-US" sz="3999" b="1" dirty="0" err="1">
                <a:solidFill>
                  <a:srgbClr val="FF0000"/>
                </a:solidFill>
                <a:latin typeface="Times New Roman" panose="02020603050405020304" pitchFamily="18" charset="0"/>
              </a:rPr>
              <a:t>cầu</a:t>
            </a:r>
            <a:r>
              <a:rPr lang="en-US" sz="3999" b="1" dirty="0">
                <a:solidFill>
                  <a:srgbClr val="FF0000"/>
                </a:solidFill>
                <a:latin typeface="Times New Roman" panose="02020603050405020304" pitchFamily="18" charset="0"/>
              </a:rPr>
              <a:t> </a:t>
            </a:r>
            <a:r>
              <a:rPr lang="en-US" sz="3999" b="1" dirty="0" err="1">
                <a:solidFill>
                  <a:srgbClr val="FF0000"/>
                </a:solidFill>
                <a:latin typeface="Times New Roman" panose="02020603050405020304" pitchFamily="18" charset="0"/>
              </a:rPr>
              <a:t>tham</a:t>
            </a:r>
            <a:r>
              <a:rPr lang="en-US" sz="3999" b="1" dirty="0">
                <a:solidFill>
                  <a:srgbClr val="FF0000"/>
                </a:solidFill>
                <a:latin typeface="Times New Roman" panose="02020603050405020304" pitchFamily="18" charset="0"/>
              </a:rPr>
              <a:t> </a:t>
            </a:r>
            <a:r>
              <a:rPr lang="en-US" sz="3999" b="1" dirty="0" err="1">
                <a:solidFill>
                  <a:srgbClr val="FF0000"/>
                </a:solidFill>
                <a:latin typeface="Times New Roman" panose="02020603050405020304" pitchFamily="18" charset="0"/>
              </a:rPr>
              <a:t>gia</a:t>
            </a:r>
            <a:r>
              <a:rPr lang="en-US" sz="3999" b="1" dirty="0">
                <a:solidFill>
                  <a:srgbClr val="FF0000"/>
                </a:solidFill>
                <a:latin typeface="Times New Roman" panose="02020603050405020304" pitchFamily="18" charset="0"/>
              </a:rPr>
              <a:t> </a:t>
            </a:r>
            <a:r>
              <a:rPr lang="en-US" sz="3999" b="1" dirty="0" err="1">
                <a:solidFill>
                  <a:srgbClr val="FF0000"/>
                </a:solidFill>
                <a:latin typeface="Times New Roman" panose="02020603050405020304" pitchFamily="18" charset="0"/>
              </a:rPr>
              <a:t>vận</a:t>
            </a:r>
            <a:r>
              <a:rPr lang="en-US" sz="3999" b="1" dirty="0">
                <a:solidFill>
                  <a:srgbClr val="FF0000"/>
                </a:solidFill>
                <a:latin typeface="Times New Roman" panose="02020603050405020304" pitchFamily="18" charset="0"/>
              </a:rPr>
              <a:t> </a:t>
            </a:r>
            <a:r>
              <a:rPr lang="en-US" sz="3999" b="1" dirty="0" err="1">
                <a:solidFill>
                  <a:srgbClr val="FF0000"/>
                </a:solidFill>
                <a:latin typeface="Times New Roman" panose="02020603050405020304" pitchFamily="18" charset="0"/>
              </a:rPr>
              <a:t>chuyển</a:t>
            </a:r>
            <a:r>
              <a:rPr lang="en-US" sz="3999" b="1" dirty="0">
                <a:solidFill>
                  <a:srgbClr val="FF0000"/>
                </a:solidFill>
                <a:latin typeface="Times New Roman" panose="02020603050405020304" pitchFamily="18" charset="0"/>
              </a:rPr>
              <a:t> </a:t>
            </a:r>
            <a:r>
              <a:rPr lang="en-US" sz="3999" b="1" dirty="0" err="1">
                <a:solidFill>
                  <a:srgbClr val="FF0000"/>
                </a:solidFill>
                <a:latin typeface="Times New Roman" panose="02020603050405020304" pitchFamily="18" charset="0"/>
              </a:rPr>
              <a:t>chất</a:t>
            </a:r>
            <a:r>
              <a:rPr lang="en-US" sz="3999" b="1" dirty="0">
                <a:solidFill>
                  <a:srgbClr val="FF0000"/>
                </a:solidFill>
                <a:latin typeface="Times New Roman" panose="02020603050405020304" pitchFamily="18" charset="0"/>
              </a:rPr>
              <a:t> </a:t>
            </a:r>
            <a:r>
              <a:rPr lang="en-US" sz="3999" b="1" dirty="0" err="1">
                <a:solidFill>
                  <a:srgbClr val="FF0000"/>
                </a:solidFill>
                <a:latin typeface="Times New Roman" panose="02020603050405020304" pitchFamily="18" charset="0"/>
              </a:rPr>
              <a:t>khí</a:t>
            </a:r>
            <a:r>
              <a:rPr lang="en-US" sz="3999" b="1" dirty="0">
                <a:solidFill>
                  <a:srgbClr val="FF0000"/>
                </a:solidFill>
                <a:latin typeface="Times New Roman" panose="02020603050405020304" pitchFamily="18" charset="0"/>
              </a:rPr>
              <a:t>  carbon dioxide </a:t>
            </a:r>
            <a:r>
              <a:rPr lang="en-US" sz="3999" b="1" dirty="0" err="1">
                <a:solidFill>
                  <a:srgbClr val="FF0000"/>
                </a:solidFill>
                <a:latin typeface="Times New Roman" panose="02020603050405020304" pitchFamily="18" charset="0"/>
              </a:rPr>
              <a:t>và</a:t>
            </a:r>
            <a:r>
              <a:rPr lang="en-US" sz="3999" b="1" dirty="0">
                <a:solidFill>
                  <a:srgbClr val="FF0000"/>
                </a:solidFill>
                <a:latin typeface="Times New Roman" panose="02020603050405020304" pitchFamily="18" charset="0"/>
              </a:rPr>
              <a:t> </a:t>
            </a:r>
            <a:r>
              <a:rPr lang="en-US" sz="3999" b="1" dirty="0" err="1">
                <a:solidFill>
                  <a:srgbClr val="FF0000"/>
                </a:solidFill>
                <a:latin typeface="Times New Roman" panose="02020603050405020304" pitchFamily="18" charset="0"/>
              </a:rPr>
              <a:t>khí</a:t>
            </a:r>
            <a:r>
              <a:rPr lang="en-US" sz="3999" b="1" dirty="0">
                <a:solidFill>
                  <a:srgbClr val="FF0000"/>
                </a:solidFill>
                <a:latin typeface="Times New Roman" panose="02020603050405020304" pitchFamily="18" charset="0"/>
              </a:rPr>
              <a:t> </a:t>
            </a:r>
            <a:r>
              <a:rPr lang="en-US" sz="3999" b="1" dirty="0" err="1">
                <a:solidFill>
                  <a:srgbClr val="FF0000"/>
                </a:solidFill>
                <a:latin typeface="Times New Roman" panose="02020603050405020304" pitchFamily="18" charset="0"/>
              </a:rPr>
              <a:t>gì</a:t>
            </a:r>
            <a:r>
              <a:rPr lang="en-US" sz="3999" b="1" dirty="0">
                <a:solidFill>
                  <a:srgbClr val="FF0000"/>
                </a:solidFill>
                <a:latin typeface="Times New Roman" panose="02020603050405020304" pitchFamily="18" charset="0"/>
              </a:rPr>
              <a:t>?</a:t>
            </a:r>
          </a:p>
        </p:txBody>
      </p:sp>
      <p:sp>
        <p:nvSpPr>
          <p:cNvPr id="37" name="!!o4b">
            <a:extLst>
              <a:ext uri="{FF2B5EF4-FFF2-40B4-BE49-F238E27FC236}">
                <a16:creationId xmlns:a16="http://schemas.microsoft.com/office/drawing/2014/main" id="{6F40FFA8-451A-4BC0-BD18-CD55C51FC9A2}"/>
              </a:ext>
            </a:extLst>
          </p:cNvPr>
          <p:cNvSpPr/>
          <p:nvPr/>
        </p:nvSpPr>
        <p:spPr>
          <a:xfrm>
            <a:off x="7422029" y="5427093"/>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39" name="!!o4c">
            <a:extLst>
              <a:ext uri="{FF2B5EF4-FFF2-40B4-BE49-F238E27FC236}">
                <a16:creationId xmlns:a16="http://schemas.microsoft.com/office/drawing/2014/main" id="{A6C41A5A-F1F3-479E-886F-F6915960E5FC}"/>
              </a:ext>
            </a:extLst>
          </p:cNvPr>
          <p:cNvSpPr/>
          <p:nvPr/>
        </p:nvSpPr>
        <p:spPr>
          <a:xfrm>
            <a:off x="8564406" y="5427093"/>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50" name="!!4b">
            <a:extLst>
              <a:ext uri="{FF2B5EF4-FFF2-40B4-BE49-F238E27FC236}">
                <a16:creationId xmlns:a16="http://schemas.microsoft.com/office/drawing/2014/main" id="{FF091EC5-DEE3-4725-BA96-0C98047169DD}"/>
              </a:ext>
            </a:extLst>
          </p:cNvPr>
          <p:cNvSpPr txBox="1"/>
          <p:nvPr/>
        </p:nvSpPr>
        <p:spPr>
          <a:xfrm>
            <a:off x="7610664" y="5477608"/>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51" name="!!4c">
            <a:extLst>
              <a:ext uri="{FF2B5EF4-FFF2-40B4-BE49-F238E27FC236}">
                <a16:creationId xmlns:a16="http://schemas.microsoft.com/office/drawing/2014/main" id="{6CE2AC29-8488-4255-8CC5-B05EF8ED2BCC}"/>
              </a:ext>
            </a:extLst>
          </p:cNvPr>
          <p:cNvSpPr txBox="1"/>
          <p:nvPr/>
        </p:nvSpPr>
        <p:spPr>
          <a:xfrm>
            <a:off x="8741411" y="5477608"/>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96" name="!!o4a">
            <a:extLst>
              <a:ext uri="{FF2B5EF4-FFF2-40B4-BE49-F238E27FC236}">
                <a16:creationId xmlns:a16="http://schemas.microsoft.com/office/drawing/2014/main" id="{03CD02AD-A0B0-4461-82E4-ADE45F3505A9}"/>
              </a:ext>
            </a:extLst>
          </p:cNvPr>
          <p:cNvSpPr/>
          <p:nvPr/>
        </p:nvSpPr>
        <p:spPr>
          <a:xfrm>
            <a:off x="6281005" y="5427092"/>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7" name="!!4a">
            <a:extLst>
              <a:ext uri="{FF2B5EF4-FFF2-40B4-BE49-F238E27FC236}">
                <a16:creationId xmlns:a16="http://schemas.microsoft.com/office/drawing/2014/main" id="{7D7392F9-B328-40CF-A436-C3974F476E3C}"/>
              </a:ext>
            </a:extLst>
          </p:cNvPr>
          <p:cNvSpPr txBox="1"/>
          <p:nvPr/>
        </p:nvSpPr>
        <p:spPr>
          <a:xfrm>
            <a:off x="6410371" y="5423808"/>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2" name="!!o4b">
            <a:extLst>
              <a:ext uri="{FF2B5EF4-FFF2-40B4-BE49-F238E27FC236}">
                <a16:creationId xmlns:a16="http://schemas.microsoft.com/office/drawing/2014/main" id="{AA19C60E-5558-3EB0-E7A5-B364B415B6B9}"/>
              </a:ext>
            </a:extLst>
          </p:cNvPr>
          <p:cNvSpPr/>
          <p:nvPr/>
        </p:nvSpPr>
        <p:spPr>
          <a:xfrm>
            <a:off x="4008256" y="5398071"/>
            <a:ext cx="1024119" cy="105314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3" name="!!o4c">
            <a:extLst>
              <a:ext uri="{FF2B5EF4-FFF2-40B4-BE49-F238E27FC236}">
                <a16:creationId xmlns:a16="http://schemas.microsoft.com/office/drawing/2014/main" id="{9E7EB3DD-B82C-59C9-B82B-365CC75C9895}"/>
              </a:ext>
            </a:extLst>
          </p:cNvPr>
          <p:cNvSpPr/>
          <p:nvPr/>
        </p:nvSpPr>
        <p:spPr>
          <a:xfrm>
            <a:off x="5150633" y="5398071"/>
            <a:ext cx="1024119" cy="105314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4" name="!!4b">
            <a:extLst>
              <a:ext uri="{FF2B5EF4-FFF2-40B4-BE49-F238E27FC236}">
                <a16:creationId xmlns:a16="http://schemas.microsoft.com/office/drawing/2014/main" id="{89FC82D4-16E9-0B4A-EB75-B73DF422653D}"/>
              </a:ext>
            </a:extLst>
          </p:cNvPr>
          <p:cNvSpPr txBox="1"/>
          <p:nvPr/>
        </p:nvSpPr>
        <p:spPr>
          <a:xfrm>
            <a:off x="4138976" y="5474322"/>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x</a:t>
            </a:r>
          </a:p>
        </p:txBody>
      </p:sp>
      <p:sp>
        <p:nvSpPr>
          <p:cNvPr id="5" name="!!4c">
            <a:extLst>
              <a:ext uri="{FF2B5EF4-FFF2-40B4-BE49-F238E27FC236}">
                <a16:creationId xmlns:a16="http://schemas.microsoft.com/office/drawing/2014/main" id="{4EB7763C-3DA4-6C6E-DEC1-301CC1992D85}"/>
              </a:ext>
            </a:extLst>
          </p:cNvPr>
          <p:cNvSpPr txBox="1"/>
          <p:nvPr/>
        </p:nvSpPr>
        <p:spPr>
          <a:xfrm>
            <a:off x="5310719" y="5423808"/>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y</a:t>
            </a:r>
          </a:p>
        </p:txBody>
      </p:sp>
      <p:sp>
        <p:nvSpPr>
          <p:cNvPr id="6" name="!!o4a">
            <a:extLst>
              <a:ext uri="{FF2B5EF4-FFF2-40B4-BE49-F238E27FC236}">
                <a16:creationId xmlns:a16="http://schemas.microsoft.com/office/drawing/2014/main" id="{1BE0EA5B-D2FD-4494-125B-EBA69476AF33}"/>
              </a:ext>
            </a:extLst>
          </p:cNvPr>
          <p:cNvSpPr/>
          <p:nvPr/>
        </p:nvSpPr>
        <p:spPr>
          <a:xfrm>
            <a:off x="2867232" y="5398070"/>
            <a:ext cx="1024119" cy="105314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 name="!!4a">
            <a:extLst>
              <a:ext uri="{FF2B5EF4-FFF2-40B4-BE49-F238E27FC236}">
                <a16:creationId xmlns:a16="http://schemas.microsoft.com/office/drawing/2014/main" id="{22CE3133-0266-39EF-11A0-10A646015AAD}"/>
              </a:ext>
            </a:extLst>
          </p:cNvPr>
          <p:cNvSpPr txBox="1"/>
          <p:nvPr/>
        </p:nvSpPr>
        <p:spPr>
          <a:xfrm>
            <a:off x="3042530" y="5423808"/>
            <a:ext cx="691984" cy="923090"/>
          </a:xfrm>
          <a:prstGeom prst="rect">
            <a:avLst/>
          </a:prstGeom>
          <a:noFill/>
        </p:spPr>
        <p:txBody>
          <a:bodyPr wrap="square" rtlCol="0">
            <a:spAutoFit/>
          </a:bodyPr>
          <a:lstStyle/>
          <a:p>
            <a:pPr algn="ctr"/>
            <a:r>
              <a:rPr lang="en-US" sz="5398" b="1" dirty="0">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pic>
        <p:nvPicPr>
          <p:cNvPr id="98" name="Picture 97">
            <a:extLst>
              <a:ext uri="{FF2B5EF4-FFF2-40B4-BE49-F238E27FC236}">
                <a16:creationId xmlns:a16="http://schemas.microsoft.com/office/drawing/2014/main" id="{83136700-02CF-4442-BDBD-D1E14B1CE35B}"/>
              </a:ext>
            </a:extLst>
          </p:cNvPr>
          <p:cNvPicPr>
            <a:picLocks noChangeAspect="1"/>
          </p:cNvPicPr>
          <p:nvPr/>
        </p:nvPicPr>
        <p:blipFill>
          <a:blip r:embed="rId7"/>
          <a:stretch>
            <a:fillRect/>
          </a:stretch>
        </p:blipFill>
        <p:spPr>
          <a:xfrm>
            <a:off x="12126549" y="-690334"/>
            <a:ext cx="359906" cy="214559"/>
          </a:xfrm>
          <a:prstGeom prst="rect">
            <a:avLst/>
          </a:prstGeom>
        </p:spPr>
      </p:pic>
      <p:pic>
        <p:nvPicPr>
          <p:cNvPr id="99" name="Picture 98">
            <a:extLst>
              <a:ext uri="{FF2B5EF4-FFF2-40B4-BE49-F238E27FC236}">
                <a16:creationId xmlns:a16="http://schemas.microsoft.com/office/drawing/2014/main" id="{EC6B3A13-B1A5-4E10-97C1-2708BDFA808E}"/>
              </a:ext>
            </a:extLst>
          </p:cNvPr>
          <p:cNvPicPr>
            <a:picLocks noChangeAspect="1"/>
          </p:cNvPicPr>
          <p:nvPr/>
        </p:nvPicPr>
        <p:blipFill>
          <a:blip r:embed="rId8"/>
          <a:stretch>
            <a:fillRect/>
          </a:stretch>
        </p:blipFill>
        <p:spPr>
          <a:xfrm>
            <a:off x="2022362" y="-680213"/>
            <a:ext cx="359906" cy="214559"/>
          </a:xfrm>
          <a:prstGeom prst="rect">
            <a:avLst/>
          </a:prstGeom>
        </p:spPr>
      </p:pic>
      <p:pic>
        <p:nvPicPr>
          <p:cNvPr id="100" name="Picture 99">
            <a:extLst>
              <a:ext uri="{FF2B5EF4-FFF2-40B4-BE49-F238E27FC236}">
                <a16:creationId xmlns:a16="http://schemas.microsoft.com/office/drawing/2014/main" id="{7437B6B6-F3C4-4CCC-916A-917CDE9900CC}"/>
              </a:ext>
            </a:extLst>
          </p:cNvPr>
          <p:cNvPicPr>
            <a:picLocks noChangeAspect="1"/>
          </p:cNvPicPr>
          <p:nvPr/>
        </p:nvPicPr>
        <p:blipFill>
          <a:blip r:embed="rId9"/>
          <a:stretch>
            <a:fillRect/>
          </a:stretch>
        </p:blipFill>
        <p:spPr>
          <a:xfrm>
            <a:off x="74522" y="-354830"/>
            <a:ext cx="359906" cy="218018"/>
          </a:xfrm>
          <a:prstGeom prst="rect">
            <a:avLst/>
          </a:prstGeom>
        </p:spPr>
      </p:pic>
      <p:pic>
        <p:nvPicPr>
          <p:cNvPr id="101" name="Picture 100">
            <a:extLst>
              <a:ext uri="{FF2B5EF4-FFF2-40B4-BE49-F238E27FC236}">
                <a16:creationId xmlns:a16="http://schemas.microsoft.com/office/drawing/2014/main" id="{45F64F2D-6DA2-4348-98CC-253FFE21C893}"/>
              </a:ext>
            </a:extLst>
          </p:cNvPr>
          <p:cNvPicPr>
            <a:picLocks noChangeAspect="1"/>
          </p:cNvPicPr>
          <p:nvPr/>
        </p:nvPicPr>
        <p:blipFill>
          <a:blip r:embed="rId10"/>
          <a:stretch>
            <a:fillRect/>
          </a:stretch>
        </p:blipFill>
        <p:spPr>
          <a:xfrm>
            <a:off x="561303" y="-1753285"/>
            <a:ext cx="359906" cy="218018"/>
          </a:xfrm>
          <a:prstGeom prst="rect">
            <a:avLst/>
          </a:prstGeom>
        </p:spPr>
      </p:pic>
      <p:pic>
        <p:nvPicPr>
          <p:cNvPr id="102" name="Picture 101">
            <a:extLst>
              <a:ext uri="{FF2B5EF4-FFF2-40B4-BE49-F238E27FC236}">
                <a16:creationId xmlns:a16="http://schemas.microsoft.com/office/drawing/2014/main" id="{DFDAC995-C52B-4A95-A28A-8172E0E5DC65}"/>
              </a:ext>
            </a:extLst>
          </p:cNvPr>
          <p:cNvPicPr>
            <a:picLocks noChangeAspect="1"/>
          </p:cNvPicPr>
          <p:nvPr/>
        </p:nvPicPr>
        <p:blipFill>
          <a:blip r:embed="rId11"/>
          <a:stretch>
            <a:fillRect/>
          </a:stretch>
        </p:blipFill>
        <p:spPr>
          <a:xfrm>
            <a:off x="10148971" y="-649354"/>
            <a:ext cx="359906" cy="214559"/>
          </a:xfrm>
          <a:prstGeom prst="rect">
            <a:avLst/>
          </a:prstGeom>
        </p:spPr>
      </p:pic>
      <p:pic>
        <p:nvPicPr>
          <p:cNvPr id="103" name="Picture 102">
            <a:extLst>
              <a:ext uri="{FF2B5EF4-FFF2-40B4-BE49-F238E27FC236}">
                <a16:creationId xmlns:a16="http://schemas.microsoft.com/office/drawing/2014/main" id="{136B6640-E6E1-4D80-ADAA-FD3DD9E65DF3}"/>
              </a:ext>
            </a:extLst>
          </p:cNvPr>
          <p:cNvPicPr>
            <a:picLocks noChangeAspect="1"/>
          </p:cNvPicPr>
          <p:nvPr/>
        </p:nvPicPr>
        <p:blipFill>
          <a:blip r:embed="rId12"/>
          <a:stretch>
            <a:fillRect/>
          </a:stretch>
        </p:blipFill>
        <p:spPr>
          <a:xfrm>
            <a:off x="7476920" y="-1101053"/>
            <a:ext cx="359906" cy="218018"/>
          </a:xfrm>
          <a:prstGeom prst="rect">
            <a:avLst/>
          </a:prstGeom>
        </p:spPr>
      </p:pic>
      <p:pic>
        <p:nvPicPr>
          <p:cNvPr id="104" name="Picture 103">
            <a:extLst>
              <a:ext uri="{FF2B5EF4-FFF2-40B4-BE49-F238E27FC236}">
                <a16:creationId xmlns:a16="http://schemas.microsoft.com/office/drawing/2014/main" id="{0B4131E8-A673-4BB0-95D3-29242445E245}"/>
              </a:ext>
            </a:extLst>
          </p:cNvPr>
          <p:cNvPicPr>
            <a:picLocks noChangeAspect="1"/>
          </p:cNvPicPr>
          <p:nvPr/>
        </p:nvPicPr>
        <p:blipFill>
          <a:blip r:embed="rId13"/>
          <a:stretch>
            <a:fillRect/>
          </a:stretch>
        </p:blipFill>
        <p:spPr>
          <a:xfrm>
            <a:off x="8381505" y="-592875"/>
            <a:ext cx="359906" cy="214559"/>
          </a:xfrm>
          <a:prstGeom prst="rect">
            <a:avLst/>
          </a:prstGeom>
        </p:spPr>
      </p:pic>
      <p:pic>
        <p:nvPicPr>
          <p:cNvPr id="105" name="Picture 104">
            <a:extLst>
              <a:ext uri="{FF2B5EF4-FFF2-40B4-BE49-F238E27FC236}">
                <a16:creationId xmlns:a16="http://schemas.microsoft.com/office/drawing/2014/main" id="{36BDA17A-DB23-45D8-8D11-B78B53ADB185}"/>
              </a:ext>
            </a:extLst>
          </p:cNvPr>
          <p:cNvPicPr>
            <a:picLocks noChangeAspect="1"/>
          </p:cNvPicPr>
          <p:nvPr/>
        </p:nvPicPr>
        <p:blipFill>
          <a:blip r:embed="rId14"/>
          <a:stretch>
            <a:fillRect/>
          </a:stretch>
        </p:blipFill>
        <p:spPr>
          <a:xfrm>
            <a:off x="11097802" y="-1250258"/>
            <a:ext cx="359906" cy="218018"/>
          </a:xfrm>
          <a:prstGeom prst="rect">
            <a:avLst/>
          </a:prstGeom>
        </p:spPr>
      </p:pic>
      <p:pic>
        <p:nvPicPr>
          <p:cNvPr id="106" name="Picture 105">
            <a:extLst>
              <a:ext uri="{FF2B5EF4-FFF2-40B4-BE49-F238E27FC236}">
                <a16:creationId xmlns:a16="http://schemas.microsoft.com/office/drawing/2014/main" id="{D96310F7-E1E1-4AA9-811A-6C70C6DF5BEA}"/>
              </a:ext>
            </a:extLst>
          </p:cNvPr>
          <p:cNvPicPr>
            <a:picLocks noChangeAspect="1"/>
          </p:cNvPicPr>
          <p:nvPr/>
        </p:nvPicPr>
        <p:blipFill>
          <a:blip r:embed="rId15"/>
          <a:stretch>
            <a:fillRect/>
          </a:stretch>
        </p:blipFill>
        <p:spPr>
          <a:xfrm>
            <a:off x="6912564" y="-556051"/>
            <a:ext cx="359906" cy="218018"/>
          </a:xfrm>
          <a:prstGeom prst="rect">
            <a:avLst/>
          </a:prstGeom>
        </p:spPr>
      </p:pic>
      <p:pic>
        <p:nvPicPr>
          <p:cNvPr id="107" name="Picture 106">
            <a:extLst>
              <a:ext uri="{FF2B5EF4-FFF2-40B4-BE49-F238E27FC236}">
                <a16:creationId xmlns:a16="http://schemas.microsoft.com/office/drawing/2014/main" id="{5E017C85-5DAD-457C-B5DD-F3BAB9483453}"/>
              </a:ext>
            </a:extLst>
          </p:cNvPr>
          <p:cNvPicPr>
            <a:picLocks noChangeAspect="1"/>
          </p:cNvPicPr>
          <p:nvPr/>
        </p:nvPicPr>
        <p:blipFill>
          <a:blip r:embed="rId16"/>
          <a:stretch>
            <a:fillRect/>
          </a:stretch>
        </p:blipFill>
        <p:spPr>
          <a:xfrm>
            <a:off x="2749158" y="-705460"/>
            <a:ext cx="359906" cy="218018"/>
          </a:xfrm>
          <a:prstGeom prst="rect">
            <a:avLst/>
          </a:prstGeom>
        </p:spPr>
      </p:pic>
      <p:pic>
        <p:nvPicPr>
          <p:cNvPr id="108" name="Picture 107">
            <a:extLst>
              <a:ext uri="{FF2B5EF4-FFF2-40B4-BE49-F238E27FC236}">
                <a16:creationId xmlns:a16="http://schemas.microsoft.com/office/drawing/2014/main" id="{1EA53A7B-919E-456E-9512-861396F1A7A6}"/>
              </a:ext>
            </a:extLst>
          </p:cNvPr>
          <p:cNvPicPr>
            <a:picLocks noChangeAspect="1"/>
          </p:cNvPicPr>
          <p:nvPr/>
        </p:nvPicPr>
        <p:blipFill>
          <a:blip r:embed="rId8"/>
          <a:stretch>
            <a:fillRect/>
          </a:stretch>
        </p:blipFill>
        <p:spPr>
          <a:xfrm>
            <a:off x="6870902" y="-853256"/>
            <a:ext cx="359906" cy="214559"/>
          </a:xfrm>
          <a:prstGeom prst="rect">
            <a:avLst/>
          </a:prstGeom>
        </p:spPr>
      </p:pic>
      <p:pic>
        <p:nvPicPr>
          <p:cNvPr id="109" name="Picture 108">
            <a:extLst>
              <a:ext uri="{FF2B5EF4-FFF2-40B4-BE49-F238E27FC236}">
                <a16:creationId xmlns:a16="http://schemas.microsoft.com/office/drawing/2014/main" id="{9BAF055C-5BE1-4E37-8EB0-E098FAF9F86A}"/>
              </a:ext>
            </a:extLst>
          </p:cNvPr>
          <p:cNvPicPr>
            <a:picLocks noChangeAspect="1"/>
          </p:cNvPicPr>
          <p:nvPr/>
        </p:nvPicPr>
        <p:blipFill>
          <a:blip r:embed="rId9"/>
          <a:stretch>
            <a:fillRect/>
          </a:stretch>
        </p:blipFill>
        <p:spPr>
          <a:xfrm>
            <a:off x="8410016" y="-1183672"/>
            <a:ext cx="359906" cy="218018"/>
          </a:xfrm>
          <a:prstGeom prst="rect">
            <a:avLst/>
          </a:prstGeom>
        </p:spPr>
      </p:pic>
      <p:pic>
        <p:nvPicPr>
          <p:cNvPr id="110" name="Picture 109">
            <a:extLst>
              <a:ext uri="{FF2B5EF4-FFF2-40B4-BE49-F238E27FC236}">
                <a16:creationId xmlns:a16="http://schemas.microsoft.com/office/drawing/2014/main" id="{E152F6FA-703D-426C-800B-EA4A512F68C8}"/>
              </a:ext>
            </a:extLst>
          </p:cNvPr>
          <p:cNvPicPr>
            <a:picLocks noChangeAspect="1"/>
          </p:cNvPicPr>
          <p:nvPr/>
        </p:nvPicPr>
        <p:blipFill>
          <a:blip r:embed="rId16"/>
          <a:stretch>
            <a:fillRect/>
          </a:stretch>
        </p:blipFill>
        <p:spPr>
          <a:xfrm>
            <a:off x="7597698" y="-878503"/>
            <a:ext cx="359906" cy="218018"/>
          </a:xfrm>
          <a:prstGeom prst="rect">
            <a:avLst/>
          </a:prstGeom>
        </p:spPr>
      </p:pic>
      <p:pic>
        <p:nvPicPr>
          <p:cNvPr id="111" name="Picture 110">
            <a:extLst>
              <a:ext uri="{FF2B5EF4-FFF2-40B4-BE49-F238E27FC236}">
                <a16:creationId xmlns:a16="http://schemas.microsoft.com/office/drawing/2014/main" id="{9956F601-6BEA-4D35-A9CE-DC483264DDE9}"/>
              </a:ext>
            </a:extLst>
          </p:cNvPr>
          <p:cNvPicPr>
            <a:picLocks noChangeAspect="1"/>
          </p:cNvPicPr>
          <p:nvPr/>
        </p:nvPicPr>
        <p:blipFill>
          <a:blip r:embed="rId10"/>
          <a:stretch>
            <a:fillRect/>
          </a:stretch>
        </p:blipFill>
        <p:spPr>
          <a:xfrm>
            <a:off x="700152" y="-564631"/>
            <a:ext cx="359906" cy="218018"/>
          </a:xfrm>
          <a:prstGeom prst="rect">
            <a:avLst/>
          </a:prstGeom>
        </p:spPr>
      </p:pic>
      <p:pic>
        <p:nvPicPr>
          <p:cNvPr id="112" name="Picture 111">
            <a:extLst>
              <a:ext uri="{FF2B5EF4-FFF2-40B4-BE49-F238E27FC236}">
                <a16:creationId xmlns:a16="http://schemas.microsoft.com/office/drawing/2014/main" id="{1A1D4B74-F08C-4E37-AE94-EA6626121D74}"/>
              </a:ext>
            </a:extLst>
          </p:cNvPr>
          <p:cNvPicPr>
            <a:picLocks noChangeAspect="1"/>
          </p:cNvPicPr>
          <p:nvPr/>
        </p:nvPicPr>
        <p:blipFill>
          <a:blip r:embed="rId11"/>
          <a:stretch>
            <a:fillRect/>
          </a:stretch>
        </p:blipFill>
        <p:spPr>
          <a:xfrm>
            <a:off x="1630835" y="-979817"/>
            <a:ext cx="359906" cy="214559"/>
          </a:xfrm>
          <a:prstGeom prst="rect">
            <a:avLst/>
          </a:prstGeom>
        </p:spPr>
      </p:pic>
      <p:pic>
        <p:nvPicPr>
          <p:cNvPr id="113" name="Picture 112">
            <a:extLst>
              <a:ext uri="{FF2B5EF4-FFF2-40B4-BE49-F238E27FC236}">
                <a16:creationId xmlns:a16="http://schemas.microsoft.com/office/drawing/2014/main" id="{9781EDFB-5E40-417F-8975-5B44D33ED0DF}"/>
              </a:ext>
            </a:extLst>
          </p:cNvPr>
          <p:cNvPicPr>
            <a:picLocks noChangeAspect="1"/>
          </p:cNvPicPr>
          <p:nvPr/>
        </p:nvPicPr>
        <p:blipFill>
          <a:blip r:embed="rId12"/>
          <a:stretch>
            <a:fillRect/>
          </a:stretch>
        </p:blipFill>
        <p:spPr>
          <a:xfrm>
            <a:off x="2848765" y="-946625"/>
            <a:ext cx="359906" cy="218018"/>
          </a:xfrm>
          <a:prstGeom prst="rect">
            <a:avLst/>
          </a:prstGeom>
        </p:spPr>
      </p:pic>
      <p:pic>
        <p:nvPicPr>
          <p:cNvPr id="114" name="Picture 113">
            <a:extLst>
              <a:ext uri="{FF2B5EF4-FFF2-40B4-BE49-F238E27FC236}">
                <a16:creationId xmlns:a16="http://schemas.microsoft.com/office/drawing/2014/main" id="{5FCB52DE-9491-487B-A218-CCFF7ABC7187}"/>
              </a:ext>
            </a:extLst>
          </p:cNvPr>
          <p:cNvPicPr>
            <a:picLocks noChangeAspect="1"/>
          </p:cNvPicPr>
          <p:nvPr/>
        </p:nvPicPr>
        <p:blipFill>
          <a:blip r:embed="rId8"/>
          <a:stretch>
            <a:fillRect/>
          </a:stretch>
        </p:blipFill>
        <p:spPr>
          <a:xfrm>
            <a:off x="-787237" y="-794502"/>
            <a:ext cx="359906" cy="214559"/>
          </a:xfrm>
          <a:prstGeom prst="rect">
            <a:avLst/>
          </a:prstGeom>
        </p:spPr>
      </p:pic>
      <p:pic>
        <p:nvPicPr>
          <p:cNvPr id="115" name="Picture 114">
            <a:extLst>
              <a:ext uri="{FF2B5EF4-FFF2-40B4-BE49-F238E27FC236}">
                <a16:creationId xmlns:a16="http://schemas.microsoft.com/office/drawing/2014/main" id="{98DED43E-F0B8-4CD0-8C69-DC3F71D150FB}"/>
              </a:ext>
            </a:extLst>
          </p:cNvPr>
          <p:cNvPicPr>
            <a:picLocks noChangeAspect="1"/>
          </p:cNvPicPr>
          <p:nvPr/>
        </p:nvPicPr>
        <p:blipFill>
          <a:blip r:embed="rId9"/>
          <a:stretch>
            <a:fillRect/>
          </a:stretch>
        </p:blipFill>
        <p:spPr>
          <a:xfrm>
            <a:off x="11979578" y="-1500255"/>
            <a:ext cx="359906" cy="218018"/>
          </a:xfrm>
          <a:prstGeom prst="rect">
            <a:avLst/>
          </a:prstGeom>
        </p:spPr>
      </p:pic>
      <p:pic>
        <p:nvPicPr>
          <p:cNvPr id="116" name="Picture 115">
            <a:extLst>
              <a:ext uri="{FF2B5EF4-FFF2-40B4-BE49-F238E27FC236}">
                <a16:creationId xmlns:a16="http://schemas.microsoft.com/office/drawing/2014/main" id="{DF883775-6A67-4A4A-84BB-35D8C63B9692}"/>
              </a:ext>
            </a:extLst>
          </p:cNvPr>
          <p:cNvPicPr>
            <a:picLocks noChangeAspect="1"/>
          </p:cNvPicPr>
          <p:nvPr/>
        </p:nvPicPr>
        <p:blipFill>
          <a:blip r:embed="rId16"/>
          <a:stretch>
            <a:fillRect/>
          </a:stretch>
        </p:blipFill>
        <p:spPr>
          <a:xfrm>
            <a:off x="2969542" y="-724075"/>
            <a:ext cx="359906" cy="218018"/>
          </a:xfrm>
          <a:prstGeom prst="rect">
            <a:avLst/>
          </a:prstGeom>
        </p:spPr>
      </p:pic>
      <p:pic>
        <p:nvPicPr>
          <p:cNvPr id="117" name="Picture 116">
            <a:extLst>
              <a:ext uri="{FF2B5EF4-FFF2-40B4-BE49-F238E27FC236}">
                <a16:creationId xmlns:a16="http://schemas.microsoft.com/office/drawing/2014/main" id="{74F28298-20FD-4F0D-9737-28FF2855C241}"/>
              </a:ext>
            </a:extLst>
          </p:cNvPr>
          <p:cNvPicPr>
            <a:picLocks noChangeAspect="1"/>
          </p:cNvPicPr>
          <p:nvPr/>
        </p:nvPicPr>
        <p:blipFill>
          <a:blip r:embed="rId9"/>
          <a:stretch>
            <a:fillRect/>
          </a:stretch>
        </p:blipFill>
        <p:spPr>
          <a:xfrm>
            <a:off x="3528736" y="-1441517"/>
            <a:ext cx="359906" cy="218018"/>
          </a:xfrm>
          <a:prstGeom prst="rect">
            <a:avLst/>
          </a:prstGeom>
        </p:spPr>
      </p:pic>
      <p:pic>
        <p:nvPicPr>
          <p:cNvPr id="118" name="Picture 117">
            <a:extLst>
              <a:ext uri="{FF2B5EF4-FFF2-40B4-BE49-F238E27FC236}">
                <a16:creationId xmlns:a16="http://schemas.microsoft.com/office/drawing/2014/main" id="{A347B3AB-2664-48A2-850C-EFFA8E52BFAC}"/>
              </a:ext>
            </a:extLst>
          </p:cNvPr>
          <p:cNvPicPr>
            <a:picLocks noChangeAspect="1"/>
          </p:cNvPicPr>
          <p:nvPr/>
        </p:nvPicPr>
        <p:blipFill>
          <a:blip r:embed="rId11"/>
          <a:stretch>
            <a:fillRect/>
          </a:stretch>
        </p:blipFill>
        <p:spPr>
          <a:xfrm>
            <a:off x="4048907" y="-978201"/>
            <a:ext cx="359906" cy="214559"/>
          </a:xfrm>
          <a:prstGeom prst="rect">
            <a:avLst/>
          </a:prstGeom>
        </p:spPr>
      </p:pic>
      <p:pic>
        <p:nvPicPr>
          <p:cNvPr id="119" name="Picture 118">
            <a:extLst>
              <a:ext uri="{FF2B5EF4-FFF2-40B4-BE49-F238E27FC236}">
                <a16:creationId xmlns:a16="http://schemas.microsoft.com/office/drawing/2014/main" id="{F98185BC-E162-4531-BFCA-BE96906925F1}"/>
              </a:ext>
            </a:extLst>
          </p:cNvPr>
          <p:cNvPicPr>
            <a:picLocks noChangeAspect="1"/>
          </p:cNvPicPr>
          <p:nvPr/>
        </p:nvPicPr>
        <p:blipFill>
          <a:blip r:embed="rId12"/>
          <a:stretch>
            <a:fillRect/>
          </a:stretch>
        </p:blipFill>
        <p:spPr>
          <a:xfrm>
            <a:off x="5266837" y="-945010"/>
            <a:ext cx="359906" cy="218018"/>
          </a:xfrm>
          <a:prstGeom prst="rect">
            <a:avLst/>
          </a:prstGeom>
        </p:spPr>
      </p:pic>
      <p:pic>
        <p:nvPicPr>
          <p:cNvPr id="120" name="Picture 119">
            <a:extLst>
              <a:ext uri="{FF2B5EF4-FFF2-40B4-BE49-F238E27FC236}">
                <a16:creationId xmlns:a16="http://schemas.microsoft.com/office/drawing/2014/main" id="{58467660-8104-4705-8F38-1DF0D0855E2A}"/>
              </a:ext>
            </a:extLst>
          </p:cNvPr>
          <p:cNvPicPr>
            <a:picLocks noChangeAspect="1"/>
          </p:cNvPicPr>
          <p:nvPr/>
        </p:nvPicPr>
        <p:blipFill>
          <a:blip r:embed="rId9"/>
          <a:stretch>
            <a:fillRect/>
          </a:stretch>
        </p:blipFill>
        <p:spPr>
          <a:xfrm>
            <a:off x="6937065" y="-1404025"/>
            <a:ext cx="359906" cy="218018"/>
          </a:xfrm>
          <a:prstGeom prst="rect">
            <a:avLst/>
          </a:prstGeom>
        </p:spPr>
      </p:pic>
      <p:pic>
        <p:nvPicPr>
          <p:cNvPr id="121" name="Picture 120">
            <a:extLst>
              <a:ext uri="{FF2B5EF4-FFF2-40B4-BE49-F238E27FC236}">
                <a16:creationId xmlns:a16="http://schemas.microsoft.com/office/drawing/2014/main" id="{E53B8DDF-30A9-45B4-91C4-CAFE61A2680E}"/>
              </a:ext>
            </a:extLst>
          </p:cNvPr>
          <p:cNvPicPr>
            <a:picLocks noChangeAspect="1"/>
          </p:cNvPicPr>
          <p:nvPr/>
        </p:nvPicPr>
        <p:blipFill>
          <a:blip r:embed="rId12"/>
          <a:stretch>
            <a:fillRect/>
          </a:stretch>
        </p:blipFill>
        <p:spPr>
          <a:xfrm>
            <a:off x="9789065" y="-1119639"/>
            <a:ext cx="359906" cy="218018"/>
          </a:xfrm>
          <a:prstGeom prst="rect">
            <a:avLst/>
          </a:prstGeom>
        </p:spPr>
      </p:pic>
      <p:pic>
        <p:nvPicPr>
          <p:cNvPr id="122" name="Picture 121">
            <a:extLst>
              <a:ext uri="{FF2B5EF4-FFF2-40B4-BE49-F238E27FC236}">
                <a16:creationId xmlns:a16="http://schemas.microsoft.com/office/drawing/2014/main" id="{F215461D-643C-46F0-B9BF-CED2FF22E7D4}"/>
              </a:ext>
            </a:extLst>
          </p:cNvPr>
          <p:cNvPicPr>
            <a:picLocks noChangeAspect="1"/>
          </p:cNvPicPr>
          <p:nvPr/>
        </p:nvPicPr>
        <p:blipFill>
          <a:blip r:embed="rId8"/>
          <a:stretch>
            <a:fillRect/>
          </a:stretch>
        </p:blipFill>
        <p:spPr>
          <a:xfrm>
            <a:off x="4552971" y="-329583"/>
            <a:ext cx="359906" cy="214559"/>
          </a:xfrm>
          <a:prstGeom prst="rect">
            <a:avLst/>
          </a:prstGeom>
        </p:spPr>
      </p:pic>
      <p:pic>
        <p:nvPicPr>
          <p:cNvPr id="123" name="Picture 122">
            <a:extLst>
              <a:ext uri="{FF2B5EF4-FFF2-40B4-BE49-F238E27FC236}">
                <a16:creationId xmlns:a16="http://schemas.microsoft.com/office/drawing/2014/main" id="{D10A4024-EBE1-42C0-9304-C13FE3470339}"/>
              </a:ext>
            </a:extLst>
          </p:cNvPr>
          <p:cNvPicPr>
            <a:picLocks noChangeAspect="1"/>
          </p:cNvPicPr>
          <p:nvPr/>
        </p:nvPicPr>
        <p:blipFill>
          <a:blip r:embed="rId9"/>
          <a:stretch>
            <a:fillRect/>
          </a:stretch>
        </p:blipFill>
        <p:spPr>
          <a:xfrm>
            <a:off x="6092085" y="-660000"/>
            <a:ext cx="359906" cy="218018"/>
          </a:xfrm>
          <a:prstGeom prst="rect">
            <a:avLst/>
          </a:prstGeom>
        </p:spPr>
      </p:pic>
      <p:pic>
        <p:nvPicPr>
          <p:cNvPr id="124" name="Picture 123">
            <a:extLst>
              <a:ext uri="{FF2B5EF4-FFF2-40B4-BE49-F238E27FC236}">
                <a16:creationId xmlns:a16="http://schemas.microsoft.com/office/drawing/2014/main" id="{9099DF57-12AF-4630-83BF-DC32899B7987}"/>
              </a:ext>
            </a:extLst>
          </p:cNvPr>
          <p:cNvPicPr>
            <a:picLocks noChangeAspect="1"/>
          </p:cNvPicPr>
          <p:nvPr/>
        </p:nvPicPr>
        <p:blipFill>
          <a:blip r:embed="rId16"/>
          <a:stretch>
            <a:fillRect/>
          </a:stretch>
        </p:blipFill>
        <p:spPr>
          <a:xfrm>
            <a:off x="5279766" y="-354830"/>
            <a:ext cx="359906" cy="218018"/>
          </a:xfrm>
          <a:prstGeom prst="rect">
            <a:avLst/>
          </a:prstGeom>
        </p:spPr>
      </p:pic>
      <p:pic>
        <p:nvPicPr>
          <p:cNvPr id="125" name="Picture 124">
            <a:extLst>
              <a:ext uri="{FF2B5EF4-FFF2-40B4-BE49-F238E27FC236}">
                <a16:creationId xmlns:a16="http://schemas.microsoft.com/office/drawing/2014/main" id="{00B2893E-8591-48D3-8031-4FEDB4016EFE}"/>
              </a:ext>
            </a:extLst>
          </p:cNvPr>
          <p:cNvPicPr>
            <a:picLocks noChangeAspect="1"/>
          </p:cNvPicPr>
          <p:nvPr/>
        </p:nvPicPr>
        <p:blipFill>
          <a:blip r:embed="rId9"/>
          <a:stretch>
            <a:fillRect/>
          </a:stretch>
        </p:blipFill>
        <p:spPr>
          <a:xfrm>
            <a:off x="3661617" y="-485341"/>
            <a:ext cx="359906" cy="218018"/>
          </a:xfrm>
          <a:prstGeom prst="rect">
            <a:avLst/>
          </a:prstGeom>
        </p:spPr>
      </p:pic>
      <p:pic>
        <p:nvPicPr>
          <p:cNvPr id="126" name="Picture 125">
            <a:extLst>
              <a:ext uri="{FF2B5EF4-FFF2-40B4-BE49-F238E27FC236}">
                <a16:creationId xmlns:a16="http://schemas.microsoft.com/office/drawing/2014/main" id="{013F2579-04EB-4461-A5E3-7B0DC899F94B}"/>
              </a:ext>
            </a:extLst>
          </p:cNvPr>
          <p:cNvPicPr>
            <a:picLocks noChangeAspect="1"/>
          </p:cNvPicPr>
          <p:nvPr/>
        </p:nvPicPr>
        <p:blipFill>
          <a:blip r:embed="rId9"/>
          <a:stretch>
            <a:fillRect/>
          </a:stretch>
        </p:blipFill>
        <p:spPr>
          <a:xfrm>
            <a:off x="9789065" y="-1971303"/>
            <a:ext cx="359906" cy="218018"/>
          </a:xfrm>
          <a:prstGeom prst="rect">
            <a:avLst/>
          </a:prstGeom>
        </p:spPr>
      </p:pic>
      <p:grpSp>
        <p:nvGrpSpPr>
          <p:cNvPr id="62" name="Group 61">
            <a:extLst>
              <a:ext uri="{FF2B5EF4-FFF2-40B4-BE49-F238E27FC236}">
                <a16:creationId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5" name="!!MatThu1">
              <a:hlinkClick r:id="rId17" action="ppaction://hlinksldjump"/>
              <a:extLst>
                <a:ext uri="{FF2B5EF4-FFF2-40B4-BE49-F238E27FC236}">
                  <a16:creationId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66" name="Graphic 62">
              <a:hlinkClick r:id="rId18" action="ppaction://hlinksldjump"/>
              <a:extLst>
                <a:ext uri="{FF2B5EF4-FFF2-40B4-BE49-F238E27FC236}">
                  <a16:creationId xmlns:a16="http://schemas.microsoft.com/office/drawing/2014/main" id="{582EA335-8085-435D-8B5F-FD1ECF6A5450}"/>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1528358" y="343470"/>
              <a:ext cx="424964" cy="337856"/>
            </a:xfrm>
            <a:prstGeom prst="rect">
              <a:avLst/>
            </a:prstGeom>
          </p:spPr>
        </p:pic>
      </p:grpSp>
      <p:grpSp>
        <p:nvGrpSpPr>
          <p:cNvPr id="11" name="Group 10"/>
          <p:cNvGrpSpPr/>
          <p:nvPr/>
        </p:nvGrpSpPr>
        <p:grpSpPr>
          <a:xfrm>
            <a:off x="7449124" y="766749"/>
            <a:ext cx="3355907" cy="3150000"/>
            <a:chOff x="155575" y="-2193925"/>
            <a:chExt cx="5095875" cy="4572000"/>
          </a:xfrm>
        </p:grpSpPr>
        <p:pic>
          <p:nvPicPr>
            <p:cNvPr id="5122" name="Picture 2" descr="Cảnh giác nguy cơ ngộ độc khí CO khi mùa đông đến!"/>
            <p:cNvPicPr>
              <a:picLocks noChangeAspect="1" noChangeArrowheads="1"/>
            </p:cNvPicPr>
            <p:nvPr/>
          </p:nvPicPr>
          <p:blipFill>
            <a:blip r:embed="rId2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55575" y="-2193925"/>
              <a:ext cx="5095875" cy="4572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184846" y="-1141249"/>
              <a:ext cx="1247459" cy="412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4987097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50"/>
                                        </p:tgtEl>
                                      </p:cBhvr>
                                    </p:animEffect>
                                    <p:animScale>
                                      <p:cBhvr>
                                        <p:cTn id="12" dur="250" autoRev="1" fill="hold"/>
                                        <p:tgtEl>
                                          <p:spTgt spid="50"/>
                                        </p:tgtEl>
                                      </p:cBhvr>
                                      <p:by x="105000" y="105000"/>
                                    </p:animScale>
                                  </p:childTnLst>
                                </p:cTn>
                              </p:par>
                            </p:childTnLst>
                          </p:cTn>
                        </p:par>
                      </p:childTnLst>
                    </p:cTn>
                  </p:par>
                </p:childTnLst>
              </p:cTn>
              <p:nextCondLst>
                <p:cond evt="onClick" delay="0">
                  <p:tgtEl>
                    <p:spTgt spid="37"/>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p:cTn id="18" dur="500" fill="hold"/>
                                        <p:tgtEl>
                                          <p:spTgt spid="51"/>
                                        </p:tgtEl>
                                        <p:attrNameLst>
                                          <p:attrName>ppt_w</p:attrName>
                                        </p:attrNameLst>
                                      </p:cBhvr>
                                      <p:tavLst>
                                        <p:tav tm="0">
                                          <p:val>
                                            <p:fltVal val="0"/>
                                          </p:val>
                                        </p:tav>
                                        <p:tav tm="100000">
                                          <p:val>
                                            <p:strVal val="#ppt_w"/>
                                          </p:val>
                                        </p:tav>
                                      </p:tavLst>
                                    </p:anim>
                                    <p:anim calcmode="lin" valueType="num">
                                      <p:cBhvr>
                                        <p:cTn id="19" dur="500" fill="hold"/>
                                        <p:tgtEl>
                                          <p:spTgt spid="51"/>
                                        </p:tgtEl>
                                        <p:attrNameLst>
                                          <p:attrName>ppt_h</p:attrName>
                                        </p:attrNameLst>
                                      </p:cBhvr>
                                      <p:tavLst>
                                        <p:tav tm="0">
                                          <p:val>
                                            <p:fltVal val="0"/>
                                          </p:val>
                                        </p:tav>
                                        <p:tav tm="100000">
                                          <p:val>
                                            <p:strVal val="#ppt_h"/>
                                          </p:val>
                                        </p:tav>
                                      </p:tavLst>
                                    </p:anim>
                                    <p:animEffect transition="in" filter="fade">
                                      <p:cBhvr>
                                        <p:cTn id="20" dur="500"/>
                                        <p:tgtEl>
                                          <p:spTgt spid="51"/>
                                        </p:tgtEl>
                                      </p:cBhvr>
                                    </p:animEffect>
                                  </p:childTnLst>
                                  <p:subTnLst>
                                    <p:audio>
                                      <p:cMediaNode>
                                        <p:cTn display="0" masterRel="sameClick">
                                          <p:stCondLst>
                                            <p:cond evt="begin" delay="0">
                                              <p:tn val="16"/>
                                            </p:cond>
                                          </p:stCondLst>
                                          <p:endCondLst>
                                            <p:cond evt="onStopAudio" delay="0">
                                              <p:tgtEl>
                                                <p:sldTgt/>
                                              </p:tgtEl>
                                            </p:cond>
                                          </p:endCondLst>
                                        </p:cTn>
                                        <p:tgtEl>
                                          <p:sndTgt r:embed="rId4" name="applause.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1"/>
                                        </p:tgtEl>
                                      </p:cBhvr>
                                    </p:animEffect>
                                    <p:animScale>
                                      <p:cBhvr>
                                        <p:cTn id="23" dur="250" autoRev="1" fill="hold"/>
                                        <p:tgtEl>
                                          <p:spTgt spid="51"/>
                                        </p:tgtEl>
                                      </p:cBhvr>
                                      <p:by x="105000" y="105000"/>
                                    </p:animScale>
                                  </p:childTnLst>
                                </p:cTn>
                              </p:par>
                              <p:par>
                                <p:cTn id="2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5" dur="2000" fill="hold"/>
                                        <p:tgtEl>
                                          <p:spTgt spid="99"/>
                                        </p:tgtEl>
                                        <p:attrNameLst>
                                          <p:attrName>ppt_x</p:attrName>
                                          <p:attrName>ppt_y</p:attrName>
                                        </p:attrNameLst>
                                      </p:cBhvr>
                                    </p:animMotion>
                                  </p:childTnLst>
                                </p:cTn>
                              </p:par>
                              <p:par>
                                <p:cTn id="2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7" dur="2000" fill="hold"/>
                                        <p:tgtEl>
                                          <p:spTgt spid="107"/>
                                        </p:tgtEl>
                                        <p:attrNameLst>
                                          <p:attrName>ppt_x</p:attrName>
                                          <p:attrName>ppt_y</p:attrName>
                                        </p:attrNameLst>
                                      </p:cBhvr>
                                    </p:animMotion>
                                  </p:childTnLst>
                                </p:cTn>
                              </p:par>
                              <p:par>
                                <p:cTn id="28" presetID="0" presetClass="path" presetSubtype="0" fill="hold" nodeType="withEffect">
                                  <p:stCondLst>
                                    <p:cond delay="500"/>
                                  </p:stCondLst>
                                  <p:childTnLst>
                                    <p:animMotion origin="layout" path="M -0.0086 0.00394 L -0.0086 0.00417 C -0.00964 0.03611 -0.01172 0.06829 -0.0086 0.10046 C -0.0069 0.1169 -0.00365 0.13264 -0.00052 0.14861 C 0.00781 0.19259 0.01589 0.23032 0.03777 0.26204 C 0.06942 0.30787 0.10992 0.3081 0.14782 0.32153 C 0.23443 0.35232 0.17726 0.33819 0.24837 0.35278 C 0.26218 0.35093 0.27611 0.35093 0.28979 0.34699 C 0.29317 0.34607 0.29695 0.34329 0.2993 0.33866 C 0.30151 0.33403 0.30151 0.32732 0.30255 0.32153 C 0.29669 0.31296 0.29226 0.29977 0.28497 0.29607 C 0.23509 0.26944 0.20344 0.28634 0.15108 0.29607 C 0.14808 0.29792 0.087 0.32732 0.08387 0.36134 C 0.07749 0.4331 0.09468 0.46852 0.13037 0.48611 C 0.19732 0.51921 0.23535 0.52338 0.29617 0.53426 C 0.33134 0.52963 0.36663 0.52824 0.40154 0.52014 C 0.40388 0.51968 0.40544 0.51273 0.40453 0.5088 C 0.40284 0.49907 0.40049 0.48588 0.39502 0.48333 C 0.37405 0.47292 0.35152 0.47569 0.32964 0.47199 C 0.27221 0.48357 0.22402 0.48241 0.17179 0.52569 C 0.15147 0.54259 0.12373 0.58935 0.10641 0.61667 C 0.10146 0.63171 0.09482 0.64537 0.09195 0.66204 C 0.08804 0.68542 0.09013 0.74468 0.09833 0.76412 C 0.10732 0.78519 0.12034 0.80046 0.1335 0.81227 C 0.18664 0.85972 0.2231 0.85463 0.28341 0.8662 C 0.34188 0.86343 0.40049 0.86458 0.45897 0.85764 C 0.49479 0.85347 0.46236 0.79583 0.44452 0.78403 C 0.4212 0.76806 0.39463 0.77639 0.36963 0.77269 C 0.34775 0.78773 0.32274 0.79259 0.30411 0.81806 C 0.29539 0.83009 0.29474 0.85509 0.29461 0.87477 C 0.29422 0.93264 0.29877 0.99028 0.30255 1.04769 C 0.30424 1.07454 0.30985 1.10023 0.3105 1.12732 C 0.31258 1.21227 0.3105 1.29745 0.3105 1.38264 " pathEditMode="relative" rAng="0" ptsTypes="AAAAAAAAAAAAAAAAAAAAAAAAAAAAAAAAA">
                                      <p:cBhvr>
                                        <p:cTn id="29" dur="2000" fill="hold"/>
                                        <p:tgtEl>
                                          <p:spTgt spid="100"/>
                                        </p:tgtEl>
                                        <p:attrNameLst>
                                          <p:attrName>ppt_x</p:attrName>
                                          <p:attrName>ppt_y</p:attrName>
                                        </p:attrNameLst>
                                      </p:cBhvr>
                                      <p:rCtr x="24095" y="68935"/>
                                    </p:animMotion>
                                  </p:childTnLst>
                                </p:cTn>
                              </p:par>
                              <p:par>
                                <p:cTn id="30" presetID="0" presetClass="path" presetSubtype="0" fill="hold" nodeType="withEffect">
                                  <p:stCondLst>
                                    <p:cond delay="500"/>
                                  </p:stCondLst>
                                  <p:childTnLst>
                                    <p:animMotion origin="layout" path="M -0.44296 0.0625 L -0.44296 0.06273 L -0.29604 0.16458 C -0.25046 0.19652 -0.24108 0.19375 -0.20982 0.24398 C -0.20722 0.24861 -0.20565 0.25532 -0.20344 0.26088 C -0.21152 0.28564 -0.21438 0.31851 -0.22741 0.33472 C -0.24668 0.35879 -0.27169 0.36365 -0.29448 0.37453 C -0.31167 0.38264 -0.32965 0.38541 -0.3471 0.39143 C -0.38982 0.40601 -0.38252 0.40416 -0.42537 0.42546 C -0.43019 0.43588 -0.43631 0.44467 -0.4397 0.45671 C -0.44243 0.4662 -0.44335 0.47731 -0.44296 0.48796 C -0.44009 0.55185 -0.44152 0.56713 -0.41574 0.60139 C -0.39412 0.63032 -0.36403 0.64398 -0.33915 0.65532 C -0.30529 0.6706 -0.29031 0.67037 -0.25619 0.67523 C -0.22688 0.67222 -0.19771 0.67083 -0.16854 0.66666 C -0.16515 0.6662 -0.15642 0.66504 -0.1589 0.66088 C -0.16736 0.64722 -0.17922 0.64213 -0.18924 0.63264 C -0.23665 0.63449 -0.27025 0.6287 -0.31519 0.65532 C -0.35322 0.67777 -0.42694 0.73472 -0.42694 0.73495 C -0.44165 0.76088 -0.45898 0.77847 -0.40623 0.80277 C -0.37679 0.81643 -0.34553 0.80856 -0.31519 0.81134 C -0.28224 0.81805 -0.24903 0.82152 -0.2162 0.83125 C -0.07906 0.87222 -0.09326 0.86828 0.00221 0.92199 C 0.00443 0.92963 0.00964 0.93634 0.00859 0.94467 C 0.0013 1.00324 -0.07255 0.98634 -0.0775 0.98726 L -0.23066 0.98148 C -0.27169 0.97685 -0.31258 0.97014 -0.35348 0.96458 C -0.36468 0.95509 -0.37783 0.95092 -0.38708 0.93611 C -0.40284 0.91088 -0.40323 0.8831 -0.40623 0.85115 C -0.39828 0.84722 -0.39047 0.83958 -0.38226 0.83981 C -0.29878 0.84166 -0.28732 0.84953 -0.21321 0.90787 C -0.1671 0.94398 -0.12282 0.96481 -0.09026 1.02986 C -0.08375 1.04305 -0.07789 1.05717 -0.07281 1.07245 C -0.06825 1.08588 -0.06525 1.10069 -0.06161 1.11481 C -0.05314 1.21551 -0.05861 1.16643 -0.04559 1.2625 L -0.04559 1.26273 L -0.04246 1.29375 " pathEditMode="relative" rAng="0" ptsTypes="AAAAAAAAAAAAAAAAAAAAAAAAAAAAAAAAAAAAA">
                                      <p:cBhvr>
                                        <p:cTn id="31" dur="2000" fill="hold"/>
                                        <p:tgtEl>
                                          <p:spTgt spid="98"/>
                                        </p:tgtEl>
                                        <p:attrNameLst>
                                          <p:attrName>ppt_x</p:attrName>
                                          <p:attrName>ppt_y</p:attrName>
                                        </p:attrNameLst>
                                      </p:cBhvr>
                                      <p:rCtr x="22571" y="61551"/>
                                    </p:animMotion>
                                  </p:childTnLst>
                                </p:cTn>
                              </p:par>
                              <p:par>
                                <p:cTn id="32" presetID="0" presetClass="path" presetSubtype="0" fill="hold" nodeType="withEffect">
                                  <p:stCondLst>
                                    <p:cond delay="500"/>
                                  </p:stCondLst>
                                  <p:childTnLst>
                                    <p:animMotion origin="layout" path="M -0.00026 0.00671 L -0.00026 0.00694 C 0.00873 0.07129 0.00599 0.07453 0.02527 0.12847 C 0.02827 0.13703 0.03204 0.1449 0.03634 0.15139 C 0.05484 0.1787 0.07606 0.19004 0.0986 0.20509 C 0.15147 0.24097 0.13754 0.2324 0.18638 0.25046 C 0.20435 0.24768 0.22324 0.25069 0.24069 0.24213 C 0.24903 0.23796 0.22363 0.23356 0.21516 0.23634 C 0.20631 0.23935 0.19914 0.25162 0.1912 0.25902 C 0.18964 0.26666 0.18612 0.27361 0.18638 0.28148 C 0.18885 0.33727 0.19354 0.37777 0.21516 0.41782 C 0.24147 0.46666 0.28224 0.52106 0.31232 0.56551 C 0.33603 0.6 0.34619 0.61088 0.36182 0.65347 C 0.36468 0.66088 0.36598 0.67037 0.3682 0.67893 C 0.36885 0.69027 0.37211 0.72592 0.3682 0.73564 C 0.36025 0.75602 0.3428 0.75393 0.3316 0.75555 C 0.30698 0.74537 0.29878 0.74745 0.27885 0.71551 C 0.27221 0.70532 0.26817 0.6912 0.26296 0.67893 C 0.26127 0.66666 0.25697 0.65463 0.25827 0.64213 C 0.26101 0.60972 0.29943 0.62754 0.30125 0.62754 C 0.31688 0.63333 0.35335 0.63472 0.3682 0.66481 C 0.37211 0.67222 0.3725 0.68333 0.37471 0.69282 C 0.37393 0.71203 0.37562 0.73148 0.37302 0.74953 C 0.36937 0.77708 0.35843 0.80578 0.34736 0.82639 C 0.34254 0.83564 0.33603 0.84213 0.3316 0.85185 C 0.32704 0.86111 0.32366 0.87222 0.32027 0.88287 C 0.31258 0.90764 0.32366 0.8912 0.30764 0.92291 C 0.29448 0.94884 0.26987 0.98125 0.25502 0.99953 C 0.24525 1.01157 0.23522 1.02338 0.2248 1.03356 C 0.20487 1.05277 0.18338 1.06689 0.16411 1.0875 C 0.14809 1.10439 0.13038 1.11666 0.11618 1.13842 C 0.11253 1.14421 0.10836 1.14907 0.10498 1.15555 C 0.09456 1.17615 0.10498 1.16551 0.09703 1.17222 " pathEditMode="relative" rAng="0" ptsTypes="AAAAAAAAAAAAAAAAAAAAAAAAAAAAAAAAA">
                                      <p:cBhvr>
                                        <p:cTn id="33" dur="2000" fill="hold"/>
                                        <p:tgtEl>
                                          <p:spTgt spid="101"/>
                                        </p:tgtEl>
                                        <p:attrNameLst>
                                          <p:attrName>ppt_x</p:attrName>
                                          <p:attrName>ppt_y</p:attrName>
                                        </p:attrNameLst>
                                      </p:cBhvr>
                                      <p:rCtr x="18742" y="58287"/>
                                    </p:animMotion>
                                  </p:childTnLst>
                                </p:cTn>
                              </p:par>
                              <p:par>
                                <p:cTn id="34"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5" dur="2000" fill="hold"/>
                                        <p:tgtEl>
                                          <p:spTgt spid="102"/>
                                        </p:tgtEl>
                                        <p:attrNameLst>
                                          <p:attrName>ppt_x</p:attrName>
                                          <p:attrName>ppt_y</p:attrName>
                                        </p:attrNameLst>
                                      </p:cBhvr>
                                      <p:rCtr x="-4792" y="65810"/>
                                    </p:animMotion>
                                  </p:childTnLst>
                                </p:cTn>
                              </p:par>
                              <p:par>
                                <p:cTn id="36"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7" dur="2000" fill="hold"/>
                                        <p:tgtEl>
                                          <p:spTgt spid="106"/>
                                        </p:tgtEl>
                                        <p:attrNameLst>
                                          <p:attrName>ppt_x</p:attrName>
                                          <p:attrName>ppt_y</p:attrName>
                                        </p:attrNameLst>
                                      </p:cBhvr>
                                    </p:animMotion>
                                  </p:childTnLst>
                                </p:cTn>
                              </p:par>
                              <p:par>
                                <p:cTn id="3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103"/>
                                        </p:tgtEl>
                                        <p:attrNameLst>
                                          <p:attrName>ppt_x</p:attrName>
                                          <p:attrName>ppt_y</p:attrName>
                                        </p:attrNameLst>
                                      </p:cBhvr>
                                    </p:animMotion>
                                  </p:childTnLst>
                                </p:cTn>
                              </p:par>
                              <p:par>
                                <p:cTn id="40"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1" dur="2000" fill="hold"/>
                                        <p:tgtEl>
                                          <p:spTgt spid="104"/>
                                        </p:tgtEl>
                                        <p:attrNameLst>
                                          <p:attrName>ppt_x</p:attrName>
                                          <p:attrName>ppt_y</p:attrName>
                                        </p:attrNameLst>
                                      </p:cBhvr>
                                    </p:animMotion>
                                  </p:childTnLst>
                                </p:cTn>
                              </p:par>
                              <p:par>
                                <p:cTn id="42" presetID="0" presetClass="path" presetSubtype="0" fill="hold" nodeType="withEffect">
                                  <p:stCondLst>
                                    <p:cond delay="500"/>
                                  </p:stCondLst>
                                  <p:childTnLst>
                                    <p:animMotion origin="layout" path="M 0.00143 0.01413 L 0.00143 0.01436 C -0.00391 0.04075 -0.00612 0.06968 -0.01446 0.09352 C -0.02461 0.12246 -0.0379 0.14838 -0.05275 0.16991 C -0.09755 0.23519 -0.12633 0.25834 -0.17895 0.28635 C -0.18612 0.29028 -0.19367 0.29121 -0.20122 0.29213 C -0.24108 0.29676 -0.32079 0.30325 -0.32079 0.30371 C -0.33602 0.30186 -0.39489 0.31945 -0.41495 0.27477 C -0.41977 0.26436 -0.42133 0.25047 -0.42459 0.2382 C -0.42081 0.22084 -0.42081 0.19954 -0.41339 0.18704 C -0.3919 0.15024 -0.34788 0.17431 -0.32717 0.17825 C -0.30698 0.19815 -0.28432 0.21181 -0.2666 0.2382 C -0.25579 0.25394 -0.24681 0.27639 -0.24433 0.30047 C -0.24017 0.3419 -0.26491 0.39399 -0.27937 0.4169 C -0.29135 0.43542 -0.30464 0.45278 -0.31922 0.46505 C -0.33537 0.47871 -0.35296 0.48658 -0.37028 0.49352 C -0.41599 0.51181 -0.44126 0.51135 -0.48684 0.51621 C -0.50599 0.50602 -0.52657 0.50232 -0.53946 0.47061 C -0.5448 0.45764 -0.54584 0.44051 -0.5491 0.42524 C -0.54584 0.41019 -0.54624 0.39075 -0.53946 0.37987 C -0.51914 0.34653 -0.46796 0.36204 -0.45012 0.36297 C -0.42368 0.38913 -0.3876 0.40417 -0.37666 0.46227 C -0.37366 0.47848 -0.37562 0.4963 -0.3751 0.51343 C -0.37718 0.53125 -0.37783 0.55 -0.38148 0.56737 C -0.39203 0.61667 -0.41104 0.66227 -0.43097 0.7007 C -0.43918 0.71644 -0.44777 0.73195 -0.45806 0.74283 C -0.46575 0.75116 -0.47512 0.75232 -0.48359 0.75741 C -0.52227 0.74723 -0.5392 0.76135 -0.56186 0.70903 C -0.56681 0.69769 -0.56825 0.68264 -0.57137 0.66945 C -0.57085 0.65996 -0.57346 0.64792 -0.56981 0.64098 C -0.55053 0.60487 -0.51862 0.61274 -0.49479 0.6095 C -0.46184 0.61737 -0.42863 0.62223 -0.39581 0.63241 C -0.37692 0.63843 -0.35869 0.65024 -0.33993 0.65811 C -0.33303 0.66088 -0.25957 0.68774 -0.25072 0.68936 C -0.22688 0.69283 -0.20279 0.69121 -0.17895 0.69213 C -0.07033 0.68612 0.03842 0.68866 0.14678 0.675 C 0.15317 0.67408 0.16059 0.66065 0.15955 0.64954 C 0.15577 0.61366 0.14913 0.57477 0.13402 0.55024 C 0.12191 0.53056 0.10198 0.53704 0.08609 0.53033 C 0.06695 0.54561 0.04689 0.55764 0.02865 0.5757 C 0.01185 0.5926 0.00026 0.62153 -0.00964 0.64954 C -0.03035 0.70718 -0.04011 0.75301 -0.06877 0.80533 C -0.08739 0.83982 -0.1107 0.86505 -0.13102 0.89607 C -0.14457 0.91713 -0.18664 0.98542 -0.19966 1.01551 C -0.26153 1.15903 -0.23235 1.10209 -0.2666 1.18866 C -0.27325 1.20556 -0.29109 1.2426 -0.29682 1.26806 C -0.30073 1.28473 -0.30646 1.31875 -0.30646 1.31922 " pathEditMode="relative" rAng="0" ptsTypes="AAAAAAAAAAAAAAAAAAAAAAAAAAAAAAAAAAAAAAAAAAAAAAA">
                                      <p:cBhvr>
                                        <p:cTn id="43" dur="2000" fill="hold"/>
                                        <p:tgtEl>
                                          <p:spTgt spid="105"/>
                                        </p:tgtEl>
                                        <p:attrNameLst>
                                          <p:attrName>ppt_x</p:attrName>
                                          <p:attrName>ppt_y</p:attrName>
                                        </p:attrNameLst>
                                      </p:cBhvr>
                                      <p:rCtr x="-20761" y="65255"/>
                                    </p:animMotion>
                                  </p:childTnLst>
                                </p:cTn>
                              </p:par>
                              <p:par>
                                <p:cTn id="4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5" dur="2000" fill="hold"/>
                                        <p:tgtEl>
                                          <p:spTgt spid="108"/>
                                        </p:tgtEl>
                                        <p:attrNameLst>
                                          <p:attrName>ppt_x</p:attrName>
                                          <p:attrName>ppt_y</p:attrName>
                                        </p:attrNameLst>
                                      </p:cBhvr>
                                    </p:animMotion>
                                  </p:childTnLst>
                                </p:cTn>
                              </p:par>
                              <p:par>
                                <p:cTn id="4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7" dur="2000" fill="hold"/>
                                        <p:tgtEl>
                                          <p:spTgt spid="110"/>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9" dur="2000" fill="hold"/>
                                        <p:tgtEl>
                                          <p:spTgt spid="109"/>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1" dur="2000" fill="hold"/>
                                        <p:tgtEl>
                                          <p:spTgt spid="111"/>
                                        </p:tgtEl>
                                        <p:attrNameLst>
                                          <p:attrName>ppt_x</p:attrName>
                                          <p:attrName>ppt_y</p:attrName>
                                        </p:attrNameLst>
                                      </p:cBhvr>
                                      <p:rCtr x="18750" y="58287"/>
                                    </p:animMotion>
                                  </p:childTnLst>
                                </p:cTn>
                              </p:par>
                              <p:par>
                                <p:cTn id="52"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3" dur="2000" fill="hold"/>
                                        <p:tgtEl>
                                          <p:spTgt spid="112"/>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4.40219E-7 3.7037E-7 L 4.40219E-7 0.00046 C -0.00912 0.03565 -0.03907 0.14699 -0.04663 0.19028 C -0.06291 0.28426 -0.09117 0.47616 -0.09117 0.47639 C -0.09677 0.54815 -0.11279 0.65949 -0.09807 0.73866 C -0.0943 0.7588 -0.08544 0.7706 -0.07749 0.77917 C -0.06564 0.79213 -0.05249 0.79444 -0.03985 0.80231 C 0.00365 0.79051 0.04168 0.80278 0.07645 0.72708 C 0.08153 0.71597 0.08023 0.69444 0.08231 0.67824 C 0.07346 0.64051 0.0689 0.59398 0.056 0.56551 C 0.04376 0.53866 -0.00755 0.55023 -0.01823 0.55116 C -0.03412 0.55972 -0.05079 0.56273 -0.06616 0.57708 C -0.12217 0.62963 -0.10029 0.6169 -0.12998 0.63194 C -0.1447 0.62616 -0.16059 0.62917 -0.17439 0.61458 C -0.18052 0.60833 -0.19107 0.53495 -0.19263 0.525 C -0.19159 0.51065 -0.19315 0.49259 -0.18911 0.48171 C -0.17648 0.44676 -0.15317 0.44514 -0.13675 0.43866 C -0.10693 0.45301 -0.06747 0.46273 -0.04207 0.51366 C -0.03373 0.53056 -0.03217 0.56157 -0.02735 0.58588 C -0.028 0.60787 -0.0254 0.63241 -0.02957 0.65231 C -0.0409 0.70625 -0.0883 0.79606 -0.10263 0.82824 C -0.15955 0.95579 -0.11813 0.86412 -0.16879 1.00995 C -0.19028 1.07245 -0.18169 1.03727 -0.2063 1.08241 C -0.20969 1.08866 -0.2119 1.09931 -0.21542 1.10532 C -0.21816 1.11018 -0.22154 1.11088 -0.22454 1.11412 C -0.2261 1.11574 -0.22753 1.11782 -0.2291 1.11968 C -0.24486 1.11134 -0.25319 1.11111 -0.26674 1.07917 C -0.2709 1.06991 -0.27208 1.0544 -0.27468 1.0419 C -0.27507 1.03218 -0.27703 1.02222 -0.27585 1.01296 C -0.2709 0.97384 -0.26999 0.97523 -0.26101 0.96389 C -0.24772 0.97153 -0.23313 0.97037 -0.22102 0.98704 C -0.21256 0.99884 -0.20722 1.02268 -0.20279 1.04468 C -0.19719 1.07361 -0.19458 1.10579 -0.19159 1.13727 C -0.18377 1.21458 -0.18807 1.35671 -0.18807 1.40579 " pathEditMode="relative" rAng="0" ptsTypes="AAAAAAAAAAAAAAAAAAAAAAAAAAAAAAAAAA">
                                      <p:cBhvr>
                                        <p:cTn id="55" dur="2000" fill="hold"/>
                                        <p:tgtEl>
                                          <p:spTgt spid="113"/>
                                        </p:tgtEl>
                                        <p:attrNameLst>
                                          <p:attrName>ppt_x</p:attrName>
                                          <p:attrName>ppt_y</p:attrName>
                                        </p:attrNameLst>
                                      </p:cBhvr>
                                      <p:rCtr x="-9690" y="70278"/>
                                    </p:animMotion>
                                  </p:childTnLst>
                                </p:cTn>
                              </p:par>
                              <p:par>
                                <p:cTn id="56" presetID="0" presetClass="path" presetSubtype="0" fill="hold" nodeType="withEffect">
                                  <p:stCondLst>
                                    <p:cond delay="500"/>
                                  </p:stCondLst>
                                  <p:childTnLst>
                                    <p:animMotion origin="layout" path="M 0.00443 0.01273 L 0.00443 0.01296 C 0.00338 0.02315 0.0013 0.03356 0.0013 0.04398 C 0.00078 0.08542 0.00143 0.12708 0.00286 0.16875 C 0.00299 0.17292 0.0043 0.17708 0.00599 0.18009 C 0.00924 0.18495 0.01315 0.18889 0.01719 0.19144 C 0.02448 0.1956 0.03204 0.19722 0.03959 0.19977 C 0.04858 0.20301 0.05769 0.20556 0.06655 0.20833 C 0.06069 0.21319 0.05392 0.21505 0.0491 0.22222 C 0.03725 0.2412 0.03855 0.26574 0.03634 0.29074 C 0.03542 0.30208 0.03438 0.31343 0.03321 0.32477 C 0.03438 0.34838 0.03438 0.37222 0.03634 0.3956 C 0.03803 0.41574 0.04701 0.44352 0.05548 0.45509 C 0.06551 0.46875 0.08908 0.48634 0.08908 0.48657 C 0.08426 0.49491 0.07866 0.50208 0.07463 0.51181 C 0.06994 0.52338 0.0672 0.54352 0.06512 0.55741 C 0.07111 0.60694 0.0659 0.64352 0.09377 0.66505 C 0.10276 0.67199 0.11305 0.67083 0.12256 0.67338 C 0.14392 0.67176 0.16541 0.67454 0.18637 0.66782 C 0.18911 0.66713 0.18729 0.65556 0.18481 0.6537 C 0.17791 0.64884 0.16996 0.65185 0.16254 0.65093 C 0.15785 0.65718 0.14782 0.66713 0.14496 0.67917 C 0.1417 0.69306 0.13688 0.72176 0.13688 0.72199 C 0.13636 0.7294 0.1348 0.73704 0.13532 0.74444 C 0.13649 0.75903 0.14717 0.77546 0.1529 0.78148 C 0.17895 0.8081 0.18299 0.8044 0.21203 0.8125 C 0.20187 0.82685 0.18963 0.83727 0.18169 0.85509 C 0.17335 0.87361 0.17765 0.92338 0.17999 0.94028 C 0.18807 0.99745 0.21464 1.07245 0.22948 1.11343 C 0.2429 1.15 0.24902 1.16296 0.25801 1.20116 C 0.26152 1.21505 0.26126 1.21528 0.26126 1.22384 " pathEditMode="relative" rAng="0" ptsTypes="AAAAAAAAAAAAAAAAAAAAAAAAAAAAAAA">
                                      <p:cBhvr>
                                        <p:cTn id="57" dur="2000" fill="hold"/>
                                        <p:tgtEl>
                                          <p:spTgt spid="114"/>
                                        </p:tgtEl>
                                        <p:attrNameLst>
                                          <p:attrName>ppt_x</p:attrName>
                                          <p:attrName>ppt_y</p:attrName>
                                        </p:attrNameLst>
                                      </p:cBhvr>
                                      <p:rCtr x="12673" y="60556"/>
                                    </p:animMotion>
                                  </p:childTnLst>
                                </p:cTn>
                              </p:par>
                              <p:par>
                                <p:cTn id="5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116"/>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2.86793E-6 2.59259E-6 L -2.86793E-6 0.00023 C 0.00104 0.03125 0.00326 0.06227 -2.86793E-6 0.09352 C -0.00182 0.10926 -0.00521 0.12453 -0.00846 0.13981 C -0.01745 0.1824 -0.02579 0.21852 -0.04884 0.2493 C -0.08218 0.29352 -0.1249 0.29375 -0.16462 0.30671 C -0.25579 0.33657 -0.19562 0.32291 -0.27051 0.33703 C -0.2851 0.33518 -0.29968 0.33518 -0.31414 0.33125 C -0.31779 0.33055 -0.3217 0.32778 -0.3243 0.32338 C -0.32651 0.31875 -0.32638 0.31227 -0.32756 0.30671 C -0.3213 0.29838 -0.31675 0.28565 -0.30906 0.28217 C -0.25657 0.25648 -0.22323 0.27268 -0.16814 0.28217 C -0.16514 0.28403 -0.1008 0.31227 -0.09755 0.34514 C -0.09065 0.41458 -0.10875 0.44884 -0.14626 0.46574 C -0.21672 0.49768 -0.25683 0.50185 -0.32078 0.51227 C -0.35777 0.50787 -0.39502 0.50648 -0.43175 0.49861 C -0.43422 0.49815 -0.43579 0.49143 -0.43501 0.48773 C -0.43318 0.47824 -0.43071 0.46551 -0.42498 0.46319 C -0.40284 0.45301 -0.37913 0.45578 -0.35608 0.45208 C -0.29565 0.46342 -0.24498 0.46227 -0.18989 0.50393 C -0.16866 0.52037 -0.13936 0.56551 -0.12112 0.5919 C -0.11604 0.60648 -0.10888 0.61967 -0.10588 0.63588 C -0.10172 0.65833 -0.10393 0.71574 -0.11253 0.73449 C -0.12203 0.75486 -0.13571 0.76944 -0.14965 0.78102 C -0.20565 0.82685 -0.24394 0.82176 -0.30737 0.8331 C -0.36897 0.83032 -0.43071 0.83148 -0.49218 0.82477 C -0.52995 0.82083 -0.4957 0.76504 -0.47707 0.7537 C -0.45246 0.73819 -0.42446 0.74629 -0.39815 0.74259 C -0.37509 0.75717 -0.34879 0.76203 -0.32912 0.78657 C -0.32 0.79815 -0.31935 0.82222 -0.31922 0.84143 C -0.3187 0.89722 -0.32365 0.95301 -0.32756 1.00833 C -0.32938 1.03426 -0.33524 1.05926 -0.33589 1.08541 C -0.33811 1.16736 -0.33589 1.24977 -0.33589 1.33217 " pathEditMode="relative" rAng="0" ptsTypes="AAAAAAAAAAAAAAAAAAAAAAAAAAAAAAAAA">
                                      <p:cBhvr>
                                        <p:cTn id="61" dur="2000" fill="hold"/>
                                        <p:tgtEl>
                                          <p:spTgt spid="115"/>
                                        </p:tgtEl>
                                        <p:attrNameLst>
                                          <p:attrName>ppt_x</p:attrName>
                                          <p:attrName>ppt_y</p:attrName>
                                        </p:attrNameLst>
                                      </p:cBhvr>
                                      <p:rCtr x="-25371" y="66597"/>
                                    </p:animMotion>
                                  </p:childTnLst>
                                </p:cTn>
                              </p:par>
                              <p:par>
                                <p:cTn id="62" presetID="0" presetClass="path" presetSubtype="0" fill="hold" nodeType="withEffect">
                                  <p:stCondLst>
                                    <p:cond delay="500"/>
                                  </p:stCondLst>
                                  <p:childTnLst>
                                    <p:animMotion origin="layout" path="M -0.0086 0.00393 L -0.0086 0.00416 C -0.00964 0.03611 -0.01173 0.06828 -0.0086 0.10069 C -0.00691 0.1169 -0.00365 0.13264 -0.00053 0.14861 C 0.00794 0.19259 0.01589 0.23032 0.03777 0.26203 C 0.06942 0.30787 0.11005 0.3081 0.14782 0.32152 C 0.23443 0.35231 0.17726 0.33819 0.24837 0.35277 C 0.26217 0.35092 0.27611 0.35092 0.28978 0.34699 C 0.2933 0.34606 0.29695 0.34328 0.29942 0.33865 C 0.30164 0.33402 0.30151 0.32731 0.30255 0.32152 C 0.29669 0.31296 0.29226 0.29977 0.28497 0.29606 C 0.23508 0.26944 0.20343 0.28634 0.15108 0.29606 C 0.14821 0.29791 0.08713 0.32731 0.084 0.36134 C 0.07749 0.4331 0.09468 0.46852 0.13037 0.48611 C 0.19731 0.51921 0.23534 0.52338 0.29617 0.53426 C 0.33133 0.52963 0.36663 0.52824 0.40153 0.52014 C 0.40388 0.51967 0.40544 0.51273 0.40466 0.50879 C 0.40297 0.49907 0.40062 0.48588 0.39515 0.48333 C 0.37405 0.47291 0.35152 0.47569 0.32964 0.47199 C 0.2722 0.48356 0.22414 0.4824 0.17179 0.52569 C 0.1516 0.54259 0.12373 0.58935 0.1064 0.61666 C 0.10158 0.63171 0.09481 0.64537 0.09195 0.66203 C 0.08804 0.68541 0.09012 0.74467 0.09833 0.76412 C 0.10732 0.78518 0.12034 0.80046 0.13349 0.81227 C 0.18676 0.85972 0.2231 0.85463 0.2834 0.8662 C 0.34188 0.86342 0.40062 0.86458 0.45897 0.85764 C 0.49492 0.85347 0.46236 0.79583 0.44464 0.78402 C 0.4212 0.76805 0.39463 0.77639 0.36962 0.77268 C 0.34774 0.78773 0.32274 0.79259 0.30411 0.81805 C 0.29539 0.83009 0.29473 0.85509 0.2946 0.87477 C 0.29421 0.93264 0.2989 0.99027 0.30255 1.04768 C 0.30424 1.07453 0.30984 1.10023 0.31049 1.12731 C 0.31258 1.21227 0.31049 1.29745 0.31049 1.38264 " pathEditMode="relative" rAng="0" ptsTypes="AAAAAAAAAAAAAAAAAAAAAAAAAAAAAAAAA">
                                      <p:cBhvr>
                                        <p:cTn id="63" dur="2000" fill="hold"/>
                                        <p:tgtEl>
                                          <p:spTgt spid="117"/>
                                        </p:tgtEl>
                                        <p:attrNameLst>
                                          <p:attrName>ppt_x</p:attrName>
                                          <p:attrName>ppt_y</p:attrName>
                                        </p:attrNameLst>
                                      </p:cBhvr>
                                      <p:rCtr x="24095" y="68935"/>
                                    </p:animMotion>
                                  </p:childTnLst>
                                </p:cTn>
                              </p:par>
                              <p:par>
                                <p:cTn id="6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5" dur="2000" fill="hold"/>
                                        <p:tgtEl>
                                          <p:spTgt spid="118"/>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11071 -0.08935 L 0.11071 -0.08912 C 0.09781 -0.0544 0.05588 0.05532 0.04533 0.09792 C 0.02253 0.19005 -0.01693 0.3787 -0.01693 0.37894 C -0.02474 0.44954 -0.04715 0.55903 -0.02657 0.63681 C -0.02136 0.65648 -0.00899 0.66806 0.00222 0.67662 C 0.01876 0.68935 0.03725 0.69167 0.05483 0.69931 C 0.11579 0.68773 0.16893 0.69977 0.21764 0.62546 C 0.2248 0.61458 0.22298 0.59329 0.22571 0.57732 C 0.21347 0.54028 0.20709 0.49468 0.18898 0.46667 C 0.17179 0.44028 0.10003 0.45162 0.08518 0.45255 C 0.06291 0.46088 0.03959 0.46389 0.01797 0.47801 C -0.0603 0.52963 -0.02969 0.51713 -0.07124 0.53195 C -0.09195 0.52616 -0.11409 0.52917 -0.1335 0.51482 C -0.14196 0.50857 -0.15681 0.43657 -0.15902 0.42685 C -0.15746 0.41273 -0.15968 0.39491 -0.15408 0.38426 C -0.13636 0.34977 -0.1038 0.34838 -0.08075 0.3419 C -0.03894 0.35602 0.01628 0.36551 0.05171 0.41551 C 0.06343 0.43218 0.06551 0.46273 0.07242 0.48657 C 0.07124 0.50833 0.07502 0.53241 0.06929 0.55185 C 0.0534 0.60486 -0.01289 0.69329 -0.03295 0.72477 C -0.11266 0.85023 -0.0547 0.76019 -0.12555 0.90347 C -0.15564 0.96482 -0.14366 0.93032 -0.17804 0.97454 C -0.18286 0.98079 -0.18585 0.9912 -0.1908 0.99722 C -0.19458 1.00185 -0.1994 1.00255 -0.20357 1.00579 C -0.20578 1.00741 -0.20787 1.00949 -0.20995 1.01134 C -0.23209 1.00301 -0.24368 1.00278 -0.26257 0.97153 C -0.26843 0.96227 -0.27012 0.94699 -0.27377 0.93472 C -0.27429 0.92523 -0.27702 0.91551 -0.27546 0.90648 C -0.26843 0.86782 -0.26713 0.86921 -0.25462 0.8581 C -0.236 0.86574 -0.21555 0.86458 -0.19875 0.88079 C -0.1869 0.89259 -0.17934 0.91597 -0.17322 0.9375 C -0.16528 0.96597 -0.16163 0.99769 -0.15746 1.02847 C -0.14652 1.10463 -0.15264 1.24421 -0.15264 1.29236 " pathEditMode="relative" rAng="0" ptsTypes="AAAAAAAAAAAAAAAAAAAAAAAAAAAAAAAAAA">
                                      <p:cBhvr>
                                        <p:cTn id="67" dur="2000" fill="hold"/>
                                        <p:tgtEl>
                                          <p:spTgt spid="119"/>
                                        </p:tgtEl>
                                        <p:attrNameLst>
                                          <p:attrName>ppt_x</p:attrName>
                                          <p:attrName>ppt_y</p:attrName>
                                        </p:attrNameLst>
                                      </p:cBhvr>
                                      <p:rCtr x="-13584" y="69074"/>
                                    </p:animMotion>
                                  </p:childTnLst>
                                </p:cTn>
                              </p:par>
                              <p:par>
                                <p:cTn id="68" presetID="0" presetClass="path" presetSubtype="0" fill="hold" nodeType="withEffect">
                                  <p:stCondLst>
                                    <p:cond delay="500"/>
                                  </p:stCondLst>
                                  <p:childTnLst>
                                    <p:animMotion origin="layout" path="M -0.0086 0.00394 L -0.0086 0.00417 C -0.00964 0.03611 -0.01173 0.06829 -0.0086 0.1007 C -0.00691 0.1169 -0.00365 0.13264 -0.00052 0.14861 C 0.00794 0.1926 0.01589 0.23033 0.03777 0.26204 C 0.06942 0.30787 0.11005 0.3081 0.14782 0.32153 C 0.23443 0.35232 0.17726 0.3382 0.24837 0.35278 C 0.26217 0.35093 0.27611 0.35093 0.28979 0.34699 C 0.2933 0.34607 0.29695 0.34329 0.29942 0.33866 C 0.30164 0.33403 0.30151 0.32732 0.30255 0.32153 C 0.29669 0.31297 0.29226 0.29977 0.28497 0.29607 C 0.23508 0.26945 0.20343 0.28635 0.15108 0.29607 C 0.14821 0.29792 0.08713 0.32732 0.084 0.36135 C 0.07749 0.4331 0.09468 0.46852 0.13037 0.48611 C 0.19731 0.51922 0.23534 0.52338 0.29617 0.53426 C 0.33133 0.52963 0.36663 0.52824 0.40153 0.52014 C 0.40388 0.51968 0.40544 0.51273 0.40466 0.5088 C 0.40297 0.49908 0.40062 0.48588 0.39515 0.48334 C 0.37405 0.47292 0.35152 0.4757 0.32964 0.47199 C 0.2722 0.48357 0.22414 0.48241 0.17179 0.5257 C 0.1516 0.5426 0.12373 0.58935 0.1064 0.61667 C 0.10158 0.63172 0.09481 0.64537 0.09195 0.66204 C 0.08804 0.68542 0.09012 0.74468 0.09833 0.76412 C 0.10732 0.78519 0.12034 0.80047 0.13349 0.81227 C 0.18676 0.85972 0.2231 0.85463 0.2834 0.86621 C 0.34188 0.86343 0.40062 0.86459 0.45897 0.85764 C 0.49492 0.85347 0.46236 0.79584 0.44464 0.78403 C 0.4212 0.76806 0.39463 0.77639 0.36962 0.77269 C 0.34774 0.78773 0.32274 0.7926 0.30411 0.81806 C 0.29539 0.8301 0.29473 0.8551 0.2946 0.87477 C 0.29421 0.93264 0.2989 0.99028 0.30255 1.04769 C 0.30424 1.07454 0.30984 1.10023 0.31049 1.12732 C 0.31258 1.21227 0.31049 1.29746 0.31049 1.38264 " pathEditMode="relative" rAng="0" ptsTypes="AAAAAAAAAAAAAAAAAAAAAAAAAAAAAAAAA">
                                      <p:cBhvr>
                                        <p:cTn id="69" dur="2000" fill="hold"/>
                                        <p:tgtEl>
                                          <p:spTgt spid="120"/>
                                        </p:tgtEl>
                                        <p:attrNameLst>
                                          <p:attrName>ppt_x</p:attrName>
                                          <p:attrName>ppt_y</p:attrName>
                                        </p:attrNameLst>
                                      </p:cBhvr>
                                      <p:rCtr x="24095" y="68935"/>
                                    </p:animMotion>
                                  </p:childTnLst>
                                </p:cTn>
                              </p:par>
                              <p:par>
                                <p:cTn id="70" presetID="0" presetClass="path" presetSubtype="0" fill="hold" nodeType="withEffect">
                                  <p:stCondLst>
                                    <p:cond delay="500"/>
                                  </p:stCondLst>
                                  <p:childTnLst>
                                    <p:animMotion origin="layout" path="M 0.00365 -0.01713 L 0.00365 -0.0169 C -0.00925 0.01782 -0.05118 0.12754 -0.06173 0.16991 C -0.08453 0.26227 -0.12399 0.45092 -0.12399 0.45116 C -0.1318 0.52176 -0.15421 0.63125 -0.13363 0.70903 C -0.12842 0.7287 -0.11604 0.74028 -0.10484 0.74884 C -0.0883 0.76157 -0.06981 0.76389 -0.05223 0.77153 C 0.00873 0.75995 0.06187 0.77199 0.11058 0.69768 C 0.11774 0.6868 0.11592 0.66551 0.11865 0.64953 C 0.10641 0.6125 0.10003 0.5669 0.08192 0.53889 C 0.06473 0.5125 -0.00703 0.52384 -0.02188 0.52477 C -0.04415 0.5331 -0.06746 0.53611 -0.08895 0.55023 C -0.16736 0.60185 -0.13675 0.58935 -0.1783 0.60416 C -0.19901 0.59838 -0.22115 0.60139 -0.24056 0.58703 C -0.24902 0.58078 -0.26387 0.50879 -0.26608 0.49907 C -0.26452 0.48495 -0.26674 0.46713 -0.26113 0.45648 C -0.24342 0.42199 -0.21086 0.4206 -0.18781 0.41412 C -0.146 0.42824 -0.09078 0.43773 -0.05535 0.48773 C -0.04363 0.5044 -0.04155 0.53495 -0.03464 0.55879 C -0.03569 0.58055 -0.03204 0.60463 -0.03777 0.62407 C -0.05366 0.67708 -0.11995 0.76551 -0.14001 0.79699 C -0.21972 0.92245 -0.16176 0.83241 -0.23261 0.97569 C -0.2627 1.03703 -0.25072 1.00254 -0.2851 1.04676 C -0.28992 1.05301 -0.29291 1.06342 -0.29786 1.06944 C -0.30164 1.07407 -0.30646 1.07477 -0.31063 1.07801 C -0.31284 1.07963 -0.31492 1.08171 -0.31701 1.08356 C -0.33915 1.07523 -0.35074 1.075 -0.36963 1.04375 C -0.37549 1.03449 -0.37718 1.01921 -0.38083 1.00694 C -0.38135 0.99745 -0.38408 0.98773 -0.38252 0.9787 C -0.37549 0.94004 -0.37418 0.94143 -0.36168 0.93032 C -0.34306 0.93796 -0.32261 0.9368 -0.30581 0.95301 C -0.29396 0.96481 -0.2864 0.98819 -0.28028 1.00972 C -0.27234 1.03819 -0.26869 1.06991 -0.26452 1.10069 C -0.25358 1.17685 -0.2597 1.31643 -0.2597 1.36458 " pathEditMode="relative" rAng="0" ptsTypes="AAAAAAAAAAAAAAAAAAAAAAAAAAAAAAAAAA">
                                      <p:cBhvr>
                                        <p:cTn id="71" dur="2000" fill="hold"/>
                                        <p:tgtEl>
                                          <p:spTgt spid="121"/>
                                        </p:tgtEl>
                                        <p:attrNameLst>
                                          <p:attrName>ppt_x</p:attrName>
                                          <p:attrName>ppt_y</p:attrName>
                                        </p:attrNameLst>
                                      </p:cBhvr>
                                      <p:rCtr x="-13584" y="69074"/>
                                    </p:animMotion>
                                  </p:childTnLst>
                                </p:cTn>
                              </p:par>
                              <p:par>
                                <p:cTn id="72"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3" dur="2000" fill="hold"/>
                                        <p:tgtEl>
                                          <p:spTgt spid="122"/>
                                        </p:tgtEl>
                                        <p:attrNameLst>
                                          <p:attrName>ppt_x</p:attrName>
                                          <p:attrName>ppt_y</p:attrName>
                                        </p:attrNameLst>
                                      </p:cBhvr>
                                    </p:animMotion>
                                  </p:childTnLst>
                                </p:cTn>
                              </p:par>
                              <p:par>
                                <p:cTn id="74"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5" dur="2000" fill="hold"/>
                                        <p:tgtEl>
                                          <p:spTgt spid="124"/>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000" fill="hold"/>
                                        <p:tgtEl>
                                          <p:spTgt spid="123"/>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125"/>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859 0.00394 L -0.00859 0.00417 C -0.00964 0.03611 -0.01172 0.06829 -0.00859 0.10047 C -0.0069 0.1169 -0.00365 0.13264 -0.00052 0.14861 C 0.00795 0.19259 0.01589 0.23033 0.03777 0.26204 C 0.06942 0.30787 0.11006 0.3081 0.14783 0.32153 C 0.23444 0.35232 0.17726 0.3382 0.24837 0.35278 C 0.26218 0.35093 0.27611 0.35093 0.28979 0.34699 C 0.29331 0.34607 0.29695 0.34329 0.29943 0.33866 C 0.30164 0.33403 0.30151 0.32732 0.30255 0.32153 C 0.29669 0.31297 0.29226 0.29977 0.28497 0.29607 C 0.23509 0.26945 0.20344 0.28634 0.15108 0.29607 C 0.14822 0.29792 0.08713 0.32732 0.08401 0.36134 C 0.0775 0.4331 0.09469 0.46852 0.13037 0.48611 C 0.19732 0.51922 0.23535 0.52338 0.29617 0.53426 C 0.33134 0.52963 0.36663 0.52824 0.40154 0.52014 C 0.40388 0.51968 0.40545 0.51273 0.40466 0.5088 C 0.40297 0.49908 0.40063 0.48588 0.39516 0.48334 C 0.37406 0.47292 0.35152 0.4757 0.32964 0.47199 C 0.27221 0.48357 0.22415 0.48241 0.17179 0.5257 C 0.1516 0.54259 0.12373 0.58935 0.10641 0.61667 C 0.10159 0.63172 0.09482 0.64537 0.09195 0.66204 C 0.08804 0.68542 0.09013 0.74468 0.09833 0.76412 C 0.10732 0.78519 0.12034 0.80047 0.1335 0.81227 C 0.18677 0.85972 0.22311 0.85463 0.28341 0.86621 C 0.34189 0.86343 0.40063 0.86459 0.45897 0.85764 C 0.49492 0.85347 0.46236 0.79584 0.44465 0.78403 C 0.4212 0.76806 0.39464 0.77639 0.36963 0.77269 C 0.34775 0.78773 0.32274 0.79259 0.30412 0.81806 C 0.29539 0.83009 0.29474 0.85509 0.29461 0.87477 C 0.29422 0.93264 0.29891 0.99028 0.30255 1.04769 C 0.30425 1.07454 0.30985 1.10023 0.3105 1.12732 C 0.31258 1.21227 0.3105 1.29746 0.3105 1.38264 " pathEditMode="relative" rAng="0" ptsTypes="AAAAAAAAAAAAAAAAAAAAAAAAAAAAAAAAA">
                                      <p:cBhvr>
                                        <p:cTn id="81" dur="2000" fill="hold"/>
                                        <p:tgtEl>
                                          <p:spTgt spid="126"/>
                                        </p:tgtEl>
                                        <p:attrNameLst>
                                          <p:attrName>ppt_x</p:attrName>
                                          <p:attrName>ppt_y</p:attrName>
                                        </p:attrNameLst>
                                      </p:cBhvr>
                                      <p:rCtr x="24095" y="68935"/>
                                    </p:animMotion>
                                  </p:childTnLst>
                                </p:cTn>
                              </p:par>
                            </p:childTnLst>
                          </p:cTn>
                        </p:par>
                      </p:childTnLst>
                    </p:cTn>
                  </p:par>
                </p:childTnLst>
              </p:cTn>
              <p:nextCondLst>
                <p:cond evt="onClick" delay="0">
                  <p:tgtEl>
                    <p:spTgt spid="39"/>
                  </p:tgtEl>
                </p:cond>
              </p:nextCondLst>
            </p:seq>
            <p:seq concurrent="1" nextAc="seek">
              <p:cTn id="82" restart="whenNotActive" fill="hold" evtFilter="cancelBubble" nodeType="interactiveSeq">
                <p:stCondLst>
                  <p:cond evt="onClick" delay="0">
                    <p:tgtEl>
                      <p:spTgt spid="96"/>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withEffect">
                                  <p:stCondLst>
                                    <p:cond delay="0"/>
                                  </p:stCondLst>
                                  <p:childTnLst>
                                    <p:set>
                                      <p:cBhvr>
                                        <p:cTn id="86" dur="1" fill="hold">
                                          <p:stCondLst>
                                            <p:cond delay="0"/>
                                          </p:stCondLst>
                                        </p:cTn>
                                        <p:tgtEl>
                                          <p:spTgt spid="97"/>
                                        </p:tgtEl>
                                        <p:attrNameLst>
                                          <p:attrName>style.visibility</p:attrName>
                                        </p:attrNameLst>
                                      </p:cBhvr>
                                      <p:to>
                                        <p:strVal val="visible"/>
                                      </p:to>
                                    </p:set>
                                    <p:anim calcmode="lin" valueType="num">
                                      <p:cBhvr>
                                        <p:cTn id="87" dur="500" fill="hold"/>
                                        <p:tgtEl>
                                          <p:spTgt spid="97"/>
                                        </p:tgtEl>
                                        <p:attrNameLst>
                                          <p:attrName>ppt_w</p:attrName>
                                        </p:attrNameLst>
                                      </p:cBhvr>
                                      <p:tavLst>
                                        <p:tav tm="0">
                                          <p:val>
                                            <p:fltVal val="0"/>
                                          </p:val>
                                        </p:tav>
                                        <p:tav tm="100000">
                                          <p:val>
                                            <p:strVal val="#ppt_w"/>
                                          </p:val>
                                        </p:tav>
                                      </p:tavLst>
                                    </p:anim>
                                    <p:anim calcmode="lin" valueType="num">
                                      <p:cBhvr>
                                        <p:cTn id="88" dur="500" fill="hold"/>
                                        <p:tgtEl>
                                          <p:spTgt spid="97"/>
                                        </p:tgtEl>
                                        <p:attrNameLst>
                                          <p:attrName>ppt_h</p:attrName>
                                        </p:attrNameLst>
                                      </p:cBhvr>
                                      <p:tavLst>
                                        <p:tav tm="0">
                                          <p:val>
                                            <p:fltVal val="0"/>
                                          </p:val>
                                        </p:tav>
                                        <p:tav tm="100000">
                                          <p:val>
                                            <p:strVal val="#ppt_h"/>
                                          </p:val>
                                        </p:tav>
                                      </p:tavLst>
                                    </p:anim>
                                    <p:animEffect transition="in" filter="fade">
                                      <p:cBhvr>
                                        <p:cTn id="89" dur="500"/>
                                        <p:tgtEl>
                                          <p:spTgt spid="97"/>
                                        </p:tgtEl>
                                      </p:cBhvr>
                                    </p:animEffect>
                                  </p:childTnLst>
                                  <p:subTnLst>
                                    <p:audio>
                                      <p:cMediaNode>
                                        <p:cTn display="0" masterRel="sameClick">
                                          <p:stCondLst>
                                            <p:cond evt="begin" delay="0">
                                              <p:tn val="85"/>
                                            </p:cond>
                                          </p:stCondLst>
                                          <p:endCondLst>
                                            <p:cond evt="onStopAudio" delay="0">
                                              <p:tgtEl>
                                                <p:sldTgt/>
                                              </p:tgtEl>
                                            </p:cond>
                                          </p:endCondLst>
                                        </p:cTn>
                                        <p:tgtEl>
                                          <p:sndTgt r:embed="rId3" name="Bling.wav"/>
                                        </p:tgtEl>
                                      </p:cMediaNode>
                                    </p:audio>
                                  </p:subTnLst>
                                </p:cTn>
                              </p:par>
                              <p:par>
                                <p:cTn id="90" presetID="26" presetClass="emph" presetSubtype="0" fill="hold" grpId="1" nodeType="withEffect">
                                  <p:stCondLst>
                                    <p:cond delay="500"/>
                                  </p:stCondLst>
                                  <p:childTnLst>
                                    <p:animEffect transition="out" filter="fade">
                                      <p:cBhvr>
                                        <p:cTn id="91" dur="500" tmFilter="0, 0; .2, .5; .8, .5; 1, 0"/>
                                        <p:tgtEl>
                                          <p:spTgt spid="97"/>
                                        </p:tgtEl>
                                      </p:cBhvr>
                                    </p:animEffect>
                                    <p:animScale>
                                      <p:cBhvr>
                                        <p:cTn id="92"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93" restart="whenNotActive" fill="hold" evtFilter="cancelBubble" nodeType="interactiveSeq">
                <p:stCondLst>
                  <p:cond evt="onClick" delay="0">
                    <p:tgtEl>
                      <p:spTgt spid="2"/>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4"/>
                                        </p:tgtEl>
                                        <p:attrNameLst>
                                          <p:attrName>style.visibility</p:attrName>
                                        </p:attrNameLst>
                                      </p:cBhvr>
                                      <p:to>
                                        <p:strVal val="visible"/>
                                      </p:to>
                                    </p:set>
                                    <p:anim calcmode="lin" valueType="num">
                                      <p:cBhvr>
                                        <p:cTn id="98" dur="500" fill="hold"/>
                                        <p:tgtEl>
                                          <p:spTgt spid="4"/>
                                        </p:tgtEl>
                                        <p:attrNameLst>
                                          <p:attrName>ppt_w</p:attrName>
                                        </p:attrNameLst>
                                      </p:cBhvr>
                                      <p:tavLst>
                                        <p:tav tm="0">
                                          <p:val>
                                            <p:fltVal val="0"/>
                                          </p:val>
                                        </p:tav>
                                        <p:tav tm="100000">
                                          <p:val>
                                            <p:strVal val="#ppt_w"/>
                                          </p:val>
                                        </p:tav>
                                      </p:tavLst>
                                    </p:anim>
                                    <p:anim calcmode="lin" valueType="num">
                                      <p:cBhvr>
                                        <p:cTn id="99" dur="500" fill="hold"/>
                                        <p:tgtEl>
                                          <p:spTgt spid="4"/>
                                        </p:tgtEl>
                                        <p:attrNameLst>
                                          <p:attrName>ppt_h</p:attrName>
                                        </p:attrNameLst>
                                      </p:cBhvr>
                                      <p:tavLst>
                                        <p:tav tm="0">
                                          <p:val>
                                            <p:fltVal val="0"/>
                                          </p:val>
                                        </p:tav>
                                        <p:tav tm="100000">
                                          <p:val>
                                            <p:strVal val="#ppt_h"/>
                                          </p:val>
                                        </p:tav>
                                      </p:tavLst>
                                    </p:anim>
                                    <p:animEffect transition="in" filter="fade">
                                      <p:cBhvr>
                                        <p:cTn id="100" dur="500"/>
                                        <p:tgtEl>
                                          <p:spTgt spid="4"/>
                                        </p:tgtEl>
                                      </p:cBhvr>
                                    </p:animEffect>
                                  </p:childTnLst>
                                  <p:subTnLst>
                                    <p:audio>
                                      <p:cMediaNode>
                                        <p:cTn display="0" masterRel="sameClick">
                                          <p:stCondLst>
                                            <p:cond evt="begin" delay="0">
                                              <p:tn val="96"/>
                                            </p:cond>
                                          </p:stCondLst>
                                          <p:endCondLst>
                                            <p:cond evt="onStopAudio" delay="0">
                                              <p:tgtEl>
                                                <p:sldTgt/>
                                              </p:tgtEl>
                                            </p:cond>
                                          </p:endCondLst>
                                        </p:cTn>
                                        <p:tgtEl>
                                          <p:sndTgt r:embed="rId3"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4"/>
                                        </p:tgtEl>
                                      </p:cBhvr>
                                    </p:animEffect>
                                    <p:animScale>
                                      <p:cBhvr>
                                        <p:cTn id="103" dur="250" autoRev="1" fill="hold"/>
                                        <p:tgtEl>
                                          <p:spTgt spid="4"/>
                                        </p:tgtEl>
                                      </p:cBhvr>
                                      <p:by x="105000" y="105000"/>
                                    </p:animScale>
                                  </p:childTnLst>
                                </p:cTn>
                              </p:par>
                            </p:childTnLst>
                          </p:cTn>
                        </p:par>
                      </p:childTnLst>
                    </p:cTn>
                  </p:par>
                </p:childTnLst>
              </p:cTn>
              <p:nextCondLst>
                <p:cond evt="onClick" delay="0">
                  <p:tgtEl>
                    <p:spTgt spid="2"/>
                  </p:tgtEl>
                </p:cond>
              </p:nextCondLst>
            </p:seq>
            <p:seq concurrent="1" nextAc="seek">
              <p:cTn id="104" restart="whenNotActive" fill="hold" evtFilter="cancelBubble" nodeType="interactiveSeq">
                <p:stCondLst>
                  <p:cond evt="onClick" delay="0">
                    <p:tgtEl>
                      <p:spTgt spid="3"/>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5"/>
                                        </p:tgtEl>
                                        <p:attrNameLst>
                                          <p:attrName>style.visibility</p:attrName>
                                        </p:attrNameLst>
                                      </p:cBhvr>
                                      <p:to>
                                        <p:strVal val="visible"/>
                                      </p:to>
                                    </p:set>
                                    <p:anim calcmode="lin" valueType="num">
                                      <p:cBhvr>
                                        <p:cTn id="109" dur="500" fill="hold"/>
                                        <p:tgtEl>
                                          <p:spTgt spid="5"/>
                                        </p:tgtEl>
                                        <p:attrNameLst>
                                          <p:attrName>ppt_w</p:attrName>
                                        </p:attrNameLst>
                                      </p:cBhvr>
                                      <p:tavLst>
                                        <p:tav tm="0">
                                          <p:val>
                                            <p:fltVal val="0"/>
                                          </p:val>
                                        </p:tav>
                                        <p:tav tm="100000">
                                          <p:val>
                                            <p:strVal val="#ppt_w"/>
                                          </p:val>
                                        </p:tav>
                                      </p:tavLst>
                                    </p:anim>
                                    <p:anim calcmode="lin" valueType="num">
                                      <p:cBhvr>
                                        <p:cTn id="110" dur="500" fill="hold"/>
                                        <p:tgtEl>
                                          <p:spTgt spid="5"/>
                                        </p:tgtEl>
                                        <p:attrNameLst>
                                          <p:attrName>ppt_h</p:attrName>
                                        </p:attrNameLst>
                                      </p:cBhvr>
                                      <p:tavLst>
                                        <p:tav tm="0">
                                          <p:val>
                                            <p:fltVal val="0"/>
                                          </p:val>
                                        </p:tav>
                                        <p:tav tm="100000">
                                          <p:val>
                                            <p:strVal val="#ppt_h"/>
                                          </p:val>
                                        </p:tav>
                                      </p:tavLst>
                                    </p:anim>
                                    <p:animEffect transition="in" filter="fade">
                                      <p:cBhvr>
                                        <p:cTn id="111" dur="500"/>
                                        <p:tgtEl>
                                          <p:spTgt spid="5"/>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5"/>
                                        </p:tgtEl>
                                      </p:cBhvr>
                                    </p:animEffect>
                                    <p:animScale>
                                      <p:cBhvr>
                                        <p:cTn id="114" dur="250" autoRev="1" fill="hold"/>
                                        <p:tgtEl>
                                          <p:spTgt spid="5"/>
                                        </p:tgtEl>
                                      </p:cBhvr>
                                      <p:by x="105000" y="105000"/>
                                    </p:animScale>
                                  </p:childTnLst>
                                </p:cTn>
                              </p:par>
                            </p:childTnLst>
                          </p:cTn>
                        </p:par>
                      </p:childTnLst>
                    </p:cTn>
                  </p:par>
                </p:childTnLst>
              </p:cTn>
              <p:nextCondLst>
                <p:cond evt="onClick" delay="0">
                  <p:tgtEl>
                    <p:spTgt spid="3"/>
                  </p:tgtEl>
                </p:cond>
              </p:nextCondLst>
            </p:seq>
            <p:seq concurrent="1" nextAc="seek">
              <p:cTn id="115" restart="whenNotActive" fill="hold" evtFilter="cancelBubble" nodeType="interactiveSeq">
                <p:stCondLst>
                  <p:cond evt="onClick" delay="0">
                    <p:tgtEl>
                      <p:spTgt spid="6"/>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9"/>
                                        </p:tgtEl>
                                        <p:attrNameLst>
                                          <p:attrName>style.visibility</p:attrName>
                                        </p:attrNameLst>
                                      </p:cBhvr>
                                      <p:to>
                                        <p:strVal val="visible"/>
                                      </p:to>
                                    </p:set>
                                    <p:anim calcmode="lin" valueType="num">
                                      <p:cBhvr>
                                        <p:cTn id="120" dur="500" fill="hold"/>
                                        <p:tgtEl>
                                          <p:spTgt spid="9"/>
                                        </p:tgtEl>
                                        <p:attrNameLst>
                                          <p:attrName>ppt_w</p:attrName>
                                        </p:attrNameLst>
                                      </p:cBhvr>
                                      <p:tavLst>
                                        <p:tav tm="0">
                                          <p:val>
                                            <p:fltVal val="0"/>
                                          </p:val>
                                        </p:tav>
                                        <p:tav tm="100000">
                                          <p:val>
                                            <p:strVal val="#ppt_w"/>
                                          </p:val>
                                        </p:tav>
                                      </p:tavLst>
                                    </p:anim>
                                    <p:anim calcmode="lin" valueType="num">
                                      <p:cBhvr>
                                        <p:cTn id="121" dur="500" fill="hold"/>
                                        <p:tgtEl>
                                          <p:spTgt spid="9"/>
                                        </p:tgtEl>
                                        <p:attrNameLst>
                                          <p:attrName>ppt_h</p:attrName>
                                        </p:attrNameLst>
                                      </p:cBhvr>
                                      <p:tavLst>
                                        <p:tav tm="0">
                                          <p:val>
                                            <p:fltVal val="0"/>
                                          </p:val>
                                        </p:tav>
                                        <p:tav tm="100000">
                                          <p:val>
                                            <p:strVal val="#ppt_h"/>
                                          </p:val>
                                        </p:tav>
                                      </p:tavLst>
                                    </p:anim>
                                    <p:animEffect transition="in" filter="fade">
                                      <p:cBhvr>
                                        <p:cTn id="122" dur="500"/>
                                        <p:tgtEl>
                                          <p:spTgt spid="9"/>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9"/>
                                        </p:tgtEl>
                                      </p:cBhvr>
                                    </p:animEffect>
                                    <p:animScale>
                                      <p:cBhvr>
                                        <p:cTn id="125" dur="250" autoRev="1" fill="hold"/>
                                        <p:tgtEl>
                                          <p:spTgt spid="9"/>
                                        </p:tgtEl>
                                      </p:cBhvr>
                                      <p:by x="105000" y="105000"/>
                                    </p:animScale>
                                  </p:childTnLst>
                                </p:cTn>
                              </p:par>
                            </p:childTnLst>
                          </p:cTn>
                        </p:par>
                      </p:childTnLst>
                    </p:cTn>
                  </p:par>
                </p:childTnLst>
              </p:cTn>
              <p:nextCondLst>
                <p:cond evt="onClick" delay="0">
                  <p:tgtEl>
                    <p:spTgt spid="6"/>
                  </p:tgtEl>
                </p:cond>
              </p:nextCondLst>
            </p:seq>
          </p:childTnLst>
        </p:cTn>
      </p:par>
    </p:tnLst>
    <p:bldLst>
      <p:bldP spid="50" grpId="0"/>
      <p:bldP spid="50" grpId="1"/>
      <p:bldP spid="51" grpId="0"/>
      <p:bldP spid="51" grpId="1"/>
      <p:bldP spid="97" grpId="0"/>
      <p:bldP spid="97" grpId="1"/>
      <p:bldP spid="4" grpId="0"/>
      <p:bldP spid="4" grpId="1"/>
      <p:bldP spid="5" grpId="0"/>
      <p:bldP spid="5" grpId="1"/>
      <p:bldP spid="9" grpId="0"/>
      <p:bldP spid="9"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2363</Words>
  <Application>Microsoft Office PowerPoint</Application>
  <PresentationFormat>Custom</PresentationFormat>
  <Paragraphs>299</Paragraphs>
  <Slides>38</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32* HỆ HÔ HẤP Ở NGƯỜI</dc:title>
  <dc:creator>Administrator</dc:creator>
  <cp:lastModifiedBy>Khanhvd</cp:lastModifiedBy>
  <cp:revision>39</cp:revision>
  <dcterms:created xsi:type="dcterms:W3CDTF">2006-08-16T00:00:00Z</dcterms:created>
  <dcterms:modified xsi:type="dcterms:W3CDTF">2023-08-04T10:10:09Z</dcterms:modified>
  <dc:identifier>DAFgLX_s_Io</dc:identifier>
</cp:coreProperties>
</file>