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96" r:id="rId3"/>
  </p:sldMasterIdLst>
  <p:notesMasterIdLst>
    <p:notesMasterId r:id="rId18"/>
  </p:notesMasterIdLst>
  <p:sldIdLst>
    <p:sldId id="697" r:id="rId4"/>
    <p:sldId id="698" r:id="rId5"/>
    <p:sldId id="699" r:id="rId6"/>
    <p:sldId id="701" r:id="rId7"/>
    <p:sldId id="702" r:id="rId8"/>
    <p:sldId id="703" r:id="rId9"/>
    <p:sldId id="707" r:id="rId10"/>
    <p:sldId id="704" r:id="rId11"/>
    <p:sldId id="705" r:id="rId12"/>
    <p:sldId id="706" r:id="rId13"/>
    <p:sldId id="708" r:id="rId14"/>
    <p:sldId id="709" r:id="rId15"/>
    <p:sldId id="402" r:id="rId16"/>
    <p:sldId id="562"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E6E6E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1250" autoAdjust="0"/>
    <p:restoredTop sz="94660"/>
  </p:normalViewPr>
  <p:slideViewPr>
    <p:cSldViewPr snapToGrid="0">
      <p:cViewPr varScale="1">
        <p:scale>
          <a:sx n="113" d="100"/>
          <a:sy n="113" d="100"/>
        </p:scale>
        <p:origin x="-642"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tags" Target="tags/tag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CFB486-B897-4D00-8223-290952669EED}" type="datetimeFigureOut">
              <a:rPr lang="en-US" smtClean="0"/>
              <a:pPr/>
              <a:t>3/16/2024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4022E9-D835-44EA-B857-60FA11C83895}" type="slidenum">
              <a:rPr lang="en-US" smtClean="0"/>
              <a:pPr/>
              <a:t>‹#›</a:t>
            </a:fld>
            <a:endParaRPr lang="en-US"/>
          </a:p>
        </p:txBody>
      </p:sp>
    </p:spTree>
    <p:extLst>
      <p:ext uri="{BB962C8B-B14F-4D97-AF65-F5344CB8AC3E}">
        <p14:creationId xmlns:p14="http://schemas.microsoft.com/office/powerpoint/2010/main" xmlns="" val="3862689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321047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507531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4011229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722480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3554225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3654792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3861426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953182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3139313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3380780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4010730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8213A4-B071-4209-BE7B-666D69C2C2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18851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5F8074-1E27-A71A-6D3D-FA6C102E51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1D7C07CA-DC7B-DD5D-A7E9-210A201FBB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DC2B61E5-69C1-DF9C-F9C1-DA04D26417B9}"/>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5" name="Footer Placeholder 4">
            <a:extLst>
              <a:ext uri="{FF2B5EF4-FFF2-40B4-BE49-F238E27FC236}">
                <a16:creationId xmlns:a16="http://schemas.microsoft.com/office/drawing/2014/main" xmlns="" id="{7546851D-18A9-A9B9-4970-57A79CA08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040DA12-8FCD-89D7-E2A7-3E83A1897081}"/>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1739754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ABA209-A447-D373-F0C1-18EDF73F99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A0C768D-3E21-9017-C248-46FF81F9F6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DD5D2A1-F8E8-22F3-4CF5-44E55A5097A5}"/>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5" name="Footer Placeholder 4">
            <a:extLst>
              <a:ext uri="{FF2B5EF4-FFF2-40B4-BE49-F238E27FC236}">
                <a16:creationId xmlns:a16="http://schemas.microsoft.com/office/drawing/2014/main" xmlns="" id="{6DBF08FF-F7F0-0601-7A3F-789DED11C0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A733DF7-5DD8-E897-F598-F844EB8FD65F}"/>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117919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FBD0077-14D5-AF85-06C6-D7783FE82F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8F0742C-CDFF-1448-68D8-BAA84AAFE6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B5CD86A-A6F0-61A3-ABA9-C825218567B3}"/>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5" name="Footer Placeholder 4">
            <a:extLst>
              <a:ext uri="{FF2B5EF4-FFF2-40B4-BE49-F238E27FC236}">
                <a16:creationId xmlns:a16="http://schemas.microsoft.com/office/drawing/2014/main" xmlns="" id="{7EB02546-B10A-A36D-DA68-4F650079D3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9518179-C147-A077-8F96-9FB31E6A8FBA}"/>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2141897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EF12785-33DF-4977-938A-C329920AE389}" type="datetimeFigureOut">
              <a:rPr lang="en-US" smtClean="0"/>
              <a:pPr/>
              <a:t>3/16/2024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1938065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F12785-33DF-4977-938A-C329920AE389}" type="datetimeFigureOut">
              <a:rPr lang="en-US" smtClean="0"/>
              <a:pPr/>
              <a:t>3/16/2024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177851319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EF12785-33DF-4977-938A-C329920AE389}" type="datetimeFigureOut">
              <a:rPr lang="en-US" smtClean="0"/>
              <a:pPr/>
              <a:t>3/16/2024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1051041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F12785-33DF-4977-938A-C329920AE389}" type="datetimeFigureOut">
              <a:rPr lang="en-US" smtClean="0"/>
              <a:pPr/>
              <a:t>3/16/2024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14119744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F12785-33DF-4977-938A-C329920AE389}" type="datetimeFigureOut">
              <a:rPr lang="en-US" smtClean="0"/>
              <a:pPr/>
              <a:t>3/16/2024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3646479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F12785-33DF-4977-938A-C329920AE389}" type="datetimeFigureOut">
              <a:rPr lang="en-US" smtClean="0"/>
              <a:pPr/>
              <a:t>3/16/2024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8022742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F12785-33DF-4977-938A-C329920AE389}" type="datetimeFigureOut">
              <a:rPr lang="en-US" smtClean="0"/>
              <a:pPr/>
              <a:t>3/16/2024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1098477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EF12785-33DF-4977-938A-C329920AE389}" type="datetimeFigureOut">
              <a:rPr lang="en-US" smtClean="0"/>
              <a:pPr/>
              <a:t>3/16/2024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1803452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C3A677-631E-00CB-634B-751DCEE1EB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765B916-21D5-0678-AE2F-0A30DC9D71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7972704-6BFC-DD83-9F5D-A76D2798ACDD}"/>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5" name="Footer Placeholder 4">
            <a:extLst>
              <a:ext uri="{FF2B5EF4-FFF2-40B4-BE49-F238E27FC236}">
                <a16:creationId xmlns:a16="http://schemas.microsoft.com/office/drawing/2014/main" xmlns="" id="{D185BAC9-1229-CF70-D33B-D1031CF991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BC0E8B1-6CB3-4927-AB3C-D1031F3A3C28}"/>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59204427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EF12785-33DF-4977-938A-C329920AE389}" type="datetimeFigureOut">
              <a:rPr lang="en-US" smtClean="0"/>
              <a:pPr/>
              <a:t>3/16/2024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25826661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F12785-33DF-4977-938A-C329920AE389}" type="datetimeFigureOut">
              <a:rPr lang="en-US" smtClean="0"/>
              <a:pPr/>
              <a:t>3/16/2024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3865947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F12785-33DF-4977-938A-C329920AE389}" type="datetimeFigureOut">
              <a:rPr lang="en-US" smtClean="0"/>
              <a:pPr/>
              <a:t>3/16/2024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29828776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4D8EE0-F30C-8D0A-25C1-392EF28C08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8E7CBD62-1C7A-BF75-F32C-704B9F1928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7CBC42F-C784-1170-52FE-6378DFCCDE4A}"/>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5" name="Footer Placeholder 4">
            <a:extLst>
              <a:ext uri="{FF2B5EF4-FFF2-40B4-BE49-F238E27FC236}">
                <a16:creationId xmlns:a16="http://schemas.microsoft.com/office/drawing/2014/main" xmlns="" id="{5C4F8F77-50B9-F955-DC1B-D156291380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A5B4F7D-921D-3C86-4953-710D3E4449B6}"/>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27097027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93A87F-3E10-AEBE-F9E9-2EFD4FB51F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E4A10E9-559E-1B64-CE64-120F95A74B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7C923A1-50BA-EB30-6EA0-52FFD24B3D4A}"/>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5" name="Footer Placeholder 4">
            <a:extLst>
              <a:ext uri="{FF2B5EF4-FFF2-40B4-BE49-F238E27FC236}">
                <a16:creationId xmlns:a16="http://schemas.microsoft.com/office/drawing/2014/main" xmlns="" id="{609F3130-2809-3019-4D2A-C5B40230D1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6D4AC41-4FD3-F82C-5DF9-D342B75AC360}"/>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18147110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AA4895-52E9-C421-E29D-FFB91E0F81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2577BB5-5A10-9516-79C3-64451D284B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8460C6CF-5755-A419-1910-C40E7533F5AD}"/>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5" name="Footer Placeholder 4">
            <a:extLst>
              <a:ext uri="{FF2B5EF4-FFF2-40B4-BE49-F238E27FC236}">
                <a16:creationId xmlns:a16="http://schemas.microsoft.com/office/drawing/2014/main" xmlns="" id="{D042F8BB-4A37-6951-1A2E-B141333972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3E97039-52E6-1CC0-75AC-531131CADB1E}"/>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40871700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2364FF-23DF-7585-9DE8-09A5C20603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E7A5AE9-5CDC-3F3F-9679-41DEE358E6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39A25955-E364-2AFC-DFFB-B5EF8BBBAB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28C8DB6A-77B1-5435-F19E-E9938F0461BC}"/>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6" name="Footer Placeholder 5">
            <a:extLst>
              <a:ext uri="{FF2B5EF4-FFF2-40B4-BE49-F238E27FC236}">
                <a16:creationId xmlns:a16="http://schemas.microsoft.com/office/drawing/2014/main" xmlns="" id="{36D8E902-F379-90E4-167E-A48A38E504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68ADBB1-64BC-4E7A-B430-169E9D3D9C9E}"/>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8412687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69EB4A-D0B8-3898-6694-ACF60DB7F9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D9F7C9F-7752-28CF-AB78-0113FFC9B7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A4FA48B-0864-EB4A-4586-3DBF1E4DAB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EEF1A692-5F39-C311-3F28-ADD32F151A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2242117-7152-683D-4547-3E5E41FD6C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6B43B179-1ADA-37F1-C53B-EC9344310B09}"/>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8" name="Footer Placeholder 7">
            <a:extLst>
              <a:ext uri="{FF2B5EF4-FFF2-40B4-BE49-F238E27FC236}">
                <a16:creationId xmlns:a16="http://schemas.microsoft.com/office/drawing/2014/main" xmlns="" id="{9CFDACA2-F423-EC89-85B7-CEBB61B008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775C6CC1-33D5-48E1-5FBB-69D71228175E}"/>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11433920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D6038E-8985-0B4C-1C53-193F451DC6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F2DFB643-275B-0A81-706F-577B01C2CEBF}"/>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4" name="Footer Placeholder 3">
            <a:extLst>
              <a:ext uri="{FF2B5EF4-FFF2-40B4-BE49-F238E27FC236}">
                <a16:creationId xmlns:a16="http://schemas.microsoft.com/office/drawing/2014/main" xmlns="" id="{C167E6A5-21D5-CC30-DF78-3AD3D4F5A4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88803FE1-200A-F32E-782B-9E66BA283011}"/>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14351533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13D9D15-ECF8-3670-C526-B8D7ADD77E5D}"/>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3" name="Footer Placeholder 2">
            <a:extLst>
              <a:ext uri="{FF2B5EF4-FFF2-40B4-BE49-F238E27FC236}">
                <a16:creationId xmlns:a16="http://schemas.microsoft.com/office/drawing/2014/main" xmlns="" id="{EB8A05B4-180C-2F31-E2E3-06FB9A2416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CD856C49-9A06-0C44-4EAA-AD398D3BF8F2}"/>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10076828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E1E088-0D30-9E5F-8A4D-4F76571123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ACB20BC6-B84C-43C3-60BE-696246FCF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A2C0496-49FC-8DD4-1162-208926DE7696}"/>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5" name="Footer Placeholder 4">
            <a:extLst>
              <a:ext uri="{FF2B5EF4-FFF2-40B4-BE49-F238E27FC236}">
                <a16:creationId xmlns:a16="http://schemas.microsoft.com/office/drawing/2014/main" xmlns="" id="{A006046C-8FDB-2422-6B15-C7CCD9F19F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B176E65-9FA0-1E9D-45F9-30EBAF2B6057}"/>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23757920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70BCD5-BCA7-4522-0B00-5F908CBF03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983BE914-2C8E-79CC-1AD2-EFC3D970E6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4B0BA153-C848-62C7-C71D-EF6CFC5E9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20D6ECC-FC77-0DF7-3272-F52345E66E69}"/>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6" name="Footer Placeholder 5">
            <a:extLst>
              <a:ext uri="{FF2B5EF4-FFF2-40B4-BE49-F238E27FC236}">
                <a16:creationId xmlns:a16="http://schemas.microsoft.com/office/drawing/2014/main" xmlns="" id="{F5F012F4-5D68-3A0D-C93D-67E1DD7AFC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DCC68B2-EC28-D62A-55C2-9A2090F55910}"/>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19194085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0A25A0-3A5B-FB21-B462-DA45F8053E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317C5C7E-D1E4-231F-ACE0-79A86DA044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FA6DCE81-BE52-A714-9EDF-3E2D1E32F1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FB1FB1A-16B9-25EA-463F-8AE2DBFB8315}"/>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6" name="Footer Placeholder 5">
            <a:extLst>
              <a:ext uri="{FF2B5EF4-FFF2-40B4-BE49-F238E27FC236}">
                <a16:creationId xmlns:a16="http://schemas.microsoft.com/office/drawing/2014/main" xmlns="" id="{C05BB471-AF3D-BCE6-3BD6-0C44F0FD4B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0D98656-C1BA-0365-0686-79B6674244B6}"/>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30079046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40A50A-C6B8-8324-9AB0-E6779C1C02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AD686D7-9689-06A4-3528-07F3D131FC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BB8224D-3011-32AA-5935-73A517DC9B14}"/>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5" name="Footer Placeholder 4">
            <a:extLst>
              <a:ext uri="{FF2B5EF4-FFF2-40B4-BE49-F238E27FC236}">
                <a16:creationId xmlns:a16="http://schemas.microsoft.com/office/drawing/2014/main" xmlns="" id="{0A6BFB18-1E8E-7BB0-0CB4-14FEC16E13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2C0861F-5B97-4306-2416-DE210B062AC6}"/>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2297580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272CBEC-91BD-D336-0522-BFDF5605B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AEA844B-5AE7-A036-8D91-8457B25DC2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98CE0DC-A585-F469-58B2-246B30EFDE39}"/>
              </a:ext>
            </a:extLst>
          </p:cNvPr>
          <p:cNvSpPr>
            <a:spLocks noGrp="1"/>
          </p:cNvSpPr>
          <p:nvPr>
            <p:ph type="dt" sz="half" idx="10"/>
          </p:nvPr>
        </p:nvSpPr>
        <p:spPr/>
        <p:txBody>
          <a:bodyPr/>
          <a:lstStyle/>
          <a:p>
            <a:fld id="{A1FA4719-566D-45AC-B838-49EE6D3E98C4}" type="datetimeFigureOut">
              <a:rPr lang="en-US" smtClean="0"/>
              <a:pPr/>
              <a:t>3/16/2024</a:t>
            </a:fld>
            <a:endParaRPr lang="en-US"/>
          </a:p>
        </p:txBody>
      </p:sp>
      <p:sp>
        <p:nvSpPr>
          <p:cNvPr id="5" name="Footer Placeholder 4">
            <a:extLst>
              <a:ext uri="{FF2B5EF4-FFF2-40B4-BE49-F238E27FC236}">
                <a16:creationId xmlns:a16="http://schemas.microsoft.com/office/drawing/2014/main" xmlns="" id="{9990AEF7-6F47-FDA3-6BB3-14A56B0FE8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8414D0B-E4D0-3AFD-A025-21632DE13863}"/>
              </a:ext>
            </a:extLst>
          </p:cNvPr>
          <p:cNvSpPr>
            <a:spLocks noGrp="1"/>
          </p:cNvSpPr>
          <p:nvPr>
            <p:ph type="sldNum" sz="quarter" idx="12"/>
          </p:nvPr>
        </p:nvSpPr>
        <p:spPr/>
        <p:txBody>
          <a:body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22229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7258CA-17B6-EF74-4B6C-5AE569B9F2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A33051D-E4BA-1AB2-3119-1B52722A18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BD20D73-1304-E999-F3BD-4AD53EE5C7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3B9732B9-7132-6639-D902-9D9A5708DED0}"/>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6" name="Footer Placeholder 5">
            <a:extLst>
              <a:ext uri="{FF2B5EF4-FFF2-40B4-BE49-F238E27FC236}">
                <a16:creationId xmlns:a16="http://schemas.microsoft.com/office/drawing/2014/main" xmlns="" id="{822F314B-63AB-71CB-7D59-064EA6F367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1107689-2785-D948-2A88-0524C9CCDFA0}"/>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129253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037906-0F71-6045-7412-502DFBA0AC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E741118B-1447-9760-B4AC-B00FD94E94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A1F6E858-0E84-A66C-B93B-0E418DB4F5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F4A0F4AC-3158-6202-9F9A-6D6DF8122B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BB84994-46E5-1432-8E31-6012E72D3F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A906B5EE-E205-A61D-FD46-85E9C8409DB6}"/>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8" name="Footer Placeholder 7">
            <a:extLst>
              <a:ext uri="{FF2B5EF4-FFF2-40B4-BE49-F238E27FC236}">
                <a16:creationId xmlns:a16="http://schemas.microsoft.com/office/drawing/2014/main" xmlns="" id="{04097C94-30D0-C099-D9A4-92EF425E33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7BF7536-71BB-29ED-18D9-8661CA40A252}"/>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4006881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3128AF-740B-4472-311E-1134204508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61D1C4ED-FB9F-0D3F-4170-48824D977EA7}"/>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4" name="Footer Placeholder 3">
            <a:extLst>
              <a:ext uri="{FF2B5EF4-FFF2-40B4-BE49-F238E27FC236}">
                <a16:creationId xmlns:a16="http://schemas.microsoft.com/office/drawing/2014/main" xmlns="" id="{9D9F0A17-8236-C397-6DB1-6475DD6B74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9FF0FC82-449E-9A68-7F44-53AA9716B305}"/>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289335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D380A30-C731-70DD-0BC6-2F4FF04EC0A8}"/>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3" name="Footer Placeholder 2">
            <a:extLst>
              <a:ext uri="{FF2B5EF4-FFF2-40B4-BE49-F238E27FC236}">
                <a16:creationId xmlns:a16="http://schemas.microsoft.com/office/drawing/2014/main" xmlns="" id="{9F3EC9C9-436D-6FDA-0E1B-70A42E1E4A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20C546E-AAE7-5EFF-CF6D-12AB31708D9C}"/>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2084421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DC1DC7-5C9F-408E-E5DB-056285A40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54991BA-9849-B2BA-376E-6F64D69E35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052D5091-C632-A16D-D9FF-8BBFEACFC4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BC61C55-64B6-589D-442D-AA9364F469AA}"/>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6" name="Footer Placeholder 5">
            <a:extLst>
              <a:ext uri="{FF2B5EF4-FFF2-40B4-BE49-F238E27FC236}">
                <a16:creationId xmlns:a16="http://schemas.microsoft.com/office/drawing/2014/main" xmlns="" id="{D4D3F8F7-A190-9900-9B78-F09A35AE1E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0EBBD5C-6AB8-2E26-5B85-458FB277E44D}"/>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1628724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3BBE73-9D28-A271-112A-7556481612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C3D000AA-F9C2-8E1A-CC42-26567C5CD4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40FBD63-5E18-7D23-85FC-21C909BF5B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B5549FD-DFB5-BDE6-B39F-58AC73F2B3E3}"/>
              </a:ext>
            </a:extLst>
          </p:cNvPr>
          <p:cNvSpPr>
            <a:spLocks noGrp="1"/>
          </p:cNvSpPr>
          <p:nvPr>
            <p:ph type="dt" sz="half" idx="10"/>
          </p:nvPr>
        </p:nvSpPr>
        <p:spPr/>
        <p:txBody>
          <a:bodyPr/>
          <a:lstStyle/>
          <a:p>
            <a:fld id="{84E9A2B8-ACDF-4298-8618-47A0DC23AA88}" type="datetimeFigureOut">
              <a:rPr lang="en-US" smtClean="0"/>
              <a:pPr/>
              <a:t>3/16/2024</a:t>
            </a:fld>
            <a:endParaRPr lang="en-US"/>
          </a:p>
        </p:txBody>
      </p:sp>
      <p:sp>
        <p:nvSpPr>
          <p:cNvPr id="6" name="Footer Placeholder 5">
            <a:extLst>
              <a:ext uri="{FF2B5EF4-FFF2-40B4-BE49-F238E27FC236}">
                <a16:creationId xmlns:a16="http://schemas.microsoft.com/office/drawing/2014/main" xmlns="" id="{A8B0D35A-FDB1-AD85-7C56-9EEA47C12F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7797D17-2001-46D7-CF82-668CE4F0D367}"/>
              </a:ext>
            </a:extLst>
          </p:cNvPr>
          <p:cNvSpPr>
            <a:spLocks noGrp="1"/>
          </p:cNvSpPr>
          <p:nvPr>
            <p:ph type="sldNum" sz="quarter" idx="12"/>
          </p:nvPr>
        </p:nvSpPr>
        <p:spPr/>
        <p:txBody>
          <a:body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3069393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791E788-70AC-EDE7-1FD5-27B9B71546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ED14E574-B4D1-A7CE-EA79-C1A766CCFC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55F231F-FE32-CAE0-B0EA-AD0B5CC4C5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9A2B8-ACDF-4298-8618-47A0DC23AA88}" type="datetimeFigureOut">
              <a:rPr lang="en-US" smtClean="0"/>
              <a:pPr/>
              <a:t>3/16/2024</a:t>
            </a:fld>
            <a:endParaRPr lang="en-US"/>
          </a:p>
        </p:txBody>
      </p:sp>
      <p:sp>
        <p:nvSpPr>
          <p:cNvPr id="5" name="Footer Placeholder 4">
            <a:extLst>
              <a:ext uri="{FF2B5EF4-FFF2-40B4-BE49-F238E27FC236}">
                <a16:creationId xmlns:a16="http://schemas.microsoft.com/office/drawing/2014/main" xmlns="" id="{21B59C3E-7BD5-7DC4-A7C6-05BE614D67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75A51AB8-7BFE-B6BF-0D27-A0FB65687A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EE597A-1309-48B0-8BA9-C2CF34DB0361}" type="slidenum">
              <a:rPr lang="en-US" smtClean="0"/>
              <a:pPr/>
              <a:t>‹#›</a:t>
            </a:fld>
            <a:endParaRPr lang="en-US"/>
          </a:p>
        </p:txBody>
      </p:sp>
    </p:spTree>
    <p:extLst>
      <p:ext uri="{BB962C8B-B14F-4D97-AF65-F5344CB8AC3E}">
        <p14:creationId xmlns:p14="http://schemas.microsoft.com/office/powerpoint/2010/main" xmlns="" val="1799749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F12785-33DF-4977-938A-C329920AE389}" type="datetimeFigureOut">
              <a:rPr lang="en-US" smtClean="0"/>
              <a:pPr/>
              <a:t>3/16/2024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B8CEF2-6435-4DCB-B4E8-A38703C89275}" type="slidenum">
              <a:rPr lang="en-US" smtClean="0"/>
              <a:pPr/>
              <a:t>‹#›</a:t>
            </a:fld>
            <a:endParaRPr lang="en-US"/>
          </a:p>
        </p:txBody>
      </p:sp>
    </p:spTree>
    <p:extLst>
      <p:ext uri="{BB962C8B-B14F-4D97-AF65-F5344CB8AC3E}">
        <p14:creationId xmlns:p14="http://schemas.microsoft.com/office/powerpoint/2010/main" xmlns="" val="6413915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26EC349D-2430-8427-B5B1-205D22E1FF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2D5E017C-FA6D-BAA0-F8E1-130EE29A2D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60907B0-4AD6-04D0-6051-43071FBD79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FA4719-566D-45AC-B838-49EE6D3E98C4}" type="datetimeFigureOut">
              <a:rPr lang="en-US" smtClean="0"/>
              <a:pPr/>
              <a:t>3/16/2024</a:t>
            </a:fld>
            <a:endParaRPr lang="en-US"/>
          </a:p>
        </p:txBody>
      </p:sp>
      <p:sp>
        <p:nvSpPr>
          <p:cNvPr id="5" name="Footer Placeholder 4">
            <a:extLst>
              <a:ext uri="{FF2B5EF4-FFF2-40B4-BE49-F238E27FC236}">
                <a16:creationId xmlns:a16="http://schemas.microsoft.com/office/drawing/2014/main" xmlns="" id="{69B88FA1-809A-6A23-BCE5-9B31CE1B2D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5E2B8891-6296-2C70-2795-7A56A0E55A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DD3AAB-7081-4524-884B-CCA22AECC080}" type="slidenum">
              <a:rPr lang="en-US" smtClean="0"/>
              <a:pPr/>
              <a:t>‹#›</a:t>
            </a:fld>
            <a:endParaRPr lang="en-US"/>
          </a:p>
        </p:txBody>
      </p:sp>
    </p:spTree>
    <p:extLst>
      <p:ext uri="{BB962C8B-B14F-4D97-AF65-F5344CB8AC3E}">
        <p14:creationId xmlns:p14="http://schemas.microsoft.com/office/powerpoint/2010/main" xmlns="" val="409558081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29.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5A85927-19D8-CC71-5424-189B2B3CF458}"/>
              </a:ext>
            </a:extLst>
          </p:cNvPr>
          <p:cNvSpPr txBox="1"/>
          <p:nvPr/>
        </p:nvSpPr>
        <p:spPr>
          <a:xfrm>
            <a:off x="1546859" y="1927893"/>
            <a:ext cx="9098281" cy="3416320"/>
          </a:xfrm>
          <a:prstGeom prst="rect">
            <a:avLst/>
          </a:prstGeom>
          <a:noFill/>
        </p:spPr>
        <p:txBody>
          <a:bodyPr wrap="square">
            <a:spAutoFit/>
          </a:bodyPr>
          <a:lstStyle/>
          <a:p>
            <a:pPr algn="ctr"/>
            <a:r>
              <a:rPr lang="en-US" sz="5400" b="1" dirty="0" err="1">
                <a:ln w="0"/>
                <a:solidFill>
                  <a:srgbClr val="FF000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rPr>
              <a:t>Tiết</a:t>
            </a:r>
            <a:r>
              <a:rPr lang="en-US" sz="5400" b="1" dirty="0">
                <a:ln w="0"/>
                <a:solidFill>
                  <a:srgbClr val="FF000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rPr>
              <a:t> 105-106</a:t>
            </a:r>
          </a:p>
          <a:p>
            <a:pPr algn="ctr"/>
            <a:r>
              <a:rPr lang="en-US" sz="5400" b="1" dirty="0">
                <a:ln w="0"/>
                <a:solidFill>
                  <a:srgbClr val="FF000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rPr>
              <a:t>THỰC HÀNH TIẾNG VIỆT</a:t>
            </a:r>
          </a:p>
          <a:p>
            <a:pPr algn="ctr"/>
            <a:r>
              <a:rPr lang="en-US" sz="5400" b="1" dirty="0">
                <a:ln w="0"/>
                <a:solidFill>
                  <a:srgbClr val="FF0000"/>
                </a:solidFill>
                <a:effectLst>
                  <a:reflection blurRad="6350" stA="53000" endA="300" endPos="35500" dir="5400000" sy="-90000" algn="bl" rotWithShape="0"/>
                </a:effectLst>
                <a:latin typeface="Times New Roman" panose="02020603050405020304" pitchFamily="18" charset="0"/>
                <a:ea typeface="Times New Roman" panose="02020603050405020304" pitchFamily="18" charset="0"/>
              </a:rPr>
              <a:t>LIÊN KẾT- MẠCH LẠC TRONG VĂN BẢN</a:t>
            </a:r>
          </a:p>
        </p:txBody>
      </p:sp>
    </p:spTree>
    <p:extLst>
      <p:ext uri="{BB962C8B-B14F-4D97-AF65-F5344CB8AC3E}">
        <p14:creationId xmlns:p14="http://schemas.microsoft.com/office/powerpoint/2010/main" xmlns="" val="735133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D550446-2C0A-9013-81C2-5C32B67B023A}"/>
              </a:ext>
            </a:extLst>
          </p:cNvPr>
          <p:cNvSpPr txBox="1"/>
          <p:nvPr/>
        </p:nvSpPr>
        <p:spPr>
          <a:xfrm>
            <a:off x="1178168" y="1447615"/>
            <a:ext cx="10357339" cy="2554545"/>
          </a:xfrm>
          <a:prstGeom prst="rect">
            <a:avLst/>
          </a:prstGeom>
          <a:noFill/>
          <a:ln w="38100">
            <a:solidFill>
              <a:srgbClr val="FF0000"/>
            </a:solidFill>
          </a:ln>
        </p:spPr>
        <p:txBody>
          <a:bodyPr wrap="square">
            <a:spAutoFit/>
          </a:bodyPr>
          <a:lstStyle/>
          <a:p>
            <a:pPr algn="just"/>
            <a:r>
              <a:rPr lang="en-US" sz="4000" dirty="0">
                <a:effectLst/>
                <a:latin typeface="Times New Roman" panose="02020603050405020304" pitchFamily="18" charset="0"/>
                <a:ea typeface="Arial" panose="020B0604020202020204" pitchFamily="34" charset="0"/>
              </a:rPr>
              <a:t>*</a:t>
            </a:r>
            <a:r>
              <a:rPr lang="nl-NL" sz="4000" dirty="0">
                <a:latin typeface="Times New Roman" panose="02020603050405020304" pitchFamily="18" charset="0"/>
                <a:ea typeface="Arial" panose="020B0604020202020204" pitchFamily="34" charset="0"/>
              </a:rPr>
              <a:t> </a:t>
            </a:r>
            <a:r>
              <a:rPr lang="nl-NL" sz="4000" b="1" i="1" dirty="0">
                <a:latin typeface="Times New Roman" panose="02020603050405020304" pitchFamily="18" charset="0"/>
                <a:ea typeface="Arial" panose="020B0604020202020204" pitchFamily="34" charset="0"/>
              </a:rPr>
              <a:t>Cụm động từ: </a:t>
            </a:r>
            <a:r>
              <a:rPr lang="nl-NL" sz="4000" dirty="0">
                <a:effectLst/>
                <a:latin typeface="Times New Roman" panose="02020603050405020304" pitchFamily="18" charset="0"/>
                <a:ea typeface="Arial" panose="020B0604020202020204" pitchFamily="34" charset="0"/>
              </a:rPr>
              <a:t>Là loại tổ hợp gồm nhiều từ, trong đó có động từ làm thành tố trung tâm.</a:t>
            </a:r>
            <a:endParaRPr lang="en-US" sz="4000" dirty="0">
              <a:effectLst/>
              <a:latin typeface="Times New Roman" panose="02020603050405020304" pitchFamily="18" charset="0"/>
              <a:ea typeface="Times New Roman" panose="02020603050405020304" pitchFamily="18" charset="0"/>
            </a:endParaRPr>
          </a:p>
          <a:p>
            <a:r>
              <a:rPr lang="nl-NL" sz="4000" dirty="0">
                <a:effectLst/>
                <a:latin typeface="Times New Roman" panose="02020603050405020304" pitchFamily="18" charset="0"/>
                <a:ea typeface="Arial" panose="020B0604020202020204" pitchFamily="34" charset="0"/>
              </a:rPr>
              <a:t>- </a:t>
            </a:r>
            <a:r>
              <a:rPr lang="nl-NL" sz="4000" dirty="0">
                <a:latin typeface="Times New Roman" panose="02020603050405020304" pitchFamily="18" charset="0"/>
                <a:ea typeface="Arial" panose="020B0604020202020204" pitchFamily="34" charset="0"/>
              </a:rPr>
              <a:t>Cụm động từ</a:t>
            </a:r>
            <a:r>
              <a:rPr lang="nl-NL" sz="4000" dirty="0">
                <a:effectLst/>
                <a:latin typeface="Times New Roman" panose="02020603050405020304" pitchFamily="18" charset="0"/>
                <a:ea typeface="Arial" panose="020B0604020202020204" pitchFamily="34" charset="0"/>
              </a:rPr>
              <a:t> đầy đủ gồm 3 phần: phần trước, phần trung tâm, phần sau. </a:t>
            </a:r>
            <a:endParaRPr lang="en-US" sz="4800" dirty="0"/>
          </a:p>
        </p:txBody>
      </p:sp>
    </p:spTree>
    <p:extLst>
      <p:ext uri="{BB962C8B-B14F-4D97-AF65-F5344CB8AC3E}">
        <p14:creationId xmlns:p14="http://schemas.microsoft.com/office/powerpoint/2010/main" xmlns="" val="297401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B84F65E5-8E76-7FC8-7DF3-A8EBADC146C5}"/>
              </a:ext>
            </a:extLst>
          </p:cNvPr>
          <p:cNvSpPr txBox="1"/>
          <p:nvPr/>
        </p:nvSpPr>
        <p:spPr>
          <a:xfrm>
            <a:off x="839958" y="421921"/>
            <a:ext cx="10512083" cy="2062103"/>
          </a:xfrm>
          <a:prstGeom prst="rect">
            <a:avLst/>
          </a:prstGeom>
          <a:noFill/>
          <a:ln>
            <a:solidFill>
              <a:srgbClr val="FF0000"/>
            </a:solidFill>
          </a:ln>
        </p:spPr>
        <p:txBody>
          <a:bodyPr wrap="square">
            <a:spAutoFit/>
          </a:bodyPr>
          <a:lstStyle/>
          <a:p>
            <a:pPr algn="just"/>
            <a:r>
              <a:rPr lang="vi-VN" sz="3200" dirty="0">
                <a:latin typeface="+mj-lt"/>
              </a:rPr>
              <a:t>Bài 4: (sgk/ tr43)</a:t>
            </a:r>
          </a:p>
          <a:p>
            <a:pPr algn="just"/>
            <a:r>
              <a:rPr lang="vi-VN" sz="3200" dirty="0">
                <a:latin typeface="+mj-lt"/>
              </a:rPr>
              <a:t>  Viết một đoạn văn (khoảng 8 – 10 dòng) nêu cảm nghĩ của em về một văn bản nghị luận đã học. Chỉ ra tính mạch lạc và các biện pháp liên kết được sử dụng trong đoạn văn đó.</a:t>
            </a:r>
          </a:p>
        </p:txBody>
      </p:sp>
    </p:spTree>
    <p:extLst>
      <p:ext uri="{BB962C8B-B14F-4D97-AF65-F5344CB8AC3E}">
        <p14:creationId xmlns:p14="http://schemas.microsoft.com/office/powerpoint/2010/main" xmlns="" val="4149821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2429AB5-EFC7-933A-F126-E499EAF7509E}"/>
              </a:ext>
            </a:extLst>
          </p:cNvPr>
          <p:cNvSpPr txBox="1"/>
          <p:nvPr/>
        </p:nvSpPr>
        <p:spPr>
          <a:xfrm>
            <a:off x="291904" y="127208"/>
            <a:ext cx="11609364" cy="4893647"/>
          </a:xfrm>
          <a:prstGeom prst="rect">
            <a:avLst/>
          </a:prstGeom>
          <a:noFill/>
          <a:ln w="38100">
            <a:solidFill>
              <a:srgbClr val="00B050"/>
            </a:solidFill>
            <a:prstDash val="lgDash"/>
          </a:ln>
        </p:spPr>
        <p:txBody>
          <a:bodyPr wrap="square">
            <a:spAutoFit/>
          </a:bodyPr>
          <a:lstStyle/>
          <a:p>
            <a:pPr algn="just"/>
            <a:r>
              <a:rPr lang="en-US" sz="2600" b="1" kern="100" dirty="0" err="1">
                <a:solidFill>
                  <a:srgbClr val="0000CC"/>
                </a:solidFill>
                <a:effectLst/>
                <a:latin typeface="Times New Roman" panose="02020603050405020304" pitchFamily="18" charset="0"/>
                <a:ea typeface="Calibri" panose="020F0502020204030204" pitchFamily="34" charset="0"/>
              </a:rPr>
              <a:t>Tham</a:t>
            </a:r>
            <a:r>
              <a:rPr lang="en-US" sz="2600" b="1" kern="100" dirty="0">
                <a:solidFill>
                  <a:srgbClr val="0000CC"/>
                </a:solidFill>
                <a:effectLst/>
                <a:latin typeface="Times New Roman" panose="02020603050405020304" pitchFamily="18" charset="0"/>
                <a:ea typeface="Calibri" panose="020F0502020204030204" pitchFamily="34" charset="0"/>
              </a:rPr>
              <a:t> </a:t>
            </a:r>
            <a:r>
              <a:rPr lang="en-US" sz="2600" b="1" kern="100" dirty="0" err="1">
                <a:solidFill>
                  <a:srgbClr val="0000CC"/>
                </a:solidFill>
                <a:effectLst/>
                <a:latin typeface="Times New Roman" panose="02020603050405020304" pitchFamily="18" charset="0"/>
                <a:ea typeface="Calibri" panose="020F0502020204030204" pitchFamily="34" charset="0"/>
              </a:rPr>
              <a:t>khảo</a:t>
            </a:r>
            <a:r>
              <a:rPr lang="en-US" sz="2600" b="1" kern="100" dirty="0">
                <a:solidFill>
                  <a:srgbClr val="0000CC"/>
                </a:solidFill>
                <a:effectLst/>
                <a:latin typeface="Times New Roman" panose="02020603050405020304" pitchFamily="18" charset="0"/>
                <a:ea typeface="Calibri" panose="020F0502020204030204" pitchFamily="34" charset="0"/>
              </a:rPr>
              <a:t> </a:t>
            </a:r>
            <a:r>
              <a:rPr lang="en-US" sz="2600" b="1" kern="100" dirty="0" err="1">
                <a:solidFill>
                  <a:srgbClr val="0000CC"/>
                </a:solidFill>
                <a:effectLst/>
                <a:latin typeface="Times New Roman" panose="02020603050405020304" pitchFamily="18" charset="0"/>
                <a:ea typeface="Calibri" panose="020F0502020204030204" pitchFamily="34" charset="0"/>
              </a:rPr>
              <a:t>đoạn</a:t>
            </a:r>
            <a:r>
              <a:rPr lang="en-US" sz="2600" b="1" kern="100" dirty="0">
                <a:solidFill>
                  <a:srgbClr val="0000CC"/>
                </a:solidFill>
                <a:effectLst/>
                <a:latin typeface="Times New Roman" panose="02020603050405020304" pitchFamily="18" charset="0"/>
                <a:ea typeface="Calibri" panose="020F0502020204030204" pitchFamily="34" charset="0"/>
              </a:rPr>
              <a:t> </a:t>
            </a:r>
            <a:r>
              <a:rPr lang="en-US" sz="2600" b="1" kern="100" dirty="0" err="1">
                <a:solidFill>
                  <a:srgbClr val="0000CC"/>
                </a:solidFill>
                <a:effectLst/>
                <a:latin typeface="Times New Roman" panose="02020603050405020304" pitchFamily="18" charset="0"/>
                <a:ea typeface="Calibri" panose="020F0502020204030204" pitchFamily="34" charset="0"/>
              </a:rPr>
              <a:t>văn</a:t>
            </a:r>
            <a:r>
              <a:rPr lang="en-US" sz="2600" b="1" kern="100" dirty="0">
                <a:solidFill>
                  <a:srgbClr val="0000CC"/>
                </a:solidFill>
                <a:effectLst/>
                <a:latin typeface="Times New Roman" panose="02020603050405020304" pitchFamily="18" charset="0"/>
                <a:ea typeface="Calibri" panose="020F0502020204030204" pitchFamily="34" charset="0"/>
              </a:rPr>
              <a:t> </a:t>
            </a:r>
            <a:r>
              <a:rPr lang="en-US" sz="2600" b="1" kern="100" dirty="0" err="1">
                <a:solidFill>
                  <a:srgbClr val="0000CC"/>
                </a:solidFill>
                <a:effectLst/>
                <a:latin typeface="Times New Roman" panose="02020603050405020304" pitchFamily="18" charset="0"/>
                <a:ea typeface="Calibri" panose="020F0502020204030204" pitchFamily="34" charset="0"/>
              </a:rPr>
              <a:t>sau</a:t>
            </a:r>
            <a:r>
              <a:rPr lang="en-US" sz="2600" b="1" kern="100" dirty="0">
                <a:solidFill>
                  <a:srgbClr val="0000CC"/>
                </a:solidFill>
                <a:effectLst/>
                <a:latin typeface="Times New Roman" panose="02020603050405020304" pitchFamily="18" charset="0"/>
                <a:ea typeface="Calibri" panose="020F0502020204030204" pitchFamily="34" charset="0"/>
              </a:rPr>
              <a:t>:</a:t>
            </a:r>
            <a:endParaRPr lang="en-US" sz="2600" b="1" dirty="0">
              <a:solidFill>
                <a:srgbClr val="0000CC"/>
              </a:solidFill>
              <a:effectLst/>
              <a:latin typeface="Times New Roman" panose="02020603050405020304" pitchFamily="18" charset="0"/>
              <a:ea typeface="Times New Roman" panose="02020603050405020304" pitchFamily="18" charset="0"/>
            </a:endParaRPr>
          </a:p>
          <a:p>
            <a:pPr marL="30480" marR="30480" indent="329565" algn="just">
              <a:spcAft>
                <a:spcPts val="0"/>
              </a:spcAft>
            </a:pPr>
            <a:r>
              <a:rPr lang="en-US" sz="2600" dirty="0" err="1">
                <a:solidFill>
                  <a:srgbClr val="000000"/>
                </a:solidFill>
                <a:effectLst/>
                <a:latin typeface="Times New Roman" panose="02020603050405020304" pitchFamily="18" charset="0"/>
                <a:ea typeface="Times New Roman" panose="02020603050405020304" pitchFamily="18" charset="0"/>
              </a:rPr>
              <a:t>Bác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Hồ</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hai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tiếng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gọi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thân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thương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biết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mấy</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Người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vị</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lãnh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tụ</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vĩ</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đại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vị</a:t>
            </a:r>
            <a:r>
              <a:rPr lang="en-US" sz="2600" dirty="0">
                <a:solidFill>
                  <a:srgbClr val="000000"/>
                </a:solidFill>
                <a:effectLst/>
                <a:latin typeface="Times New Roman" panose="02020603050405020304" pitchFamily="18" charset="0"/>
                <a:ea typeface="Times New Roman" panose="02020603050405020304" pitchFamily="18" charset="0"/>
              </a:rPr>
              <a:t> cha </a:t>
            </a:r>
            <a:r>
              <a:rPr lang="en-US" sz="2600" dirty="0" err="1">
                <a:solidFill>
                  <a:srgbClr val="000000"/>
                </a:solidFill>
                <a:effectLst/>
                <a:latin typeface="Times New Roman" panose="02020603050405020304" pitchFamily="18" charset="0"/>
                <a:ea typeface="Times New Roman" panose="02020603050405020304" pitchFamily="18" charset="0"/>
              </a:rPr>
              <a:t>già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kính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yêu</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của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dân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tộc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Trong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cuộc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sống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cũng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như</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công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việc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Người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luôn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một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hình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mẫu</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về</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sự</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giản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dị</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khiêm</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tốn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Đó</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một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đức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tính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một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phẩm</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chất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đáng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quý</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được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Phạm</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Văn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Đồng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thể</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hiện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rõ</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nét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trong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văn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bản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i="1" dirty="0" err="1">
                <a:solidFill>
                  <a:srgbClr val="000000"/>
                </a:solidFill>
                <a:effectLst/>
                <a:latin typeface="Times New Roman" panose="02020603050405020304" pitchFamily="18" charset="0"/>
                <a:ea typeface="Times New Roman" panose="02020603050405020304" pitchFamily="18" charset="0"/>
              </a:rPr>
              <a:t>Đức</a:t>
            </a:r>
            <a:r>
              <a:rPr lang="en-US" sz="2600" i="1" dirty="0">
                <a:solidFill>
                  <a:srgbClr val="000000"/>
                </a:solidFill>
                <a:effectLst/>
                <a:latin typeface="Times New Roman" panose="02020603050405020304" pitchFamily="18" charset="0"/>
                <a:ea typeface="Times New Roman" panose="02020603050405020304" pitchFamily="18" charset="0"/>
              </a:rPr>
              <a:t> </a:t>
            </a:r>
            <a:r>
              <a:rPr lang="en-US" sz="2600" i="1" dirty="0" err="1">
                <a:solidFill>
                  <a:srgbClr val="000000"/>
                </a:solidFill>
                <a:effectLst/>
                <a:latin typeface="Times New Roman" panose="02020603050405020304" pitchFamily="18" charset="0"/>
                <a:ea typeface="Times New Roman" panose="02020603050405020304" pitchFamily="18" charset="0"/>
              </a:rPr>
              <a:t>tính</a:t>
            </a:r>
            <a:r>
              <a:rPr lang="en-US" sz="2600" i="1" dirty="0">
                <a:solidFill>
                  <a:srgbClr val="000000"/>
                </a:solidFill>
                <a:effectLst/>
                <a:latin typeface="Times New Roman" panose="02020603050405020304" pitchFamily="18" charset="0"/>
                <a:ea typeface="Times New Roman" panose="02020603050405020304" pitchFamily="18" charset="0"/>
              </a:rPr>
              <a:t> </a:t>
            </a:r>
            <a:r>
              <a:rPr lang="en-US" sz="2600" i="1" dirty="0" err="1">
                <a:solidFill>
                  <a:srgbClr val="000000"/>
                </a:solidFill>
                <a:effectLst/>
                <a:latin typeface="Times New Roman" panose="02020603050405020304" pitchFamily="18" charset="0"/>
                <a:ea typeface="Times New Roman" panose="02020603050405020304" pitchFamily="18" charset="0"/>
              </a:rPr>
              <a:t>giản</a:t>
            </a:r>
            <a:r>
              <a:rPr lang="en-US" sz="2600" i="1" dirty="0">
                <a:solidFill>
                  <a:srgbClr val="000000"/>
                </a:solidFill>
                <a:effectLst/>
                <a:latin typeface="Times New Roman" panose="02020603050405020304" pitchFamily="18" charset="0"/>
                <a:ea typeface="Times New Roman" panose="02020603050405020304" pitchFamily="18" charset="0"/>
              </a:rPr>
              <a:t> </a:t>
            </a:r>
            <a:r>
              <a:rPr lang="en-US" sz="2600" i="1" dirty="0" err="1">
                <a:solidFill>
                  <a:srgbClr val="000000"/>
                </a:solidFill>
                <a:effectLst/>
                <a:latin typeface="Times New Roman" panose="02020603050405020304" pitchFamily="18" charset="0"/>
                <a:ea typeface="Times New Roman" panose="02020603050405020304" pitchFamily="18" charset="0"/>
              </a:rPr>
              <a:t>dị</a:t>
            </a:r>
            <a:r>
              <a:rPr lang="en-US" sz="2600" i="1" dirty="0">
                <a:solidFill>
                  <a:srgbClr val="000000"/>
                </a:solidFill>
                <a:effectLst/>
                <a:latin typeface="Times New Roman" panose="02020603050405020304" pitchFamily="18" charset="0"/>
                <a:ea typeface="Times New Roman" panose="02020603050405020304" pitchFamily="18" charset="0"/>
              </a:rPr>
              <a:t> </a:t>
            </a:r>
            <a:r>
              <a:rPr lang="en-US" sz="2600" i="1" dirty="0" err="1">
                <a:solidFill>
                  <a:srgbClr val="000000"/>
                </a:solidFill>
                <a:effectLst/>
                <a:latin typeface="Times New Roman" panose="02020603050405020304" pitchFamily="18" charset="0"/>
                <a:ea typeface="Times New Roman" panose="02020603050405020304" pitchFamily="18" charset="0"/>
              </a:rPr>
              <a:t>của</a:t>
            </a:r>
            <a:r>
              <a:rPr lang="en-US" sz="2600" i="1" dirty="0">
                <a:solidFill>
                  <a:srgbClr val="000000"/>
                </a:solidFill>
                <a:effectLst/>
                <a:latin typeface="Times New Roman" panose="02020603050405020304" pitchFamily="18" charset="0"/>
                <a:ea typeface="Times New Roman" panose="02020603050405020304" pitchFamily="18" charset="0"/>
              </a:rPr>
              <a:t> </a:t>
            </a:r>
            <a:r>
              <a:rPr lang="en-US" sz="2600" i="1" dirty="0" err="1">
                <a:solidFill>
                  <a:srgbClr val="000000"/>
                </a:solidFill>
                <a:effectLst/>
                <a:latin typeface="Times New Roman" panose="02020603050405020304" pitchFamily="18" charset="0"/>
                <a:ea typeface="Times New Roman" panose="02020603050405020304" pitchFamily="18" charset="0"/>
              </a:rPr>
              <a:t>Bác</a:t>
            </a:r>
            <a:r>
              <a:rPr lang="en-US" sz="2600" i="1" dirty="0">
                <a:solidFill>
                  <a:srgbClr val="000000"/>
                </a:solidFill>
                <a:effectLst/>
                <a:latin typeface="Times New Roman" panose="02020603050405020304" pitchFamily="18" charset="0"/>
                <a:ea typeface="Times New Roman" panose="02020603050405020304" pitchFamily="18" charset="0"/>
              </a:rPr>
              <a:t> </a:t>
            </a:r>
            <a:r>
              <a:rPr lang="en-US" sz="2600" i="1" dirty="0" err="1">
                <a:solidFill>
                  <a:srgbClr val="000000"/>
                </a:solidFill>
                <a:effectLst/>
                <a:latin typeface="Times New Roman" panose="02020603050405020304" pitchFamily="18" charset="0"/>
                <a:ea typeface="Times New Roman" panose="02020603050405020304" pitchFamily="18" charset="0"/>
              </a:rPr>
              <a:t>Hồ</a:t>
            </a:r>
            <a:r>
              <a:rPr lang="en-US" sz="2600" dirty="0">
                <a:solidFill>
                  <a:srgbClr val="000000"/>
                </a:solidFill>
                <a:effectLst/>
                <a:latin typeface="Times New Roman" panose="02020603050405020304" pitchFamily="18" charset="0"/>
                <a:ea typeface="Times New Roman" panose="02020603050405020304" pitchFamily="18" charset="0"/>
              </a:rPr>
              <a:t>. Theo </a:t>
            </a:r>
            <a:r>
              <a:rPr lang="en-US" sz="2600" dirty="0" err="1">
                <a:solidFill>
                  <a:srgbClr val="000000"/>
                </a:solidFill>
                <a:effectLst/>
                <a:latin typeface="Times New Roman" panose="02020603050405020304" pitchFamily="18" charset="0"/>
                <a:ea typeface="Times New Roman" panose="02020603050405020304" pitchFamily="18" charset="0"/>
              </a:rPr>
              <a:t>ông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đức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tính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ấy</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được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thể</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hiện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trong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mọi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mặt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của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Bác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như</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bữa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cơm</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hàng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ngày</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chỉ</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có</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vài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món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đơn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giản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nơi</a:t>
            </a:r>
            <a:r>
              <a:rPr lang="en-US" sz="2600" dirty="0">
                <a:solidFill>
                  <a:srgbClr val="000000"/>
                </a:solidFill>
                <a:effectLst/>
                <a:latin typeface="Times New Roman" panose="02020603050405020304" pitchFamily="18" charset="0"/>
                <a:ea typeface="Times New Roman" panose="02020603050405020304" pitchFamily="18" charset="0"/>
              </a:rPr>
              <a:t> ở </a:t>
            </a:r>
            <a:r>
              <a:rPr lang="en-US" sz="2600" dirty="0" err="1">
                <a:solidFill>
                  <a:srgbClr val="000000"/>
                </a:solidFill>
                <a:effectLst/>
                <a:latin typeface="Times New Roman" panose="02020603050405020304" pitchFamily="18" charset="0"/>
                <a:ea typeface="Times New Roman" panose="02020603050405020304" pitchFamily="18" charset="0"/>
              </a:rPr>
              <a:t>của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Bác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nhà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sàn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đơn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sơ</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mộc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mạc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với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vài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phòng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trong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lời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nói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bài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viết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của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Người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cũng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hết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sức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giản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dị</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Nước</a:t>
            </a:r>
            <a:r>
              <a:rPr lang="en-US" sz="2600" dirty="0">
                <a:solidFill>
                  <a:srgbClr val="000000"/>
                </a:solidFill>
                <a:effectLst/>
                <a:latin typeface="Times New Roman" panose="02020603050405020304" pitchFamily="18" charset="0"/>
                <a:ea typeface="Times New Roman" panose="02020603050405020304" pitchFamily="18" charset="0"/>
              </a:rPr>
              <a:t> VN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một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dân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tộc</a:t>
            </a:r>
            <a:r>
              <a:rPr lang="en-US" sz="2600" dirty="0">
                <a:solidFill>
                  <a:srgbClr val="000000"/>
                </a:solidFill>
                <a:effectLst/>
                <a:latin typeface="Times New Roman" panose="02020603050405020304" pitchFamily="18" charset="0"/>
                <a:ea typeface="Times New Roman" panose="02020603050405020304" pitchFamily="18" charset="0"/>
              </a:rPr>
              <a:t> VN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một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sông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có</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thể</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cạn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núi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có</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thể</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mòn</a:t>
            </a:r>
            <a:r>
              <a:rPr lang="en-US" sz="2600" dirty="0">
                <a:solidFill>
                  <a:srgbClr val="000000"/>
                </a:solidFill>
                <a:effectLst/>
                <a:latin typeface="Times New Roman" panose="02020603050405020304" pitchFamily="18" charset="0"/>
                <a:ea typeface="Times New Roman" panose="02020603050405020304" pitchFamily="18" charset="0"/>
              </a:rPr>
              <a:t> song </a:t>
            </a:r>
            <a:r>
              <a:rPr lang="en-US" sz="2600" dirty="0" err="1">
                <a:solidFill>
                  <a:srgbClr val="000000"/>
                </a:solidFill>
                <a:effectLst/>
                <a:latin typeface="Times New Roman" panose="02020603050405020304" pitchFamily="18" charset="0"/>
                <a:ea typeface="Times New Roman" panose="02020603050405020304" pitchFamily="18" charset="0"/>
              </a:rPr>
              <a:t>chân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lí</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ấy</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không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hề</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thay</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đổi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Sự</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giản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dị</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thanh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bạch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trong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đời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sống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của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Người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một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tấm</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gương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sáng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cho</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mọi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thế</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hệ</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học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tập</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noi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theo.</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học</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sinh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em</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sẽ</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cố</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gắng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rèn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luyện</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theo</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những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phẩm</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chất</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quý</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báu</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ấy</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để</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sau</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này</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trở</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thành</a:t>
            </a:r>
            <a:r>
              <a:rPr lang="en-US" sz="2600" dirty="0">
                <a:solidFill>
                  <a:srgbClr val="000000"/>
                </a:solidFill>
                <a:effectLst/>
                <a:latin typeface="Times New Roman" panose="02020603050405020304" pitchFamily="18" charset="0"/>
                <a:ea typeface="Times New Roman" panose="02020603050405020304" pitchFamily="18" charset="0"/>
              </a:rPr>
              <a:t> con </a:t>
            </a:r>
            <a:r>
              <a:rPr lang="en-US" sz="2600" dirty="0" err="1">
                <a:solidFill>
                  <a:srgbClr val="000000"/>
                </a:solidFill>
                <a:effectLst/>
                <a:latin typeface="Times New Roman" panose="02020603050405020304" pitchFamily="18" charset="0"/>
                <a:ea typeface="Times New Roman" panose="02020603050405020304" pitchFamily="18" charset="0"/>
              </a:rPr>
              <a:t>người</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có</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ích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trong</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gia</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đình</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và</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xã</a:t>
            </a:r>
            <a:r>
              <a:rPr lang="en-US" sz="2600" dirty="0">
                <a:solidFill>
                  <a:srgbClr val="000000"/>
                </a:solidFill>
                <a:effectLst/>
                <a:latin typeface="Times New Roman" panose="02020603050405020304" pitchFamily="18" charset="0"/>
                <a:ea typeface="Times New Roman" panose="02020603050405020304" pitchFamily="18" charset="0"/>
              </a:rPr>
              <a:t> </a:t>
            </a:r>
            <a:r>
              <a:rPr lang="en-US" sz="2600" dirty="0" err="1">
                <a:solidFill>
                  <a:srgbClr val="000000"/>
                </a:solidFill>
                <a:effectLst/>
                <a:latin typeface="Times New Roman" panose="02020603050405020304" pitchFamily="18" charset="0"/>
                <a:ea typeface="Times New Roman" panose="02020603050405020304" pitchFamily="18" charset="0"/>
              </a:rPr>
              <a:t>hội</a:t>
            </a:r>
            <a:r>
              <a:rPr lang="en-US" sz="2600" dirty="0">
                <a:solidFill>
                  <a:srgbClr val="000000"/>
                </a:solidFill>
                <a:effectLst/>
                <a:latin typeface="Times New Roman" panose="02020603050405020304" pitchFamily="18" charset="0"/>
                <a:ea typeface="Times New Roman" panose="02020603050405020304" pitchFamily="18" charset="0"/>
              </a:rPr>
              <a:t>.</a:t>
            </a:r>
            <a:endParaRPr lang="en-US" sz="26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xmlns="" id="{9B74215C-F6E8-D126-3FC2-A509ACF969DA}"/>
              </a:ext>
            </a:extLst>
          </p:cNvPr>
          <p:cNvSpPr txBox="1"/>
          <p:nvPr/>
        </p:nvSpPr>
        <p:spPr>
          <a:xfrm>
            <a:off x="509367" y="5161132"/>
            <a:ext cx="11173265" cy="1569660"/>
          </a:xfrm>
          <a:prstGeom prst="rect">
            <a:avLst/>
          </a:prstGeom>
          <a:noFill/>
          <a:ln>
            <a:solidFill>
              <a:srgbClr val="FF0000"/>
            </a:solidFill>
          </a:ln>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Tính</a:t>
            </a: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mạch</a:t>
            </a: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lạc</a:t>
            </a: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các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câu</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trong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đoạn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đều</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tập</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trung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làm</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sáng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tỏ</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chủ</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đề</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Sự</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giản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dị</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của</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Bác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trong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cuộc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sống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và</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công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việc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Biện</a:t>
            </a: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pháp</a:t>
            </a: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liên</a:t>
            </a: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kết</a:t>
            </a:r>
            <a:r>
              <a:rPr kumimoji="0" lang="en-US" sz="24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phép</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lặp</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Việt</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Nam,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đức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tính</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phép</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thế</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Bác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Hồ</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Người</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cha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già</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Bác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Phạm</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Văn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Đồng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ông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đức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tính</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giản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dị</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đức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tính</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ấy</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xmlns="" val="1512162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6EFC2A53-5AEB-E75E-8DD8-F0A4FC10AB10}"/>
              </a:ext>
            </a:extLst>
          </p:cNvPr>
          <p:cNvPicPr>
            <a:picLocks noChangeAspect="1"/>
          </p:cNvPicPr>
          <p:nvPr/>
        </p:nvPicPr>
        <p:blipFill>
          <a:blip r:embed="rId2"/>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xmlns="" id="{F9B202DC-8ECC-E4EF-36E8-52F2D95FBC7E}"/>
              </a:ext>
            </a:extLst>
          </p:cNvPr>
          <p:cNvSpPr txBox="1"/>
          <p:nvPr/>
        </p:nvSpPr>
        <p:spPr>
          <a:xfrm>
            <a:off x="1325217" y="234693"/>
            <a:ext cx="9819861" cy="584775"/>
          </a:xfrm>
          <a:prstGeom prst="rect">
            <a:avLst/>
          </a:prstGeom>
          <a:noFill/>
        </p:spPr>
        <p:txBody>
          <a:bodyPr wrap="square">
            <a:spAutoFit/>
          </a:bodyPr>
          <a:lstStyle/>
          <a:p>
            <a:pPr algn="ctr"/>
            <a:r>
              <a:rPr lang="en-US" sz="3200" b="1" dirty="0">
                <a:solidFill>
                  <a:srgbClr val="0000CC"/>
                </a:solidFill>
                <a:effectLst/>
                <a:latin typeface="Times New Roman" panose="02020603050405020304" pitchFamily="18" charset="0"/>
                <a:ea typeface="Calibri" panose="020F0502020204030204" pitchFamily="34" charset="0"/>
              </a:rPr>
              <a:t>PHIẾU ĐÁNH GIÁ SẢN PHẨM VIẾT ĐOẠN VĂN</a:t>
            </a:r>
            <a:endParaRPr lang="en-US" sz="3200" dirty="0">
              <a:solidFill>
                <a:srgbClr val="0000CC"/>
              </a:solidFill>
              <a:effectLst/>
              <a:latin typeface="Times New Roman" panose="02020603050405020304" pitchFamily="18" charset="0"/>
              <a:ea typeface="Times New Roman" panose="02020603050405020304" pitchFamily="18" charset="0"/>
            </a:endParaRPr>
          </a:p>
        </p:txBody>
      </p:sp>
      <p:graphicFrame>
        <p:nvGraphicFramePr>
          <p:cNvPr id="3" name="Table 2">
            <a:extLst>
              <a:ext uri="{FF2B5EF4-FFF2-40B4-BE49-F238E27FC236}">
                <a16:creationId xmlns:a16="http://schemas.microsoft.com/office/drawing/2014/main" xmlns="" id="{67F9C95E-49EB-00D1-B023-DCCD79F92ECA}"/>
              </a:ext>
            </a:extLst>
          </p:cNvPr>
          <p:cNvGraphicFramePr>
            <a:graphicFrameLocks noGrp="1"/>
          </p:cNvGraphicFramePr>
          <p:nvPr>
            <p:extLst>
              <p:ext uri="{D42A27DB-BD31-4B8C-83A1-F6EECF244321}">
                <p14:modId xmlns:p14="http://schemas.microsoft.com/office/powerpoint/2010/main" xmlns="" val="3524062053"/>
              </p:ext>
            </p:extLst>
          </p:nvPr>
        </p:nvGraphicFramePr>
        <p:xfrm>
          <a:off x="562708" y="1288011"/>
          <a:ext cx="11099409" cy="4807585"/>
        </p:xfrm>
        <a:graphic>
          <a:graphicData uri="http://schemas.openxmlformats.org/drawingml/2006/table">
            <a:tbl>
              <a:tblPr firstRow="1" firstCol="1" bandRow="1"/>
              <a:tblGrid>
                <a:gridCol w="9096044">
                  <a:extLst>
                    <a:ext uri="{9D8B030D-6E8A-4147-A177-3AD203B41FA5}">
                      <a16:colId xmlns:a16="http://schemas.microsoft.com/office/drawing/2014/main" xmlns="" val="2835754342"/>
                    </a:ext>
                  </a:extLst>
                </a:gridCol>
                <a:gridCol w="2003365">
                  <a:extLst>
                    <a:ext uri="{9D8B030D-6E8A-4147-A177-3AD203B41FA5}">
                      <a16:colId xmlns:a16="http://schemas.microsoft.com/office/drawing/2014/main" xmlns="" val="3287263808"/>
                    </a:ext>
                  </a:extLst>
                </a:gridCol>
              </a:tblGrid>
              <a:tr h="311785">
                <a:tc>
                  <a:txBody>
                    <a:bodyPr/>
                    <a:lstStyle/>
                    <a:p>
                      <a:pPr algn="ctr"/>
                      <a:r>
                        <a:rPr lang="en-US" sz="3200" b="1" dirty="0" err="1">
                          <a:solidFill>
                            <a:srgbClr val="0000CC"/>
                          </a:solidFill>
                          <a:effectLst/>
                          <a:latin typeface="Times New Roman" panose="02020603050405020304" pitchFamily="18" charset="0"/>
                          <a:ea typeface="Calibri" panose="020F0502020204030204" pitchFamily="34" charset="0"/>
                        </a:rPr>
                        <a:t>Tiêu</a:t>
                      </a:r>
                      <a:r>
                        <a:rPr lang="en-US" sz="3200" b="1" dirty="0">
                          <a:solidFill>
                            <a:srgbClr val="0000CC"/>
                          </a:solidFill>
                          <a:effectLst/>
                          <a:latin typeface="Times New Roman" panose="02020603050405020304" pitchFamily="18" charset="0"/>
                          <a:ea typeface="Calibri" panose="020F0502020204030204" pitchFamily="34" charset="0"/>
                        </a:rPr>
                        <a:t> </a:t>
                      </a:r>
                      <a:r>
                        <a:rPr lang="en-US" sz="3200" b="1" dirty="0" err="1">
                          <a:solidFill>
                            <a:srgbClr val="0000CC"/>
                          </a:solidFill>
                          <a:effectLst/>
                          <a:latin typeface="Times New Roman" panose="02020603050405020304" pitchFamily="18" charset="0"/>
                          <a:ea typeface="Calibri" panose="020F0502020204030204" pitchFamily="34" charset="0"/>
                        </a:rPr>
                        <a:t>chí</a:t>
                      </a:r>
                      <a:endParaRPr lang="en-US" sz="3200"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E4D5"/>
                    </a:solidFill>
                  </a:tcPr>
                </a:tc>
                <a:tc>
                  <a:txBody>
                    <a:bodyPr/>
                    <a:lstStyle/>
                    <a:p>
                      <a:pPr algn="ctr"/>
                      <a:r>
                        <a:rPr lang="en-US" sz="3200" dirty="0">
                          <a:solidFill>
                            <a:srgbClr val="0000CC"/>
                          </a:solidFill>
                          <a:effectLst/>
                          <a:latin typeface="Times New Roman" panose="02020603050405020304" pitchFamily="18" charset="0"/>
                          <a:ea typeface="Times New Roman" panose="02020603050405020304" pitchFamily="18" charset="0"/>
                        </a:rPr>
                        <a:t> </a:t>
                      </a:r>
                      <a:r>
                        <a:rPr lang="en-US" sz="3200" b="1" kern="1200" dirty="0" err="1">
                          <a:solidFill>
                            <a:srgbClr val="0000CC"/>
                          </a:solidFill>
                          <a:effectLst/>
                          <a:latin typeface="Times New Roman" panose="02020603050405020304" pitchFamily="18" charset="0"/>
                          <a:ea typeface="+mn-ea"/>
                          <a:cs typeface="+mn-cs"/>
                        </a:rPr>
                        <a:t>Điểm</a:t>
                      </a:r>
                      <a:endParaRPr lang="en-US" sz="3200" b="1" kern="1200" dirty="0">
                        <a:solidFill>
                          <a:srgbClr val="0000CC"/>
                        </a:solidFill>
                        <a:effectLst/>
                        <a:latin typeface="Times New Roman" panose="02020603050405020304" pitchFamily="18" charset="0"/>
                        <a:ea typeface="Times New Roman" panose="02020603050405020304" pitchFamily="18" charset="0"/>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7507955"/>
                  </a:ext>
                </a:extLst>
              </a:tr>
              <a:tr h="479425">
                <a:tc>
                  <a:txBody>
                    <a:bodyPr/>
                    <a:lstStyle/>
                    <a:p>
                      <a:pPr algn="just"/>
                      <a:r>
                        <a:rPr lang="en-US" sz="2800" dirty="0">
                          <a:solidFill>
                            <a:srgbClr val="0000CC"/>
                          </a:solidFill>
                          <a:effectLst/>
                          <a:latin typeface="Times New Roman" panose="02020603050405020304" pitchFamily="18" charset="0"/>
                          <a:ea typeface="Calibri" panose="020F0502020204030204" pitchFamily="34" charset="0"/>
                        </a:rPr>
                        <a:t>1. </a:t>
                      </a:r>
                      <a:r>
                        <a:rPr lang="en-US" sz="2800" dirty="0" err="1">
                          <a:solidFill>
                            <a:srgbClr val="0000CC"/>
                          </a:solidFill>
                          <a:effectLst/>
                          <a:latin typeface="Times New Roman" panose="02020603050405020304" pitchFamily="18" charset="0"/>
                          <a:ea typeface="Calibri" panose="020F0502020204030204" pitchFamily="34" charset="0"/>
                        </a:rPr>
                        <a:t>Đảm</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bảo</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hình</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thức</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của</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đoạn</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văn</a:t>
                      </a:r>
                      <a:r>
                        <a:rPr lang="en-US" sz="2800" dirty="0">
                          <a:solidFill>
                            <a:srgbClr val="0000CC"/>
                          </a:solidFill>
                          <a:effectLst/>
                          <a:latin typeface="Times New Roman" panose="02020603050405020304" pitchFamily="18" charset="0"/>
                          <a:ea typeface="Calibri" panose="020F0502020204030204" pitchFamily="34" charset="0"/>
                        </a:rPr>
                        <a:t>  (2,0 </a:t>
                      </a:r>
                      <a:r>
                        <a:rPr lang="en-US" sz="2800" dirty="0" err="1">
                          <a:solidFill>
                            <a:srgbClr val="0000CC"/>
                          </a:solidFill>
                          <a:effectLst/>
                          <a:latin typeface="Times New Roman" panose="02020603050405020304" pitchFamily="18" charset="0"/>
                          <a:ea typeface="Calibri" panose="020F0502020204030204" pitchFamily="34" charset="0"/>
                        </a:rPr>
                        <a:t>điểm</a:t>
                      </a:r>
                      <a:r>
                        <a:rPr lang="en-US" sz="2800" dirty="0">
                          <a:solidFill>
                            <a:srgbClr val="0000CC"/>
                          </a:solidFill>
                          <a:effectLst/>
                          <a:latin typeface="Times New Roman" panose="02020603050405020304" pitchFamily="18" charset="0"/>
                          <a:ea typeface="Calibri" panose="020F0502020204030204" pitchFamily="34" charset="0"/>
                        </a:rPr>
                        <a:t>)</a:t>
                      </a:r>
                      <a:endParaRPr lang="en-US" sz="2800"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6EE"/>
                    </a:solidFill>
                  </a:tcPr>
                </a:tc>
                <a:tc>
                  <a:txBody>
                    <a:bodyPr/>
                    <a:lstStyle/>
                    <a:p>
                      <a:r>
                        <a:rPr lang="en-US" sz="2400">
                          <a:effectLst/>
                          <a:latin typeface="Times New Roman" panose="02020603050405020304" pitchFamily="18" charset="0"/>
                          <a:ea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52478252"/>
                  </a:ext>
                </a:extLst>
              </a:tr>
              <a:tr h="519430">
                <a:tc>
                  <a:txBody>
                    <a:bodyPr/>
                    <a:lstStyle/>
                    <a:p>
                      <a:pPr algn="just"/>
                      <a:r>
                        <a:rPr lang="en-US" sz="2800" dirty="0">
                          <a:solidFill>
                            <a:srgbClr val="0000CC"/>
                          </a:solidFill>
                          <a:effectLst/>
                          <a:latin typeface="Times New Roman" panose="02020603050405020304" pitchFamily="18" charset="0"/>
                          <a:ea typeface="Calibri" panose="020F0502020204030204" pitchFamily="34" charset="0"/>
                        </a:rPr>
                        <a:t>2. M</a:t>
                      </a:r>
                      <a:r>
                        <a:rPr lang="vi-VN" sz="2800" dirty="0">
                          <a:solidFill>
                            <a:srgbClr val="0000CC"/>
                          </a:solidFill>
                          <a:effectLst/>
                          <a:latin typeface="Times New Roman" panose="02020603050405020304" pitchFamily="18" charset="0"/>
                          <a:ea typeface="Times New Roman" panose="02020603050405020304" pitchFamily="18" charset="0"/>
                        </a:rPr>
                        <a:t>ột chủ đề tự chọn, trong đó có </a:t>
                      </a:r>
                      <a:r>
                        <a:rPr lang="en-US" sz="2800" dirty="0">
                          <a:solidFill>
                            <a:srgbClr val="0000CC"/>
                          </a:solidFill>
                          <a:effectLst/>
                          <a:latin typeface="Times New Roman" panose="02020603050405020304" pitchFamily="18" charset="0"/>
                          <a:ea typeface="Times New Roman" panose="02020603050405020304" pitchFamily="18" charset="0"/>
                        </a:rPr>
                        <a:t>c</a:t>
                      </a:r>
                      <a:r>
                        <a:rPr lang="vi-VN" sz="2800" dirty="0">
                          <a:solidFill>
                            <a:srgbClr val="0000CC"/>
                          </a:solidFill>
                          <a:effectLst/>
                          <a:latin typeface="Times New Roman" panose="02020603050405020304" pitchFamily="18" charset="0"/>
                          <a:ea typeface="Times New Roman" panose="02020603050405020304" pitchFamily="18" charset="0"/>
                        </a:rPr>
                        <a:t>hỉ ra tính mạch lạc và các biện pháp liên kết.</a:t>
                      </a:r>
                      <a:endParaRPr lang="en-US" sz="2800" dirty="0">
                        <a:solidFill>
                          <a:srgbClr val="0000CC"/>
                        </a:solidFill>
                        <a:effectLst/>
                        <a:latin typeface="Times New Roman" panose="02020603050405020304" pitchFamily="18" charset="0"/>
                        <a:ea typeface="Times New Roman" panose="02020603050405020304" pitchFamily="18" charset="0"/>
                      </a:endParaRPr>
                    </a:p>
                    <a:p>
                      <a:pPr algn="just"/>
                      <a:r>
                        <a:rPr lang="vi-VN" sz="2800" i="1" dirty="0">
                          <a:solidFill>
                            <a:srgbClr val="0000CC"/>
                          </a:solidFill>
                          <a:effectLst/>
                          <a:latin typeface="Times New Roman" panose="02020603050405020304" pitchFamily="18" charset="0"/>
                          <a:ea typeface="Calibri" panose="020F0502020204030204" pitchFamily="34" charset="0"/>
                        </a:rPr>
                        <a:t> </a:t>
                      </a:r>
                      <a:r>
                        <a:rPr lang="en-US" sz="2800" i="1" dirty="0">
                          <a:solidFill>
                            <a:srgbClr val="0000CC"/>
                          </a:solidFill>
                          <a:effectLst/>
                          <a:latin typeface="Times New Roman" panose="02020603050405020304" pitchFamily="18" charset="0"/>
                          <a:ea typeface="Calibri" panose="020F0502020204030204" pitchFamily="34" charset="0"/>
                        </a:rPr>
                        <a:t>                                                                             (6,0 </a:t>
                      </a:r>
                      <a:r>
                        <a:rPr lang="en-US" sz="2800" i="1" dirty="0" err="1">
                          <a:solidFill>
                            <a:srgbClr val="0000CC"/>
                          </a:solidFill>
                          <a:effectLst/>
                          <a:latin typeface="Times New Roman" panose="02020603050405020304" pitchFamily="18" charset="0"/>
                          <a:ea typeface="Calibri" panose="020F0502020204030204" pitchFamily="34" charset="0"/>
                        </a:rPr>
                        <a:t>điểm</a:t>
                      </a:r>
                      <a:r>
                        <a:rPr lang="en-US" sz="2800" i="1" dirty="0">
                          <a:solidFill>
                            <a:srgbClr val="0000CC"/>
                          </a:solidFill>
                          <a:effectLst/>
                          <a:latin typeface="Times New Roman" panose="02020603050405020304" pitchFamily="18" charset="0"/>
                          <a:ea typeface="Calibri" panose="020F0502020204030204" pitchFamily="34" charset="0"/>
                        </a:rPr>
                        <a:t>)</a:t>
                      </a:r>
                      <a:endParaRPr lang="en-US" sz="2800"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6EE"/>
                    </a:solidFill>
                  </a:tcPr>
                </a:tc>
                <a:tc>
                  <a:txBody>
                    <a:bodyPr/>
                    <a:lstStyle/>
                    <a:p>
                      <a:r>
                        <a:rPr lang="en-US" sz="2400">
                          <a:effectLst/>
                          <a:latin typeface="Times New Roman" panose="02020603050405020304" pitchFamily="18" charset="0"/>
                          <a:ea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149302837"/>
                  </a:ext>
                </a:extLst>
              </a:tr>
              <a:tr h="583565">
                <a:tc>
                  <a:txBody>
                    <a:bodyPr/>
                    <a:lstStyle/>
                    <a:p>
                      <a:pPr algn="just"/>
                      <a:r>
                        <a:rPr lang="en-US" sz="2800" dirty="0">
                          <a:solidFill>
                            <a:srgbClr val="0000CC"/>
                          </a:solidFill>
                          <a:effectLst/>
                          <a:latin typeface="Times New Roman" panose="02020603050405020304" pitchFamily="18" charset="0"/>
                          <a:ea typeface="Calibri" panose="020F0502020204030204" pitchFamily="34" charset="0"/>
                        </a:rPr>
                        <a:t>3. </a:t>
                      </a:r>
                      <a:r>
                        <a:rPr lang="en-US" sz="2800" dirty="0" err="1">
                          <a:solidFill>
                            <a:srgbClr val="0000CC"/>
                          </a:solidFill>
                          <a:effectLst/>
                          <a:latin typeface="Times New Roman" panose="02020603050405020304" pitchFamily="18" charset="0"/>
                          <a:ea typeface="Calibri" panose="020F0502020204030204" pitchFamily="34" charset="0"/>
                        </a:rPr>
                        <a:t>Diễn</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đạt</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trôi</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chảy</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mạch</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lạc</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sáng</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tạo</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giàu</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cảm</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xúc</a:t>
                      </a:r>
                      <a:r>
                        <a:rPr lang="en-US" sz="2800" dirty="0">
                          <a:solidFill>
                            <a:srgbClr val="0000CC"/>
                          </a:solidFill>
                          <a:effectLst/>
                          <a:latin typeface="Times New Roman" panose="02020603050405020304" pitchFamily="18" charset="0"/>
                          <a:ea typeface="Calibri" panose="020F0502020204030204" pitchFamily="34" charset="0"/>
                        </a:rPr>
                        <a:t>.</a:t>
                      </a:r>
                      <a:endParaRPr lang="en-US" sz="2800" dirty="0">
                        <a:solidFill>
                          <a:srgbClr val="0000CC"/>
                        </a:solidFill>
                        <a:effectLst/>
                        <a:latin typeface="Times New Roman" panose="02020603050405020304" pitchFamily="18" charset="0"/>
                        <a:ea typeface="Times New Roman" panose="02020603050405020304" pitchFamily="18" charset="0"/>
                      </a:endParaRPr>
                    </a:p>
                    <a:p>
                      <a:pPr algn="just"/>
                      <a:r>
                        <a:rPr lang="en-US" sz="2800" dirty="0">
                          <a:solidFill>
                            <a:srgbClr val="0000CC"/>
                          </a:solidFill>
                          <a:effectLst/>
                          <a:latin typeface="Times New Roman" panose="02020603050405020304" pitchFamily="18" charset="0"/>
                          <a:ea typeface="Calibri" panose="020F0502020204030204" pitchFamily="34" charset="0"/>
                        </a:rPr>
                        <a:t>                                                                             </a:t>
                      </a:r>
                      <a:r>
                        <a:rPr lang="en-US" sz="2800" b="1" i="1" dirty="0">
                          <a:solidFill>
                            <a:srgbClr val="0000CC"/>
                          </a:solidFill>
                          <a:effectLst/>
                          <a:latin typeface="Times New Roman" panose="02020603050405020304" pitchFamily="18" charset="0"/>
                          <a:ea typeface="Calibri" panose="020F0502020204030204" pitchFamily="34" charset="0"/>
                        </a:rPr>
                        <a:t>(1,0  </a:t>
                      </a:r>
                      <a:r>
                        <a:rPr lang="en-US" sz="2800" b="1" i="1" dirty="0" err="1">
                          <a:solidFill>
                            <a:srgbClr val="0000CC"/>
                          </a:solidFill>
                          <a:effectLst/>
                          <a:latin typeface="Times New Roman" panose="02020603050405020304" pitchFamily="18" charset="0"/>
                          <a:ea typeface="Calibri" panose="020F0502020204030204" pitchFamily="34" charset="0"/>
                        </a:rPr>
                        <a:t>điểm</a:t>
                      </a:r>
                      <a:r>
                        <a:rPr lang="en-US" sz="2800" b="1" i="1" dirty="0">
                          <a:solidFill>
                            <a:srgbClr val="0000CC"/>
                          </a:solidFill>
                          <a:effectLst/>
                          <a:latin typeface="Times New Roman" panose="02020603050405020304" pitchFamily="18" charset="0"/>
                          <a:ea typeface="Calibri" panose="020F0502020204030204" pitchFamily="34" charset="0"/>
                        </a:rPr>
                        <a:t>)</a:t>
                      </a:r>
                      <a:endParaRPr lang="en-US" sz="2800"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6EE"/>
                    </a:solidFill>
                  </a:tcPr>
                </a:tc>
                <a:tc>
                  <a:txBody>
                    <a:bodyPr/>
                    <a:lstStyle/>
                    <a:p>
                      <a:r>
                        <a:rPr lang="en-US" sz="2400">
                          <a:effectLst/>
                          <a:latin typeface="Times New Roman" panose="02020603050405020304" pitchFamily="18" charset="0"/>
                          <a:ea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153710560"/>
                  </a:ext>
                </a:extLst>
              </a:tr>
              <a:tr h="490855">
                <a:tc>
                  <a:txBody>
                    <a:bodyPr/>
                    <a:lstStyle/>
                    <a:p>
                      <a:pPr algn="just"/>
                      <a:r>
                        <a:rPr lang="en-US" sz="2800" dirty="0">
                          <a:solidFill>
                            <a:srgbClr val="0000CC"/>
                          </a:solidFill>
                          <a:effectLst/>
                          <a:latin typeface="Times New Roman" panose="02020603050405020304" pitchFamily="18" charset="0"/>
                          <a:ea typeface="Calibri" panose="020F0502020204030204" pitchFamily="34" charset="0"/>
                        </a:rPr>
                        <a:t>4. </a:t>
                      </a:r>
                      <a:r>
                        <a:rPr lang="en-US" sz="2800" dirty="0" err="1">
                          <a:solidFill>
                            <a:srgbClr val="0000CC"/>
                          </a:solidFill>
                          <a:effectLst/>
                          <a:latin typeface="Times New Roman" panose="02020603050405020304" pitchFamily="18" charset="0"/>
                          <a:ea typeface="Calibri" panose="020F0502020204030204" pitchFamily="34" charset="0"/>
                        </a:rPr>
                        <a:t>Đảm</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bảo</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các</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quy</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tắc</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chính</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tả</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ngữ</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pháp</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ngữ</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nghĩa</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tiếng</a:t>
                      </a:r>
                      <a:r>
                        <a:rPr lang="en-US" sz="2800" dirty="0">
                          <a:solidFill>
                            <a:srgbClr val="0000CC"/>
                          </a:solidFill>
                          <a:effectLst/>
                          <a:latin typeface="Times New Roman" panose="02020603050405020304" pitchFamily="18" charset="0"/>
                          <a:ea typeface="Calibri" panose="020F0502020204030204" pitchFamily="34" charset="0"/>
                        </a:rPr>
                        <a:t> </a:t>
                      </a:r>
                      <a:r>
                        <a:rPr lang="en-US" sz="2800" dirty="0" err="1">
                          <a:solidFill>
                            <a:srgbClr val="0000CC"/>
                          </a:solidFill>
                          <a:effectLst/>
                          <a:latin typeface="Times New Roman" panose="02020603050405020304" pitchFamily="18" charset="0"/>
                          <a:ea typeface="Calibri" panose="020F0502020204030204" pitchFamily="34" charset="0"/>
                        </a:rPr>
                        <a:t>Việt</a:t>
                      </a:r>
                      <a:r>
                        <a:rPr lang="en-US" sz="2800" dirty="0">
                          <a:solidFill>
                            <a:srgbClr val="0000CC"/>
                          </a:solidFill>
                          <a:effectLst/>
                          <a:latin typeface="Times New Roman" panose="02020603050405020304" pitchFamily="18" charset="0"/>
                          <a:ea typeface="Calibri" panose="020F0502020204030204" pitchFamily="34" charset="0"/>
                        </a:rPr>
                        <a:t>. </a:t>
                      </a:r>
                      <a:endParaRPr lang="en-US" sz="2800" dirty="0">
                        <a:solidFill>
                          <a:srgbClr val="0000CC"/>
                        </a:solidFill>
                        <a:effectLst/>
                        <a:latin typeface="Times New Roman" panose="02020603050405020304" pitchFamily="18" charset="0"/>
                        <a:ea typeface="Times New Roman" panose="02020603050405020304" pitchFamily="18" charset="0"/>
                      </a:endParaRPr>
                    </a:p>
                    <a:p>
                      <a:pPr algn="just"/>
                      <a:r>
                        <a:rPr lang="en-US" sz="2800" dirty="0">
                          <a:solidFill>
                            <a:srgbClr val="0000CC"/>
                          </a:solidFill>
                          <a:effectLst/>
                          <a:latin typeface="Times New Roman" panose="02020603050405020304" pitchFamily="18" charset="0"/>
                          <a:ea typeface="Calibri" panose="020F0502020204030204" pitchFamily="34" charset="0"/>
                        </a:rPr>
                        <a:t>                                                                                </a:t>
                      </a:r>
                      <a:r>
                        <a:rPr lang="en-US" sz="2800" b="1" i="1" dirty="0">
                          <a:solidFill>
                            <a:srgbClr val="0000CC"/>
                          </a:solidFill>
                          <a:effectLst/>
                          <a:latin typeface="Times New Roman" panose="02020603050405020304" pitchFamily="18" charset="0"/>
                          <a:ea typeface="Calibri" panose="020F0502020204030204" pitchFamily="34" charset="0"/>
                        </a:rPr>
                        <a:t>(1,0 </a:t>
                      </a:r>
                      <a:r>
                        <a:rPr lang="en-US" sz="2800" b="1" i="1" dirty="0" err="1">
                          <a:solidFill>
                            <a:srgbClr val="0000CC"/>
                          </a:solidFill>
                          <a:effectLst/>
                          <a:latin typeface="Times New Roman" panose="02020603050405020304" pitchFamily="18" charset="0"/>
                          <a:ea typeface="Calibri" panose="020F0502020204030204" pitchFamily="34" charset="0"/>
                        </a:rPr>
                        <a:t>điểm</a:t>
                      </a:r>
                      <a:r>
                        <a:rPr lang="en-US" sz="2800" b="1" i="1" dirty="0">
                          <a:solidFill>
                            <a:srgbClr val="0000CC"/>
                          </a:solidFill>
                          <a:effectLst/>
                          <a:latin typeface="Times New Roman" panose="02020603050405020304" pitchFamily="18" charset="0"/>
                          <a:ea typeface="Calibri" panose="020F0502020204030204" pitchFamily="34" charset="0"/>
                        </a:rPr>
                        <a:t>)</a:t>
                      </a:r>
                      <a:endParaRPr lang="en-US" sz="2800"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6EE"/>
                    </a:solidFill>
                  </a:tcPr>
                </a:tc>
                <a:tc>
                  <a:txBody>
                    <a:bodyPr/>
                    <a:lstStyle/>
                    <a:p>
                      <a:r>
                        <a:rPr lang="en-US" sz="2400">
                          <a:effectLst/>
                          <a:latin typeface="Times New Roman" panose="02020603050405020304" pitchFamily="18" charset="0"/>
                          <a:ea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165671576"/>
                  </a:ext>
                </a:extLst>
              </a:tr>
              <a:tr h="323850">
                <a:tc gridSpan="2">
                  <a:txBody>
                    <a:bodyPr/>
                    <a:lstStyle/>
                    <a:p>
                      <a:pPr algn="just"/>
                      <a:r>
                        <a:rPr lang="en-US" sz="2800" b="1" dirty="0" err="1">
                          <a:solidFill>
                            <a:srgbClr val="0000CC"/>
                          </a:solidFill>
                          <a:effectLst/>
                          <a:latin typeface="Times New Roman" panose="02020603050405020304" pitchFamily="18" charset="0"/>
                          <a:ea typeface="Calibri" panose="020F0502020204030204" pitchFamily="34" charset="0"/>
                        </a:rPr>
                        <a:t>Cộng</a:t>
                      </a:r>
                      <a:r>
                        <a:rPr lang="en-US" sz="2800" b="1" dirty="0">
                          <a:solidFill>
                            <a:srgbClr val="0000CC"/>
                          </a:solidFill>
                          <a:effectLst/>
                          <a:latin typeface="Times New Roman" panose="02020603050405020304" pitchFamily="18" charset="0"/>
                          <a:ea typeface="Calibri" panose="020F0502020204030204" pitchFamily="34" charset="0"/>
                        </a:rPr>
                        <a:t>:</a:t>
                      </a:r>
                      <a:endParaRPr lang="en-US" sz="2800"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6EE"/>
                    </a:solidFill>
                  </a:tcPr>
                </a:tc>
                <a:tc hMerge="1">
                  <a:txBody>
                    <a:bodyPr/>
                    <a:lstStyle/>
                    <a:p>
                      <a:endParaRPr lang="en-US"/>
                    </a:p>
                  </a:txBody>
                  <a:tcPr/>
                </a:tc>
                <a:extLst>
                  <a:ext uri="{0D108BD9-81ED-4DB2-BD59-A6C34878D82A}">
                    <a16:rowId xmlns:a16="http://schemas.microsoft.com/office/drawing/2014/main" xmlns="" val="1650804077"/>
                  </a:ext>
                </a:extLst>
              </a:tr>
            </a:tbl>
          </a:graphicData>
        </a:graphic>
      </p:graphicFrame>
    </p:spTree>
    <p:extLst>
      <p:ext uri="{BB962C8B-B14F-4D97-AF65-F5344CB8AC3E}">
        <p14:creationId xmlns:p14="http://schemas.microsoft.com/office/powerpoint/2010/main" xmlns="" val="1327231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FBE3B7B0-72CF-4335-87A4-9CCC5157366F}"/>
              </a:ext>
            </a:extLst>
          </p:cNvPr>
          <p:cNvPicPr>
            <a:picLocks noChangeAspect="1"/>
          </p:cNvPicPr>
          <p:nvPr/>
        </p:nvPicPr>
        <p:blipFill>
          <a:blip r:embed="rId2"/>
          <a:stretch>
            <a:fillRect/>
          </a:stretch>
        </p:blipFill>
        <p:spPr>
          <a:xfrm>
            <a:off x="0" y="0"/>
            <a:ext cx="12192000" cy="6858000"/>
          </a:xfrm>
          <a:prstGeom prst="rect">
            <a:avLst/>
          </a:prstGeom>
        </p:spPr>
      </p:pic>
      <p:pic>
        <p:nvPicPr>
          <p:cNvPr id="3" name="图片 66">
            <a:extLst>
              <a:ext uri="{FF2B5EF4-FFF2-40B4-BE49-F238E27FC236}">
                <a16:creationId xmlns:a16="http://schemas.microsoft.com/office/drawing/2014/main" xmlns="" id="{0F782BF1-FF61-4641-9DF1-F9977354D4B5}"/>
              </a:ext>
            </a:extLst>
          </p:cNvPr>
          <p:cNvPicPr>
            <a:picLocks noChangeAspect="1"/>
          </p:cNvPicPr>
          <p:nvPr/>
        </p:nvPicPr>
        <p:blipFill>
          <a:blip r:embed="rId3"/>
          <a:stretch>
            <a:fillRect/>
          </a:stretch>
        </p:blipFill>
        <p:spPr>
          <a:xfrm>
            <a:off x="4353625" y="0"/>
            <a:ext cx="3643959" cy="1523159"/>
          </a:xfrm>
          <a:prstGeom prst="rect">
            <a:avLst/>
          </a:prstGeom>
        </p:spPr>
      </p:pic>
      <p:sp>
        <p:nvSpPr>
          <p:cNvPr id="4" name="品 10">
            <a:extLst>
              <a:ext uri="{FF2B5EF4-FFF2-40B4-BE49-F238E27FC236}">
                <a16:creationId xmlns:a16="http://schemas.microsoft.com/office/drawing/2014/main" xmlns="" id="{CF306CC6-A023-4F03-B7AD-60865D73072C}"/>
              </a:ext>
            </a:extLst>
          </p:cNvPr>
          <p:cNvSpPr txBox="1"/>
          <p:nvPr/>
        </p:nvSpPr>
        <p:spPr>
          <a:xfrm>
            <a:off x="4435523" y="708984"/>
            <a:ext cx="3475736"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CN" sz="3200" b="1" i="0" u="none" strike="noStrike" kern="1200" cap="none" spc="0" normalizeH="0" baseline="0" noProof="0" dirty="0" err="1">
                <a:ln>
                  <a:noFill/>
                </a:ln>
                <a:solidFill>
                  <a:srgbClr val="0000CC"/>
                </a:solidFill>
                <a:effectLst/>
                <a:uLnTx/>
                <a:uFillTx/>
                <a:latin typeface="Times New Roman" pitchFamily="18" charset="0"/>
                <a:ea typeface="汉仪白棋体简" panose="02010604000101010101" pitchFamily="2" charset="-122"/>
                <a:cs typeface="Times New Roman" pitchFamily="18" charset="0"/>
              </a:rPr>
              <a:t>Hướng</a:t>
            </a:r>
            <a:r>
              <a:rPr kumimoji="0" lang="en-US" altLang="zh-CN" sz="3200" b="1" i="0" u="none" strike="noStrike" kern="1200" cap="none" spc="0" normalizeH="0" baseline="0" noProof="0" dirty="0">
                <a:ln>
                  <a:noFill/>
                </a:ln>
                <a:solidFill>
                  <a:srgbClr val="0000CC"/>
                </a:solidFill>
                <a:effectLst/>
                <a:uLnTx/>
                <a:uFillTx/>
                <a:latin typeface="Times New Roman" pitchFamily="18" charset="0"/>
                <a:ea typeface="汉仪白棋体简" panose="02010604000101010101" pitchFamily="2" charset="-122"/>
                <a:cs typeface="Times New Roman" pitchFamily="18" charset="0"/>
              </a:rPr>
              <a:t> </a:t>
            </a:r>
            <a:r>
              <a:rPr kumimoji="0" lang="en-US" altLang="zh-CN" sz="3200" b="1" i="0" u="none" strike="noStrike" kern="1200" cap="none" spc="0" normalizeH="0" baseline="0" noProof="0" dirty="0" err="1">
                <a:ln>
                  <a:noFill/>
                </a:ln>
                <a:solidFill>
                  <a:srgbClr val="0000CC"/>
                </a:solidFill>
                <a:effectLst/>
                <a:uLnTx/>
                <a:uFillTx/>
                <a:latin typeface="Times New Roman" pitchFamily="18" charset="0"/>
                <a:ea typeface="汉仪白棋体简" panose="02010604000101010101" pitchFamily="2" charset="-122"/>
                <a:cs typeface="Times New Roman" pitchFamily="18" charset="0"/>
              </a:rPr>
              <a:t>dẫn</a:t>
            </a:r>
            <a:r>
              <a:rPr kumimoji="0" lang="en-US" altLang="zh-CN" sz="3200" b="1" i="0" u="none" strike="noStrike" kern="1200" cap="none" spc="0" normalizeH="0" baseline="0" noProof="0" dirty="0">
                <a:ln>
                  <a:noFill/>
                </a:ln>
                <a:solidFill>
                  <a:srgbClr val="0000CC"/>
                </a:solidFill>
                <a:effectLst/>
                <a:uLnTx/>
                <a:uFillTx/>
                <a:latin typeface="Times New Roman" pitchFamily="18" charset="0"/>
                <a:ea typeface="汉仪白棋体简" panose="02010604000101010101" pitchFamily="2" charset="-122"/>
                <a:cs typeface="Times New Roman" pitchFamily="18" charset="0"/>
              </a:rPr>
              <a:t> </a:t>
            </a:r>
            <a:r>
              <a:rPr kumimoji="0" lang="en-US" altLang="zh-CN" sz="3200" b="1" i="0" u="none" strike="noStrike" kern="1200" cap="none" spc="0" normalizeH="0" baseline="0" noProof="0" dirty="0" err="1">
                <a:ln>
                  <a:noFill/>
                </a:ln>
                <a:solidFill>
                  <a:srgbClr val="0000CC"/>
                </a:solidFill>
                <a:effectLst/>
                <a:uLnTx/>
                <a:uFillTx/>
                <a:latin typeface="Times New Roman" pitchFamily="18" charset="0"/>
                <a:ea typeface="汉仪白棋体简" panose="02010604000101010101" pitchFamily="2" charset="-122"/>
                <a:cs typeface="Times New Roman" pitchFamily="18" charset="0"/>
              </a:rPr>
              <a:t>tự</a:t>
            </a:r>
            <a:r>
              <a:rPr kumimoji="0" lang="en-US" altLang="zh-CN" sz="3200" b="1" i="0" u="none" strike="noStrike" kern="1200" cap="none" spc="0" normalizeH="0" baseline="0" noProof="0" dirty="0">
                <a:ln>
                  <a:noFill/>
                </a:ln>
                <a:solidFill>
                  <a:srgbClr val="0000CC"/>
                </a:solidFill>
                <a:effectLst/>
                <a:uLnTx/>
                <a:uFillTx/>
                <a:latin typeface="Times New Roman" pitchFamily="18" charset="0"/>
                <a:ea typeface="汉仪白棋体简" panose="02010604000101010101" pitchFamily="2" charset="-122"/>
                <a:cs typeface="Times New Roman" pitchFamily="18" charset="0"/>
              </a:rPr>
              <a:t> </a:t>
            </a:r>
            <a:r>
              <a:rPr kumimoji="0" lang="en-US" altLang="zh-CN" sz="3200" b="1" i="0" u="none" strike="noStrike" kern="1200" cap="none" spc="0" normalizeH="0" baseline="0" noProof="0" dirty="0" err="1">
                <a:ln>
                  <a:noFill/>
                </a:ln>
                <a:solidFill>
                  <a:srgbClr val="0000CC"/>
                </a:solidFill>
                <a:effectLst/>
                <a:uLnTx/>
                <a:uFillTx/>
                <a:latin typeface="Times New Roman" pitchFamily="18" charset="0"/>
                <a:ea typeface="汉仪白棋体简" panose="02010604000101010101" pitchFamily="2" charset="-122"/>
                <a:cs typeface="Times New Roman" pitchFamily="18" charset="0"/>
              </a:rPr>
              <a:t>học</a:t>
            </a:r>
            <a:endParaRPr kumimoji="0" lang="zh-CN" altLang="en-US" sz="3200" b="1" i="0" u="none" strike="noStrike" kern="1200" cap="none" spc="0" normalizeH="0" baseline="0" noProof="0" dirty="0">
              <a:ln>
                <a:noFill/>
              </a:ln>
              <a:solidFill>
                <a:srgbClr val="0000CC"/>
              </a:solidFill>
              <a:effectLst/>
              <a:uLnTx/>
              <a:uFillTx/>
              <a:latin typeface="Times New Roman" pitchFamily="18" charset="0"/>
              <a:ea typeface="汉仪白棋体简" panose="02010604000101010101" pitchFamily="2" charset="-122"/>
              <a:cs typeface="Times New Roman" pitchFamily="18" charset="0"/>
            </a:endParaRPr>
          </a:p>
        </p:txBody>
      </p:sp>
      <p:pic>
        <p:nvPicPr>
          <p:cNvPr id="10" name="图片 1">
            <a:extLst>
              <a:ext uri="{FF2B5EF4-FFF2-40B4-BE49-F238E27FC236}">
                <a16:creationId xmlns:a16="http://schemas.microsoft.com/office/drawing/2014/main" xmlns="" id="{0BD8E8EA-5780-4AC7-88AB-3E23CA3E11C9}"/>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2303" y="-103264"/>
            <a:ext cx="3172251" cy="2794046"/>
          </a:xfrm>
          <a:prstGeom prst="rect">
            <a:avLst/>
          </a:prstGeom>
        </p:spPr>
      </p:pic>
      <p:sp>
        <p:nvSpPr>
          <p:cNvPr id="9" name="TextBox 8">
            <a:extLst>
              <a:ext uri="{FF2B5EF4-FFF2-40B4-BE49-F238E27FC236}">
                <a16:creationId xmlns:a16="http://schemas.microsoft.com/office/drawing/2014/main" xmlns="" id="{5E62625F-8666-0A33-355E-7AA70CDDB3E7}"/>
              </a:ext>
            </a:extLst>
          </p:cNvPr>
          <p:cNvSpPr txBox="1"/>
          <p:nvPr/>
        </p:nvSpPr>
        <p:spPr>
          <a:xfrm>
            <a:off x="1804190" y="2232143"/>
            <a:ext cx="10114670" cy="1815882"/>
          </a:xfrm>
          <a:prstGeom prst="rect">
            <a:avLst/>
          </a:prstGeom>
          <a:noFill/>
          <a:ln>
            <a:solidFill>
              <a:srgbClr val="FF0000"/>
            </a:solidFill>
          </a:ln>
        </p:spPr>
        <p:txBody>
          <a:bodyPr wrap="square">
            <a:spAutoFit/>
          </a:bodyPr>
          <a:lstStyle/>
          <a:p>
            <a:pPr algn="just"/>
            <a:r>
              <a:rPr lang="vi-VN" sz="2800">
                <a:latin typeface="Times New Roman" panose="02020603050405020304" pitchFamily="18" charset="0"/>
                <a:ea typeface="Arial" panose="020B0604020202020204" pitchFamily="34" charset="0"/>
              </a:rPr>
              <a:t>- Học và nắm chắc ND bài học. </a:t>
            </a:r>
            <a:endParaRPr lang="en-US" sz="2800">
              <a:latin typeface="Times New Roman" panose="02020603050405020304" pitchFamily="18" charset="0"/>
              <a:ea typeface="Times New Roman" panose="02020603050405020304" pitchFamily="18" charset="0"/>
            </a:endParaRPr>
          </a:p>
          <a:p>
            <a:r>
              <a:rPr lang="en-US" sz="2800">
                <a:solidFill>
                  <a:srgbClr val="000000"/>
                </a:solidFill>
                <a:latin typeface="Times New Roman" panose="02020603050405020304" pitchFamily="18" charset="0"/>
                <a:ea typeface="Times New Roman" panose="02020603050405020304" pitchFamily="18" charset="0"/>
              </a:rPr>
              <a:t>- Soạn bài Thực hành đọc –hiểu: </a:t>
            </a:r>
            <a:r>
              <a:rPr lang="en-US" sz="2800" b="1" i="1">
                <a:solidFill>
                  <a:srgbClr val="000000"/>
                </a:solidFill>
                <a:latin typeface="Times New Roman" panose="02020603050405020304" pitchFamily="18" charset="0"/>
                <a:ea typeface="Times New Roman" panose="02020603050405020304" pitchFamily="18" charset="0"/>
              </a:rPr>
              <a:t>Tượng đài vĩ đại nhất</a:t>
            </a:r>
            <a:endParaRPr lang="en-US" sz="2800">
              <a:latin typeface="Times New Roman" panose="02020603050405020304" pitchFamily="18" charset="0"/>
              <a:ea typeface="Times New Roman" panose="02020603050405020304" pitchFamily="18" charset="0"/>
            </a:endParaRPr>
          </a:p>
          <a:p>
            <a:r>
              <a:rPr lang="en-US" sz="2800">
                <a:solidFill>
                  <a:srgbClr val="000000"/>
                </a:solidFill>
                <a:latin typeface="Times New Roman" panose="02020603050405020304" pitchFamily="18" charset="0"/>
                <a:ea typeface="Times New Roman" panose="02020603050405020304" pitchFamily="18" charset="0"/>
              </a:rPr>
              <a:t>+ Tìm hiểu thông tin về tác giả và hoàn cảnh sáng tác tác phẩm.</a:t>
            </a:r>
            <a:endParaRPr lang="en-US" sz="2800">
              <a:latin typeface="Times New Roman" panose="02020603050405020304" pitchFamily="18" charset="0"/>
              <a:ea typeface="Times New Roman" panose="02020603050405020304" pitchFamily="18" charset="0"/>
            </a:endParaRPr>
          </a:p>
          <a:p>
            <a:r>
              <a:rPr lang="en-US" sz="2800">
                <a:solidFill>
                  <a:srgbClr val="000000"/>
                </a:solidFill>
                <a:latin typeface="Times New Roman" panose="02020603050405020304" pitchFamily="18" charset="0"/>
                <a:ea typeface="Times New Roman" panose="02020603050405020304" pitchFamily="18" charset="0"/>
              </a:rPr>
              <a:t>+ Trả lời hệ thống câu hỏi trong SGK.</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391649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FB2C5C74-7611-04B1-B6E1-7D2FEEAA891A}"/>
              </a:ext>
            </a:extLst>
          </p:cNvPr>
          <p:cNvSpPr txBox="1"/>
          <p:nvPr/>
        </p:nvSpPr>
        <p:spPr>
          <a:xfrm>
            <a:off x="446648" y="430313"/>
            <a:ext cx="11187334" cy="1815882"/>
          </a:xfrm>
          <a:prstGeom prst="rect">
            <a:avLst/>
          </a:prstGeom>
          <a:noFill/>
          <a:ln w="38100">
            <a:solidFill>
              <a:srgbClr val="FF0000"/>
            </a:solidFill>
          </a:ln>
        </p:spPr>
        <p:txBody>
          <a:bodyPr wrap="square">
            <a:spAutoFit/>
          </a:bodyPr>
          <a:lstStyle/>
          <a:p>
            <a:pPr algn="just"/>
            <a:r>
              <a:rPr lang="en-US" sz="2800" b="1" dirty="0" err="1">
                <a:effectLst/>
                <a:latin typeface="Times New Roman" panose="02020603050405020304" pitchFamily="18" charset="0"/>
                <a:ea typeface="Arial" panose="020B0604020202020204" pitchFamily="34" charset="0"/>
              </a:rPr>
              <a:t>Bài</a:t>
            </a:r>
            <a:r>
              <a:rPr lang="en-US" sz="2800" b="1" dirty="0">
                <a:effectLst/>
                <a:latin typeface="Times New Roman" panose="02020603050405020304" pitchFamily="18" charset="0"/>
                <a:ea typeface="Arial" panose="020B0604020202020204" pitchFamily="34" charset="0"/>
              </a:rPr>
              <a:t> 1: </a:t>
            </a:r>
            <a:r>
              <a:rPr lang="en-US" sz="2800" b="1" dirty="0">
                <a:solidFill>
                  <a:srgbClr val="000000"/>
                </a:solidFill>
                <a:effectLst/>
                <a:latin typeface="Times New Roman" panose="02020603050405020304" pitchFamily="18" charset="0"/>
                <a:ea typeface="Times New Roman" panose="02020603050405020304" pitchFamily="18" charset="0"/>
              </a:rPr>
              <a:t>(</a:t>
            </a:r>
            <a:r>
              <a:rPr lang="en-US" sz="2800" b="1" dirty="0" err="1">
                <a:solidFill>
                  <a:srgbClr val="000000"/>
                </a:solidFill>
                <a:effectLst/>
                <a:latin typeface="Times New Roman" panose="02020603050405020304" pitchFamily="18" charset="0"/>
                <a:ea typeface="Times New Roman" panose="02020603050405020304" pitchFamily="18" charset="0"/>
              </a:rPr>
              <a:t>sgk</a:t>
            </a:r>
            <a:r>
              <a:rPr lang="en-US" sz="2800" b="1" dirty="0">
                <a:solidFill>
                  <a:srgbClr val="000000"/>
                </a:solidFill>
                <a:effectLst/>
                <a:latin typeface="Times New Roman" panose="02020603050405020304" pitchFamily="18" charset="0"/>
                <a:ea typeface="Times New Roman" panose="02020603050405020304" pitchFamily="18" charset="0"/>
              </a:rPr>
              <a:t>/ tr 42)</a:t>
            </a:r>
            <a:endParaRPr lang="en-US" sz="2800" dirty="0">
              <a:effectLst/>
              <a:latin typeface="Times New Roman" panose="02020603050405020304" pitchFamily="18" charset="0"/>
              <a:ea typeface="Times New Roman" panose="02020603050405020304" pitchFamily="18" charset="0"/>
            </a:endParaRPr>
          </a:p>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Hãy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rõ</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tính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mạch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Tinh</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thần</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yêu</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nước</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của</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nhân</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dân</a:t>
            </a:r>
            <a:r>
              <a:rPr lang="en-US" sz="2800" b="1" i="1" dirty="0">
                <a:solidFill>
                  <a:srgbClr val="000000"/>
                </a:solidFill>
                <a:effectLst/>
                <a:latin typeface="Times New Roman" panose="02020603050405020304" pitchFamily="18" charset="0"/>
                <a:ea typeface="Times New Roman" panose="02020603050405020304" pitchFamily="18" charset="0"/>
              </a:rPr>
              <a:t> ta</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dirty="0">
                <a:solidFill>
                  <a:srgbClr val="000000"/>
                </a:solidFill>
                <a:effectLst/>
                <a:latin typeface="Times New Roman" panose="02020603050405020304" pitchFamily="18" charset="0"/>
                <a:ea typeface="Times New Roman" panose="02020603050405020304" pitchFamily="18" charset="0"/>
              </a:rPr>
              <a:t>(</a:t>
            </a:r>
            <a:r>
              <a:rPr lang="en-US" sz="2800" dirty="0" err="1">
                <a:solidFill>
                  <a:srgbClr val="000000"/>
                </a:solidFill>
                <a:effectLst/>
                <a:latin typeface="Times New Roman" panose="02020603050405020304" pitchFamily="18" charset="0"/>
                <a:ea typeface="Times New Roman" panose="02020603050405020304" pitchFamily="18" charset="0"/>
              </a:rPr>
              <a:t>Hồ</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Chí</a:t>
            </a:r>
            <a:r>
              <a:rPr lang="en-US" sz="2800" dirty="0">
                <a:solidFill>
                  <a:srgbClr val="000000"/>
                </a:solidFill>
                <a:effectLst/>
                <a:latin typeface="Times New Roman" panose="02020603050405020304" pitchFamily="18" charset="0"/>
                <a:ea typeface="Times New Roman" panose="02020603050405020304" pitchFamily="18" charset="0"/>
              </a:rPr>
              <a:t> Minh) </a:t>
            </a:r>
            <a:r>
              <a:rPr lang="en-US" sz="2800" dirty="0" err="1">
                <a:solidFill>
                  <a:srgbClr val="000000"/>
                </a:solidFill>
                <a:effectLst/>
                <a:latin typeface="Times New Roman" panose="02020603050405020304" pitchFamily="18" charset="0"/>
                <a:ea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minh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này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đều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nói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sắp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xếp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theo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rất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hợp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lí</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xmlns="" id="{D70DCA6B-6D73-9D72-0EEC-5D9D0BC82665}"/>
              </a:ext>
            </a:extLst>
          </p:cNvPr>
          <p:cNvSpPr txBox="1"/>
          <p:nvPr/>
        </p:nvSpPr>
        <p:spPr>
          <a:xfrm>
            <a:off x="419686" y="2686489"/>
            <a:ext cx="11352627" cy="742511"/>
          </a:xfrm>
          <a:prstGeom prst="rect">
            <a:avLst/>
          </a:prstGeom>
          <a:solidFill>
            <a:schemeClr val="accent2">
              <a:lumMod val="40000"/>
              <a:lumOff val="60000"/>
            </a:schemeClr>
          </a:solidFill>
        </p:spPr>
        <p:txBody>
          <a:bodyPr wrap="square">
            <a:spAutoFit/>
          </a:bodyPr>
          <a:lstStyle/>
          <a:p>
            <a:pPr marL="30480" marR="30480" algn="just">
              <a:lnSpc>
                <a:spcPct val="150000"/>
              </a:lnSpc>
              <a:spcAft>
                <a:spcPts val="0"/>
              </a:spcAft>
            </a:pPr>
            <a:r>
              <a:rPr lang="en-US" sz="3200" b="1" dirty="0" err="1">
                <a:solidFill>
                  <a:srgbClr val="0000CC"/>
                </a:solidFill>
                <a:effectLst/>
                <a:latin typeface="Times New Roman" panose="02020603050405020304" pitchFamily="18" charset="0"/>
                <a:ea typeface="Times New Roman" panose="02020603050405020304" pitchFamily="18" charset="0"/>
              </a:rPr>
              <a:t>Tính</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mạch</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lạc</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của</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văn</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bản</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i="1" dirty="0" err="1">
                <a:solidFill>
                  <a:srgbClr val="0000CC"/>
                </a:solidFill>
                <a:effectLst/>
                <a:latin typeface="Times New Roman" panose="02020603050405020304" pitchFamily="18" charset="0"/>
                <a:ea typeface="Times New Roman" panose="02020603050405020304" pitchFamily="18" charset="0"/>
              </a:rPr>
              <a:t>Tinh</a:t>
            </a:r>
            <a:r>
              <a:rPr lang="en-US" sz="3200" b="1" i="1" dirty="0">
                <a:solidFill>
                  <a:srgbClr val="0000CC"/>
                </a:solidFill>
                <a:effectLst/>
                <a:latin typeface="Times New Roman" panose="02020603050405020304" pitchFamily="18" charset="0"/>
                <a:ea typeface="Times New Roman" panose="02020603050405020304" pitchFamily="18" charset="0"/>
              </a:rPr>
              <a:t> </a:t>
            </a:r>
            <a:r>
              <a:rPr lang="en-US" sz="3200" b="1" i="1" dirty="0" err="1">
                <a:solidFill>
                  <a:srgbClr val="0000CC"/>
                </a:solidFill>
                <a:effectLst/>
                <a:latin typeface="Times New Roman" panose="02020603050405020304" pitchFamily="18" charset="0"/>
                <a:ea typeface="Times New Roman" panose="02020603050405020304" pitchFamily="18" charset="0"/>
              </a:rPr>
              <a:t>thần</a:t>
            </a:r>
            <a:r>
              <a:rPr lang="en-US" sz="3200" b="1" i="1" dirty="0">
                <a:solidFill>
                  <a:srgbClr val="0000CC"/>
                </a:solidFill>
                <a:effectLst/>
                <a:latin typeface="Times New Roman" panose="02020603050405020304" pitchFamily="18" charset="0"/>
                <a:ea typeface="Times New Roman" panose="02020603050405020304" pitchFamily="18" charset="0"/>
              </a:rPr>
              <a:t> </a:t>
            </a:r>
            <a:r>
              <a:rPr lang="en-US" sz="3200" b="1" i="1" dirty="0" err="1">
                <a:solidFill>
                  <a:srgbClr val="0000CC"/>
                </a:solidFill>
                <a:effectLst/>
                <a:latin typeface="Times New Roman" panose="02020603050405020304" pitchFamily="18" charset="0"/>
                <a:ea typeface="Times New Roman" panose="02020603050405020304" pitchFamily="18" charset="0"/>
              </a:rPr>
              <a:t>yêu</a:t>
            </a:r>
            <a:r>
              <a:rPr lang="en-US" sz="3200" b="1" i="1" dirty="0">
                <a:solidFill>
                  <a:srgbClr val="0000CC"/>
                </a:solidFill>
                <a:effectLst/>
                <a:latin typeface="Times New Roman" panose="02020603050405020304" pitchFamily="18" charset="0"/>
                <a:ea typeface="Times New Roman" panose="02020603050405020304" pitchFamily="18" charset="0"/>
              </a:rPr>
              <a:t> </a:t>
            </a:r>
            <a:r>
              <a:rPr lang="en-US" sz="3200" b="1" i="1" dirty="0" err="1">
                <a:solidFill>
                  <a:srgbClr val="0000CC"/>
                </a:solidFill>
                <a:effectLst/>
                <a:latin typeface="Times New Roman" panose="02020603050405020304" pitchFamily="18" charset="0"/>
                <a:ea typeface="Times New Roman" panose="02020603050405020304" pitchFamily="18" charset="0"/>
              </a:rPr>
              <a:t>nước</a:t>
            </a:r>
            <a:r>
              <a:rPr lang="en-US" sz="3200" b="1" i="1" dirty="0">
                <a:solidFill>
                  <a:srgbClr val="0000CC"/>
                </a:solidFill>
                <a:effectLst/>
                <a:latin typeface="Times New Roman" panose="02020603050405020304" pitchFamily="18" charset="0"/>
                <a:ea typeface="Times New Roman" panose="02020603050405020304" pitchFamily="18" charset="0"/>
              </a:rPr>
              <a:t> </a:t>
            </a:r>
            <a:r>
              <a:rPr lang="en-US" sz="3200" b="1" i="1" dirty="0" err="1">
                <a:solidFill>
                  <a:srgbClr val="0000CC"/>
                </a:solidFill>
                <a:effectLst/>
                <a:latin typeface="Times New Roman" panose="02020603050405020304" pitchFamily="18" charset="0"/>
                <a:ea typeface="Times New Roman" panose="02020603050405020304" pitchFamily="18" charset="0"/>
              </a:rPr>
              <a:t>của</a:t>
            </a:r>
            <a:r>
              <a:rPr lang="en-US" sz="3200" b="1" i="1" dirty="0">
                <a:solidFill>
                  <a:srgbClr val="0000CC"/>
                </a:solidFill>
                <a:effectLst/>
                <a:latin typeface="Times New Roman" panose="02020603050405020304" pitchFamily="18" charset="0"/>
                <a:ea typeface="Times New Roman" panose="02020603050405020304" pitchFamily="18" charset="0"/>
              </a:rPr>
              <a:t> </a:t>
            </a:r>
            <a:r>
              <a:rPr lang="en-US" sz="3200" b="1" i="1" dirty="0" err="1">
                <a:solidFill>
                  <a:srgbClr val="0000CC"/>
                </a:solidFill>
                <a:effectLst/>
                <a:latin typeface="Times New Roman" panose="02020603050405020304" pitchFamily="18" charset="0"/>
                <a:ea typeface="Times New Roman" panose="02020603050405020304" pitchFamily="18" charset="0"/>
              </a:rPr>
              <a:t>nhân</a:t>
            </a:r>
            <a:r>
              <a:rPr lang="en-US" sz="3200" b="1" i="1" dirty="0">
                <a:solidFill>
                  <a:srgbClr val="0000CC"/>
                </a:solidFill>
                <a:effectLst/>
                <a:latin typeface="Times New Roman" panose="02020603050405020304" pitchFamily="18" charset="0"/>
                <a:ea typeface="Times New Roman" panose="02020603050405020304" pitchFamily="18" charset="0"/>
              </a:rPr>
              <a:t> </a:t>
            </a:r>
            <a:r>
              <a:rPr lang="en-US" sz="3200" b="1" i="1" dirty="0" err="1">
                <a:solidFill>
                  <a:srgbClr val="0000CC"/>
                </a:solidFill>
                <a:effectLst/>
                <a:latin typeface="Times New Roman" panose="02020603050405020304" pitchFamily="18" charset="0"/>
                <a:ea typeface="Times New Roman" panose="02020603050405020304" pitchFamily="18" charset="0"/>
              </a:rPr>
              <a:t>dân</a:t>
            </a:r>
            <a:r>
              <a:rPr lang="en-US" sz="3200" b="1" i="1" dirty="0">
                <a:solidFill>
                  <a:srgbClr val="0000CC"/>
                </a:solidFill>
                <a:effectLst/>
                <a:latin typeface="Times New Roman" panose="02020603050405020304" pitchFamily="18" charset="0"/>
                <a:ea typeface="Times New Roman" panose="02020603050405020304" pitchFamily="18" charset="0"/>
              </a:rPr>
              <a:t> ta:</a:t>
            </a:r>
            <a:endParaRPr lang="en-US" sz="3200" b="1" dirty="0">
              <a:solidFill>
                <a:srgbClr val="0000CC"/>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xmlns="" id="{6EA64A5E-6307-C31D-0EE1-8B3117425E92}"/>
              </a:ext>
            </a:extLst>
          </p:cNvPr>
          <p:cNvSpPr txBox="1"/>
          <p:nvPr/>
        </p:nvSpPr>
        <p:spPr>
          <a:xfrm>
            <a:off x="629528" y="3925207"/>
            <a:ext cx="10427677" cy="661207"/>
          </a:xfrm>
          <a:prstGeom prst="rect">
            <a:avLst/>
          </a:prstGeom>
          <a:noFill/>
        </p:spPr>
        <p:txBody>
          <a:bodyPr wrap="square">
            <a:spAutoFit/>
          </a:bodyPr>
          <a:lstStyle/>
          <a:p>
            <a:pPr marL="30480" marR="30480" lvl="0" indent="0" algn="just"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Các</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câu</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văn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đoạn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văn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đều</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xoay</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quanh</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chủ</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đề</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yêu</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nước</a:t>
            </a:r>
            <a:endPar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endParaRPr>
          </a:p>
        </p:txBody>
      </p:sp>
      <p:sp>
        <p:nvSpPr>
          <p:cNvPr id="9" name="TextBox 8">
            <a:extLst>
              <a:ext uri="{FF2B5EF4-FFF2-40B4-BE49-F238E27FC236}">
                <a16:creationId xmlns:a16="http://schemas.microsoft.com/office/drawing/2014/main" xmlns="" id="{A69F040C-8D90-748D-B5B5-E45738E9AFDA}"/>
              </a:ext>
            </a:extLst>
          </p:cNvPr>
          <p:cNvSpPr txBox="1"/>
          <p:nvPr/>
        </p:nvSpPr>
        <p:spPr>
          <a:xfrm>
            <a:off x="629528" y="4961499"/>
            <a:ext cx="9203789" cy="661207"/>
          </a:xfrm>
          <a:prstGeom prst="rect">
            <a:avLst/>
          </a:prstGeom>
          <a:noFill/>
        </p:spPr>
        <p:txBody>
          <a:bodyPr wrap="square">
            <a:spAutoFit/>
          </a:bodyPr>
          <a:lstStyle/>
          <a:p>
            <a:pPr marL="30480" marR="30480" lvl="0" indent="0" algn="just"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Câu</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chủ</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đề</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Dân</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ta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có</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một</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lòng</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nồng</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nàn</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yêu</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nước</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p>
        </p:txBody>
      </p:sp>
    </p:spTree>
    <p:extLst>
      <p:ext uri="{BB962C8B-B14F-4D97-AF65-F5344CB8AC3E}">
        <p14:creationId xmlns:p14="http://schemas.microsoft.com/office/powerpoint/2010/main" xmlns="" val="3402275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graphicFrame>
        <p:nvGraphicFramePr>
          <p:cNvPr id="10" name="Table 10">
            <a:extLst>
              <a:ext uri="{FF2B5EF4-FFF2-40B4-BE49-F238E27FC236}">
                <a16:creationId xmlns:a16="http://schemas.microsoft.com/office/drawing/2014/main" xmlns="" id="{5BB6E26C-B2B7-2E8D-F098-B8F0A20F3B99}"/>
              </a:ext>
            </a:extLst>
          </p:cNvPr>
          <p:cNvGraphicFramePr>
            <a:graphicFrameLocks noGrp="1"/>
          </p:cNvGraphicFramePr>
          <p:nvPr>
            <p:extLst>
              <p:ext uri="{D42A27DB-BD31-4B8C-83A1-F6EECF244321}">
                <p14:modId xmlns:p14="http://schemas.microsoft.com/office/powerpoint/2010/main" xmlns="" val="1495396070"/>
              </p:ext>
            </p:extLst>
          </p:nvPr>
        </p:nvGraphicFramePr>
        <p:xfrm>
          <a:off x="245403" y="274320"/>
          <a:ext cx="11613662" cy="6248400"/>
        </p:xfrm>
        <a:graphic>
          <a:graphicData uri="http://schemas.openxmlformats.org/drawingml/2006/table">
            <a:tbl>
              <a:tblPr firstRow="1" bandRow="1">
                <a:tableStyleId>{00A15C55-8517-42AA-B614-E9B94910E393}</a:tableStyleId>
              </a:tblPr>
              <a:tblGrid>
                <a:gridCol w="2912908">
                  <a:extLst>
                    <a:ext uri="{9D8B030D-6E8A-4147-A177-3AD203B41FA5}">
                      <a16:colId xmlns:a16="http://schemas.microsoft.com/office/drawing/2014/main" xmlns="" val="553235304"/>
                    </a:ext>
                  </a:extLst>
                </a:gridCol>
                <a:gridCol w="8700754">
                  <a:extLst>
                    <a:ext uri="{9D8B030D-6E8A-4147-A177-3AD203B41FA5}">
                      <a16:colId xmlns:a16="http://schemas.microsoft.com/office/drawing/2014/main" xmlns="" val="684611254"/>
                    </a:ext>
                  </a:extLst>
                </a:gridCol>
              </a:tblGrid>
              <a:tr h="370840">
                <a:tc>
                  <a:txBody>
                    <a:bodyPr/>
                    <a:lstStyle/>
                    <a:p>
                      <a:pPr algn="ctr"/>
                      <a:r>
                        <a:rPr lang="en-US" sz="2800" b="1" i="1" dirty="0" err="1">
                          <a:solidFill>
                            <a:srgbClr val="0000CC"/>
                          </a:solidFill>
                          <a:effectLst/>
                          <a:latin typeface="Times New Roman" panose="02020603050405020304" pitchFamily="18" charset="0"/>
                          <a:cs typeface="Times New Roman" panose="02020603050405020304" pitchFamily="18" charset="0"/>
                        </a:rPr>
                        <a:t>Phần</a:t>
                      </a:r>
                      <a:r>
                        <a:rPr lang="en-US" sz="2800" b="1" i="1" dirty="0">
                          <a:solidFill>
                            <a:srgbClr val="0000CC"/>
                          </a:solidFill>
                          <a:effectLst/>
                          <a:latin typeface="Times New Roman" panose="02020603050405020304" pitchFamily="18" charset="0"/>
                          <a:cs typeface="Times New Roman" panose="02020603050405020304" pitchFamily="18" charset="0"/>
                        </a:rPr>
                        <a:t> </a:t>
                      </a:r>
                      <a:r>
                        <a:rPr lang="en-US" sz="2800" b="1" i="1" dirty="0" err="1">
                          <a:solidFill>
                            <a:srgbClr val="0000CC"/>
                          </a:solidFill>
                          <a:effectLst/>
                          <a:latin typeface="Times New Roman" panose="02020603050405020304" pitchFamily="18" charset="0"/>
                          <a:cs typeface="Times New Roman" panose="02020603050405020304" pitchFamily="18" charset="0"/>
                        </a:rPr>
                        <a:t>mở</a:t>
                      </a:r>
                      <a:r>
                        <a:rPr lang="en-US" sz="2800" b="1" i="1" dirty="0">
                          <a:solidFill>
                            <a:srgbClr val="0000CC"/>
                          </a:solidFill>
                          <a:effectLst/>
                          <a:latin typeface="Times New Roman" panose="02020603050405020304" pitchFamily="18" charset="0"/>
                          <a:cs typeface="Times New Roman" panose="02020603050405020304" pitchFamily="18" charset="0"/>
                        </a:rPr>
                        <a:t> </a:t>
                      </a:r>
                      <a:r>
                        <a:rPr lang="en-US" sz="2800" b="1" i="1" dirty="0" err="1">
                          <a:solidFill>
                            <a:srgbClr val="0000CC"/>
                          </a:solidFill>
                          <a:effectLst/>
                          <a:latin typeface="Times New Roman" panose="02020603050405020304" pitchFamily="18" charset="0"/>
                          <a:cs typeface="Times New Roman" panose="02020603050405020304" pitchFamily="18" charset="0"/>
                        </a:rPr>
                        <a:t>đầu</a:t>
                      </a:r>
                      <a:r>
                        <a:rPr lang="en-US" sz="2800" b="1" i="1" dirty="0">
                          <a:solidFill>
                            <a:srgbClr val="0000CC"/>
                          </a:solidFill>
                          <a:effectLst/>
                          <a:latin typeface="Times New Roman" panose="02020603050405020304" pitchFamily="18" charset="0"/>
                          <a:cs typeface="Times New Roman" panose="02020603050405020304" pitchFamily="18" charset="0"/>
                        </a:rPr>
                        <a:t> </a:t>
                      </a:r>
                      <a:endParaRPr lang="en-US" sz="2800" b="1" i="1" dirty="0">
                        <a:solidFill>
                          <a:srgbClr val="0000CC"/>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err="1">
                          <a:solidFill>
                            <a:srgbClr val="000000"/>
                          </a:solidFill>
                          <a:effectLst/>
                          <a:latin typeface="Times New Roman" panose="02020603050405020304" pitchFamily="18" charset="0"/>
                          <a:cs typeface="Times New Roman" panose="02020603050405020304" pitchFamily="18" charset="0"/>
                        </a:rPr>
                        <a:t>Nêu</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bàn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luận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cs typeface="Times New Roman" panose="02020603050405020304" pitchFamily="18" charset="0"/>
                        </a:rPr>
                        <a:t>có</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lòng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nồng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nàn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763185358"/>
                  </a:ext>
                </a:extLst>
              </a:tr>
              <a:tr h="370840">
                <a:tc>
                  <a:txBody>
                    <a:bodyPr/>
                    <a:lstStyle/>
                    <a:p>
                      <a:pPr algn="ctr"/>
                      <a:r>
                        <a:rPr lang="en-US" sz="2800" b="1" i="1" dirty="0" err="1">
                          <a:solidFill>
                            <a:srgbClr val="0000CC"/>
                          </a:solidFill>
                          <a:effectLst/>
                          <a:latin typeface="Times New Roman" panose="02020603050405020304" pitchFamily="18" charset="0"/>
                          <a:cs typeface="Times New Roman" panose="02020603050405020304" pitchFamily="18" charset="0"/>
                        </a:rPr>
                        <a:t>Phần</a:t>
                      </a:r>
                      <a:r>
                        <a:rPr lang="en-US" sz="2800" b="1" i="1" dirty="0">
                          <a:solidFill>
                            <a:srgbClr val="0000CC"/>
                          </a:solidFill>
                          <a:effectLst/>
                          <a:latin typeface="Times New Roman" panose="02020603050405020304" pitchFamily="18" charset="0"/>
                          <a:cs typeface="Times New Roman" panose="02020603050405020304" pitchFamily="18" charset="0"/>
                        </a:rPr>
                        <a:t> </a:t>
                      </a:r>
                      <a:r>
                        <a:rPr lang="en-US" sz="2800" b="1" i="1" dirty="0" err="1">
                          <a:solidFill>
                            <a:srgbClr val="0000CC"/>
                          </a:solidFill>
                          <a:effectLst/>
                          <a:latin typeface="Times New Roman" panose="02020603050405020304" pitchFamily="18" charset="0"/>
                          <a:cs typeface="Times New Roman" panose="02020603050405020304" pitchFamily="18" charset="0"/>
                        </a:rPr>
                        <a:t>tiếp</a:t>
                      </a:r>
                      <a:r>
                        <a:rPr lang="en-US" sz="2800" b="1" i="1" dirty="0">
                          <a:solidFill>
                            <a:srgbClr val="0000CC"/>
                          </a:solidFill>
                          <a:effectLst/>
                          <a:latin typeface="Times New Roman" panose="02020603050405020304" pitchFamily="18" charset="0"/>
                          <a:cs typeface="Times New Roman" panose="02020603050405020304" pitchFamily="18" charset="0"/>
                        </a:rPr>
                        <a:t> </a:t>
                      </a:r>
                      <a:r>
                        <a:rPr lang="en-US" sz="2800" b="1" i="1" dirty="0" err="1">
                          <a:solidFill>
                            <a:srgbClr val="0000CC"/>
                          </a:solidFill>
                          <a:effectLst/>
                          <a:latin typeface="Times New Roman" panose="02020603050405020304" pitchFamily="18" charset="0"/>
                          <a:cs typeface="Times New Roman" panose="02020603050405020304" pitchFamily="18" charset="0"/>
                        </a:rPr>
                        <a:t>theo</a:t>
                      </a:r>
                      <a:endParaRPr lang="en-US" sz="2800" b="1" i="1" dirty="0">
                        <a:solidFill>
                          <a:srgbClr val="0000CC"/>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dirty="0" err="1">
                          <a:solidFill>
                            <a:srgbClr val="000000"/>
                          </a:solidFill>
                          <a:effectLst/>
                          <a:latin typeface="Times New Roman" panose="02020603050405020304" pitchFamily="18" charset="0"/>
                          <a:cs typeface="Times New Roman" panose="02020603050405020304" pitchFamily="18" charset="0"/>
                        </a:rPr>
                        <a:t>Nêu</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khía</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cạnh</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nội</a:t>
                      </a:r>
                      <a:r>
                        <a:rPr lang="en-US" sz="2800" dirty="0">
                          <a:solidFill>
                            <a:srgbClr val="000000"/>
                          </a:solidFill>
                          <a:effectLst/>
                          <a:latin typeface="Times New Roman" panose="02020603050405020304" pitchFamily="18" charset="0"/>
                          <a:cs typeface="Times New Roman" panose="02020603050405020304" pitchFamily="18" charset="0"/>
                        </a:rPr>
                        <a:t> dung </a:t>
                      </a:r>
                      <a:r>
                        <a:rPr lang="en-US" sz="2800" dirty="0" err="1">
                          <a:solidFill>
                            <a:srgbClr val="000000"/>
                          </a:solidFill>
                          <a:effectLst/>
                          <a:latin typeface="Times New Roman" panose="02020603050405020304" pitchFamily="18" charset="0"/>
                          <a:cs typeface="Times New Roman" panose="02020603050405020304" pitchFamily="18" charset="0"/>
                        </a:rPr>
                        <a:t>nhỏ</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vấn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làm</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rõ</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chung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văn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cs typeface="Times New Roman" panose="02020603050405020304" pitchFamily="18" charset="0"/>
                        </a:rPr>
                        <a:t>:</a:t>
                      </a:r>
                    </a:p>
                    <a:p>
                      <a:endParaRPr lang="en-US" sz="2800" dirty="0">
                        <a:solidFill>
                          <a:srgbClr val="000000"/>
                        </a:solidFill>
                        <a:effectLst/>
                        <a:latin typeface="Times New Roman" panose="02020603050405020304" pitchFamily="18" charset="0"/>
                        <a:cs typeface="Times New Roman" panose="02020603050405020304" pitchFamily="18" charset="0"/>
                      </a:endParaRPr>
                    </a:p>
                    <a:p>
                      <a:endParaRPr lang="en-US" sz="2800" dirty="0">
                        <a:solidFill>
                          <a:srgbClr val="000000"/>
                        </a:solidFill>
                        <a:effectLst/>
                        <a:latin typeface="Times New Roman" panose="02020603050405020304" pitchFamily="18" charset="0"/>
                        <a:cs typeface="Times New Roman" panose="02020603050405020304" pitchFamily="18" charset="0"/>
                      </a:endParaRPr>
                    </a:p>
                    <a:p>
                      <a:endParaRPr lang="en-US" sz="2800" dirty="0">
                        <a:solidFill>
                          <a:srgbClr val="000000"/>
                        </a:solidFill>
                        <a:effectLst/>
                        <a:latin typeface="Times New Roman" panose="02020603050405020304" pitchFamily="18" charset="0"/>
                        <a:cs typeface="Times New Roman" panose="02020603050405020304" pitchFamily="18" charset="0"/>
                      </a:endParaRPr>
                    </a:p>
                    <a:p>
                      <a:endParaRPr lang="en-US" sz="2800" dirty="0">
                        <a:solidFill>
                          <a:srgbClr val="000000"/>
                        </a:solidFill>
                        <a:effectLst/>
                        <a:latin typeface="Times New Roman" panose="02020603050405020304" pitchFamily="18" charset="0"/>
                        <a:cs typeface="Times New Roman" panose="02020603050405020304" pitchFamily="18" charset="0"/>
                      </a:endParaRPr>
                    </a:p>
                    <a:p>
                      <a:endParaRPr lang="en-US" sz="2800" dirty="0">
                        <a:solidFill>
                          <a:srgbClr val="000000"/>
                        </a:solidFill>
                        <a:effectLst/>
                        <a:latin typeface="Times New Roman" panose="02020603050405020304" pitchFamily="18" charset="0"/>
                        <a:cs typeface="Times New Roman" panose="02020603050405020304" pitchFamily="18" charset="0"/>
                      </a:endParaRPr>
                    </a:p>
                    <a:p>
                      <a:endParaRPr lang="en-US" sz="2800" dirty="0">
                        <a:solidFill>
                          <a:srgbClr val="000000"/>
                        </a:solidFill>
                        <a:effectLst/>
                        <a:latin typeface="Times New Roman" panose="02020603050405020304" pitchFamily="18" charset="0"/>
                        <a:cs typeface="Times New Roman" panose="02020603050405020304" pitchFamily="18" charset="0"/>
                      </a:endParaRPr>
                    </a:p>
                    <a:p>
                      <a:endParaRPr lang="en-US" sz="2800" dirty="0">
                        <a:solidFill>
                          <a:srgbClr val="000000"/>
                        </a:solidFill>
                        <a:effectLst/>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57918585"/>
                  </a:ext>
                </a:extLst>
              </a:tr>
              <a:tr h="370840">
                <a:tc>
                  <a:txBody>
                    <a:bodyPr/>
                    <a:lstStyle/>
                    <a:p>
                      <a:pPr algn="ctr"/>
                      <a:r>
                        <a:rPr lang="en-US" sz="2800" b="1" i="1" kern="1200" dirty="0" err="1">
                          <a:solidFill>
                            <a:srgbClr val="0000CC"/>
                          </a:solidFill>
                          <a:effectLst/>
                          <a:latin typeface="Times New Roman" panose="02020603050405020304" pitchFamily="18" charset="0"/>
                          <a:ea typeface="+mn-ea"/>
                          <a:cs typeface="Times New Roman" panose="02020603050405020304" pitchFamily="18" charset="0"/>
                        </a:rPr>
                        <a:t>Phần</a:t>
                      </a:r>
                      <a:r>
                        <a:rPr lang="en-US" sz="2800" b="1" i="1" kern="1200" dirty="0">
                          <a:solidFill>
                            <a:srgbClr val="0000CC"/>
                          </a:solidFill>
                          <a:effectLst/>
                          <a:latin typeface="Times New Roman" panose="02020603050405020304" pitchFamily="18" charset="0"/>
                          <a:ea typeface="+mn-ea"/>
                          <a:cs typeface="Times New Roman" panose="02020603050405020304" pitchFamily="18" charset="0"/>
                        </a:rPr>
                        <a:t> </a:t>
                      </a:r>
                      <a:r>
                        <a:rPr lang="en-US" sz="2800" b="1" i="1" kern="1200" dirty="0" err="1">
                          <a:solidFill>
                            <a:srgbClr val="0000CC"/>
                          </a:solidFill>
                          <a:effectLst/>
                          <a:latin typeface="Times New Roman" panose="02020603050405020304" pitchFamily="18" charset="0"/>
                          <a:ea typeface="+mn-ea"/>
                          <a:cs typeface="Times New Roman" panose="02020603050405020304" pitchFamily="18" charset="0"/>
                        </a:rPr>
                        <a:t>kết</a:t>
                      </a:r>
                      <a:r>
                        <a:rPr lang="en-US" sz="2800" b="1" i="1" kern="1200" dirty="0">
                          <a:solidFill>
                            <a:srgbClr val="0000CC"/>
                          </a:solidFill>
                          <a:effectLst/>
                          <a:latin typeface="Times New Roman" panose="02020603050405020304" pitchFamily="18" charset="0"/>
                          <a:ea typeface="+mn-ea"/>
                          <a:cs typeface="Times New Roman" panose="02020603050405020304" pitchFamily="18" charset="0"/>
                        </a:rPr>
                        <a:t> </a:t>
                      </a:r>
                      <a:r>
                        <a:rPr lang="en-US" sz="2800" b="1" i="1" kern="1200" dirty="0" err="1">
                          <a:solidFill>
                            <a:srgbClr val="0000CC"/>
                          </a:solidFill>
                          <a:effectLst/>
                          <a:latin typeface="Times New Roman" panose="02020603050405020304" pitchFamily="18" charset="0"/>
                          <a:ea typeface="+mn-ea"/>
                          <a:cs typeface="Times New Roman" panose="02020603050405020304" pitchFamily="18" charset="0"/>
                        </a:rPr>
                        <a:t>thúc</a:t>
                      </a:r>
                      <a:r>
                        <a:rPr lang="en-US" sz="2800" b="1" i="1" kern="1200" dirty="0">
                          <a:solidFill>
                            <a:srgbClr val="0000CC"/>
                          </a:solidFill>
                          <a:effectLst/>
                          <a:latin typeface="Times New Roman" panose="02020603050405020304" pitchFamily="18" charset="0"/>
                          <a:ea typeface="+mn-ea"/>
                          <a:cs typeface="Times New Roman" panose="02020603050405020304" pitchFamily="18" charset="0"/>
                        </a:rPr>
                        <a:t> </a:t>
                      </a:r>
                      <a:r>
                        <a:rPr lang="en-US" sz="2800" b="1" i="1" kern="1200" dirty="0" err="1">
                          <a:solidFill>
                            <a:srgbClr val="0000CC"/>
                          </a:solidFill>
                          <a:effectLst/>
                          <a:latin typeface="Times New Roman" panose="02020603050405020304" pitchFamily="18" charset="0"/>
                          <a:ea typeface="+mn-ea"/>
                          <a:cs typeface="Times New Roman" panose="02020603050405020304" pitchFamily="18" charset="0"/>
                        </a:rPr>
                        <a:t>vấn</a:t>
                      </a:r>
                      <a:r>
                        <a:rPr lang="en-US" sz="2800" b="1" i="1" kern="1200" dirty="0">
                          <a:solidFill>
                            <a:srgbClr val="0000CC"/>
                          </a:solidFill>
                          <a:effectLst/>
                          <a:latin typeface="Times New Roman" panose="02020603050405020304" pitchFamily="18" charset="0"/>
                          <a:ea typeface="+mn-ea"/>
                          <a:cs typeface="Times New Roman" panose="02020603050405020304" pitchFamily="18" charset="0"/>
                        </a:rPr>
                        <a:t> </a:t>
                      </a:r>
                      <a:r>
                        <a:rPr lang="en-US" sz="2800" b="1" i="1" kern="1200" dirty="0" err="1">
                          <a:solidFill>
                            <a:srgbClr val="0000CC"/>
                          </a:solidFill>
                          <a:effectLst/>
                          <a:latin typeface="Times New Roman" panose="02020603050405020304" pitchFamily="18" charset="0"/>
                          <a:ea typeface="+mn-ea"/>
                          <a:cs typeface="Times New Roman" panose="02020603050405020304" pitchFamily="18" charset="0"/>
                        </a:rPr>
                        <a:t>đề</a:t>
                      </a:r>
                      <a:endParaRPr lang="en-US" sz="2800" b="1" i="1" kern="1200" dirty="0">
                        <a:solidFill>
                          <a:srgbClr val="0000CC"/>
                        </a:solidFill>
                        <a:effectLst/>
                        <a:latin typeface="Times New Roman" panose="02020603050405020304" pitchFamily="18" charset="0"/>
                        <a:ea typeface="+mn-ea"/>
                        <a:cs typeface="Times New Roman" panose="02020603050405020304" pitchFamily="18" charset="0"/>
                      </a:endParaRPr>
                    </a:p>
                    <a:p>
                      <a:pPr algn="ctr"/>
                      <a:endParaRPr lang="en-US" sz="2800" b="1" i="1" kern="1200" dirty="0">
                        <a:solidFill>
                          <a:srgbClr val="0000CC"/>
                        </a:solidFill>
                        <a:effectLst/>
                        <a:latin typeface="Times New Roman" panose="02020603050405020304" pitchFamily="18" charset="0"/>
                        <a:ea typeface="+mn-ea"/>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Khẳng</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định</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truyền</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thống</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yêu</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nước</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quý</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báu</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của</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nhân</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dân</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và</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kêu</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gọi</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mọi</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người</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hành</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động</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phát</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huy</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tinh</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thần</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 </a:t>
                      </a:r>
                      <a:r>
                        <a:rPr lang="en-US" sz="2800" kern="1200" dirty="0" err="1">
                          <a:solidFill>
                            <a:srgbClr val="000000"/>
                          </a:solidFill>
                          <a:effectLst/>
                          <a:latin typeface="Times New Roman" panose="02020603050405020304" pitchFamily="18" charset="0"/>
                          <a:ea typeface="+mn-ea"/>
                          <a:cs typeface="Times New Roman" panose="02020603050405020304" pitchFamily="18" charset="0"/>
                        </a:rPr>
                        <a:t>ấy</a:t>
                      </a:r>
                      <a:r>
                        <a:rPr lang="en-US" sz="2800" kern="1200" dirty="0">
                          <a:solidFill>
                            <a:srgbClr val="000000"/>
                          </a:solidFill>
                          <a:effectLst/>
                          <a:latin typeface="Times New Roman" panose="02020603050405020304" pitchFamily="18" charset="0"/>
                          <a:ea typeface="+mn-ea"/>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5689460"/>
                  </a:ext>
                </a:extLst>
              </a:tr>
            </a:tbl>
          </a:graphicData>
        </a:graphic>
      </p:graphicFrame>
      <p:pic>
        <p:nvPicPr>
          <p:cNvPr id="11" name="Picture 10">
            <a:extLst>
              <a:ext uri="{FF2B5EF4-FFF2-40B4-BE49-F238E27FC236}">
                <a16:creationId xmlns:a16="http://schemas.microsoft.com/office/drawing/2014/main" xmlns="" id="{DC220E22-B1E3-6FCD-5C14-7FDACDE0DB91}"/>
              </a:ext>
            </a:extLst>
          </p:cNvPr>
          <p:cNvPicPr>
            <a:picLocks noChangeAspect="1"/>
          </p:cNvPicPr>
          <p:nvPr/>
        </p:nvPicPr>
        <p:blipFill>
          <a:blip r:embed="rId4"/>
          <a:stretch>
            <a:fillRect/>
          </a:stretch>
        </p:blipFill>
        <p:spPr>
          <a:xfrm>
            <a:off x="3305907" y="2165325"/>
            <a:ext cx="8215532" cy="2983450"/>
          </a:xfrm>
          <a:prstGeom prst="rect">
            <a:avLst/>
          </a:prstGeom>
        </p:spPr>
      </p:pic>
    </p:spTree>
    <p:extLst>
      <p:ext uri="{BB962C8B-B14F-4D97-AF65-F5344CB8AC3E}">
        <p14:creationId xmlns:p14="http://schemas.microsoft.com/office/powerpoint/2010/main" xmlns="" val="1655113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arn(inVertical)">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91E416-3FD5-7821-DA76-3E0693B412E3}"/>
              </a:ext>
            </a:extLst>
          </p:cNvPr>
          <p:cNvSpPr txBox="1"/>
          <p:nvPr/>
        </p:nvSpPr>
        <p:spPr>
          <a:xfrm>
            <a:off x="868093" y="1044863"/>
            <a:ext cx="10455813" cy="3539430"/>
          </a:xfrm>
          <a:prstGeom prst="rect">
            <a:avLst/>
          </a:prstGeom>
          <a:noFill/>
          <a:ln w="38100">
            <a:solidFill>
              <a:srgbClr val="00B050"/>
            </a:solidFill>
            <a:prstDash val="dash"/>
          </a:ln>
        </p:spPr>
        <p:txBody>
          <a:bodyPr wrap="square">
            <a:spAutoFit/>
          </a:bodyPr>
          <a:lstStyle/>
          <a:p>
            <a:pPr algn="just"/>
            <a:r>
              <a:rPr lang="en-US" sz="3200" b="1" dirty="0">
                <a:effectLst/>
                <a:latin typeface="Times New Roman" panose="02020603050405020304" pitchFamily="18" charset="0"/>
                <a:ea typeface="Arial" panose="020B0604020202020204" pitchFamily="34" charset="0"/>
              </a:rPr>
              <a:t> </a:t>
            </a:r>
            <a:r>
              <a:rPr lang="nl-NL" sz="3200" b="1" dirty="0">
                <a:solidFill>
                  <a:srgbClr val="0000CC"/>
                </a:solidFill>
                <a:effectLst/>
                <a:latin typeface="Times New Roman" panose="02020603050405020304" pitchFamily="18" charset="0"/>
                <a:ea typeface="Arial" panose="020B0604020202020204" pitchFamily="34" charset="0"/>
              </a:rPr>
              <a:t>- Liên kết</a:t>
            </a:r>
            <a:r>
              <a:rPr lang="nl-NL" sz="3200" dirty="0">
                <a:solidFill>
                  <a:srgbClr val="0000CC"/>
                </a:solidFill>
                <a:effectLst/>
                <a:latin typeface="Times New Roman" panose="02020603050405020304" pitchFamily="18" charset="0"/>
                <a:ea typeface="Arial" panose="020B0604020202020204" pitchFamily="34" charset="0"/>
              </a:rPr>
              <a:t> </a:t>
            </a:r>
            <a:r>
              <a:rPr lang="nl-NL" sz="3200" dirty="0">
                <a:effectLst/>
                <a:latin typeface="Times New Roman" panose="02020603050405020304" pitchFamily="18" charset="0"/>
                <a:ea typeface="Arial" panose="020B0604020202020204" pitchFamily="34" charset="0"/>
              </a:rPr>
              <a:t>là sự thể hiện mối quan hệ về nội dung giữa các câu, các đoạn, các phần của văn bản bằng phương tiện ngôn ngữ thích hợp.</a:t>
            </a:r>
            <a:endParaRPr lang="en-US" sz="3200" dirty="0">
              <a:effectLst/>
              <a:latin typeface="Times New Roman" panose="02020603050405020304" pitchFamily="18" charset="0"/>
              <a:ea typeface="Times New Roman" panose="02020603050405020304" pitchFamily="18" charset="0"/>
            </a:endParaRPr>
          </a:p>
          <a:p>
            <a:pPr algn="just"/>
            <a:r>
              <a:rPr lang="nl-NL" sz="3200" dirty="0">
                <a:solidFill>
                  <a:srgbClr val="0000CC"/>
                </a:solidFill>
                <a:effectLst/>
                <a:latin typeface="Times New Roman" panose="02020603050405020304" pitchFamily="18" charset="0"/>
                <a:ea typeface="Arial" panose="020B0604020202020204" pitchFamily="34" charset="0"/>
              </a:rPr>
              <a:t>- </a:t>
            </a:r>
            <a:r>
              <a:rPr lang="nl-NL" sz="3200" b="1" dirty="0">
                <a:solidFill>
                  <a:srgbClr val="0000CC"/>
                </a:solidFill>
                <a:effectLst/>
                <a:latin typeface="Times New Roman" panose="02020603050405020304" pitchFamily="18" charset="0"/>
                <a:ea typeface="Arial" panose="020B0604020202020204" pitchFamily="34" charset="0"/>
              </a:rPr>
              <a:t>Mạch lạc</a:t>
            </a:r>
            <a:r>
              <a:rPr lang="nl-NL" sz="3200" dirty="0">
                <a:solidFill>
                  <a:srgbClr val="0000CC"/>
                </a:solidFill>
                <a:effectLst/>
                <a:latin typeface="Times New Roman" panose="02020603050405020304" pitchFamily="18" charset="0"/>
                <a:ea typeface="Arial" panose="020B0604020202020204" pitchFamily="34" charset="0"/>
              </a:rPr>
              <a:t> </a:t>
            </a:r>
            <a:r>
              <a:rPr lang="nl-NL" sz="3200" dirty="0">
                <a:effectLst/>
                <a:latin typeface="Times New Roman" panose="02020603050405020304" pitchFamily="18" charset="0"/>
                <a:ea typeface="Arial" panose="020B0604020202020204" pitchFamily="34" charset="0"/>
              </a:rPr>
              <a:t>là sự thống nhất về chủ đề và tính lô gich của văn bản. Một vb được coi là có tính mạch lạc khi các phần, các đoạn, các câu của văn bản đều nói về một chủ đề và được sắp sếp theo một trình tự hợp lí.</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39699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AAE688D-B358-7E30-7508-AC64A4D06261}"/>
              </a:ext>
            </a:extLst>
          </p:cNvPr>
          <p:cNvSpPr txBox="1"/>
          <p:nvPr/>
        </p:nvSpPr>
        <p:spPr>
          <a:xfrm>
            <a:off x="305386" y="344047"/>
            <a:ext cx="11581227" cy="4031873"/>
          </a:xfrm>
          <a:prstGeom prst="rect">
            <a:avLst/>
          </a:prstGeom>
          <a:noFill/>
          <a:ln>
            <a:solidFill>
              <a:srgbClr val="FF0000"/>
            </a:solidFill>
          </a:ln>
        </p:spPr>
        <p:txBody>
          <a:bodyPr wrap="square">
            <a:spAutoFit/>
          </a:bodyPr>
          <a:lstStyle/>
          <a:p>
            <a:pPr algn="just"/>
            <a:r>
              <a:rPr lang="en-US" sz="3200" b="1" dirty="0" err="1">
                <a:effectLst/>
                <a:latin typeface="Times New Roman" panose="02020603050405020304" pitchFamily="18" charset="0"/>
                <a:ea typeface="Arial" panose="020B0604020202020204" pitchFamily="34" charset="0"/>
              </a:rPr>
              <a:t>Bài</a:t>
            </a:r>
            <a:r>
              <a:rPr lang="en-US" sz="3200" b="1" dirty="0">
                <a:effectLst/>
                <a:latin typeface="Times New Roman" panose="02020603050405020304" pitchFamily="18" charset="0"/>
                <a:ea typeface="Arial" panose="020B0604020202020204" pitchFamily="34" charset="0"/>
              </a:rPr>
              <a:t> 2: </a:t>
            </a:r>
            <a:r>
              <a:rPr lang="en-US" sz="3200" b="1" dirty="0">
                <a:solidFill>
                  <a:srgbClr val="000000"/>
                </a:solidFill>
                <a:effectLst/>
                <a:latin typeface="Times New Roman" panose="02020603050405020304" pitchFamily="18" charset="0"/>
                <a:ea typeface="Times New Roman" panose="02020603050405020304" pitchFamily="18" charset="0"/>
              </a:rPr>
              <a:t>(</a:t>
            </a:r>
            <a:r>
              <a:rPr lang="en-US" sz="3200" b="1" dirty="0" err="1">
                <a:solidFill>
                  <a:srgbClr val="000000"/>
                </a:solidFill>
                <a:effectLst/>
                <a:latin typeface="Times New Roman" panose="02020603050405020304" pitchFamily="18" charset="0"/>
                <a:ea typeface="Times New Roman" panose="02020603050405020304" pitchFamily="18" charset="0"/>
              </a:rPr>
              <a:t>sgk</a:t>
            </a:r>
            <a:r>
              <a:rPr lang="en-US" sz="3200" b="1" dirty="0">
                <a:solidFill>
                  <a:srgbClr val="000000"/>
                </a:solidFill>
                <a:effectLst/>
                <a:latin typeface="Times New Roman" panose="02020603050405020304" pitchFamily="18" charset="0"/>
                <a:ea typeface="Times New Roman" panose="02020603050405020304" pitchFamily="18" charset="0"/>
              </a:rPr>
              <a:t>/ tr 42, 43)</a:t>
            </a:r>
            <a:endParaRPr lang="en-US" sz="3200" dirty="0">
              <a:effectLst/>
              <a:latin typeface="Times New Roman" panose="02020603050405020304" pitchFamily="18" charset="0"/>
              <a:ea typeface="Times New Roman" panose="02020603050405020304" pitchFamily="18" charset="0"/>
            </a:endParaRPr>
          </a:p>
          <a:p>
            <a:pPr marL="30480" marR="30480" algn="just">
              <a:spcAft>
                <a:spcPts val="0"/>
              </a:spcAft>
            </a:pPr>
            <a:r>
              <a:rPr lang="en-US" sz="3200" dirty="0" err="1">
                <a:solidFill>
                  <a:srgbClr val="000000"/>
                </a:solidFill>
                <a:effectLst/>
                <a:latin typeface="Times New Roman" panose="02020603050405020304" pitchFamily="18" charset="0"/>
                <a:ea typeface="Times New Roman" panose="02020603050405020304" pitchFamily="18" charset="0"/>
              </a:rPr>
              <a:t>Phân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tích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liên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kết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Tinh</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thần</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yêu</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nước</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nhân</a:t>
            </a:r>
            <a:r>
              <a:rPr lang="en-US" sz="3200" i="1" dirty="0">
                <a:solidFill>
                  <a:srgbClr val="000000"/>
                </a:solidFill>
                <a:effectLst/>
                <a:latin typeface="Times New Roman" panose="02020603050405020304" pitchFamily="18" charset="0"/>
                <a:ea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rPr>
              <a:t>dân</a:t>
            </a:r>
            <a:r>
              <a:rPr lang="en-US" sz="3200" i="1" dirty="0">
                <a:solidFill>
                  <a:srgbClr val="000000"/>
                </a:solidFill>
                <a:effectLst/>
                <a:latin typeface="Times New Roman" panose="02020603050405020304" pitchFamily="18" charset="0"/>
                <a:ea typeface="Times New Roman" panose="02020603050405020304" pitchFamily="18" charset="0"/>
              </a:rPr>
              <a:t> ta</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Hồ</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Chí</a:t>
            </a:r>
            <a:r>
              <a:rPr lang="en-US" sz="3200" dirty="0">
                <a:solidFill>
                  <a:srgbClr val="000000"/>
                </a:solidFill>
                <a:effectLst/>
                <a:latin typeface="Times New Roman" panose="02020603050405020304" pitchFamily="18" charset="0"/>
                <a:ea typeface="Times New Roman" panose="02020603050405020304" pitchFamily="18" charset="0"/>
              </a:rPr>
              <a:t> Minh):</a:t>
            </a:r>
            <a:endParaRPr lang="en-US" sz="3200" dirty="0">
              <a:effectLst/>
              <a:latin typeface="Times New Roman" panose="02020603050405020304" pitchFamily="18" charset="0"/>
              <a:ea typeface="Times New Roman" panose="02020603050405020304" pitchFamily="18" charset="0"/>
            </a:endParaRPr>
          </a:p>
          <a:p>
            <a:pPr marL="30480" marR="30480" algn="just">
              <a:spcAft>
                <a:spcPts val="0"/>
              </a:spcAft>
            </a:pPr>
            <a:r>
              <a:rPr lang="en-US" sz="3200" b="1" i="1" dirty="0">
                <a:solidFill>
                  <a:srgbClr val="000000"/>
                </a:solidFill>
                <a:effectLst/>
                <a:latin typeface="Times New Roman" panose="02020603050405020304" pitchFamily="18" charset="0"/>
                <a:ea typeface="Times New Roman" panose="02020603050405020304" pitchFamily="18" charset="0"/>
              </a:rPr>
              <a:t>a) </a:t>
            </a:r>
            <a:r>
              <a:rPr lang="en-US" sz="3200" b="1" i="1" dirty="0" err="1">
                <a:solidFill>
                  <a:srgbClr val="000000"/>
                </a:solidFill>
                <a:effectLst/>
                <a:latin typeface="Times New Roman" panose="02020603050405020304" pitchFamily="18" charset="0"/>
                <a:ea typeface="Times New Roman" panose="02020603050405020304" pitchFamily="18" charset="0"/>
              </a:rPr>
              <a:t>Xác</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định</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các</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biện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pháp</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liên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kết</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và</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những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từ</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ngữ</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được</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dùng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làm</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phương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tiện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liên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kết</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các</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câu</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trong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đoạn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văn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thứ</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nhất</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và</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đoạn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văn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thứ</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hai</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của</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văn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bản</a:t>
            </a:r>
            <a:r>
              <a:rPr lang="en-US" sz="3200" b="1" i="1" dirty="0">
                <a:solidFill>
                  <a:srgbClr val="00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marL="30480" marR="30480" algn="just">
              <a:spcAft>
                <a:spcPts val="0"/>
              </a:spcAft>
            </a:pPr>
            <a:r>
              <a:rPr lang="en-US" sz="3200" b="1" i="1" dirty="0">
                <a:solidFill>
                  <a:srgbClr val="000000"/>
                </a:solidFill>
                <a:effectLst/>
                <a:latin typeface="Times New Roman" panose="02020603050405020304" pitchFamily="18" charset="0"/>
                <a:ea typeface="Times New Roman" panose="02020603050405020304" pitchFamily="18" charset="0"/>
              </a:rPr>
              <a:t>b) </a:t>
            </a:r>
            <a:r>
              <a:rPr lang="en-US" sz="3200" b="1" i="1" dirty="0" err="1">
                <a:solidFill>
                  <a:srgbClr val="000000"/>
                </a:solidFill>
                <a:effectLst/>
                <a:latin typeface="Times New Roman" panose="02020603050405020304" pitchFamily="18" charset="0"/>
                <a:ea typeface="Times New Roman" panose="02020603050405020304" pitchFamily="18" charset="0"/>
              </a:rPr>
              <a:t>Xác</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định</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những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câu</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có</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tác</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dụng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liên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kết</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đoạn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văn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chứa</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chúng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với</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đoạn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văn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đứng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trước</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trong</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văn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bản</a:t>
            </a:r>
            <a:r>
              <a:rPr lang="en-US" sz="3200" b="1" i="1" dirty="0">
                <a:solidFill>
                  <a:srgbClr val="000000"/>
                </a:solidFill>
                <a:effectLst/>
                <a:latin typeface="Times New Roman" panose="02020603050405020304" pitchFamily="18" charset="0"/>
                <a:ea typeface="Times New Roman" panose="02020603050405020304" pitchFamily="18" charset="0"/>
              </a:rPr>
              <a:t> </a:t>
            </a:r>
            <a:r>
              <a:rPr lang="en-US" sz="3200" b="1" i="1" dirty="0" err="1">
                <a:solidFill>
                  <a:srgbClr val="000000"/>
                </a:solidFill>
                <a:effectLst/>
                <a:latin typeface="Times New Roman" panose="02020603050405020304" pitchFamily="18" charset="0"/>
                <a:ea typeface="Times New Roman" panose="02020603050405020304" pitchFamily="18" charset="0"/>
              </a:rPr>
              <a:t>trên</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263446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F341A75-3915-7810-B2E2-3566C6EB7A5E}"/>
              </a:ext>
            </a:extLst>
          </p:cNvPr>
          <p:cNvSpPr txBox="1"/>
          <p:nvPr/>
        </p:nvSpPr>
        <p:spPr>
          <a:xfrm>
            <a:off x="928466" y="306390"/>
            <a:ext cx="10335068" cy="1384995"/>
          </a:xfrm>
          <a:prstGeom prst="rect">
            <a:avLst/>
          </a:prstGeom>
          <a:noFill/>
        </p:spPr>
        <p:txBody>
          <a:bodyPr wrap="square">
            <a:spAutoFit/>
          </a:bodyPr>
          <a:lstStyle/>
          <a:p>
            <a:pPr marL="30480" marR="30480" algn="ctr">
              <a:spcAft>
                <a:spcPts val="0"/>
              </a:spcAft>
            </a:pPr>
            <a:r>
              <a:rPr lang="en-US" sz="2800" b="1" i="1" dirty="0">
                <a:solidFill>
                  <a:srgbClr val="0000CC"/>
                </a:solidFill>
                <a:effectLst/>
                <a:latin typeface="Times New Roman" panose="02020603050405020304" pitchFamily="18" charset="0"/>
                <a:ea typeface="Times New Roman" panose="02020603050405020304" pitchFamily="18" charset="0"/>
              </a:rPr>
              <a:t>a) </a:t>
            </a:r>
            <a:r>
              <a:rPr lang="en-US" sz="2800" b="1" i="1" dirty="0" err="1">
                <a:solidFill>
                  <a:srgbClr val="0000CC"/>
                </a:solidFill>
                <a:effectLst/>
                <a:latin typeface="Times New Roman" panose="02020603050405020304" pitchFamily="18" charset="0"/>
                <a:ea typeface="Times New Roman" panose="02020603050405020304" pitchFamily="18" charset="0"/>
              </a:rPr>
              <a:t>Các</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biện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pháp</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liên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kết</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và</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những</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từ</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ngữ</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được</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dùng</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làm</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phương</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tiện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liên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kết</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các</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câu</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trong</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đoạn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văn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thứ</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nhất</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và</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đoạn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văn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thứ</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hai</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của</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văn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bản</a:t>
            </a:r>
            <a:r>
              <a:rPr lang="en-US" sz="2800" b="1" i="1" dirty="0">
                <a:solidFill>
                  <a:srgbClr val="0000CC"/>
                </a:solidFill>
                <a:effectLst/>
                <a:latin typeface="Times New Roman" panose="02020603050405020304" pitchFamily="18" charset="0"/>
                <a:ea typeface="Times New Roman" panose="02020603050405020304" pitchFamily="18" charset="0"/>
              </a:rPr>
              <a:t> </a:t>
            </a:r>
            <a:r>
              <a:rPr lang="en-US" sz="2800" b="1" i="1" dirty="0" err="1">
                <a:solidFill>
                  <a:srgbClr val="0000CC"/>
                </a:solidFill>
                <a:effectLst/>
                <a:latin typeface="Times New Roman" panose="02020603050405020304" pitchFamily="18" charset="0"/>
                <a:ea typeface="Times New Roman" panose="02020603050405020304" pitchFamily="18" charset="0"/>
              </a:rPr>
              <a:t>là</a:t>
            </a:r>
            <a:r>
              <a:rPr lang="en-US" sz="2800" b="1" i="1" dirty="0">
                <a:solidFill>
                  <a:srgbClr val="0000CC"/>
                </a:solidFill>
                <a:effectLst/>
                <a:latin typeface="Times New Roman" panose="02020603050405020304" pitchFamily="18" charset="0"/>
                <a:ea typeface="Times New Roman" panose="02020603050405020304" pitchFamily="18" charset="0"/>
              </a:rPr>
              <a:t>:</a:t>
            </a:r>
          </a:p>
        </p:txBody>
      </p:sp>
      <p:sp>
        <p:nvSpPr>
          <p:cNvPr id="7" name="TextBox 6">
            <a:extLst>
              <a:ext uri="{FF2B5EF4-FFF2-40B4-BE49-F238E27FC236}">
                <a16:creationId xmlns:a16="http://schemas.microsoft.com/office/drawing/2014/main" xmlns="" id="{F0C58FED-FD7D-4C84-FFEE-956D951C66BD}"/>
              </a:ext>
            </a:extLst>
          </p:cNvPr>
          <p:cNvSpPr txBox="1"/>
          <p:nvPr/>
        </p:nvSpPr>
        <p:spPr>
          <a:xfrm>
            <a:off x="1771944" y="4447550"/>
            <a:ext cx="9890174" cy="523220"/>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Biện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pháp</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nối</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các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từ</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ngữ</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nối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từ</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tuy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nhưng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những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9" name="TextBox 8">
            <a:extLst>
              <a:ext uri="{FF2B5EF4-FFF2-40B4-BE49-F238E27FC236}">
                <a16:creationId xmlns:a16="http://schemas.microsoft.com/office/drawing/2014/main" xmlns="" id="{7724F159-DE85-2016-548C-A682A4806886}"/>
              </a:ext>
            </a:extLst>
          </p:cNvPr>
          <p:cNvSpPr txBox="1"/>
          <p:nvPr/>
        </p:nvSpPr>
        <p:spPr>
          <a:xfrm>
            <a:off x="1771943" y="2023920"/>
            <a:ext cx="9147517" cy="954107"/>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Biện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pháp</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lặp</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từ</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tinh</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thần</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yêu</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nước</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chúng</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ta; ta;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lòng</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nồng</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nàn</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yêu</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effectLst/>
                <a:uLnTx/>
                <a:uFillTx/>
                <a:latin typeface="Times New Roman" panose="02020603050405020304" pitchFamily="18" charset="0"/>
                <a:ea typeface="Times New Roman" panose="02020603050405020304" pitchFamily="18" charset="0"/>
                <a:cs typeface="+mn-cs"/>
              </a:rPr>
              <a:t>nước</a:t>
            </a:r>
            <a:r>
              <a:rPr kumimoji="0" lang="en-US" sz="2800" b="1" i="1" u="none" strike="noStrike" kern="1200" cap="none" spc="0" normalizeH="0" baseline="0" noProof="0" dirty="0">
                <a:ln>
                  <a:noFill/>
                </a:ln>
                <a:effectLst/>
                <a:uLnTx/>
                <a:uFillTx/>
                <a:latin typeface="Times New Roman" panose="02020603050405020304" pitchFamily="18" charset="0"/>
                <a:ea typeface="Times New Roman" panose="02020603050405020304" pitchFamily="18" charset="0"/>
                <a:cs typeface="+mn-cs"/>
              </a:rPr>
              <a:t>.</a:t>
            </a:r>
          </a:p>
        </p:txBody>
      </p:sp>
      <p:sp>
        <p:nvSpPr>
          <p:cNvPr id="11" name="TextBox 10">
            <a:extLst>
              <a:ext uri="{FF2B5EF4-FFF2-40B4-BE49-F238E27FC236}">
                <a16:creationId xmlns:a16="http://schemas.microsoft.com/office/drawing/2014/main" xmlns="" id="{98D20A99-5245-0B36-14F4-693B0AB6BF22}"/>
              </a:ext>
            </a:extLst>
          </p:cNvPr>
          <p:cNvSpPr txBox="1"/>
          <p:nvPr/>
        </p:nvSpPr>
        <p:spPr>
          <a:xfrm>
            <a:off x="1771942" y="3160908"/>
            <a:ext cx="9147517" cy="954107"/>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800" b="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Biện</a:t>
            </a:r>
            <a:r>
              <a:rPr kumimoji="0" lang="en-US" sz="2800" b="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pháp</a:t>
            </a:r>
            <a:r>
              <a:rPr kumimoji="0" lang="en-US" sz="2800" b="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thay</a:t>
            </a:r>
            <a:r>
              <a:rPr kumimoji="0" lang="en-US" sz="2800" b="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thế</a:t>
            </a:r>
            <a:r>
              <a:rPr kumimoji="0" lang="en-US" sz="2800" b="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từ</a:t>
            </a:r>
            <a:r>
              <a:rPr kumimoji="0" lang="en-US" sz="2800" b="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ngữ</a:t>
            </a:r>
            <a:r>
              <a:rPr kumimoji="0" lang="en-US" sz="2800" b="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lòng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nồng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nàn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yêu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nước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yêu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nước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nó</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cxnSp>
        <p:nvCxnSpPr>
          <p:cNvPr id="13" name="Straight Arrow Connector 12">
            <a:extLst>
              <a:ext uri="{FF2B5EF4-FFF2-40B4-BE49-F238E27FC236}">
                <a16:creationId xmlns:a16="http://schemas.microsoft.com/office/drawing/2014/main" xmlns="" id="{34B1A5EC-3534-7D98-AA43-7B38928D0834}"/>
              </a:ext>
            </a:extLst>
          </p:cNvPr>
          <p:cNvCxnSpPr/>
          <p:nvPr/>
        </p:nvCxnSpPr>
        <p:spPr>
          <a:xfrm flipV="1">
            <a:off x="801858" y="2293034"/>
            <a:ext cx="1167619" cy="113596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xmlns="" id="{CD3CFA00-5EA9-E931-A9CA-FBFCC360E479}"/>
              </a:ext>
            </a:extLst>
          </p:cNvPr>
          <p:cNvCxnSpPr/>
          <p:nvPr/>
        </p:nvCxnSpPr>
        <p:spPr>
          <a:xfrm>
            <a:off x="801858" y="3429000"/>
            <a:ext cx="97008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xmlns="" id="{D840430A-780C-262E-21D5-258E0AC8D5DF}"/>
              </a:ext>
            </a:extLst>
          </p:cNvPr>
          <p:cNvCxnSpPr/>
          <p:nvPr/>
        </p:nvCxnSpPr>
        <p:spPr>
          <a:xfrm>
            <a:off x="801858" y="3429000"/>
            <a:ext cx="1167619" cy="128016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8712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par>
                                <p:cTn id="19" presetID="16" presetClass="entr" presetSubtype="21"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arn(inVertical)">
                                      <p:cBhvr>
                                        <p:cTn id="21" dur="500"/>
                                        <p:tgtEl>
                                          <p:spTgt spid="17"/>
                                        </p:tgtEl>
                                      </p:cBhvr>
                                    </p:animEffect>
                                  </p:childTnLst>
                                </p:cTn>
                              </p:par>
                              <p:par>
                                <p:cTn id="22" presetID="16" presetClass="entr" presetSubtype="21"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barn(inVertical)">
                                      <p:cBhvr>
                                        <p:cTn id="24" dur="500"/>
                                        <p:tgtEl>
                                          <p:spTgt spid="15"/>
                                        </p:tgtEl>
                                      </p:cBhvr>
                                    </p:animEffect>
                                  </p:childTnLst>
                                </p:cTn>
                              </p:par>
                              <p:par>
                                <p:cTn id="25" presetID="16" presetClass="entr" presetSubtype="21"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F3E556F-C647-4F5A-4CEC-F678730F47C3}"/>
              </a:ext>
            </a:extLst>
          </p:cNvPr>
          <p:cNvSpPr txBox="1"/>
          <p:nvPr/>
        </p:nvSpPr>
        <p:spPr>
          <a:xfrm>
            <a:off x="424081" y="597840"/>
            <a:ext cx="11343837" cy="3461973"/>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b)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Những</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câu</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có</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tác</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dụng</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liên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kết</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đoạn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văn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chứa</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chúng</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với</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đoạn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văn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đứng</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trước</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trong</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văn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bản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a:t>
            </a:r>
          </a:p>
          <a:p>
            <a:pPr marL="30480" marR="30480" lvl="0" indent="0" algn="just" defTabSz="914400" rtl="0" eaLnBrk="1" fontAlgn="auto" latinLnBrk="0" hangingPunct="1">
              <a:lnSpc>
                <a:spcPct val="150000"/>
              </a:lnSpc>
              <a:spcBef>
                <a:spcPts val="0"/>
              </a:spcBef>
              <a:spcAft>
                <a:spcPts val="0"/>
              </a:spcAft>
              <a:buClrTx/>
              <a:buSzTx/>
              <a:buFontTx/>
              <a:buNone/>
              <a:tabLst/>
              <a:defRPr/>
            </a:pP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Lịch</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sử</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ta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có</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nhiều</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cuộc</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kháng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chiến</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vĩ</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đại</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chứng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tỏ</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tinh</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thần</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yêu</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nước</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của</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dân</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ta.</a:t>
            </a:r>
            <a:endPar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0480" marR="30480" lvl="0" indent="0" algn="just" defTabSz="914400" rtl="0" eaLnBrk="1" fontAlgn="auto" latinLnBrk="0" hangingPunct="1">
              <a:lnSpc>
                <a:spcPct val="150000"/>
              </a:lnSpc>
              <a:spcBef>
                <a:spcPts val="0"/>
              </a:spcBef>
              <a:spcAft>
                <a:spcPts val="0"/>
              </a:spcAft>
              <a:buClrTx/>
              <a:buSzTx/>
              <a:buFontTx/>
              <a:buNone/>
              <a:tabLst/>
              <a:defRPr/>
            </a:pP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Đồng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bào</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ta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ngày</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nay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cũng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rất</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xứng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đáng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với</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tổ</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tiên</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ta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ngày</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trước</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endPar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0480" marR="30480" lvl="0" indent="0" algn="just" defTabSz="914400" rtl="0" eaLnBrk="1" fontAlgn="auto" latinLnBrk="0" hangingPunct="1">
              <a:lnSpc>
                <a:spcPct val="150000"/>
              </a:lnSpc>
              <a:spcBef>
                <a:spcPts val="0"/>
              </a:spcBef>
              <a:spcAft>
                <a:spcPts val="0"/>
              </a:spcAft>
              <a:buClrTx/>
              <a:buSzTx/>
              <a:buFontTx/>
              <a:buNone/>
              <a:tabLst/>
              <a:defRPr/>
            </a:pP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Tiinh</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thần</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yêu</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nước</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cũng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giống</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như</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các</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thứ</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của</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quý</a:t>
            </a:r>
            <a:r>
              <a:rPr kumimoji="0" lang="en-US" sz="28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endPar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xmlns="" val="349078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arn(inVertical)">
                                      <p:cBhvr>
                                        <p:cTn id="15" dur="500"/>
                                        <p:tgtEl>
                                          <p:spTgt spid="5">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arn(inVertical)">
                                      <p:cBhvr>
                                        <p:cTn id="18"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A57738E-CC4E-70FB-7D1F-3FB55CFE2DF9}"/>
              </a:ext>
            </a:extLst>
          </p:cNvPr>
          <p:cNvSpPr txBox="1"/>
          <p:nvPr/>
        </p:nvSpPr>
        <p:spPr>
          <a:xfrm>
            <a:off x="376309" y="346298"/>
            <a:ext cx="11299875" cy="3539430"/>
          </a:xfrm>
          <a:prstGeom prst="rect">
            <a:avLst/>
          </a:prstGeom>
          <a:noFill/>
          <a:ln w="28575">
            <a:solidFill>
              <a:srgbClr val="FF0000"/>
            </a:solidFill>
          </a:ln>
        </p:spPr>
        <p:txBody>
          <a:bodyPr wrap="square">
            <a:spAutoFit/>
          </a:bodyPr>
          <a:lstStyle/>
          <a:p>
            <a:r>
              <a:rPr lang="en-US" sz="2800" b="1" kern="100" dirty="0" err="1">
                <a:effectLst/>
                <a:latin typeface="Times New Roman" panose="02020603050405020304" pitchFamily="18" charset="0"/>
                <a:ea typeface="SimSun" panose="02010600030101010101" pitchFamily="2" charset="-122"/>
              </a:rPr>
              <a:t>Bài</a:t>
            </a:r>
            <a:r>
              <a:rPr lang="en-US" sz="2800" b="1" kern="100" dirty="0">
                <a:effectLst/>
                <a:latin typeface="Times New Roman" panose="02020603050405020304" pitchFamily="18" charset="0"/>
                <a:ea typeface="SimSun" panose="02010600030101010101" pitchFamily="2" charset="-122"/>
              </a:rPr>
              <a:t> 3</a:t>
            </a:r>
            <a:r>
              <a:rPr lang="en-US" sz="2800" b="1" dirty="0">
                <a:effectLst/>
                <a:latin typeface="Times New Roman" panose="02020603050405020304" pitchFamily="18" charset="0"/>
                <a:ea typeface="Arial" panose="020B0604020202020204" pitchFamily="34" charset="0"/>
              </a:rPr>
              <a:t>: </a:t>
            </a:r>
            <a:r>
              <a:rPr lang="en-US" sz="2800" b="1" dirty="0">
                <a:effectLst/>
                <a:latin typeface="Times New Roman" panose="02020603050405020304" pitchFamily="18" charset="0"/>
                <a:ea typeface="Times New Roman" panose="02020603050405020304" pitchFamily="18" charset="0"/>
              </a:rPr>
              <a:t>(</a:t>
            </a:r>
            <a:r>
              <a:rPr lang="en-US" sz="2800" b="1" dirty="0" err="1">
                <a:effectLst/>
                <a:latin typeface="Times New Roman" panose="02020603050405020304" pitchFamily="18" charset="0"/>
                <a:ea typeface="Times New Roman" panose="02020603050405020304" pitchFamily="18" charset="0"/>
              </a:rPr>
              <a:t>sgk</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tr43</a:t>
            </a:r>
            <a:r>
              <a:rPr lang="en-US" sz="2800" b="1"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30480" marR="30480" algn="just">
              <a:spcAft>
                <a:spcPts val="0"/>
              </a:spcAft>
            </a:pPr>
            <a:r>
              <a:rPr lang="en-US" sz="2800" dirty="0" err="1">
                <a:solidFill>
                  <a:srgbClr val="000000"/>
                </a:solidFill>
                <a:effectLst/>
                <a:latin typeface="Times New Roman" panose="02020603050405020304" pitchFamily="18" charset="0"/>
                <a:ea typeface="Times New Roman" panose="02020603050405020304" pitchFamily="18" charset="0"/>
              </a:rPr>
              <a:t>Tìm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ngữ</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dưới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đây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Xác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tâm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thành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tố</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phụ</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30480" marR="30480" algn="just">
              <a:spcAft>
                <a:spcPts val="0"/>
              </a:spcAft>
            </a:pPr>
            <a:r>
              <a:rPr lang="en-US" sz="2800" i="1" dirty="0">
                <a:solidFill>
                  <a:srgbClr val="000000"/>
                </a:solidFill>
                <a:effectLst/>
                <a:latin typeface="Times New Roman" panose="02020603050405020304" pitchFamily="18" charset="0"/>
                <a:ea typeface="Times New Roman" panose="02020603050405020304" pitchFamily="18" charset="0"/>
              </a:rPr>
              <a:t>a) Ở </a:t>
            </a:r>
            <a:r>
              <a:rPr lang="en-US" sz="2800" i="1" dirty="0" err="1">
                <a:solidFill>
                  <a:srgbClr val="000000"/>
                </a:solidFill>
                <a:effectLst/>
                <a:latin typeface="Times New Roman" panose="02020603050405020304" pitchFamily="18" charset="0"/>
                <a:ea typeface="Times New Roman" panose="02020603050405020304" pitchFamily="18" charset="0"/>
              </a:rPr>
              <a:t>việc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làm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nhỏ</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đó</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chúng</a:t>
            </a:r>
            <a:r>
              <a:rPr lang="en-US" sz="2800" i="1" dirty="0">
                <a:solidFill>
                  <a:srgbClr val="000000"/>
                </a:solidFill>
                <a:effectLst/>
                <a:latin typeface="Times New Roman" panose="02020603050405020304" pitchFamily="18" charset="0"/>
                <a:ea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rPr>
              <a:t>càng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thấy</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quý</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trọng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biết</a:t>
            </a:r>
            <a:r>
              <a:rPr lang="en-US" sz="2800" i="1" dirty="0">
                <a:solidFill>
                  <a:srgbClr val="000000"/>
                </a:solidFill>
                <a:effectLst/>
                <a:latin typeface="Times New Roman" panose="02020603050405020304" pitchFamily="18" charset="0"/>
                <a:ea typeface="Times New Roman" panose="02020603050405020304" pitchFamily="18" charset="0"/>
              </a:rPr>
              <a:t> bao </a:t>
            </a:r>
            <a:r>
              <a:rPr lang="en-US" sz="2800" i="1" dirty="0" err="1">
                <a:solidFill>
                  <a:srgbClr val="000000"/>
                </a:solidFill>
                <a:effectLst/>
                <a:latin typeface="Times New Roman" panose="02020603050405020304" pitchFamily="18" charset="0"/>
                <a:ea typeface="Times New Roman" panose="02020603050405020304" pitchFamily="18" charset="0"/>
              </a:rPr>
              <a:t>kết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quả</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sản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xuất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con </a:t>
            </a:r>
            <a:r>
              <a:rPr lang="en-US" sz="2800" i="1" dirty="0" err="1">
                <a:solidFill>
                  <a:srgbClr val="000000"/>
                </a:solidFill>
                <a:effectLst/>
                <a:latin typeface="Times New Roman" panose="02020603050405020304" pitchFamily="18" charset="0"/>
                <a:ea typeface="Times New Roman" panose="02020603050405020304" pitchFamily="18" charset="0"/>
              </a:rPr>
              <a:t>người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kính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trọng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như</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thế</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nào</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người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phục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vụ</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Phạm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Đồng</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30480" marR="30480" algn="just">
              <a:spcAft>
                <a:spcPts val="0"/>
              </a:spcAft>
            </a:pPr>
            <a:r>
              <a:rPr lang="en-US" sz="2800" i="1" dirty="0">
                <a:solidFill>
                  <a:srgbClr val="000000"/>
                </a:solidFill>
                <a:effectLst/>
                <a:latin typeface="Times New Roman" panose="02020603050405020304" pitchFamily="18" charset="0"/>
                <a:ea typeface="Times New Roman" panose="02020603050405020304" pitchFamily="18" charset="0"/>
              </a:rPr>
              <a:t>b) </a:t>
            </a:r>
            <a:r>
              <a:rPr lang="en-US" sz="2800" i="1" dirty="0" err="1">
                <a:solidFill>
                  <a:srgbClr val="000000"/>
                </a:solidFill>
                <a:effectLst/>
                <a:latin typeface="Times New Roman" panose="02020603050405020304" pitchFamily="18" charset="0"/>
                <a:ea typeface="Times New Roman" panose="02020603050405020304" pitchFamily="18" charset="0"/>
              </a:rPr>
              <a:t>Nhưng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chớ</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hiểu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lầm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rằng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sống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khắc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khổ</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theo</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lối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hành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thanh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tao</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theo</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kiểu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hiền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triết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ẩn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dật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Phạm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Đồng</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16952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0000"/>
            <a:lum/>
          </a:blip>
          <a:srcRect/>
          <a:stretch>
            <a:fillRect l="-2000" r="-5000"/>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10C238D3-8581-39BD-FFBF-802ECF14D73F}"/>
              </a:ext>
            </a:extLst>
          </p:cNvPr>
          <p:cNvSpPr txBox="1"/>
          <p:nvPr/>
        </p:nvSpPr>
        <p:spPr>
          <a:xfrm>
            <a:off x="179361" y="188299"/>
            <a:ext cx="11665635" cy="1815882"/>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 Ở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việc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làm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nhỏ</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đó</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chúng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ta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càng</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thấy</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Bác</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quý</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trọng</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biết</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bao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kết</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quả</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sản</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xuất</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của</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con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người</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và</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kính</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trọng</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như</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thế</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nào</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người</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phục</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vụ</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endPar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endParaRPr>
          </a:p>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b)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Nhưng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chớ</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hiểu</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lầm</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rằng</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Bác</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sống</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khắc</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khổ</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theo</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lối</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nhà</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tu</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hành</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thanh</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tao</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theo</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kiểu</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nhà</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hiền</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triết</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ẩn</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r>
              <a:rPr kumimoji="0" lang="en-US" sz="2800" b="1" i="1"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mn-cs"/>
              </a:rPr>
              <a:t>dật</a:t>
            </a:r>
            <a:r>
              <a:rPr kumimoji="0" lang="en-US" sz="2800" b="1" i="1"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rPr>
              <a:t>. </a:t>
            </a:r>
            <a:endPar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mn-cs"/>
            </a:endParaRPr>
          </a:p>
        </p:txBody>
      </p:sp>
      <p:graphicFrame>
        <p:nvGraphicFramePr>
          <p:cNvPr id="8" name="Table 7">
            <a:extLst>
              <a:ext uri="{FF2B5EF4-FFF2-40B4-BE49-F238E27FC236}">
                <a16:creationId xmlns:a16="http://schemas.microsoft.com/office/drawing/2014/main" xmlns="" id="{0C63A01E-9D43-B8D6-5B94-F69676FF74A9}"/>
              </a:ext>
            </a:extLst>
          </p:cNvPr>
          <p:cNvGraphicFramePr>
            <a:graphicFrameLocks noGrp="1"/>
          </p:cNvGraphicFramePr>
          <p:nvPr>
            <p:extLst>
              <p:ext uri="{D42A27DB-BD31-4B8C-83A1-F6EECF244321}">
                <p14:modId xmlns:p14="http://schemas.microsoft.com/office/powerpoint/2010/main" xmlns="" val="1477890483"/>
              </p:ext>
            </p:extLst>
          </p:nvPr>
        </p:nvGraphicFramePr>
        <p:xfrm>
          <a:off x="900332" y="2617350"/>
          <a:ext cx="9481625" cy="2236470"/>
        </p:xfrm>
        <a:graphic>
          <a:graphicData uri="http://schemas.openxmlformats.org/drawingml/2006/table">
            <a:tbl>
              <a:tblPr firstRow="1" firstCol="1" bandRow="1"/>
              <a:tblGrid>
                <a:gridCol w="2750891">
                  <a:extLst>
                    <a:ext uri="{9D8B030D-6E8A-4147-A177-3AD203B41FA5}">
                      <a16:colId xmlns:a16="http://schemas.microsoft.com/office/drawing/2014/main" xmlns="" val="2012005525"/>
                    </a:ext>
                  </a:extLst>
                </a:gridCol>
                <a:gridCol w="3143649">
                  <a:extLst>
                    <a:ext uri="{9D8B030D-6E8A-4147-A177-3AD203B41FA5}">
                      <a16:colId xmlns:a16="http://schemas.microsoft.com/office/drawing/2014/main" xmlns="" val="654230285"/>
                    </a:ext>
                  </a:extLst>
                </a:gridCol>
                <a:gridCol w="3587085">
                  <a:extLst>
                    <a:ext uri="{9D8B030D-6E8A-4147-A177-3AD203B41FA5}">
                      <a16:colId xmlns:a16="http://schemas.microsoft.com/office/drawing/2014/main" xmlns="" val="2492838164"/>
                    </a:ext>
                  </a:extLst>
                </a:gridCol>
              </a:tblGrid>
              <a:tr h="191135">
                <a:tc>
                  <a:txBody>
                    <a:bodyPr/>
                    <a:lstStyle/>
                    <a:p>
                      <a:pPr algn="ctr"/>
                      <a:r>
                        <a:rPr lang="en-US" sz="3200" b="1" dirty="0" err="1">
                          <a:solidFill>
                            <a:srgbClr val="0000CC"/>
                          </a:solidFill>
                          <a:effectLst/>
                          <a:latin typeface="Times New Roman" panose="02020603050405020304" pitchFamily="18" charset="0"/>
                          <a:ea typeface="Times New Roman" panose="02020603050405020304" pitchFamily="18" charset="0"/>
                        </a:rPr>
                        <a:t>Thành</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phần</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trước</a:t>
                      </a:r>
                      <a:endParaRPr lang="en-US" sz="3200" dirty="0">
                        <a:solidFill>
                          <a:srgbClr val="0000CC"/>
                        </a:solidFill>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200" b="1" dirty="0" err="1">
                          <a:solidFill>
                            <a:srgbClr val="0000CC"/>
                          </a:solidFill>
                          <a:effectLst/>
                          <a:latin typeface="Times New Roman" panose="02020603050405020304" pitchFamily="18" charset="0"/>
                          <a:ea typeface="Times New Roman" panose="02020603050405020304" pitchFamily="18" charset="0"/>
                        </a:rPr>
                        <a:t>Thành</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phần</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trung</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tâm</a:t>
                      </a:r>
                      <a:endParaRPr lang="en-US" sz="3200" dirty="0">
                        <a:solidFill>
                          <a:srgbClr val="0000CC"/>
                        </a:solidFill>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en-US" sz="3200" b="1" dirty="0" err="1">
                          <a:solidFill>
                            <a:srgbClr val="0000CC"/>
                          </a:solidFill>
                          <a:effectLst/>
                          <a:latin typeface="Times New Roman" panose="02020603050405020304" pitchFamily="18" charset="0"/>
                          <a:ea typeface="Times New Roman" panose="02020603050405020304" pitchFamily="18" charset="0"/>
                        </a:rPr>
                        <a:t>Thành</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phần</a:t>
                      </a:r>
                      <a:r>
                        <a:rPr lang="en-US" sz="3200" b="1" dirty="0">
                          <a:solidFill>
                            <a:srgbClr val="0000CC"/>
                          </a:solidFill>
                          <a:effectLst/>
                          <a:latin typeface="Times New Roman" panose="02020603050405020304" pitchFamily="18" charset="0"/>
                          <a:ea typeface="Times New Roman" panose="02020603050405020304" pitchFamily="18" charset="0"/>
                        </a:rPr>
                        <a:t> </a:t>
                      </a:r>
                      <a:r>
                        <a:rPr lang="en-US" sz="3200" b="1" dirty="0" err="1">
                          <a:solidFill>
                            <a:srgbClr val="0000CC"/>
                          </a:solidFill>
                          <a:effectLst/>
                          <a:latin typeface="Times New Roman" panose="02020603050405020304" pitchFamily="18" charset="0"/>
                          <a:ea typeface="Times New Roman" panose="02020603050405020304" pitchFamily="18" charset="0"/>
                        </a:rPr>
                        <a:t>sau</a:t>
                      </a:r>
                      <a:endParaRPr lang="en-US" sz="3200" dirty="0">
                        <a:solidFill>
                          <a:srgbClr val="0000CC"/>
                        </a:solidFill>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xmlns="" val="2779862771"/>
                  </a:ext>
                </a:extLst>
              </a:tr>
              <a:tr h="191135">
                <a:tc>
                  <a:txBody>
                    <a:bodyPr/>
                    <a:lstStyle/>
                    <a:p>
                      <a:endParaRPr lang="en-US" sz="3200" dirty="0">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endParaRPr lang="en-US" sz="3200" dirty="0">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30480" marR="30480" algn="just">
                        <a:spcAft>
                          <a:spcPts val="0"/>
                        </a:spcAft>
                      </a:pPr>
                      <a:endParaRPr lang="en-US" sz="3200" dirty="0">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2184915618"/>
                  </a:ext>
                </a:extLst>
              </a:tr>
              <a:tr h="182245">
                <a:tc>
                  <a:txBody>
                    <a:bodyPr/>
                    <a:lstStyle/>
                    <a:p>
                      <a:endParaRPr lang="en-US" sz="3200" dirty="0">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30480" marR="30480" algn="just">
                        <a:spcAft>
                          <a:spcPts val="0"/>
                        </a:spcAft>
                      </a:pPr>
                      <a:endParaRPr lang="en-US" sz="3200" dirty="0">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30480" marR="30480" algn="just">
                        <a:spcAft>
                          <a:spcPts val="0"/>
                        </a:spcAft>
                      </a:pPr>
                      <a:endParaRPr lang="en-US" sz="3200" dirty="0">
                        <a:effectLst/>
                        <a:latin typeface="Times New Roman" panose="02020603050405020304" pitchFamily="18" charset="0"/>
                        <a:ea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990939727"/>
                  </a:ext>
                </a:extLst>
              </a:tr>
            </a:tbl>
          </a:graphicData>
        </a:graphic>
      </p:graphicFrame>
      <p:sp>
        <p:nvSpPr>
          <p:cNvPr id="12" name="TextBox 11">
            <a:extLst>
              <a:ext uri="{FF2B5EF4-FFF2-40B4-BE49-F238E27FC236}">
                <a16:creationId xmlns:a16="http://schemas.microsoft.com/office/drawing/2014/main" xmlns="" id="{1C158235-8877-F7B6-E2C4-46921A968C6A}"/>
              </a:ext>
            </a:extLst>
          </p:cNvPr>
          <p:cNvSpPr txBox="1"/>
          <p:nvPr/>
        </p:nvSpPr>
        <p:spPr>
          <a:xfrm>
            <a:off x="1389185" y="3625466"/>
            <a:ext cx="1550963"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càng</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14" name="TextBox 13">
            <a:extLst>
              <a:ext uri="{FF2B5EF4-FFF2-40B4-BE49-F238E27FC236}">
                <a16:creationId xmlns:a16="http://schemas.microsoft.com/office/drawing/2014/main" xmlns="" id="{FCF7DB85-F7FD-4044-B75A-3B6746EA6254}"/>
              </a:ext>
            </a:extLst>
          </p:cNvPr>
          <p:cNvSpPr txBox="1"/>
          <p:nvPr/>
        </p:nvSpPr>
        <p:spPr>
          <a:xfrm>
            <a:off x="4076114" y="3731586"/>
            <a:ext cx="1452489"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thấy</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16" name="TextBox 15">
            <a:extLst>
              <a:ext uri="{FF2B5EF4-FFF2-40B4-BE49-F238E27FC236}">
                <a16:creationId xmlns:a16="http://schemas.microsoft.com/office/drawing/2014/main" xmlns="" id="{B17868D6-FED6-1A92-A307-783DDB5B7916}"/>
              </a:ext>
            </a:extLst>
          </p:cNvPr>
          <p:cNvSpPr txBox="1"/>
          <p:nvPr/>
        </p:nvSpPr>
        <p:spPr>
          <a:xfrm>
            <a:off x="7002193" y="3699451"/>
            <a:ext cx="2999936" cy="584775"/>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Bác</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quý</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 </a:t>
            </a: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vụ</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18" name="TextBox 17">
            <a:extLst>
              <a:ext uri="{FF2B5EF4-FFF2-40B4-BE49-F238E27FC236}">
                <a16:creationId xmlns:a16="http://schemas.microsoft.com/office/drawing/2014/main" xmlns="" id="{7B1B2176-4CB3-BDB1-BCA6-8690595E3435}"/>
              </a:ext>
            </a:extLst>
          </p:cNvPr>
          <p:cNvSpPr txBox="1"/>
          <p:nvPr/>
        </p:nvSpPr>
        <p:spPr>
          <a:xfrm>
            <a:off x="1371601" y="4245387"/>
            <a:ext cx="1568547"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Chớ</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0" name="TextBox 19">
            <a:extLst>
              <a:ext uri="{FF2B5EF4-FFF2-40B4-BE49-F238E27FC236}">
                <a16:creationId xmlns:a16="http://schemas.microsoft.com/office/drawing/2014/main" xmlns="" id="{3B2D7355-B818-0E8B-227F-DB25A96EA3D4}"/>
              </a:ext>
            </a:extLst>
          </p:cNvPr>
          <p:cNvSpPr txBox="1"/>
          <p:nvPr/>
        </p:nvSpPr>
        <p:spPr>
          <a:xfrm>
            <a:off x="3903785" y="4245386"/>
            <a:ext cx="2192215" cy="584775"/>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hiểu</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lầm</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22" name="TextBox 21">
            <a:extLst>
              <a:ext uri="{FF2B5EF4-FFF2-40B4-BE49-F238E27FC236}">
                <a16:creationId xmlns:a16="http://schemas.microsoft.com/office/drawing/2014/main" xmlns="" id="{E6611E50-2E51-5CC3-9D73-7E17733FA3E3}"/>
              </a:ext>
            </a:extLst>
          </p:cNvPr>
          <p:cNvSpPr txBox="1"/>
          <p:nvPr/>
        </p:nvSpPr>
        <p:spPr>
          <a:xfrm>
            <a:off x="6819314" y="4238704"/>
            <a:ext cx="3562643" cy="584775"/>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Bác</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sống</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 </a:t>
            </a: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ẩn</a:t>
            </a:r>
            <a:r>
              <a:rPr kumimoji="0" lang="en-US" sz="3200" b="1"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dật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xmlns="" val="292762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barn(inVertical)">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barn(inVertical)">
                                      <p:cBhvr>
                                        <p:cTn id="28" dur="500"/>
                                        <p:tgtEl>
                                          <p:spTgt spid="18"/>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arn(inVertical)">
                                      <p:cBhvr>
                                        <p:cTn id="31" dur="500"/>
                                        <p:tgtEl>
                                          <p:spTgt spid="20"/>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barn(inVertical)">
                                      <p:cBhvr>
                                        <p:cTn id="3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4" grpId="0"/>
      <p:bldP spid="16" grpId="0"/>
      <p:bldP spid="18" grpId="0"/>
      <p:bldP spid="20" grpId="0"/>
      <p:bldP spid="22"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869fcea7af9c2f38558ce679f19912a17dbe76dd"/>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791</TotalTime>
  <Words>927</Words>
  <Application>Microsoft Office PowerPoint</Application>
  <PresentationFormat>Custom</PresentationFormat>
  <Paragraphs>88</Paragraphs>
  <Slides>14</Slides>
  <Notes>12</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Office Theme</vt:lpstr>
      <vt:lpstr>2_Office Theme</vt:lpstr>
      <vt:lpstr>1_Office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DNC</cp:lastModifiedBy>
  <cp:revision>9</cp:revision>
  <dcterms:created xsi:type="dcterms:W3CDTF">2023-01-23T10:33:27Z</dcterms:created>
  <dcterms:modified xsi:type="dcterms:W3CDTF">2024-03-16T02:21:38Z</dcterms:modified>
</cp:coreProperties>
</file>