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23" r:id="rId4"/>
    <p:sldMasterId id="2147483763" r:id="rId5"/>
  </p:sldMasterIdLst>
  <p:notesMasterIdLst>
    <p:notesMasterId r:id="rId28"/>
  </p:notesMasterIdLst>
  <p:sldIdLst>
    <p:sldId id="374" r:id="rId6"/>
    <p:sldId id="260" r:id="rId7"/>
    <p:sldId id="267" r:id="rId8"/>
    <p:sldId id="269" r:id="rId9"/>
    <p:sldId id="722" r:id="rId10"/>
    <p:sldId id="264" r:id="rId11"/>
    <p:sldId id="384" r:id="rId12"/>
    <p:sldId id="742" r:id="rId13"/>
    <p:sldId id="785" r:id="rId14"/>
    <p:sldId id="756" r:id="rId15"/>
    <p:sldId id="773" r:id="rId16"/>
    <p:sldId id="758" r:id="rId17"/>
    <p:sldId id="788" r:id="rId18"/>
    <p:sldId id="782" r:id="rId19"/>
    <p:sldId id="786" r:id="rId20"/>
    <p:sldId id="686" r:id="rId21"/>
    <p:sldId id="790" r:id="rId22"/>
    <p:sldId id="567" r:id="rId23"/>
    <p:sldId id="634" r:id="rId24"/>
    <p:sldId id="765" r:id="rId25"/>
    <p:sldId id="784" r:id="rId26"/>
    <p:sldId id="56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66FFFF"/>
    <a:srgbClr val="00FFCC"/>
    <a:srgbClr val="E6E6E6"/>
    <a:srgbClr val="FDDE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18" autoAdjust="0"/>
    <p:restoredTop sz="94291" autoAdjust="0"/>
  </p:normalViewPr>
  <p:slideViewPr>
    <p:cSldViewPr snapToGrid="0">
      <p:cViewPr varScale="1">
        <p:scale>
          <a:sx n="106" d="100"/>
          <a:sy n="106" d="100"/>
        </p:scale>
        <p:origin x="-7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7ABC2-1E3E-4646-A63B-0F4580AE8B0B}" type="doc">
      <dgm:prSet loTypeId="urn:microsoft.com/office/officeart/2008/layout/PictureStrip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229376F-DEFA-46DC-9C3C-A170E9948F5A}">
      <dgm:prSet phldrT="[Text]"/>
      <dgm:spPr/>
      <dgm:t>
        <a:bodyPr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Bối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thợ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mộc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F97835-0C45-4B77-AB82-3E093DCA3DC5}" type="parTrans" cxnId="{392FA95C-FDA3-4F34-80B4-D32BD7384227}">
      <dgm:prSet/>
      <dgm:spPr/>
      <dgm:t>
        <a:bodyPr/>
        <a:lstStyle/>
        <a:p>
          <a:endParaRPr lang="en-US"/>
        </a:p>
      </dgm:t>
    </dgm:pt>
    <dgm:pt modelId="{7879509C-5D8F-4169-AD31-39C8825D93FD}" type="sibTrans" cxnId="{392FA95C-FDA3-4F34-80B4-D32BD7384227}">
      <dgm:prSet/>
      <dgm:spPr/>
      <dgm:t>
        <a:bodyPr/>
        <a:lstStyle/>
        <a:p>
          <a:endParaRPr lang="en-US"/>
        </a:p>
      </dgm:t>
    </dgm:pt>
    <dgm:pt modelId="{E86726DE-AD49-4162-972D-F17CB8035378}">
      <dgm:prSet phldrT="[Text]"/>
      <dgm:spPr>
        <a:solidFill>
          <a:prstClr val="white">
            <a:alpha val="4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45159" tIns="137160" rIns="137160" bIns="137160" numCol="1" spcCol="1270" anchor="ctr" anchorCtr="0"/>
        <a:lstStyle/>
        <a:p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2:Công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đẽo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cày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thợ</a:t>
          </a:r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mộc</a:t>
          </a:r>
          <a:endParaRPr lang="en-U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CBE9A2-A19D-4295-8876-1407D63D3DBB}" type="parTrans" cxnId="{0D0EF57D-F4FA-4F46-8BF0-DA13CBC7DBEA}">
      <dgm:prSet/>
      <dgm:spPr/>
      <dgm:t>
        <a:bodyPr/>
        <a:lstStyle/>
        <a:p>
          <a:endParaRPr lang="en-US"/>
        </a:p>
      </dgm:t>
    </dgm:pt>
    <dgm:pt modelId="{166D7B46-58B2-4766-B462-C346FDDEF98A}" type="sibTrans" cxnId="{0D0EF57D-F4FA-4F46-8BF0-DA13CBC7DBEA}">
      <dgm:prSet/>
      <dgm:spPr/>
      <dgm:t>
        <a:bodyPr/>
        <a:lstStyle/>
        <a:p>
          <a:endParaRPr lang="en-US"/>
        </a:p>
      </dgm:t>
    </dgm:pt>
    <dgm:pt modelId="{15C32F40-088A-4734-8EC7-AF62FB656437}">
      <dgm:prSet phldrT="[Text]" custT="1"/>
      <dgm:spPr>
        <a:solidFill>
          <a:prstClr val="white">
            <a:alpha val="4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45159" tIns="137160" rIns="137160" bIns="137160" numCol="1" spcCol="1270" anchor="ctr" anchorCtr="0"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Đoạn</a:t>
          </a: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3:Kết</a:t>
          </a: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quả</a:t>
          </a: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đẽo</a:t>
          </a: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cày</a:t>
          </a:r>
          <a:endParaRPr lang="en-US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8685042-A1CF-4CFB-ACA7-741B6A37B16C}" type="parTrans" cxnId="{D2558AB0-1122-4F48-A1A8-A99F8D173F8A}">
      <dgm:prSet/>
      <dgm:spPr/>
      <dgm:t>
        <a:bodyPr/>
        <a:lstStyle/>
        <a:p>
          <a:endParaRPr lang="en-US"/>
        </a:p>
      </dgm:t>
    </dgm:pt>
    <dgm:pt modelId="{C31FA708-C8C2-47A9-BF86-CEADC5710194}" type="sibTrans" cxnId="{D2558AB0-1122-4F48-A1A8-A99F8D173F8A}">
      <dgm:prSet/>
      <dgm:spPr/>
      <dgm:t>
        <a:bodyPr/>
        <a:lstStyle/>
        <a:p>
          <a:endParaRPr lang="en-US"/>
        </a:p>
      </dgm:t>
    </dgm:pt>
    <dgm:pt modelId="{131F63AF-EF21-4E61-A91F-025D3051FB61}" type="pres">
      <dgm:prSet presAssocID="{D267ABC2-1E3E-4646-A63B-0F4580AE8B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A5A9A8-95E4-4988-819B-AE35F49B03EF}" type="pres">
      <dgm:prSet presAssocID="{2229376F-DEFA-46DC-9C3C-A170E9948F5A}" presName="composite" presStyleCnt="0"/>
      <dgm:spPr/>
    </dgm:pt>
    <dgm:pt modelId="{65475794-C87E-432F-ABA6-F2795C98EEF6}" type="pres">
      <dgm:prSet presAssocID="{2229376F-DEFA-46DC-9C3C-A170E9948F5A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BAAAE-C808-4F6A-9B16-E1C4D529C9AF}" type="pres">
      <dgm:prSet presAssocID="{2229376F-DEFA-46DC-9C3C-A170E9948F5A}" presName="rect2" presStyleLbl="fgImgPlace1" presStyleIdx="0" presStyleCnt="3"/>
      <dgm:spPr/>
    </dgm:pt>
    <dgm:pt modelId="{D3DAF90E-EF64-4749-A4B5-FF2BEDF07B24}" type="pres">
      <dgm:prSet presAssocID="{7879509C-5D8F-4169-AD31-39C8825D93FD}" presName="sibTrans" presStyleCnt="0"/>
      <dgm:spPr/>
    </dgm:pt>
    <dgm:pt modelId="{87BBCC43-127A-4F00-9FD9-A844E3692820}" type="pres">
      <dgm:prSet presAssocID="{E86726DE-AD49-4162-972D-F17CB8035378}" presName="composite" presStyleCnt="0"/>
      <dgm:spPr/>
    </dgm:pt>
    <dgm:pt modelId="{D8672E26-9067-4A54-93D1-5CAFE7CC8049}" type="pres">
      <dgm:prSet presAssocID="{E86726DE-AD49-4162-972D-F17CB8035378}" presName="rect1" presStyleLbl="trAlignAcc1" presStyleIdx="1" presStyleCnt="3">
        <dgm:presLayoutVars>
          <dgm:bulletEnabled val="1"/>
        </dgm:presLayoutVars>
      </dgm:prSet>
      <dgm:spPr>
        <a:xfrm>
          <a:off x="1924367" y="2112407"/>
          <a:ext cx="4465319" cy="1395412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F5ED2AD0-849D-4621-B704-B08942F3B724}" type="pres">
      <dgm:prSet presAssocID="{E86726DE-AD49-4162-972D-F17CB8035378}" presName="rect2" presStyleLbl="fgImgPlace1" presStyleIdx="1" presStyleCnt="3"/>
      <dgm:spPr/>
    </dgm:pt>
    <dgm:pt modelId="{C0A888DA-DD15-4F39-81FC-4E7AD5130BF7}" type="pres">
      <dgm:prSet presAssocID="{166D7B46-58B2-4766-B462-C346FDDEF98A}" presName="sibTrans" presStyleCnt="0"/>
      <dgm:spPr/>
    </dgm:pt>
    <dgm:pt modelId="{6D134064-E7A8-4A17-B8F2-9C2F74A8DCAF}" type="pres">
      <dgm:prSet presAssocID="{15C32F40-088A-4734-8EC7-AF62FB656437}" presName="composite" presStyleCnt="0"/>
      <dgm:spPr/>
    </dgm:pt>
    <dgm:pt modelId="{CC9B90FE-9E02-4692-80A0-2DD13CFC3E78}" type="pres">
      <dgm:prSet presAssocID="{15C32F40-088A-4734-8EC7-AF62FB656437}" presName="rect1" presStyleLbl="trAlignAcc1" presStyleIdx="2" presStyleCnt="3">
        <dgm:presLayoutVars>
          <dgm:bulletEnabled val="1"/>
        </dgm:presLayoutVars>
      </dgm:prSet>
      <dgm:spPr>
        <a:xfrm>
          <a:off x="1924367" y="3869076"/>
          <a:ext cx="4465319" cy="1395412"/>
        </a:xfrm>
        <a:prstGeom prst="rect">
          <a:avLst/>
        </a:prstGeom>
      </dgm:spPr>
      <dgm:t>
        <a:bodyPr/>
        <a:lstStyle/>
        <a:p>
          <a:endParaRPr lang="en-US"/>
        </a:p>
      </dgm:t>
    </dgm:pt>
    <dgm:pt modelId="{3D8D3228-3D51-47BC-9046-B27752499C72}" type="pres">
      <dgm:prSet presAssocID="{15C32F40-088A-4734-8EC7-AF62FB656437}" presName="rect2" presStyleLbl="fgImgPlace1" presStyleIdx="2" presStyleCnt="3"/>
      <dgm:spPr/>
    </dgm:pt>
  </dgm:ptLst>
  <dgm:cxnLst>
    <dgm:cxn modelId="{C9C7AC56-A7D0-498D-8603-56AB5B4BB626}" type="presOf" srcId="{E86726DE-AD49-4162-972D-F17CB8035378}" destId="{D8672E26-9067-4A54-93D1-5CAFE7CC8049}" srcOrd="0" destOrd="0" presId="urn:microsoft.com/office/officeart/2008/layout/PictureStrips"/>
    <dgm:cxn modelId="{0D0EF57D-F4FA-4F46-8BF0-DA13CBC7DBEA}" srcId="{D267ABC2-1E3E-4646-A63B-0F4580AE8B0B}" destId="{E86726DE-AD49-4162-972D-F17CB8035378}" srcOrd="1" destOrd="0" parTransId="{A7CBE9A2-A19D-4295-8876-1407D63D3DBB}" sibTransId="{166D7B46-58B2-4766-B462-C346FDDEF98A}"/>
    <dgm:cxn modelId="{F8DA9DD7-6332-454D-9229-CEC764A8B42D}" type="presOf" srcId="{15C32F40-088A-4734-8EC7-AF62FB656437}" destId="{CC9B90FE-9E02-4692-80A0-2DD13CFC3E78}" srcOrd="0" destOrd="0" presId="urn:microsoft.com/office/officeart/2008/layout/PictureStrips"/>
    <dgm:cxn modelId="{392FA95C-FDA3-4F34-80B4-D32BD7384227}" srcId="{D267ABC2-1E3E-4646-A63B-0F4580AE8B0B}" destId="{2229376F-DEFA-46DC-9C3C-A170E9948F5A}" srcOrd="0" destOrd="0" parTransId="{BBF97835-0C45-4B77-AB82-3E093DCA3DC5}" sibTransId="{7879509C-5D8F-4169-AD31-39C8825D93FD}"/>
    <dgm:cxn modelId="{D2558AB0-1122-4F48-A1A8-A99F8D173F8A}" srcId="{D267ABC2-1E3E-4646-A63B-0F4580AE8B0B}" destId="{15C32F40-088A-4734-8EC7-AF62FB656437}" srcOrd="2" destOrd="0" parTransId="{28685042-A1CF-4CFB-ACA7-741B6A37B16C}" sibTransId="{C31FA708-C8C2-47A9-BF86-CEADC5710194}"/>
    <dgm:cxn modelId="{F6701982-3A1A-4BDB-BDC4-0A40BA904B6A}" type="presOf" srcId="{2229376F-DEFA-46DC-9C3C-A170E9948F5A}" destId="{65475794-C87E-432F-ABA6-F2795C98EEF6}" srcOrd="0" destOrd="0" presId="urn:microsoft.com/office/officeart/2008/layout/PictureStrips"/>
    <dgm:cxn modelId="{328DDD73-1EFA-48EC-B251-128B510EFDEE}" type="presOf" srcId="{D267ABC2-1E3E-4646-A63B-0F4580AE8B0B}" destId="{131F63AF-EF21-4E61-A91F-025D3051FB61}" srcOrd="0" destOrd="0" presId="urn:microsoft.com/office/officeart/2008/layout/PictureStrips"/>
    <dgm:cxn modelId="{352466C9-FD08-4E93-903D-E4EFCF6D44B0}" type="presParOf" srcId="{131F63AF-EF21-4E61-A91F-025D3051FB61}" destId="{A3A5A9A8-95E4-4988-819B-AE35F49B03EF}" srcOrd="0" destOrd="0" presId="urn:microsoft.com/office/officeart/2008/layout/PictureStrips"/>
    <dgm:cxn modelId="{B15C5F83-C10D-499D-B7C4-C2A26676E59D}" type="presParOf" srcId="{A3A5A9A8-95E4-4988-819B-AE35F49B03EF}" destId="{65475794-C87E-432F-ABA6-F2795C98EEF6}" srcOrd="0" destOrd="0" presId="urn:microsoft.com/office/officeart/2008/layout/PictureStrips"/>
    <dgm:cxn modelId="{78A3BE69-E795-4D46-B99C-C84B8C25E8C3}" type="presParOf" srcId="{A3A5A9A8-95E4-4988-819B-AE35F49B03EF}" destId="{EF2BAAAE-C808-4F6A-9B16-E1C4D529C9AF}" srcOrd="1" destOrd="0" presId="urn:microsoft.com/office/officeart/2008/layout/PictureStrips"/>
    <dgm:cxn modelId="{CA416320-DA99-4D71-A025-6C0683751467}" type="presParOf" srcId="{131F63AF-EF21-4E61-A91F-025D3051FB61}" destId="{D3DAF90E-EF64-4749-A4B5-FF2BEDF07B24}" srcOrd="1" destOrd="0" presId="urn:microsoft.com/office/officeart/2008/layout/PictureStrips"/>
    <dgm:cxn modelId="{971E3669-3553-47EE-B707-77D796D01F8E}" type="presParOf" srcId="{131F63AF-EF21-4E61-A91F-025D3051FB61}" destId="{87BBCC43-127A-4F00-9FD9-A844E3692820}" srcOrd="2" destOrd="0" presId="urn:microsoft.com/office/officeart/2008/layout/PictureStrips"/>
    <dgm:cxn modelId="{2FF45457-9D8D-47E8-A17F-AC0DDDD9F405}" type="presParOf" srcId="{87BBCC43-127A-4F00-9FD9-A844E3692820}" destId="{D8672E26-9067-4A54-93D1-5CAFE7CC8049}" srcOrd="0" destOrd="0" presId="urn:microsoft.com/office/officeart/2008/layout/PictureStrips"/>
    <dgm:cxn modelId="{9FC08F1A-A909-4F89-BBE9-C7A599DB267A}" type="presParOf" srcId="{87BBCC43-127A-4F00-9FD9-A844E3692820}" destId="{F5ED2AD0-849D-4621-B704-B08942F3B724}" srcOrd="1" destOrd="0" presId="urn:microsoft.com/office/officeart/2008/layout/PictureStrips"/>
    <dgm:cxn modelId="{8F8FC78B-84EB-4F7C-AC65-0409096901A5}" type="presParOf" srcId="{131F63AF-EF21-4E61-A91F-025D3051FB61}" destId="{C0A888DA-DD15-4F39-81FC-4E7AD5130BF7}" srcOrd="3" destOrd="0" presId="urn:microsoft.com/office/officeart/2008/layout/PictureStrips"/>
    <dgm:cxn modelId="{37B6388C-77C7-4A8B-8C8E-815028721E59}" type="presParOf" srcId="{131F63AF-EF21-4E61-A91F-025D3051FB61}" destId="{6D134064-E7A8-4A17-B8F2-9C2F74A8DCAF}" srcOrd="4" destOrd="0" presId="urn:microsoft.com/office/officeart/2008/layout/PictureStrips"/>
    <dgm:cxn modelId="{E2693990-15DE-4861-9A92-4BA4626B3452}" type="presParOf" srcId="{6D134064-E7A8-4A17-B8F2-9C2F74A8DCAF}" destId="{CC9B90FE-9E02-4692-80A0-2DD13CFC3E78}" srcOrd="0" destOrd="0" presId="urn:microsoft.com/office/officeart/2008/layout/PictureStrips"/>
    <dgm:cxn modelId="{A73F505F-79BB-4876-98F9-82DBD25A5F8E}" type="presParOf" srcId="{6D134064-E7A8-4A17-B8F2-9C2F74A8DCAF}" destId="{3D8D3228-3D51-47BC-9046-B27752499C7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75794-C87E-432F-ABA6-F2795C98EEF6}">
      <dsp:nvSpPr>
        <dsp:cNvPr id="0" name=""/>
        <dsp:cNvSpPr/>
      </dsp:nvSpPr>
      <dsp:spPr>
        <a:xfrm>
          <a:off x="1924367" y="355737"/>
          <a:ext cx="4465319" cy="13954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Bối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thợ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mộc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4367" y="355737"/>
        <a:ext cx="4465319" cy="1395412"/>
      </dsp:txXfrm>
    </dsp:sp>
    <dsp:sp modelId="{EF2BAAAE-C808-4F6A-9B16-E1C4D529C9AF}">
      <dsp:nvSpPr>
        <dsp:cNvPr id="0" name=""/>
        <dsp:cNvSpPr/>
      </dsp:nvSpPr>
      <dsp:spPr>
        <a:xfrm>
          <a:off x="1738312" y="154178"/>
          <a:ext cx="976788" cy="1465183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72E26-9067-4A54-93D1-5CAFE7CC8049}">
      <dsp:nvSpPr>
        <dsp:cNvPr id="0" name=""/>
        <dsp:cNvSpPr/>
      </dsp:nvSpPr>
      <dsp:spPr>
        <a:xfrm>
          <a:off x="1924367" y="2112407"/>
          <a:ext cx="4465319" cy="1395412"/>
        </a:xfrm>
        <a:prstGeom prst="rect">
          <a:avLst/>
        </a:prstGeom>
        <a:solidFill>
          <a:prstClr val="white">
            <a:alpha val="4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137160" rIns="137160" bIns="1371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Đoạn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2:Công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đẽo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cày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anh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thợ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mộc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4367" y="2112407"/>
        <a:ext cx="4465319" cy="1395412"/>
      </dsp:txXfrm>
    </dsp:sp>
    <dsp:sp modelId="{F5ED2AD0-849D-4621-B704-B08942F3B724}">
      <dsp:nvSpPr>
        <dsp:cNvPr id="0" name=""/>
        <dsp:cNvSpPr/>
      </dsp:nvSpPr>
      <dsp:spPr>
        <a:xfrm>
          <a:off x="1738312" y="1910847"/>
          <a:ext cx="976788" cy="1465183"/>
        </a:xfrm>
        <a:prstGeom prst="rect">
          <a:avLst/>
        </a:prstGeom>
        <a:solidFill>
          <a:schemeClr val="accent4">
            <a:tint val="50000"/>
            <a:hueOff val="5394097"/>
            <a:satOff val="-25103"/>
            <a:lumOff val="-1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9B90FE-9E02-4692-80A0-2DD13CFC3E78}">
      <dsp:nvSpPr>
        <dsp:cNvPr id="0" name=""/>
        <dsp:cNvSpPr/>
      </dsp:nvSpPr>
      <dsp:spPr>
        <a:xfrm>
          <a:off x="1924367" y="3869076"/>
          <a:ext cx="4465319" cy="1395412"/>
        </a:xfrm>
        <a:prstGeom prst="rect">
          <a:avLst/>
        </a:prstGeom>
        <a:solidFill>
          <a:prstClr val="white">
            <a:alpha val="40000"/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5159" tIns="137160" rIns="137160" bIns="1371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Đoạn</a:t>
          </a: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3:Kết</a:t>
          </a: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quả</a:t>
          </a: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của</a:t>
          </a: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việc</a:t>
          </a: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đẽo</a:t>
          </a: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cày</a:t>
          </a:r>
          <a:endParaRPr lang="en-US" sz="2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924367" y="3869076"/>
        <a:ext cx="4465319" cy="1395412"/>
      </dsp:txXfrm>
    </dsp:sp>
    <dsp:sp modelId="{3D8D3228-3D51-47BC-9046-B27752499C72}">
      <dsp:nvSpPr>
        <dsp:cNvPr id="0" name=""/>
        <dsp:cNvSpPr/>
      </dsp:nvSpPr>
      <dsp:spPr>
        <a:xfrm>
          <a:off x="1738312" y="3667516"/>
          <a:ext cx="976788" cy="1465183"/>
        </a:xfrm>
        <a:prstGeom prst="rect">
          <a:avLst/>
        </a:prstGeom>
        <a:solidFill>
          <a:schemeClr val="accent4">
            <a:tint val="50000"/>
            <a:hueOff val="10788194"/>
            <a:satOff val="-50206"/>
            <a:lumOff val="-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7D611-EDDC-4799-8F0C-873EC0707CCE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3C7BA-A8A6-476F-8803-E3CB107ED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12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3C7BA-A8A6-476F-8803-E3CB107ED8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95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3C7BA-A8A6-476F-8803-E3CB107ED8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14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3E13F-BDF6-412A-89E4-5B71A603F4E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2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D8EE0-F30C-8D0A-25C1-392EF28C0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7CBD62-1C7A-BF75-F32C-704B9F192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CBC42F-C784-1170-52FE-6378DFCCD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4F8F77-50B9-F955-DC1B-D1562913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5B4F7D-921D-3C86-4953-710D3E44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13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0A50A-C6B8-8324-9AB0-E6779C1C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D686D7-9689-06A4-3528-07F3D131F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B8224D-3011-32AA-5935-73A517DC9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6BFB18-1E8E-7BB0-0CB4-14FEC16E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C0861F-5B97-4306-2416-DE210B062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26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272CBEC-91BD-D336-0522-BFDF5605B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EA844B-5AE7-A036-8D91-8457B25DC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8CE0DC-A585-F469-58B2-246B30EF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0AEF7-6F47-FDA3-6BB3-14A56B0F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414D0B-E4D0-3AFD-A025-21632DE1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29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37798-E7EA-4FC8-A4AA-5D7E3144F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574179-FB14-4CF7-8DD1-1ED4C0BBB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E25626-D19E-4768-8C92-DC140233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334E6E-2E90-4CC1-AE7E-F2927D22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3653E2-471D-4300-844C-EEDDB750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33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5A01C-B475-4348-9D88-BBA3F254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CA7D0C-CC39-43E0-879A-87701F85F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BDCCC2-8421-40E8-8074-2DE9330A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A3CD6-3C2F-4560-BF03-F90B47B5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AAD671-06FB-40A7-9CBD-B3688A78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71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4FDD2-C1BE-4D41-977D-2E4D4A30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4C490F-787A-4255-B7AF-8F76F20B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C81518-6A23-4D91-A4B3-30497ADC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D84601-1D2F-46F5-9A43-04F797D8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EDB935-CB8E-4C2B-8294-A8D4401B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785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B7D6D-6EF5-4198-AF10-91DFC428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15BBBE-1341-43E5-9710-F4118BCD9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FE94D0-438E-4F6B-BD06-C0253A99C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9487CA-D5AC-4724-AEA4-36953358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33B29A-8917-4DF2-A4F5-FD1CD157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2F89E2-3661-45DF-A368-2DEE6F13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5257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8B29D-8207-4176-AD1B-2CE6C39A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1E209D-1515-4547-8B76-98E409551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E7FA10-2771-4766-BB99-B3113837B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3805A6-5B22-41EF-A8E3-06D8FEC24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058C41-94D4-4F30-99A0-110DF841D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626B206-C54D-4459-AA5F-E3E19D5A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6618845-34AE-4EDE-85F2-993F10E2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7744381-A274-4DD9-AC62-AD8F2856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5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E9386-32F1-4B52-BEAA-4795C529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46A28F-3901-44D5-A0B4-C4822A79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845959-63D2-4685-A357-99FE8183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7357B-9B71-41CD-8702-6F4E6231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354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8D0DCD-DDD0-4944-8E51-50E3AA6D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BECFAD-ED90-4D45-A39B-1DBECF47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2B123C-1907-4EBE-826F-355F459E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599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9B65B-2F6A-4C67-BB58-2B19AFC6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5EFF2-3101-4F6C-9854-8646610B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6B8D01-7B70-47BC-9878-6ADA403F6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24CFA0-BDA4-4FC7-92E9-42956F12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C9C638-0C2F-4DD3-B550-62842478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8F5CB0-AEFA-43C7-90D0-03D71083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29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3A87F-3E10-AEBE-F9E9-2EFD4FB5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4A10E9-559E-1B64-CE64-120F95A74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C923A1-50BA-EB30-6EA0-52FFD24B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9F3130-2809-3019-4D2A-C5B40230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4AC41-4FD3-F82C-5DF9-D342B75A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03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E5A75-BE1B-4248-9C42-E25DBC6E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B36B5D-6A25-4AFA-874A-E54EEA67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F5F96C-3FB3-47C1-BA04-63DF124E7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CFC91-08E4-443A-A762-3F71FE6E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8C235E-F39F-402B-9021-44E8B23B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72EC00-11F3-4B6B-96AC-D4B1D01A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490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53F2B1-75D6-4414-B132-B9C361D5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E3D9B4-1F0A-46DC-8105-40C4B78B4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5DA720-8654-489E-BA66-62192E67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38CD0D-AA49-4859-846F-C1A7FB4E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C751EF-6B71-432B-A450-FF31F640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503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A9744D1-DE1A-4C25-B269-A89E80574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1A1985-5A02-4F9E-BF82-44FD74C56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03F2E6-5296-44EC-BFB3-1F6618B3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41D841-00ED-4B32-9C53-9E139B32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46E4A7-83DB-4E92-8FD8-CCDB2265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51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6790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904E-D0AF-4278-BFA8-EBC74DB32B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44481C-571E-41EB-B409-B43D80B19A2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76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CE2F-18A9-4011-8AAD-C455D6C115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40DBB-0D84-42C3-8338-EBE167CAE1A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03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61B6-2AAC-456C-826F-BD13A4B278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1251C8-54D4-4504-BDCA-3FD62F2EC7B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47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37492-346E-4885-90F8-5B0DB7E5CB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89BC8D-5BCC-4ECB-BC0C-AFBAB57F404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88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E68D-B416-4BDD-A11E-E60F58B46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A5FE00-C197-47C8-9C68-2A9C42F4D75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87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5A564-5202-4738-804C-26D0045BFE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188119-E9A9-4AB9-9031-08A2C508026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30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A4895-52E9-C421-E29D-FFB91E0F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577BB5-5A10-9516-79C3-64451D284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60C6CF-5755-A419-1910-C40E7533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42F8BB-4A37-6951-1A2E-B1413339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E97039-52E6-1CC0-75AC-531131CA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490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AAF5-2243-454E-B9C0-0B31A898A6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2C2629-BA6D-4757-903B-CF8B4071B1C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53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F1C51-4ACD-451B-827F-58059F8BA1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E1054-42B4-4108-9CC4-C0EEC7400EE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17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9A30-4796-4200-AD3F-0A6D35BF2B9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9F08B7-9930-4C69-9BD8-F57D27465C9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90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9F7D5-630A-4230-9FD5-9CA0EB33B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EAB8C-1131-411D-8D6B-6027EB459EA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73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9304-4B90-401D-8EBE-1ACFD999AB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FECB5D-8C47-420F-878B-BEDE3F96ADE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25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25400" y="-12700"/>
            <a:ext cx="6172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821267" y="774700"/>
            <a:ext cx="10549467" cy="530860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9863667" y="2463800"/>
            <a:ext cx="232833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25400" y="4473576"/>
            <a:ext cx="232833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2" y="1392236"/>
            <a:ext cx="8854399" cy="1271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2" y="2829935"/>
            <a:ext cx="8854399" cy="31031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6724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87923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F0851-4052-4098-998D-FE0A4C194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6B6FB3-987A-424A-B6AF-EC54B7DA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AD7C6A-3AFC-490A-A5C0-821BF423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2AA506-B73B-40B0-AEC3-7EA7808E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305159-5A15-4275-B9B8-2BD0B141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86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9056C-3107-46F3-BC63-750C7357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AD99D2-C562-458C-893B-BBD7DE83F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733A82-84CB-4A9B-9F84-413B78FA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0F4F22-7333-4F1F-B61A-42897E1C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510237-6404-4E67-AB25-EF372BE0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139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68FA52-1C58-48F6-B784-73CF1295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40C9F9-0A55-44B6-BE29-2C34F3E30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B5485B-B583-4F31-9BCF-20577803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A8DE39-FFA7-492A-93D5-54CC0BDA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901C15-0BC5-4237-A326-2348B892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09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364FF-23DF-7585-9DE8-09A5C206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7A5AE9-5CDC-3F3F-9679-41DEE358E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A25955-E364-2AFC-DFFB-B5EF8BBBA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C8DB6A-77B1-5435-F19E-E9938F04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D8E902-F379-90E4-167E-A48A38E5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8ADBB1-64BC-4E7A-B430-169E9D3D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5438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B00B5-5827-4EAD-9697-D7B0113F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640D4-65D5-4ED3-98E9-A06E2337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A511B1-20B4-4E34-B510-E7E1AD7C8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BE0FFA-EECF-45AE-A38C-94D2692F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DD85F6-31C5-40E1-A14B-77E000E4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1044E4-B84E-4DA7-847B-7D6975FA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622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8FBAF-6F0C-46FB-A5D5-B441F587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06DD2C-9927-493C-8EE8-7451E33B0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4B84D5-80CF-44B5-A597-C4CCF8367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0F51F5-7AAE-4721-87A9-05F3B39DE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2CFE5F6-5793-450E-8D14-8BA0C7C94D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753B177-B4A4-442F-B168-E6F927E7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85CDE4-67BC-421D-A807-87454B568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2A0338-88D7-4735-B961-299B6D0D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259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9B94FF-40C6-4AF7-BC50-CDF7D8A2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86A1BE-5191-4323-8077-7B99C042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2ABC3A-28E0-4215-B946-0CFA0D6AC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5EA8FA-A930-4A93-8EF8-08314A0B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5282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697E58A-5914-45F1-8746-24241580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51C1CF-89BE-4AB7-A9F5-05FE8671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5B275A-5E65-4735-B67B-8A4AD5C9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315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E6F11-C5CE-4D6A-89BA-DC6B8DD4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3BDB64-CD34-46E8-A7E9-FF1771FD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01326C-5462-4081-A4EF-4D5133EE6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26DB90-D806-4D3E-9E20-2CE85DCE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42EC2F-BCBD-4742-98A0-FB225865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90823C-61AC-4357-8D6E-32FAFCC4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004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73B25-817B-42A5-99FA-E2E79BCB0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3721344-E237-4E2A-86C6-2B6580CC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A4CFF-18E4-444D-8BC7-AD66BA060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65DFF2F-8217-46E5-B81F-FC3C31BF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34DD3A-4AC2-42DE-8036-C9C7BF10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DE12075-6069-4D94-BCE6-218E5E82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99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31103-985E-46C6-AAB5-66F167DB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D49FF3-410C-47BA-AE37-4BB62D861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E7D681-2CC1-4FC0-ACE3-F7E143DC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33B9AD-2B54-4EC7-9F47-F8641A79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152B40-D923-4BB5-982C-BB061CA4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74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F79E774-E9E6-4D9A-96BE-F38FE4E60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C7CBBD-0DAF-4ABB-9D73-B1DB4C106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41DBB0-0F9A-407C-A826-F21387C9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D16167-F7A6-4151-B6F1-7B6EA0A3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1022B7-90F3-42B7-914F-9F7C2307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1428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37798-E7EA-4FC8-A4AA-5D7E3144F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574179-FB14-4CF7-8DD1-1ED4C0BBB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E25626-D19E-4768-8C92-DC140233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334E6E-2E90-4CC1-AE7E-F2927D221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3653E2-471D-4300-844C-EEDDB750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24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5A01C-B475-4348-9D88-BBA3F254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CA7D0C-CC39-43E0-879A-87701F85F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BDCCC2-8421-40E8-8074-2DE9330A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A3CD6-3C2F-4560-BF03-F90B47B56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AAD671-06FB-40A7-9CBD-B3688A78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439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9EB4A-D0B8-3898-6694-ACF60DB7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9F7C9F-7752-28CF-AB78-0113FFC9B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4FA48B-0864-EB4A-4586-3DBF1E4DA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EF1A692-5F39-C311-3F28-ADD32F151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2242117-7152-683D-4547-3E5E41FD6C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B43B179-1ADA-37F1-C53B-EC934431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FDACA2-F423-EC89-85B7-CEBB61B0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5C6CC1-33D5-48E1-5FBB-69D71228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4483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4FDD2-C1BE-4D41-977D-2E4D4A30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4C490F-787A-4255-B7AF-8F76F20BC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C81518-6A23-4D91-A4B3-30497ADC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D84601-1D2F-46F5-9A43-04F797D8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EDB935-CB8E-4C2B-8294-A8D4401B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1073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B7D6D-6EF5-4198-AF10-91DFC428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15BBBE-1341-43E5-9710-F4118BCD9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FE94D0-438E-4F6B-BD06-C0253A99C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9487CA-D5AC-4724-AEA4-36953358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33B29A-8917-4DF2-A4F5-FD1CD157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2F89E2-3661-45DF-A368-2DEE6F13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691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8B29D-8207-4176-AD1B-2CE6C39A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1E209D-1515-4547-8B76-98E409551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E7FA10-2771-4766-BB99-B3113837B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3805A6-5B22-41EF-A8E3-06D8FEC24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058C41-94D4-4F30-99A0-110DF841D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626B206-C54D-4459-AA5F-E3E19D5AE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6618845-34AE-4EDE-85F2-993F10E2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7744381-A274-4DD9-AC62-AD8F2856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6704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E9386-32F1-4B52-BEAA-4795C529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46A28F-3901-44D5-A0B4-C4822A79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845959-63D2-4685-A357-99FE8183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67357B-9B71-41CD-8702-6F4E6231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753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8D0DCD-DDD0-4944-8E51-50E3AA6D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BECFAD-ED90-4D45-A39B-1DBECF47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2B123C-1907-4EBE-826F-355F459E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604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9B65B-2F6A-4C67-BB58-2B19AFC6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5EFF2-3101-4F6C-9854-8646610B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6B8D01-7B70-47BC-9878-6ADA403F6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24CFA0-BDA4-4FC7-92E9-42956F123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C9C638-0C2F-4DD3-B550-628424780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8F5CB0-AEFA-43C7-90D0-03D71083F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8941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E5A75-BE1B-4248-9C42-E25DBC6E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B36B5D-6A25-4AFA-874A-E54EEA67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F5F96C-3FB3-47C1-BA04-63DF124E7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8CFC91-08E4-443A-A762-3F71FE6E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8C235E-F39F-402B-9021-44E8B23B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72EC00-11F3-4B6B-96AC-D4B1D01A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7145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53F2B1-75D6-4414-B132-B9C361D5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E3D9B4-1F0A-46DC-8105-40C4B78B4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5DA720-8654-489E-BA66-62192E67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38CD0D-AA49-4859-846F-C1A7FB4E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C751EF-6B71-432B-A450-FF31F640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641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A9744D1-DE1A-4C25-B269-A89E80574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1A1985-5A02-4F9E-BF82-44FD74C56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03F2E6-5296-44EC-BFB3-1F6618B3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41D841-00ED-4B32-9C53-9E139B32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46E4A7-83DB-4E92-8FD8-CCDB2265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28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6038E-8985-0B4C-1C53-193F451D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DFB643-275B-0A81-706F-577B01C2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67E6A5-21D5-CC30-DF78-3AD3D4F5A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803FE1-200A-F32E-782B-9E66BA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92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3D9D15-ECF8-3670-C526-B8D7ADD7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B8A05B4-180C-2F31-E2E3-06FB9A24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D856C49-9A06-0C44-4EAA-AD398D3B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42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70BCD5-BCA7-4522-0B00-5F908CBF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3BE914-2C8E-79CC-1AD2-EFC3D970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0BA153-C848-62C7-C71D-EF6CFC5E9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0D6ECC-FC77-0DF7-3272-F52345E66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F012F4-5D68-3A0D-C93D-67E1DD7A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CC68B2-EC28-D62A-55C2-9A2090F5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62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A25A0-3A5B-FB21-B462-DA45F805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7C5C7E-D1E4-231F-ACE0-79A86DA04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6DCE81-BE52-A714-9EDF-3E2D1E32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B1FB1A-16B9-25EA-463F-8AE2DBFB8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5BB471-AF3D-BCE6-3BD6-0C44F0FD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D98656-C1BA-0365-0686-79B66742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28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EC349D-2430-8427-B5B1-205D22E1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5E017C-FA6D-BAA0-F8E1-130EE29A2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0907B0-4AD6-04D0-6051-43071FBD79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4719-566D-45AC-B838-49EE6D3E98C4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B88FA1-809A-6A23-BCE5-9B31CE1B2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B8891-6296-2C70-2795-7A56A0E55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D3AAB-7081-4524-884B-CCA22AECC0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4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490884-6A9E-4409-8FEE-92E7A6B9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099876-0B76-43EA-BBFA-671E79384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317EED-2039-40E2-AC52-E6E0D0832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6164CE-7447-4A36-B28D-82351F7B5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A15B9D-4808-4C2D-A184-CA5EF23FD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952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67CF4F-4016-452B-80B2-15AC316D4B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B0C63-21FD-4862-84E6-CF4041F5871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74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64BAEA-143B-4073-A353-CE8EEFA5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5D6056-3BFD-4B66-B417-64D82C03B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3E8072-DBD1-41FB-975A-259BFCCF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900AA-C516-465A-9029-4CF99042D5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A92D8D-5EED-4538-8E28-C2B804168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C9199-42EE-4350-B27A-2EE172D9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5FEDD-C6A7-4451-8CFF-24F27A8DC6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490884-6A9E-4409-8FEE-92E7A6B9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099876-0B76-43EA-BBFA-671E79384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317EED-2039-40E2-AC52-E6E0D0832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E98BD-5768-43CF-B05F-423E8097FA3F}" type="datetimeFigureOut">
              <a:rPr lang="en-US" smtClean="0"/>
              <a:pPr/>
              <a:t>3/16/2024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6164CE-7447-4A36-B28D-82351F7B5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A15B9D-4808-4C2D-A184-CA5EF23FD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32CD-A5FB-4FE3-A0C6-E6D9CEC8F6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84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5DF9FC-F824-38DC-F496-9BEB7C06E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57779" cy="6977141"/>
          </a:xfrm>
          <a:prstGeom prst="rect">
            <a:avLst/>
          </a:prstGeom>
        </p:spPr>
      </p:pic>
      <p:sp>
        <p:nvSpPr>
          <p:cNvPr id="2" name="18">
            <a:extLst>
              <a:ext uri="{FF2B5EF4-FFF2-40B4-BE49-F238E27FC236}">
                <a16:creationId xmlns:a16="http://schemas.microsoft.com/office/drawing/2014/main" xmlns="" id="{85AA0039-DFA9-3E25-12EC-806A68A7FF1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8798" y="618961"/>
            <a:ext cx="3903786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TIẾT: 75.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7E041B-6D62-EBF5-D888-496727870D3C}"/>
              </a:ext>
            </a:extLst>
          </p:cNvPr>
          <p:cNvSpPr txBox="1"/>
          <p:nvPr/>
        </p:nvSpPr>
        <p:spPr>
          <a:xfrm>
            <a:off x="2678724" y="1405230"/>
            <a:ext cx="7318717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4400" b="1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defRPr>
            </a:lvl1pPr>
          </a:lstStyle>
          <a:p>
            <a:r>
              <a:rPr lang="vi-VN" dirty="0">
                <a:solidFill>
                  <a:schemeClr val="accent6">
                    <a:lumMod val="75000"/>
                  </a:schemeClr>
                </a:solidFill>
              </a:rPr>
              <a:t>ĐỌC HIỂU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VĂN BẢN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8385BB-3355-33EB-67C4-9487FEDC4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776" y="1877045"/>
            <a:ext cx="10128423" cy="2852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878EF3-C424-88F4-2F02-3EE3DF409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92"/>
            <a:ext cx="12192000" cy="686939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E717BE43-7E04-139E-9F2A-7D2BA9525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0760928"/>
              </p:ext>
            </p:extLst>
          </p:nvPr>
        </p:nvGraphicFramePr>
        <p:xfrm>
          <a:off x="884335" y="1479661"/>
          <a:ext cx="10623038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2031824">
                  <a:extLst>
                    <a:ext uri="{9D8B030D-6E8A-4147-A177-3AD203B41FA5}">
                      <a16:colId xmlns:a16="http://schemas.microsoft.com/office/drawing/2014/main" xmlns="" val="1076031131"/>
                    </a:ext>
                  </a:extLst>
                </a:gridCol>
                <a:gridCol w="3646819">
                  <a:extLst>
                    <a:ext uri="{9D8B030D-6E8A-4147-A177-3AD203B41FA5}">
                      <a16:colId xmlns:a16="http://schemas.microsoft.com/office/drawing/2014/main" xmlns="" val="3394936094"/>
                    </a:ext>
                  </a:extLst>
                </a:gridCol>
                <a:gridCol w="4944395">
                  <a:extLst>
                    <a:ext uri="{9D8B030D-6E8A-4147-A177-3AD203B41FA5}">
                      <a16:colId xmlns:a16="http://schemas.microsoft.com/office/drawing/2014/main" xmlns="" val="2001629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mộc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2788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467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304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36866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AC41AD-1044-C357-BB49-A86F53281F7B}"/>
              </a:ext>
            </a:extLst>
          </p:cNvPr>
          <p:cNvSpPr txBox="1"/>
          <p:nvPr/>
        </p:nvSpPr>
        <p:spPr>
          <a:xfrm>
            <a:off x="3032761" y="2182684"/>
            <a:ext cx="3522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A2A525-726E-0D8D-55B9-F9D18E1BD43A}"/>
              </a:ext>
            </a:extLst>
          </p:cNvPr>
          <p:cNvSpPr txBox="1"/>
          <p:nvPr/>
        </p:nvSpPr>
        <p:spPr>
          <a:xfrm>
            <a:off x="6740183" y="2131243"/>
            <a:ext cx="48287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4572A4B-D975-E998-920B-FD74DD92AFAF}"/>
              </a:ext>
            </a:extLst>
          </p:cNvPr>
          <p:cNvSpPr txBox="1"/>
          <p:nvPr/>
        </p:nvSpPr>
        <p:spPr>
          <a:xfrm>
            <a:off x="3032761" y="3429000"/>
            <a:ext cx="370742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292C77-2987-0718-7168-8526BBFF1B53}"/>
              </a:ext>
            </a:extLst>
          </p:cNvPr>
          <p:cNvSpPr txBox="1"/>
          <p:nvPr/>
        </p:nvSpPr>
        <p:spPr>
          <a:xfrm>
            <a:off x="6740183" y="3377559"/>
            <a:ext cx="48287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ACDAE30-8A1C-6402-A222-506A8453D6D3}"/>
              </a:ext>
            </a:extLst>
          </p:cNvPr>
          <p:cNvSpPr txBox="1"/>
          <p:nvPr/>
        </p:nvSpPr>
        <p:spPr>
          <a:xfrm>
            <a:off x="3032761" y="4564947"/>
            <a:ext cx="33932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BCBF917-7C30-E638-FFB3-24D54C16EB79}"/>
              </a:ext>
            </a:extLst>
          </p:cNvPr>
          <p:cNvSpPr txBox="1"/>
          <p:nvPr/>
        </p:nvSpPr>
        <p:spPr>
          <a:xfrm>
            <a:off x="6847450" y="4564967"/>
            <a:ext cx="4432081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44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DEA7A5-6F7F-26B4-F89A-52F1F1A2B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" y="0"/>
            <a:ext cx="1217036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D6BB5F-E75A-D7BD-C740-8F7C50E795E4}"/>
              </a:ext>
            </a:extLst>
          </p:cNvPr>
          <p:cNvSpPr txBox="1"/>
          <p:nvPr/>
        </p:nvSpPr>
        <p:spPr>
          <a:xfrm>
            <a:off x="2045493" y="2658086"/>
            <a:ext cx="9696158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“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Nghe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đẽo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đẽo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24624F-17C9-7483-9306-DEF9A6024AAD}"/>
              </a:ext>
            </a:extLst>
          </p:cNvPr>
          <p:cNvSpPr txBox="1"/>
          <p:nvPr/>
        </p:nvSpPr>
        <p:spPr>
          <a:xfrm>
            <a:off x="2535701" y="395266"/>
            <a:ext cx="914751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?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Trước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mỗi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góp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ý,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thợ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nhắc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ED2EE75-4ABA-3924-6BF4-B1D277E71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928" y="0"/>
            <a:ext cx="3398694" cy="26580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FD1F54C-C0DF-A16F-9AC9-55DC6956F330}"/>
              </a:ext>
            </a:extLst>
          </p:cNvPr>
          <p:cNvSpPr txBox="1"/>
          <p:nvPr/>
        </p:nvSpPr>
        <p:spPr>
          <a:xfrm>
            <a:off x="3109766" y="2094626"/>
            <a:ext cx="7567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suy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32EEA75-656F-51C7-690B-B2855E41F650}"/>
              </a:ext>
            </a:extLst>
          </p:cNvPr>
          <p:cNvSpPr txBox="1"/>
          <p:nvPr/>
        </p:nvSpPr>
        <p:spPr>
          <a:xfrm>
            <a:off x="244426" y="5032475"/>
            <a:ext cx="75772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-&gt;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liền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đẽo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-&gt;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đẽo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vốn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liếng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ma)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FE8398-8F2D-A0B4-A7AB-CC983076EEFB}"/>
              </a:ext>
            </a:extLst>
          </p:cNvPr>
          <p:cNvSpPr txBox="1"/>
          <p:nvPr/>
        </p:nvSpPr>
        <p:spPr>
          <a:xfrm>
            <a:off x="8456845" y="5032475"/>
            <a:ext cx="34907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Mức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dại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thợ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mộc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xmlns="" id="{0D7DABAA-7A8F-2EC4-C1ED-C6308D6EFE85}"/>
              </a:ext>
            </a:extLst>
          </p:cNvPr>
          <p:cNvSpPr/>
          <p:nvPr/>
        </p:nvSpPr>
        <p:spPr>
          <a:xfrm>
            <a:off x="7934178" y="5267797"/>
            <a:ext cx="351693" cy="710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01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9" grpId="0"/>
      <p:bldP spid="21" grpId="0"/>
      <p:bldP spid="23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45B472-CC24-BC80-01AC-B76BDB5D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5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FEC0D1-F8BA-5580-3B6B-33630CC4F053}"/>
              </a:ext>
            </a:extLst>
          </p:cNvPr>
          <p:cNvSpPr txBox="1"/>
          <p:nvPr/>
        </p:nvSpPr>
        <p:spPr>
          <a:xfrm>
            <a:off x="1554773" y="2158716"/>
            <a:ext cx="9119968" cy="156966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Anh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đẽo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theo.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333D16-50AF-B699-1701-1858482C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2020" y="0"/>
            <a:ext cx="1945443" cy="19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6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F743FF-B522-7488-8A77-A5400D23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45" y="0"/>
            <a:ext cx="12224490" cy="6876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C1F8ABA-0520-92C1-5394-5D9294AD90C4}"/>
              </a:ext>
            </a:extLst>
          </p:cNvPr>
          <p:cNvSpPr txBox="1"/>
          <p:nvPr/>
        </p:nvSpPr>
        <p:spPr>
          <a:xfrm>
            <a:off x="0" y="353387"/>
            <a:ext cx="61124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Kết quả của việc đẽo cày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E4AADC-C71C-DC25-D732-924B444B3B75}"/>
              </a:ext>
            </a:extLst>
          </p:cNvPr>
          <p:cNvSpPr txBox="1"/>
          <p:nvPr/>
        </p:nvSpPr>
        <p:spPr>
          <a:xfrm>
            <a:off x="629530" y="4075542"/>
            <a:ext cx="7206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liếng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1FDB221-60DE-C88B-0E1A-6FCC84400F5B}"/>
              </a:ext>
            </a:extLst>
          </p:cNvPr>
          <p:cNvSpPr txBox="1"/>
          <p:nvPr/>
        </p:nvSpPr>
        <p:spPr>
          <a:xfrm>
            <a:off x="629530" y="1366897"/>
            <a:ext cx="703736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Anh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đẽo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hỏng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ma.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7C5C426F-101C-841B-4AE7-3FFB3A9FD327}"/>
              </a:ext>
            </a:extLst>
          </p:cNvPr>
          <p:cNvSpPr/>
          <p:nvPr/>
        </p:nvSpPr>
        <p:spPr>
          <a:xfrm>
            <a:off x="2785403" y="3429000"/>
            <a:ext cx="1533379" cy="646542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CDC37DE-CE00-8EC7-9F57-72CD3513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791" y="798422"/>
            <a:ext cx="4106018" cy="374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66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45B472-CC24-BC80-01AC-B76BDB5D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5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FEC0D1-F8BA-5580-3B6B-33630CC4F053}"/>
              </a:ext>
            </a:extLst>
          </p:cNvPr>
          <p:cNvSpPr txBox="1"/>
          <p:nvPr/>
        </p:nvSpPr>
        <p:spPr>
          <a:xfrm>
            <a:off x="1536016" y="1979518"/>
            <a:ext cx="9119968" cy="2554545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- Anh ta bày đầy hàng ra nhưng không ai mua.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- Tất cả gỗ đẽo đều hỏng hết.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- Vốn liếng đi đời nhà ma.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=&gt; Anh thợ mộc hết vốn liếng, không đạt được kết quả mong muốn.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333D16-50AF-B699-1701-1858482C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2020" y="0"/>
            <a:ext cx="1945443" cy="19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186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509BB2-F2B3-84A5-9F80-8E7B50D8C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7230"/>
            <a:ext cx="12192000" cy="7012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0E61D7-4160-9E50-DD3D-AF09387DAB58}"/>
              </a:ext>
            </a:extLst>
          </p:cNvPr>
          <p:cNvSpPr txBox="1"/>
          <p:nvPr/>
        </p:nvSpPr>
        <p:spPr>
          <a:xfrm>
            <a:off x="3928727" y="2341532"/>
            <a:ext cx="39773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18745" algn="l"/>
              </a:tabLst>
            </a:pPr>
            <a:r>
              <a:rPr 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5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EED231-3916-F21A-BC35-4E224CC3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20"/>
            <a:ext cx="12224490" cy="6876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030DC1-84EF-99B9-0F76-D524C8677B6C}"/>
              </a:ext>
            </a:extLst>
          </p:cNvPr>
          <p:cNvSpPr txBox="1"/>
          <p:nvPr/>
        </p:nvSpPr>
        <p:spPr>
          <a:xfrm>
            <a:off x="2588454" y="353047"/>
            <a:ext cx="9045528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ả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507EBA-8E6C-7706-A7DA-3DF64E61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928" y="0"/>
            <a:ext cx="3398694" cy="2658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3AD1AB-F0D2-1795-59F5-6E58E174435F}"/>
              </a:ext>
            </a:extLst>
          </p:cNvPr>
          <p:cNvSpPr txBox="1"/>
          <p:nvPr/>
        </p:nvSpPr>
        <p:spPr>
          <a:xfrm>
            <a:off x="1139253" y="1783532"/>
            <a:ext cx="109280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-&gt;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Khi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6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45B472-CC24-BC80-01AC-B76BDB5D5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855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FEC0D1-F8BA-5580-3B6B-33630CC4F053}"/>
              </a:ext>
            </a:extLst>
          </p:cNvPr>
          <p:cNvSpPr txBox="1"/>
          <p:nvPr/>
        </p:nvSpPr>
        <p:spPr>
          <a:xfrm>
            <a:off x="1212458" y="1979518"/>
            <a:ext cx="10111447" cy="2554545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- Bài học: “cả tin người là dại” -&gt; dễ nghe người là dại. 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- Lời khuyên: 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+ Cần tìm hiểu thực tế thay vì nghe và tin một cách mù quáng.</a:t>
            </a:r>
          </a:p>
          <a:p>
            <a:pPr algn="just"/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+ Cần suy xét đúng, sai và cẩn trọng khi làm một việc gì đó.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333D16-50AF-B699-1701-1858482CC7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02020" y="0"/>
            <a:ext cx="1945443" cy="19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7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BA8D214-4838-4943-B3D1-1B40667CFA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51" t="65364"/>
          <a:stretch/>
        </p:blipFill>
        <p:spPr>
          <a:xfrm rot="16200000">
            <a:off x="7020245" y="809944"/>
            <a:ext cx="6628761" cy="37147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BA04A15-D9FB-4CC8-8069-AEA2D3AC51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51" t="65364"/>
          <a:stretch/>
        </p:blipFill>
        <p:spPr>
          <a:xfrm rot="5400000">
            <a:off x="-1457005" y="3528651"/>
            <a:ext cx="6628761" cy="37147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5C8E654-C78B-5CC0-5D6F-3A00833A1A2F}"/>
              </a:ext>
            </a:extLst>
          </p:cNvPr>
          <p:cNvGrpSpPr/>
          <p:nvPr/>
        </p:nvGrpSpPr>
        <p:grpSpPr>
          <a:xfrm>
            <a:off x="183492" y="167624"/>
            <a:ext cx="2246875" cy="2206706"/>
            <a:chOff x="225286" y="1131558"/>
            <a:chExt cx="3118869" cy="279140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586A8F75-FE7A-4054-84B7-A7164ED0BF8B}"/>
                </a:ext>
              </a:extLst>
            </p:cNvPr>
            <p:cNvSpPr/>
            <p:nvPr/>
          </p:nvSpPr>
          <p:spPr>
            <a:xfrm>
              <a:off x="225286" y="1131558"/>
              <a:ext cx="2814067" cy="26390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D8558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6095FE9F-67BF-463E-B1C0-117EAB0A847F}"/>
                </a:ext>
              </a:extLst>
            </p:cNvPr>
            <p:cNvSpPr/>
            <p:nvPr/>
          </p:nvSpPr>
          <p:spPr>
            <a:xfrm>
              <a:off x="530088" y="1283958"/>
              <a:ext cx="2814067" cy="263900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5D8558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C3B85BBD-AD93-4D09-8409-66604070E91A}"/>
                </a:ext>
              </a:extLst>
            </p:cNvPr>
            <p:cNvSpPr txBox="1"/>
            <p:nvPr/>
          </p:nvSpPr>
          <p:spPr>
            <a:xfrm>
              <a:off x="688484" y="1815992"/>
              <a:ext cx="24366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solidFill>
                    <a:prstClr val="white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TỔNG KẾT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</p:grp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91C4F0A4-8766-4ED2-A0C5-CAF810899FDD}"/>
              </a:ext>
            </a:extLst>
          </p:cNvPr>
          <p:cNvSpPr/>
          <p:nvPr/>
        </p:nvSpPr>
        <p:spPr>
          <a:xfrm>
            <a:off x="1444765" y="2628930"/>
            <a:ext cx="1378965" cy="208342"/>
          </a:xfrm>
          <a:custGeom>
            <a:avLst/>
            <a:gdLst>
              <a:gd name="connsiteX0" fmla="*/ 0 w 2800350"/>
              <a:gd name="connsiteY0" fmla="*/ 0 h 285780"/>
              <a:gd name="connsiteX1" fmla="*/ 571500 w 2800350"/>
              <a:gd name="connsiteY1" fmla="*/ 228600 h 285780"/>
              <a:gd name="connsiteX2" fmla="*/ 1028700 w 2800350"/>
              <a:gd name="connsiteY2" fmla="*/ 19050 h 285780"/>
              <a:gd name="connsiteX3" fmla="*/ 1466850 w 2800350"/>
              <a:gd name="connsiteY3" fmla="*/ 247650 h 285780"/>
              <a:gd name="connsiteX4" fmla="*/ 1981200 w 2800350"/>
              <a:gd name="connsiteY4" fmla="*/ 38100 h 285780"/>
              <a:gd name="connsiteX5" fmla="*/ 2343150 w 2800350"/>
              <a:gd name="connsiteY5" fmla="*/ 285750 h 285780"/>
              <a:gd name="connsiteX6" fmla="*/ 2800350 w 2800350"/>
              <a:gd name="connsiteY6" fmla="*/ 19050 h 2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350" h="285780">
                <a:moveTo>
                  <a:pt x="0" y="0"/>
                </a:moveTo>
                <a:cubicBezTo>
                  <a:pt x="200025" y="112712"/>
                  <a:pt x="400050" y="225425"/>
                  <a:pt x="571500" y="228600"/>
                </a:cubicBezTo>
                <a:cubicBezTo>
                  <a:pt x="742950" y="231775"/>
                  <a:pt x="879475" y="15875"/>
                  <a:pt x="1028700" y="19050"/>
                </a:cubicBezTo>
                <a:cubicBezTo>
                  <a:pt x="1177925" y="22225"/>
                  <a:pt x="1308100" y="244475"/>
                  <a:pt x="1466850" y="247650"/>
                </a:cubicBezTo>
                <a:cubicBezTo>
                  <a:pt x="1625600" y="250825"/>
                  <a:pt x="1835150" y="31750"/>
                  <a:pt x="1981200" y="38100"/>
                </a:cubicBezTo>
                <a:cubicBezTo>
                  <a:pt x="2127250" y="44450"/>
                  <a:pt x="2206625" y="288925"/>
                  <a:pt x="2343150" y="285750"/>
                </a:cubicBezTo>
                <a:cubicBezTo>
                  <a:pt x="2479675" y="282575"/>
                  <a:pt x="2640012" y="150812"/>
                  <a:pt x="2800350" y="1905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xmlns="" id="{FC3F3E90-C318-40EA-85F7-556777F23438}"/>
              </a:ext>
            </a:extLst>
          </p:cNvPr>
          <p:cNvSpPr/>
          <p:nvPr/>
        </p:nvSpPr>
        <p:spPr>
          <a:xfrm>
            <a:off x="1533788" y="3107327"/>
            <a:ext cx="1378965" cy="208342"/>
          </a:xfrm>
          <a:custGeom>
            <a:avLst/>
            <a:gdLst>
              <a:gd name="connsiteX0" fmla="*/ 0 w 2800350"/>
              <a:gd name="connsiteY0" fmla="*/ 0 h 285780"/>
              <a:gd name="connsiteX1" fmla="*/ 571500 w 2800350"/>
              <a:gd name="connsiteY1" fmla="*/ 228600 h 285780"/>
              <a:gd name="connsiteX2" fmla="*/ 1028700 w 2800350"/>
              <a:gd name="connsiteY2" fmla="*/ 19050 h 285780"/>
              <a:gd name="connsiteX3" fmla="*/ 1466850 w 2800350"/>
              <a:gd name="connsiteY3" fmla="*/ 247650 h 285780"/>
              <a:gd name="connsiteX4" fmla="*/ 1981200 w 2800350"/>
              <a:gd name="connsiteY4" fmla="*/ 38100 h 285780"/>
              <a:gd name="connsiteX5" fmla="*/ 2343150 w 2800350"/>
              <a:gd name="connsiteY5" fmla="*/ 285750 h 285780"/>
              <a:gd name="connsiteX6" fmla="*/ 2800350 w 2800350"/>
              <a:gd name="connsiteY6" fmla="*/ 19050 h 2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350" h="285780">
                <a:moveTo>
                  <a:pt x="0" y="0"/>
                </a:moveTo>
                <a:cubicBezTo>
                  <a:pt x="200025" y="112712"/>
                  <a:pt x="400050" y="225425"/>
                  <a:pt x="571500" y="228600"/>
                </a:cubicBezTo>
                <a:cubicBezTo>
                  <a:pt x="742950" y="231775"/>
                  <a:pt x="879475" y="15875"/>
                  <a:pt x="1028700" y="19050"/>
                </a:cubicBezTo>
                <a:cubicBezTo>
                  <a:pt x="1177925" y="22225"/>
                  <a:pt x="1308100" y="244475"/>
                  <a:pt x="1466850" y="247650"/>
                </a:cubicBezTo>
                <a:cubicBezTo>
                  <a:pt x="1625600" y="250825"/>
                  <a:pt x="1835150" y="31750"/>
                  <a:pt x="1981200" y="38100"/>
                </a:cubicBezTo>
                <a:cubicBezTo>
                  <a:pt x="2127250" y="44450"/>
                  <a:pt x="2206625" y="288925"/>
                  <a:pt x="2343150" y="285750"/>
                </a:cubicBezTo>
                <a:cubicBezTo>
                  <a:pt x="2479675" y="282575"/>
                  <a:pt x="2640012" y="150812"/>
                  <a:pt x="2800350" y="1905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F7A1E4A4-10CB-449E-95A1-A0C380AA74CC}"/>
              </a:ext>
            </a:extLst>
          </p:cNvPr>
          <p:cNvSpPr/>
          <p:nvPr/>
        </p:nvSpPr>
        <p:spPr>
          <a:xfrm>
            <a:off x="1502834" y="3411487"/>
            <a:ext cx="1378965" cy="208342"/>
          </a:xfrm>
          <a:custGeom>
            <a:avLst/>
            <a:gdLst>
              <a:gd name="connsiteX0" fmla="*/ 0 w 2800350"/>
              <a:gd name="connsiteY0" fmla="*/ 0 h 285780"/>
              <a:gd name="connsiteX1" fmla="*/ 571500 w 2800350"/>
              <a:gd name="connsiteY1" fmla="*/ 228600 h 285780"/>
              <a:gd name="connsiteX2" fmla="*/ 1028700 w 2800350"/>
              <a:gd name="connsiteY2" fmla="*/ 19050 h 285780"/>
              <a:gd name="connsiteX3" fmla="*/ 1466850 w 2800350"/>
              <a:gd name="connsiteY3" fmla="*/ 247650 h 285780"/>
              <a:gd name="connsiteX4" fmla="*/ 1981200 w 2800350"/>
              <a:gd name="connsiteY4" fmla="*/ 38100 h 285780"/>
              <a:gd name="connsiteX5" fmla="*/ 2343150 w 2800350"/>
              <a:gd name="connsiteY5" fmla="*/ 285750 h 285780"/>
              <a:gd name="connsiteX6" fmla="*/ 2800350 w 2800350"/>
              <a:gd name="connsiteY6" fmla="*/ 19050 h 28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0350" h="285780">
                <a:moveTo>
                  <a:pt x="0" y="0"/>
                </a:moveTo>
                <a:cubicBezTo>
                  <a:pt x="200025" y="112712"/>
                  <a:pt x="400050" y="225425"/>
                  <a:pt x="571500" y="228600"/>
                </a:cubicBezTo>
                <a:cubicBezTo>
                  <a:pt x="742950" y="231775"/>
                  <a:pt x="879475" y="15875"/>
                  <a:pt x="1028700" y="19050"/>
                </a:cubicBezTo>
                <a:cubicBezTo>
                  <a:pt x="1177925" y="22225"/>
                  <a:pt x="1308100" y="244475"/>
                  <a:pt x="1466850" y="247650"/>
                </a:cubicBezTo>
                <a:cubicBezTo>
                  <a:pt x="1625600" y="250825"/>
                  <a:pt x="1835150" y="31750"/>
                  <a:pt x="1981200" y="38100"/>
                </a:cubicBezTo>
                <a:cubicBezTo>
                  <a:pt x="2127250" y="44450"/>
                  <a:pt x="2206625" y="288925"/>
                  <a:pt x="2343150" y="285750"/>
                </a:cubicBezTo>
                <a:cubicBezTo>
                  <a:pt x="2479675" y="282575"/>
                  <a:pt x="2640012" y="150812"/>
                  <a:pt x="2800350" y="19050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xmlns="" id="{C4E898DC-44DD-2317-88AD-FE2D39CB3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749" y="167624"/>
            <a:ext cx="8988175" cy="2800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xmlns="" id="{08E9FC88-3891-7E5C-7FAF-7CC94B277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748" y="3315669"/>
            <a:ext cx="8988175" cy="2067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lnSpc>
                <a:spcPct val="120000"/>
              </a:lnSpc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7000"/>
              </a:lnSpc>
            </a:pPr>
            <a:r>
              <a:rPr lang="en-US" altLang="zh-CN" sz="2400" b="1" dirty="0" err="1">
                <a:solidFill>
                  <a:srgbClr val="FF0000"/>
                </a:solidFill>
              </a:rPr>
              <a:t>Nghệ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</a:rPr>
              <a:t>thuật</a:t>
            </a:r>
            <a:r>
              <a:rPr lang="en-US" altLang="zh-CN" sz="2400" b="1" dirty="0">
                <a:solidFill>
                  <a:srgbClr val="FF0000"/>
                </a:solidFill>
              </a:rPr>
              <a:t> 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r>
              <a:rPr lang="en-US" dirty="0"/>
              <a:t>- </a:t>
            </a:r>
            <a:r>
              <a:rPr lang="en-US" dirty="0" err="1"/>
              <a:t>Truyện</a:t>
            </a:r>
            <a:r>
              <a:rPr lang="en-US" dirty="0"/>
              <a:t> </a:t>
            </a:r>
            <a:r>
              <a:rPr lang="en-US" dirty="0" err="1"/>
              <a:t>ngụ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.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3.</a:t>
            </a:r>
          </a:p>
          <a:p>
            <a:r>
              <a:rPr lang="en-US" dirty="0"/>
              <a:t>-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. </a:t>
            </a:r>
          </a:p>
          <a:p>
            <a:r>
              <a:rPr lang="en-US" dirty="0"/>
              <a:t>-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truyện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86298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8C94F87D-D273-2DAE-048F-C075D1E3F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91"/>
          <a:stretch/>
        </p:blipFill>
        <p:spPr>
          <a:xfrm>
            <a:off x="-219838" y="55881"/>
            <a:ext cx="8169089" cy="6458260"/>
          </a:xfrm>
          <a:prstGeom prst="rect">
            <a:avLst/>
          </a:prstGeom>
        </p:spPr>
      </p:pic>
      <p:grpSp>
        <p:nvGrpSpPr>
          <p:cNvPr id="5" name="组合 11">
            <a:extLst>
              <a:ext uri="{FF2B5EF4-FFF2-40B4-BE49-F238E27FC236}">
                <a16:creationId xmlns:a16="http://schemas.microsoft.com/office/drawing/2014/main" xmlns="" id="{591B11AD-CF67-897C-52E3-10C10F52E018}"/>
              </a:ext>
            </a:extLst>
          </p:cNvPr>
          <p:cNvGrpSpPr/>
          <p:nvPr/>
        </p:nvGrpSpPr>
        <p:grpSpPr>
          <a:xfrm>
            <a:off x="3632841" y="343859"/>
            <a:ext cx="5275564" cy="5296449"/>
            <a:chOff x="-558688" y="0"/>
            <a:chExt cx="9107943" cy="6858000"/>
          </a:xfrm>
        </p:grpSpPr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83AE77DE-10B7-F543-50C7-43A90483A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7" name="图片 9">
              <a:extLst>
                <a:ext uri="{FF2B5EF4-FFF2-40B4-BE49-F238E27FC236}">
                  <a16:creationId xmlns:a16="http://schemas.microsoft.com/office/drawing/2014/main" xmlns="" id="{C938FD82-6206-FE94-B746-D62BDDC5F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AC415B6-4162-24FB-5740-8CEE3EA9F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698" y="1606905"/>
            <a:ext cx="3987130" cy="27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63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94EEB1-9152-8E8E-09D0-1EA032B91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7610A0-7D28-E42D-760E-9461E7D06574}"/>
              </a:ext>
            </a:extLst>
          </p:cNvPr>
          <p:cNvSpPr txBox="1"/>
          <p:nvPr/>
        </p:nvSpPr>
        <p:spPr>
          <a:xfrm>
            <a:off x="841130" y="2359925"/>
            <a:ext cx="10509739" cy="10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6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GIỚI THIỆU CHUNG</a:t>
            </a:r>
            <a:endParaRPr lang="en-US" sz="6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62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59DD62-60C7-DA01-24C9-EDC037D74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12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36E989-2BE4-64FC-C425-9F76D6A8087A}"/>
              </a:ext>
            </a:extLst>
          </p:cNvPr>
          <p:cNvSpPr txBox="1"/>
          <p:nvPr/>
        </p:nvSpPr>
        <p:spPr>
          <a:xfrm>
            <a:off x="539262" y="1475748"/>
            <a:ext cx="11113476" cy="2554545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Nếu là người thợ mộc trong câu chuyện em sẽ làm gì trước những lời góp ý của mọi người?</a:t>
            </a:r>
          </a:p>
          <a:p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Kể lại một tình huống tương tự truyện Đẽo cày giữa đường </a:t>
            </a:r>
          </a:p>
        </p:txBody>
      </p:sp>
    </p:spTree>
    <p:extLst>
      <p:ext uri="{BB962C8B-B14F-4D97-AF65-F5344CB8AC3E}">
        <p14:creationId xmlns:p14="http://schemas.microsoft.com/office/powerpoint/2010/main" xmlns="" val="1439037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59DD62-60C7-DA01-24C9-EDC037D74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36E989-2BE4-64FC-C425-9F76D6A8087A}"/>
              </a:ext>
            </a:extLst>
          </p:cNvPr>
          <p:cNvSpPr txBox="1"/>
          <p:nvPr/>
        </p:nvSpPr>
        <p:spPr>
          <a:xfrm>
            <a:off x="328246" y="1982450"/>
            <a:ext cx="11535507" cy="144655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khoảng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5 – 7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Đẽo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cày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8287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E3B7B0-72CF-4335-87A4-9CCC5157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66">
            <a:extLst>
              <a:ext uri="{FF2B5EF4-FFF2-40B4-BE49-F238E27FC236}">
                <a16:creationId xmlns:a16="http://schemas.microsoft.com/office/drawing/2014/main" xmlns="" id="{0F782BF1-FF61-4641-9DF1-F9977354D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25" y="0"/>
            <a:ext cx="3643959" cy="1523159"/>
          </a:xfrm>
          <a:prstGeom prst="rect">
            <a:avLst/>
          </a:prstGeom>
        </p:spPr>
      </p:pic>
      <p:sp>
        <p:nvSpPr>
          <p:cNvPr id="4" name="品 10">
            <a:extLst>
              <a:ext uri="{FF2B5EF4-FFF2-40B4-BE49-F238E27FC236}">
                <a16:creationId xmlns:a16="http://schemas.microsoft.com/office/drawing/2014/main" xmlns="" id="{CF306CC6-A023-4F03-B7AD-60865D73072C}"/>
              </a:ext>
            </a:extLst>
          </p:cNvPr>
          <p:cNvSpPr txBox="1"/>
          <p:nvPr/>
        </p:nvSpPr>
        <p:spPr>
          <a:xfrm>
            <a:off x="4435523" y="708984"/>
            <a:ext cx="347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3200" b="1" dirty="0" err="1">
                <a:solidFill>
                  <a:srgbClr val="0000CC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Hướng</a:t>
            </a:r>
            <a:r>
              <a:rPr lang="en-US" altLang="zh-CN" sz="3200" b="1" dirty="0">
                <a:solidFill>
                  <a:srgbClr val="0000CC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dẫn</a:t>
            </a:r>
            <a:r>
              <a:rPr lang="en-US" altLang="zh-CN" sz="3200" b="1" dirty="0">
                <a:solidFill>
                  <a:srgbClr val="0000CC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tự</a:t>
            </a:r>
            <a:r>
              <a:rPr lang="en-US" altLang="zh-CN" sz="3200" b="1" dirty="0">
                <a:solidFill>
                  <a:srgbClr val="0000CC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CC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học</a:t>
            </a:r>
            <a:endParaRPr lang="zh-CN" altLang="en-US" sz="3200" b="1" dirty="0">
              <a:solidFill>
                <a:srgbClr val="0000CC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xmlns="" id="{0BD8E8EA-5780-4AC7-88AB-3E23CA3E11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2303" y="-103264"/>
            <a:ext cx="3172251" cy="2794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62625F-8666-0A33-355E-7AA70CDDB3E7}"/>
              </a:ext>
            </a:extLst>
          </p:cNvPr>
          <p:cNvSpPr txBox="1"/>
          <p:nvPr/>
        </p:nvSpPr>
        <p:spPr>
          <a:xfrm>
            <a:off x="1804190" y="2232143"/>
            <a:ext cx="10114670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- Tìm đọc những truyện khác cùng thể loại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 - Chuẩn bị: </a:t>
            </a:r>
            <a:r>
              <a:rPr lang="pl-PL" sz="28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Tiếng việt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+ Đọc bài tập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</a:rPr>
              <a:t>+ Trả lời các câu hỏi</a:t>
            </a:r>
            <a:r>
              <a:rPr lang="en-US" sz="2800" i="1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16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3F88BD-0EA4-0870-1E7F-1A7FD2FBD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F2A5C5-E801-F640-5346-F3BC9B299181}"/>
              </a:ext>
            </a:extLst>
          </p:cNvPr>
          <p:cNvSpPr txBox="1"/>
          <p:nvPr/>
        </p:nvSpPr>
        <p:spPr>
          <a:xfrm>
            <a:off x="3858008" y="20929"/>
            <a:ext cx="7118251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4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Đọc – chú thích</a:t>
            </a:r>
            <a:endParaRPr lang="en-US" sz="4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CBD6D2-D3EF-DCE8-5F66-346501AC053E}"/>
              </a:ext>
            </a:extLst>
          </p:cNvPr>
          <p:cNvSpPr txBox="1"/>
          <p:nvPr/>
        </p:nvSpPr>
        <p:spPr>
          <a:xfrm>
            <a:off x="591612" y="1807855"/>
            <a:ext cx="11008775" cy="657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Giọng đọc: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38C182B-1C38-4DD0-745B-89F0C5785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0238" y="20929"/>
            <a:ext cx="1404057" cy="11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29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34583B-A820-FA5D-9487-F3EB3499E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DB1035E-86C1-46B8-8D67-BC8B762D40C1}"/>
              </a:ext>
            </a:extLst>
          </p:cNvPr>
          <p:cNvSpPr/>
          <p:nvPr/>
        </p:nvSpPr>
        <p:spPr>
          <a:xfrm>
            <a:off x="211015" y="44821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E71B261-A8B0-D9BC-554D-83A37F033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9849255"/>
              </p:ext>
            </p:extLst>
          </p:nvPr>
        </p:nvGraphicFramePr>
        <p:xfrm>
          <a:off x="1311531" y="1935479"/>
          <a:ext cx="9343855" cy="2987040"/>
        </p:xfrm>
        <a:graphic>
          <a:graphicData uri="http://schemas.openxmlformats.org/drawingml/2006/table">
            <a:tbl>
              <a:tblPr firstRow="1" firstCol="1" bandRow="1"/>
              <a:tblGrid>
                <a:gridCol w="9343855">
                  <a:extLst>
                    <a:ext uri="{9D8B030D-6E8A-4147-A177-3AD203B41FA5}">
                      <a16:colId xmlns:a16="http://schemas.microsoft.com/office/drawing/2014/main" xmlns="" val="3360905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………………………………………………………</a:t>
                      </a:r>
                    </a:p>
                    <a:p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Nhân vật chính: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…….………………………………………..</a:t>
                      </a:r>
                    </a:p>
                    <a:p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Ngôi kể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……………………………………..………………..</a:t>
                      </a:r>
                    </a:p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:………………………………………..……………….</a:t>
                      </a:r>
                    </a:p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huống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:……………………………….……………</a:t>
                      </a:r>
                    </a:p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:………………………………………..</a:t>
                      </a:r>
                    </a:p>
                    <a:p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:………………………………………………………..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5499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459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BE6860-4386-B1C0-3667-B8BE7D13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392"/>
            <a:ext cx="12192000" cy="6869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E4F385-398A-E297-AC1B-50BF32136BDF}"/>
              </a:ext>
            </a:extLst>
          </p:cNvPr>
          <p:cNvSpPr txBox="1"/>
          <p:nvPr/>
        </p:nvSpPr>
        <p:spPr>
          <a:xfrm>
            <a:off x="815925" y="133657"/>
            <a:ext cx="11029071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A79388-2EE4-35E0-DF0B-8B6F2B066EAC}"/>
              </a:ext>
            </a:extLst>
          </p:cNvPr>
          <p:cNvSpPr txBox="1"/>
          <p:nvPr/>
        </p:nvSpPr>
        <p:spPr>
          <a:xfrm>
            <a:off x="2922123" y="133657"/>
            <a:ext cx="88720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NXB Khoa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2014.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4025E2-49BF-B96C-E389-C4A946FE33F9}"/>
              </a:ext>
            </a:extLst>
          </p:cNvPr>
          <p:cNvSpPr txBox="1"/>
          <p:nvPr/>
        </p:nvSpPr>
        <p:spPr>
          <a:xfrm>
            <a:off x="2922123" y="1073836"/>
            <a:ext cx="6105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261410-D143-9C72-B983-3745D59661CD}"/>
              </a:ext>
            </a:extLst>
          </p:cNvPr>
          <p:cNvSpPr txBox="1"/>
          <p:nvPr/>
        </p:nvSpPr>
        <p:spPr>
          <a:xfrm>
            <a:off x="815925" y="1658611"/>
            <a:ext cx="10202594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Nhân vật chính:</a:t>
            </a:r>
            <a:r>
              <a:rPr lang="vi-VN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Ngôi kể</a:t>
            </a:r>
            <a:r>
              <a:rPr lang="vi-VN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E2FE30-49EA-41D5-A95C-BEF3B4411FAC}"/>
              </a:ext>
            </a:extLst>
          </p:cNvPr>
          <p:cNvSpPr txBox="1"/>
          <p:nvPr/>
        </p:nvSpPr>
        <p:spPr>
          <a:xfrm>
            <a:off x="4206238" y="1795302"/>
            <a:ext cx="27572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người thợ mộc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FEF5D84-3581-184B-7544-2851A339ECB8}"/>
              </a:ext>
            </a:extLst>
          </p:cNvPr>
          <p:cNvSpPr txBox="1"/>
          <p:nvPr/>
        </p:nvSpPr>
        <p:spPr>
          <a:xfrm>
            <a:off x="2868050" y="2380077"/>
            <a:ext cx="177780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 ba.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AE6021-9CC6-064F-7156-B03764A9A342}"/>
              </a:ext>
            </a:extLst>
          </p:cNvPr>
          <p:cNvSpPr txBox="1"/>
          <p:nvPr/>
        </p:nvSpPr>
        <p:spPr>
          <a:xfrm>
            <a:off x="2868050" y="3095991"/>
            <a:ext cx="1777804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CFC23FC-DF1B-37AF-68A9-37357FA4E0AA}"/>
              </a:ext>
            </a:extLst>
          </p:cNvPr>
          <p:cNvSpPr txBox="1"/>
          <p:nvPr/>
        </p:nvSpPr>
        <p:spPr>
          <a:xfrm>
            <a:off x="4645854" y="4035192"/>
            <a:ext cx="72448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</a:rPr>
              <a:t>anh thợ mộc cả tin lời góp ý của mọi người.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E56ECF-5664-64B8-E40D-856F1D31C652}"/>
              </a:ext>
            </a:extLst>
          </p:cNvPr>
          <p:cNvSpPr txBox="1"/>
          <p:nvPr/>
        </p:nvSpPr>
        <p:spPr>
          <a:xfrm>
            <a:off x="5356274" y="5478925"/>
            <a:ext cx="1878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8379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8FD516-4907-8CF2-1ECC-D16979FBD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2516" cy="7046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6C76B0-6C90-39DA-5E41-8D2F93420424}"/>
              </a:ext>
            </a:extLst>
          </p:cNvPr>
          <p:cNvSpPr txBox="1"/>
          <p:nvPr/>
        </p:nvSpPr>
        <p:spPr>
          <a:xfrm>
            <a:off x="4524829" y="217714"/>
            <a:ext cx="61032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5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endParaRPr lang="en-US" sz="6600" dirty="0">
              <a:solidFill>
                <a:srgbClr val="0000CC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B3DE029-64DF-9E2A-2AC9-21088D2A75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60379426"/>
              </p:ext>
            </p:extLst>
          </p:nvPr>
        </p:nvGraphicFramePr>
        <p:xfrm>
          <a:off x="3207435" y="13587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BF24F6-BE82-8C17-EC88-C9EC00DC347A}"/>
              </a:ext>
            </a:extLst>
          </p:cNvPr>
          <p:cNvSpPr txBox="1"/>
          <p:nvPr/>
        </p:nvSpPr>
        <p:spPr>
          <a:xfrm>
            <a:off x="4965896" y="1873273"/>
            <a:ext cx="92846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BEFB33-17F1-2DBB-546A-8D31ED58E981}"/>
              </a:ext>
            </a:extLst>
          </p:cNvPr>
          <p:cNvSpPr txBox="1"/>
          <p:nvPr/>
        </p:nvSpPr>
        <p:spPr>
          <a:xfrm>
            <a:off x="4965896" y="3714788"/>
            <a:ext cx="92846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DC3706-1ABA-FBB5-6908-5C1748E79332}"/>
              </a:ext>
            </a:extLst>
          </p:cNvPr>
          <p:cNvSpPr txBox="1"/>
          <p:nvPr/>
        </p:nvSpPr>
        <p:spPr>
          <a:xfrm>
            <a:off x="4965896" y="5556303"/>
            <a:ext cx="92846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1325E2D-8C3B-28CE-E555-C592BA01A5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871" y="1778948"/>
            <a:ext cx="3706689" cy="41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458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2" grpId="0">
        <p:bldAsOne/>
      </p:bldGraphic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7A67AC-CFD1-BFF8-48EC-3395B8AC0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77610A0-7D28-E42D-760E-9461E7D06574}"/>
              </a:ext>
            </a:extLst>
          </p:cNvPr>
          <p:cNvSpPr txBox="1"/>
          <p:nvPr/>
        </p:nvSpPr>
        <p:spPr>
          <a:xfrm>
            <a:off x="1907671" y="2359924"/>
            <a:ext cx="9346483" cy="106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60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ĐỌC - HIỂU VĂN BẢN</a:t>
            </a:r>
            <a:endParaRPr lang="en-US" sz="60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A0E61D7-4160-9E50-DD3D-AF09387DAB58}"/>
              </a:ext>
            </a:extLst>
          </p:cNvPr>
          <p:cNvSpPr txBox="1"/>
          <p:nvPr/>
        </p:nvSpPr>
        <p:spPr>
          <a:xfrm>
            <a:off x="1457504" y="3428999"/>
            <a:ext cx="82632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18745" algn="l"/>
              </a:tabLst>
            </a:pPr>
            <a:r>
              <a:rPr lang="vi-VN" sz="4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thợ</a:t>
            </a:r>
            <a:r>
              <a:rPr 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44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15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965B07-7CA6-1319-417A-E0CCABEF8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92"/>
            <a:ext cx="12192000" cy="6869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71D286-C4F7-087E-122E-28CE2E074D2D}"/>
              </a:ext>
            </a:extLst>
          </p:cNvPr>
          <p:cNvSpPr txBox="1"/>
          <p:nvPr/>
        </p:nvSpPr>
        <p:spPr>
          <a:xfrm>
            <a:off x="4234375" y="866021"/>
            <a:ext cx="6794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fr-FR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fr-FR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fr-FR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fr-FR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bối</a:t>
            </a:r>
            <a:r>
              <a:rPr lang="fr-FR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fr-FR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fr-FR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Truyện</a:t>
            </a:r>
            <a:r>
              <a:rPr lang="fr-FR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Đẽo</a:t>
            </a:r>
            <a:r>
              <a:rPr lang="fr-FR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cày</a:t>
            </a:r>
            <a:r>
              <a:rPr lang="fr-FR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giữa</a:t>
            </a:r>
            <a:r>
              <a:rPr lang="fr-FR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36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</a:t>
            </a:r>
            <a:r>
              <a:rPr lang="fr-FR" sz="36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?</a:t>
            </a:r>
            <a:endParaRPr lang="en-US" sz="3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4C656-0B02-EEEB-3964-67F0F3EBA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645" y="166427"/>
            <a:ext cx="3097730" cy="2261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F8DF0C-F3F1-3E3E-E432-6B2E5149F46B}"/>
              </a:ext>
            </a:extLst>
          </p:cNvPr>
          <p:cNvSpPr txBox="1"/>
          <p:nvPr/>
        </p:nvSpPr>
        <p:spPr>
          <a:xfrm>
            <a:off x="5536225" y="2943763"/>
            <a:ext cx="58556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thợ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mộc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dốc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hết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vốn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mua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gỗ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nghề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đẽo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cày</a:t>
            </a:r>
            <a:r>
              <a:rPr lang="en-US" sz="4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721B51F-5B8A-1524-59DD-BE78C4852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93" y="2428317"/>
            <a:ext cx="4897462" cy="39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67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46BD62-F292-44CE-6E45-3B28F547C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92"/>
            <a:ext cx="12192000" cy="68693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B46989-474A-E156-7AA1-AC891D6E9BB4}"/>
              </a:ext>
            </a:extLst>
          </p:cNvPr>
          <p:cNvSpPr txBox="1"/>
          <p:nvPr/>
        </p:nvSpPr>
        <p:spPr>
          <a:xfrm>
            <a:off x="1406768" y="181093"/>
            <a:ext cx="10494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fr-FR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nội</a:t>
            </a:r>
            <a:r>
              <a:rPr lang="fr-FR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dung</a:t>
            </a:r>
            <a:r>
              <a:rPr lang="fr-FR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fr-FR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 : </a:t>
            </a:r>
            <a:r>
              <a:rPr lang="fr-FR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fr-FR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fr-FR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fr-FR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PHT </a:t>
            </a:r>
            <a:r>
              <a:rPr lang="fr-FR" sz="4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fr-FR" sz="4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:</a:t>
            </a:r>
            <a:endParaRPr lang="en-US" sz="40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6882625-3FC4-A095-500C-8F0F84A96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8908566"/>
              </p:ext>
            </p:extLst>
          </p:nvPr>
        </p:nvGraphicFramePr>
        <p:xfrm>
          <a:off x="1587720" y="1582824"/>
          <a:ext cx="9371013" cy="3169920"/>
        </p:xfrm>
        <a:graphic>
          <a:graphicData uri="http://schemas.openxmlformats.org/drawingml/2006/table">
            <a:tbl>
              <a:tblPr firstRow="1" firstCol="1" bandRow="1"/>
              <a:tblGrid>
                <a:gridCol w="1792354">
                  <a:extLst>
                    <a:ext uri="{9D8B030D-6E8A-4147-A177-3AD203B41FA5}">
                      <a16:colId xmlns:a16="http://schemas.microsoft.com/office/drawing/2014/main" xmlns="" val="2028490268"/>
                    </a:ext>
                  </a:extLst>
                </a:gridCol>
                <a:gridCol w="2998540">
                  <a:extLst>
                    <a:ext uri="{9D8B030D-6E8A-4147-A177-3AD203B41FA5}">
                      <a16:colId xmlns:a16="http://schemas.microsoft.com/office/drawing/2014/main" xmlns="" val="4060762736"/>
                    </a:ext>
                  </a:extLst>
                </a:gridCol>
                <a:gridCol w="4580119">
                  <a:extLst>
                    <a:ext uri="{9D8B030D-6E8A-4147-A177-3AD203B41FA5}">
                      <a16:colId xmlns:a16="http://schemas.microsoft.com/office/drawing/2014/main" xmlns="" val="15673416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 góp ý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1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8274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1961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200" b="1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5322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513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d74d9411ce7385b8187f09f339de01ce1d86c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5001</TotalTime>
  <Words>918</Words>
  <Application>Microsoft Office PowerPoint</Application>
  <PresentationFormat>Custom</PresentationFormat>
  <Paragraphs>114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5_Office Theme</vt:lpstr>
      <vt:lpstr>13_Office Theme</vt:lpstr>
      <vt:lpstr>4_Office Theme</vt:lpstr>
      <vt:lpstr>6_Office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DNC</cp:lastModifiedBy>
  <cp:revision>85</cp:revision>
  <dcterms:created xsi:type="dcterms:W3CDTF">2022-05-11T15:04:43Z</dcterms:created>
  <dcterms:modified xsi:type="dcterms:W3CDTF">2024-03-16T02:25:18Z</dcterms:modified>
</cp:coreProperties>
</file>