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audio3.wav" ContentType="audio/x-wav"/>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0024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032C6-DA91-4516-9CD3-FFC40082B644}" type="datetimeFigureOut">
              <a:rPr lang="en-US" smtClean="0"/>
              <a:t>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4B30F-98DB-4C06-B26E-D09848118DE8}" type="slidenum">
              <a:rPr lang="en-US" smtClean="0"/>
              <a:t>‹#›</a:t>
            </a:fld>
            <a:endParaRPr lang="en-US"/>
          </a:p>
        </p:txBody>
      </p:sp>
    </p:spTree>
    <p:extLst>
      <p:ext uri="{BB962C8B-B14F-4D97-AF65-F5344CB8AC3E}">
        <p14:creationId xmlns:p14="http://schemas.microsoft.com/office/powerpoint/2010/main" val="65516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a:t>
            </a:fld>
            <a:endParaRPr lang="en-US"/>
          </a:p>
        </p:txBody>
      </p:sp>
    </p:spTree>
    <p:extLst>
      <p:ext uri="{BB962C8B-B14F-4D97-AF65-F5344CB8AC3E}">
        <p14:creationId xmlns:p14="http://schemas.microsoft.com/office/powerpoint/2010/main" val="51124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10</a:t>
            </a:fld>
            <a:endParaRPr lang="en-US"/>
          </a:p>
        </p:txBody>
      </p:sp>
    </p:spTree>
    <p:extLst>
      <p:ext uri="{BB962C8B-B14F-4D97-AF65-F5344CB8AC3E}">
        <p14:creationId xmlns:p14="http://schemas.microsoft.com/office/powerpoint/2010/main" val="1747474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11</a:t>
            </a:fld>
            <a:endParaRPr lang="en-US"/>
          </a:p>
        </p:txBody>
      </p:sp>
    </p:spTree>
    <p:extLst>
      <p:ext uri="{BB962C8B-B14F-4D97-AF65-F5344CB8AC3E}">
        <p14:creationId xmlns:p14="http://schemas.microsoft.com/office/powerpoint/2010/main" val="1546296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12</a:t>
            </a:fld>
            <a:endParaRPr lang="en-US"/>
          </a:p>
        </p:txBody>
      </p:sp>
    </p:spTree>
    <p:extLst>
      <p:ext uri="{BB962C8B-B14F-4D97-AF65-F5344CB8AC3E}">
        <p14:creationId xmlns:p14="http://schemas.microsoft.com/office/powerpoint/2010/main" val="2017775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317428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14</a:t>
            </a:fld>
            <a:endParaRPr lang="en-US"/>
          </a:p>
        </p:txBody>
      </p:sp>
    </p:spTree>
    <p:extLst>
      <p:ext uri="{BB962C8B-B14F-4D97-AF65-F5344CB8AC3E}">
        <p14:creationId xmlns:p14="http://schemas.microsoft.com/office/powerpoint/2010/main" val="1756022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15</a:t>
            </a:fld>
            <a:endParaRPr lang="en-US"/>
          </a:p>
        </p:txBody>
      </p:sp>
    </p:spTree>
    <p:extLst>
      <p:ext uri="{BB962C8B-B14F-4D97-AF65-F5344CB8AC3E}">
        <p14:creationId xmlns:p14="http://schemas.microsoft.com/office/powerpoint/2010/main" val="2209567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16</a:t>
            </a:fld>
            <a:endParaRPr lang="en-US"/>
          </a:p>
        </p:txBody>
      </p:sp>
    </p:spTree>
    <p:extLst>
      <p:ext uri="{BB962C8B-B14F-4D97-AF65-F5344CB8AC3E}">
        <p14:creationId xmlns:p14="http://schemas.microsoft.com/office/powerpoint/2010/main" val="4025929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17</a:t>
            </a:fld>
            <a:endParaRPr lang="en-US"/>
          </a:p>
        </p:txBody>
      </p:sp>
    </p:spTree>
    <p:extLst>
      <p:ext uri="{BB962C8B-B14F-4D97-AF65-F5344CB8AC3E}">
        <p14:creationId xmlns:p14="http://schemas.microsoft.com/office/powerpoint/2010/main" val="296063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18</a:t>
            </a:fld>
            <a:endParaRPr lang="en-US"/>
          </a:p>
        </p:txBody>
      </p:sp>
    </p:spTree>
    <p:extLst>
      <p:ext uri="{BB962C8B-B14F-4D97-AF65-F5344CB8AC3E}">
        <p14:creationId xmlns:p14="http://schemas.microsoft.com/office/powerpoint/2010/main" val="393979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19</a:t>
            </a:fld>
            <a:endParaRPr lang="en-US"/>
          </a:p>
        </p:txBody>
      </p:sp>
    </p:spTree>
    <p:extLst>
      <p:ext uri="{BB962C8B-B14F-4D97-AF65-F5344CB8AC3E}">
        <p14:creationId xmlns:p14="http://schemas.microsoft.com/office/powerpoint/2010/main" val="2477767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a:t>
            </a:fld>
            <a:endParaRPr lang="en-US"/>
          </a:p>
        </p:txBody>
      </p:sp>
    </p:spTree>
    <p:extLst>
      <p:ext uri="{BB962C8B-B14F-4D97-AF65-F5344CB8AC3E}">
        <p14:creationId xmlns:p14="http://schemas.microsoft.com/office/powerpoint/2010/main" val="3798764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20</a:t>
            </a:fld>
            <a:endParaRPr lang="en-US"/>
          </a:p>
        </p:txBody>
      </p:sp>
    </p:spTree>
    <p:extLst>
      <p:ext uri="{BB962C8B-B14F-4D97-AF65-F5344CB8AC3E}">
        <p14:creationId xmlns:p14="http://schemas.microsoft.com/office/powerpoint/2010/main" val="3546325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21</a:t>
            </a:fld>
            <a:endParaRPr lang="en-US"/>
          </a:p>
        </p:txBody>
      </p:sp>
    </p:spTree>
    <p:extLst>
      <p:ext uri="{BB962C8B-B14F-4D97-AF65-F5344CB8AC3E}">
        <p14:creationId xmlns:p14="http://schemas.microsoft.com/office/powerpoint/2010/main" val="211541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22</a:t>
            </a:fld>
            <a:endParaRPr lang="en-US"/>
          </a:p>
        </p:txBody>
      </p:sp>
    </p:spTree>
    <p:extLst>
      <p:ext uri="{BB962C8B-B14F-4D97-AF65-F5344CB8AC3E}">
        <p14:creationId xmlns:p14="http://schemas.microsoft.com/office/powerpoint/2010/main" val="118994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94855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36550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25</a:t>
            </a:fld>
            <a:endParaRPr lang="zh-CN" altLang="en-US"/>
          </a:p>
        </p:txBody>
      </p:sp>
    </p:spTree>
    <p:extLst>
      <p:ext uri="{BB962C8B-B14F-4D97-AF65-F5344CB8AC3E}">
        <p14:creationId xmlns:p14="http://schemas.microsoft.com/office/powerpoint/2010/main" val="2154331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26</a:t>
            </a:fld>
            <a:endParaRPr lang="zh-CN" altLang="en-US"/>
          </a:p>
        </p:txBody>
      </p:sp>
    </p:spTree>
    <p:extLst>
      <p:ext uri="{BB962C8B-B14F-4D97-AF65-F5344CB8AC3E}">
        <p14:creationId xmlns:p14="http://schemas.microsoft.com/office/powerpoint/2010/main" val="309703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27</a:t>
            </a:fld>
            <a:endParaRPr lang="zh-CN" altLang="en-US"/>
          </a:p>
        </p:txBody>
      </p:sp>
    </p:spTree>
    <p:extLst>
      <p:ext uri="{BB962C8B-B14F-4D97-AF65-F5344CB8AC3E}">
        <p14:creationId xmlns:p14="http://schemas.microsoft.com/office/powerpoint/2010/main" val="3460855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28</a:t>
            </a:fld>
            <a:endParaRPr lang="en-US"/>
          </a:p>
        </p:txBody>
      </p:sp>
    </p:spTree>
    <p:extLst>
      <p:ext uri="{BB962C8B-B14F-4D97-AF65-F5344CB8AC3E}">
        <p14:creationId xmlns:p14="http://schemas.microsoft.com/office/powerpoint/2010/main" val="2627198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29</a:t>
            </a:fld>
            <a:endParaRPr lang="zh-CN" altLang="en-US"/>
          </a:p>
        </p:txBody>
      </p:sp>
    </p:spTree>
    <p:extLst>
      <p:ext uri="{BB962C8B-B14F-4D97-AF65-F5344CB8AC3E}">
        <p14:creationId xmlns:p14="http://schemas.microsoft.com/office/powerpoint/2010/main" val="3747462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a:t>
            </a:fld>
            <a:endParaRPr lang="en-US"/>
          </a:p>
        </p:txBody>
      </p:sp>
    </p:spTree>
    <p:extLst>
      <p:ext uri="{BB962C8B-B14F-4D97-AF65-F5344CB8AC3E}">
        <p14:creationId xmlns:p14="http://schemas.microsoft.com/office/powerpoint/2010/main" val="3055427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30</a:t>
            </a:fld>
            <a:endParaRPr lang="zh-CN" altLang="en-US"/>
          </a:p>
        </p:txBody>
      </p:sp>
    </p:spTree>
    <p:extLst>
      <p:ext uri="{BB962C8B-B14F-4D97-AF65-F5344CB8AC3E}">
        <p14:creationId xmlns:p14="http://schemas.microsoft.com/office/powerpoint/2010/main" val="827635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31</a:t>
            </a:fld>
            <a:endParaRPr lang="en-US"/>
          </a:p>
        </p:txBody>
      </p:sp>
    </p:spTree>
    <p:extLst>
      <p:ext uri="{BB962C8B-B14F-4D97-AF65-F5344CB8AC3E}">
        <p14:creationId xmlns:p14="http://schemas.microsoft.com/office/powerpoint/2010/main" val="1742366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32</a:t>
            </a:fld>
            <a:endParaRPr lang="en-US"/>
          </a:p>
        </p:txBody>
      </p:sp>
    </p:spTree>
    <p:extLst>
      <p:ext uri="{BB962C8B-B14F-4D97-AF65-F5344CB8AC3E}">
        <p14:creationId xmlns:p14="http://schemas.microsoft.com/office/powerpoint/2010/main" val="1850238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33</a:t>
            </a:fld>
            <a:endParaRPr lang="en-US"/>
          </a:p>
        </p:txBody>
      </p:sp>
    </p:spTree>
    <p:extLst>
      <p:ext uri="{BB962C8B-B14F-4D97-AF65-F5344CB8AC3E}">
        <p14:creationId xmlns:p14="http://schemas.microsoft.com/office/powerpoint/2010/main" val="2616616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34</a:t>
            </a:fld>
            <a:endParaRPr lang="en-US"/>
          </a:p>
        </p:txBody>
      </p:sp>
    </p:spTree>
    <p:extLst>
      <p:ext uri="{BB962C8B-B14F-4D97-AF65-F5344CB8AC3E}">
        <p14:creationId xmlns:p14="http://schemas.microsoft.com/office/powerpoint/2010/main" val="1681540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35</a:t>
            </a:fld>
            <a:endParaRPr lang="en-US"/>
          </a:p>
        </p:txBody>
      </p:sp>
    </p:spTree>
    <p:extLst>
      <p:ext uri="{BB962C8B-B14F-4D97-AF65-F5344CB8AC3E}">
        <p14:creationId xmlns:p14="http://schemas.microsoft.com/office/powerpoint/2010/main" val="3553901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36</a:t>
            </a:fld>
            <a:endParaRPr lang="en-US"/>
          </a:p>
        </p:txBody>
      </p:sp>
    </p:spTree>
    <p:extLst>
      <p:ext uri="{BB962C8B-B14F-4D97-AF65-F5344CB8AC3E}">
        <p14:creationId xmlns:p14="http://schemas.microsoft.com/office/powerpoint/2010/main" val="903512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37</a:t>
            </a:fld>
            <a:endParaRPr lang="en-US"/>
          </a:p>
        </p:txBody>
      </p:sp>
    </p:spTree>
    <p:extLst>
      <p:ext uri="{BB962C8B-B14F-4D97-AF65-F5344CB8AC3E}">
        <p14:creationId xmlns:p14="http://schemas.microsoft.com/office/powerpoint/2010/main" val="372650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38</a:t>
            </a:fld>
            <a:endParaRPr lang="en-US"/>
          </a:p>
        </p:txBody>
      </p:sp>
    </p:spTree>
    <p:extLst>
      <p:ext uri="{BB962C8B-B14F-4D97-AF65-F5344CB8AC3E}">
        <p14:creationId xmlns:p14="http://schemas.microsoft.com/office/powerpoint/2010/main" val="2758656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39</a:t>
            </a:fld>
            <a:endParaRPr lang="en-US"/>
          </a:p>
        </p:txBody>
      </p:sp>
    </p:spTree>
    <p:extLst>
      <p:ext uri="{BB962C8B-B14F-4D97-AF65-F5344CB8AC3E}">
        <p14:creationId xmlns:p14="http://schemas.microsoft.com/office/powerpoint/2010/main" val="2917008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a:t>
            </a:fld>
            <a:endParaRPr lang="en-US"/>
          </a:p>
        </p:txBody>
      </p:sp>
    </p:spTree>
    <p:extLst>
      <p:ext uri="{BB962C8B-B14F-4D97-AF65-F5344CB8AC3E}">
        <p14:creationId xmlns:p14="http://schemas.microsoft.com/office/powerpoint/2010/main" val="123901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40</a:t>
            </a:fld>
            <a:endParaRPr lang="en-US"/>
          </a:p>
        </p:txBody>
      </p:sp>
    </p:spTree>
    <p:extLst>
      <p:ext uri="{BB962C8B-B14F-4D97-AF65-F5344CB8AC3E}">
        <p14:creationId xmlns:p14="http://schemas.microsoft.com/office/powerpoint/2010/main" val="659631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41</a:t>
            </a:fld>
            <a:endParaRPr lang="en-US"/>
          </a:p>
        </p:txBody>
      </p:sp>
    </p:spTree>
    <p:extLst>
      <p:ext uri="{BB962C8B-B14F-4D97-AF65-F5344CB8AC3E}">
        <p14:creationId xmlns:p14="http://schemas.microsoft.com/office/powerpoint/2010/main" val="1263197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42</a:t>
            </a:fld>
            <a:endParaRPr lang="en-US"/>
          </a:p>
        </p:txBody>
      </p:sp>
    </p:spTree>
    <p:extLst>
      <p:ext uri="{BB962C8B-B14F-4D97-AF65-F5344CB8AC3E}">
        <p14:creationId xmlns:p14="http://schemas.microsoft.com/office/powerpoint/2010/main" val="3044880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43</a:t>
            </a:fld>
            <a:endParaRPr lang="en-US"/>
          </a:p>
        </p:txBody>
      </p:sp>
    </p:spTree>
    <p:extLst>
      <p:ext uri="{BB962C8B-B14F-4D97-AF65-F5344CB8AC3E}">
        <p14:creationId xmlns:p14="http://schemas.microsoft.com/office/powerpoint/2010/main" val="2396802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44</a:t>
            </a:fld>
            <a:endParaRPr lang="en-US"/>
          </a:p>
        </p:txBody>
      </p:sp>
    </p:spTree>
    <p:extLst>
      <p:ext uri="{BB962C8B-B14F-4D97-AF65-F5344CB8AC3E}">
        <p14:creationId xmlns:p14="http://schemas.microsoft.com/office/powerpoint/2010/main" val="925083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45</a:t>
            </a:fld>
            <a:endParaRPr lang="en-US"/>
          </a:p>
        </p:txBody>
      </p:sp>
    </p:spTree>
    <p:extLst>
      <p:ext uri="{BB962C8B-B14F-4D97-AF65-F5344CB8AC3E}">
        <p14:creationId xmlns:p14="http://schemas.microsoft.com/office/powerpoint/2010/main" val="2371916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46</a:t>
            </a:fld>
            <a:endParaRPr lang="en-US"/>
          </a:p>
        </p:txBody>
      </p:sp>
    </p:spTree>
    <p:extLst>
      <p:ext uri="{BB962C8B-B14F-4D97-AF65-F5344CB8AC3E}">
        <p14:creationId xmlns:p14="http://schemas.microsoft.com/office/powerpoint/2010/main" val="15510234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47</a:t>
            </a:fld>
            <a:endParaRPr lang="en-US"/>
          </a:p>
        </p:txBody>
      </p:sp>
    </p:spTree>
    <p:extLst>
      <p:ext uri="{BB962C8B-B14F-4D97-AF65-F5344CB8AC3E}">
        <p14:creationId xmlns:p14="http://schemas.microsoft.com/office/powerpoint/2010/main" val="12097634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48</a:t>
            </a:fld>
            <a:endParaRPr lang="en-US"/>
          </a:p>
        </p:txBody>
      </p:sp>
    </p:spTree>
    <p:extLst>
      <p:ext uri="{BB962C8B-B14F-4D97-AF65-F5344CB8AC3E}">
        <p14:creationId xmlns:p14="http://schemas.microsoft.com/office/powerpoint/2010/main" val="614109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49</a:t>
            </a:fld>
            <a:endParaRPr lang="en-US"/>
          </a:p>
        </p:txBody>
      </p:sp>
    </p:spTree>
    <p:extLst>
      <p:ext uri="{BB962C8B-B14F-4D97-AF65-F5344CB8AC3E}">
        <p14:creationId xmlns:p14="http://schemas.microsoft.com/office/powerpoint/2010/main" val="129449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a:t>
            </a:fld>
            <a:endParaRPr lang="en-US"/>
          </a:p>
        </p:txBody>
      </p:sp>
    </p:spTree>
    <p:extLst>
      <p:ext uri="{BB962C8B-B14F-4D97-AF65-F5344CB8AC3E}">
        <p14:creationId xmlns:p14="http://schemas.microsoft.com/office/powerpoint/2010/main" val="2866766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50</a:t>
            </a:fld>
            <a:endParaRPr lang="en-US"/>
          </a:p>
        </p:txBody>
      </p:sp>
    </p:spTree>
    <p:extLst>
      <p:ext uri="{BB962C8B-B14F-4D97-AF65-F5344CB8AC3E}">
        <p14:creationId xmlns:p14="http://schemas.microsoft.com/office/powerpoint/2010/main" val="24547863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51</a:t>
            </a:fld>
            <a:endParaRPr lang="en-US"/>
          </a:p>
        </p:txBody>
      </p:sp>
    </p:spTree>
    <p:extLst>
      <p:ext uri="{BB962C8B-B14F-4D97-AF65-F5344CB8AC3E}">
        <p14:creationId xmlns:p14="http://schemas.microsoft.com/office/powerpoint/2010/main" val="4506060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52</a:t>
            </a:fld>
            <a:endParaRPr lang="en-US"/>
          </a:p>
        </p:txBody>
      </p:sp>
    </p:spTree>
    <p:extLst>
      <p:ext uri="{BB962C8B-B14F-4D97-AF65-F5344CB8AC3E}">
        <p14:creationId xmlns:p14="http://schemas.microsoft.com/office/powerpoint/2010/main" val="27610772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53</a:t>
            </a:fld>
            <a:endParaRPr lang="en-US"/>
          </a:p>
        </p:txBody>
      </p:sp>
    </p:spTree>
    <p:extLst>
      <p:ext uri="{BB962C8B-B14F-4D97-AF65-F5344CB8AC3E}">
        <p14:creationId xmlns:p14="http://schemas.microsoft.com/office/powerpoint/2010/main" val="5014753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54</a:t>
            </a:fld>
            <a:endParaRPr lang="en-US"/>
          </a:p>
        </p:txBody>
      </p:sp>
    </p:spTree>
    <p:extLst>
      <p:ext uri="{BB962C8B-B14F-4D97-AF65-F5344CB8AC3E}">
        <p14:creationId xmlns:p14="http://schemas.microsoft.com/office/powerpoint/2010/main" val="5090230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55</a:t>
            </a:fld>
            <a:endParaRPr lang="en-US"/>
          </a:p>
        </p:txBody>
      </p:sp>
    </p:spTree>
    <p:extLst>
      <p:ext uri="{BB962C8B-B14F-4D97-AF65-F5344CB8AC3E}">
        <p14:creationId xmlns:p14="http://schemas.microsoft.com/office/powerpoint/2010/main" val="6073835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56</a:t>
            </a:fld>
            <a:endParaRPr lang="en-US"/>
          </a:p>
        </p:txBody>
      </p:sp>
    </p:spTree>
    <p:extLst>
      <p:ext uri="{BB962C8B-B14F-4D97-AF65-F5344CB8AC3E}">
        <p14:creationId xmlns:p14="http://schemas.microsoft.com/office/powerpoint/2010/main" val="36566324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57</a:t>
            </a:fld>
            <a:endParaRPr lang="en-US"/>
          </a:p>
        </p:txBody>
      </p:sp>
    </p:spTree>
    <p:extLst>
      <p:ext uri="{BB962C8B-B14F-4D97-AF65-F5344CB8AC3E}">
        <p14:creationId xmlns:p14="http://schemas.microsoft.com/office/powerpoint/2010/main" val="5706799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58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364755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59</a:t>
            </a:fld>
            <a:endParaRPr lang="zh-CN" altLang="en-US"/>
          </a:p>
        </p:txBody>
      </p:sp>
    </p:spTree>
    <p:extLst>
      <p:ext uri="{BB962C8B-B14F-4D97-AF65-F5344CB8AC3E}">
        <p14:creationId xmlns:p14="http://schemas.microsoft.com/office/powerpoint/2010/main" val="697016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a:t>
            </a:fld>
            <a:endParaRPr lang="en-US"/>
          </a:p>
        </p:txBody>
      </p:sp>
    </p:spTree>
    <p:extLst>
      <p:ext uri="{BB962C8B-B14F-4D97-AF65-F5344CB8AC3E}">
        <p14:creationId xmlns:p14="http://schemas.microsoft.com/office/powerpoint/2010/main" val="27937885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60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0947410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61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4193156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62</a:t>
            </a:fld>
            <a:endParaRPr lang="en-US"/>
          </a:p>
        </p:txBody>
      </p:sp>
    </p:spTree>
    <p:extLst>
      <p:ext uri="{BB962C8B-B14F-4D97-AF65-F5344CB8AC3E}">
        <p14:creationId xmlns:p14="http://schemas.microsoft.com/office/powerpoint/2010/main" val="38428928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63</a:t>
            </a:fld>
            <a:endParaRPr lang="en-US"/>
          </a:p>
        </p:txBody>
      </p:sp>
    </p:spTree>
    <p:extLst>
      <p:ext uri="{BB962C8B-B14F-4D97-AF65-F5344CB8AC3E}">
        <p14:creationId xmlns:p14="http://schemas.microsoft.com/office/powerpoint/2010/main" val="6687651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0EF6918E-CCCD-410B-B3AF-6C2E41F44E02}" type="slidenum">
              <a:rPr lang="vi-VN" smtClean="0"/>
              <a:t>64</a:t>
            </a:fld>
            <a:endParaRPr lang="vi-VN"/>
          </a:p>
        </p:txBody>
      </p:sp>
    </p:spTree>
    <p:extLst>
      <p:ext uri="{BB962C8B-B14F-4D97-AF65-F5344CB8AC3E}">
        <p14:creationId xmlns:p14="http://schemas.microsoft.com/office/powerpoint/2010/main" val="1536965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65</a:t>
            </a:fld>
            <a:endParaRPr lang="en-US"/>
          </a:p>
        </p:txBody>
      </p:sp>
    </p:spTree>
    <p:extLst>
      <p:ext uri="{BB962C8B-B14F-4D97-AF65-F5344CB8AC3E}">
        <p14:creationId xmlns:p14="http://schemas.microsoft.com/office/powerpoint/2010/main" val="23968554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66</a:t>
            </a:fld>
            <a:endParaRPr lang="en-US"/>
          </a:p>
        </p:txBody>
      </p:sp>
    </p:spTree>
    <p:extLst>
      <p:ext uri="{BB962C8B-B14F-4D97-AF65-F5344CB8AC3E}">
        <p14:creationId xmlns:p14="http://schemas.microsoft.com/office/powerpoint/2010/main" val="1544763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67</a:t>
            </a:fld>
            <a:endParaRPr lang="en-US"/>
          </a:p>
        </p:txBody>
      </p:sp>
    </p:spTree>
    <p:extLst>
      <p:ext uri="{BB962C8B-B14F-4D97-AF65-F5344CB8AC3E}">
        <p14:creationId xmlns:p14="http://schemas.microsoft.com/office/powerpoint/2010/main" val="28239460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68</a:t>
            </a:fld>
            <a:endParaRPr lang="en-US"/>
          </a:p>
        </p:txBody>
      </p:sp>
    </p:spTree>
    <p:extLst>
      <p:ext uri="{BB962C8B-B14F-4D97-AF65-F5344CB8AC3E}">
        <p14:creationId xmlns:p14="http://schemas.microsoft.com/office/powerpoint/2010/main" val="39330275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69</a:t>
            </a:fld>
            <a:endParaRPr lang="en-US"/>
          </a:p>
        </p:txBody>
      </p:sp>
    </p:spTree>
    <p:extLst>
      <p:ext uri="{BB962C8B-B14F-4D97-AF65-F5344CB8AC3E}">
        <p14:creationId xmlns:p14="http://schemas.microsoft.com/office/powerpoint/2010/main" val="1051207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7</a:t>
            </a:fld>
            <a:endParaRPr lang="en-US"/>
          </a:p>
        </p:txBody>
      </p:sp>
    </p:spTree>
    <p:extLst>
      <p:ext uri="{BB962C8B-B14F-4D97-AF65-F5344CB8AC3E}">
        <p14:creationId xmlns:p14="http://schemas.microsoft.com/office/powerpoint/2010/main" val="30275625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70</a:t>
            </a:fld>
            <a:endParaRPr lang="en-US"/>
          </a:p>
        </p:txBody>
      </p:sp>
    </p:spTree>
    <p:extLst>
      <p:ext uri="{BB962C8B-B14F-4D97-AF65-F5344CB8AC3E}">
        <p14:creationId xmlns:p14="http://schemas.microsoft.com/office/powerpoint/2010/main" val="39602544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71</a:t>
            </a:fld>
            <a:endParaRPr lang="en-US"/>
          </a:p>
        </p:txBody>
      </p:sp>
    </p:spTree>
    <p:extLst>
      <p:ext uri="{BB962C8B-B14F-4D97-AF65-F5344CB8AC3E}">
        <p14:creationId xmlns:p14="http://schemas.microsoft.com/office/powerpoint/2010/main" val="4241489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72</a:t>
            </a:fld>
            <a:endParaRPr lang="en-US"/>
          </a:p>
        </p:txBody>
      </p:sp>
    </p:spTree>
    <p:extLst>
      <p:ext uri="{BB962C8B-B14F-4D97-AF65-F5344CB8AC3E}">
        <p14:creationId xmlns:p14="http://schemas.microsoft.com/office/powerpoint/2010/main" val="3273099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73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0940206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74</a:t>
            </a:fld>
            <a:endParaRPr lang="zh-CN" altLang="en-US"/>
          </a:p>
        </p:txBody>
      </p:sp>
    </p:spTree>
    <p:extLst>
      <p:ext uri="{BB962C8B-B14F-4D97-AF65-F5344CB8AC3E}">
        <p14:creationId xmlns:p14="http://schemas.microsoft.com/office/powerpoint/2010/main" val="41284971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75</a:t>
            </a:fld>
            <a:endParaRPr lang="en-US"/>
          </a:p>
        </p:txBody>
      </p:sp>
    </p:spTree>
    <p:extLst>
      <p:ext uri="{BB962C8B-B14F-4D97-AF65-F5344CB8AC3E}">
        <p14:creationId xmlns:p14="http://schemas.microsoft.com/office/powerpoint/2010/main" val="14804991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29303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8</a:t>
            </a:fld>
            <a:endParaRPr lang="en-US"/>
          </a:p>
        </p:txBody>
      </p:sp>
    </p:spTree>
    <p:extLst>
      <p:ext uri="{BB962C8B-B14F-4D97-AF65-F5344CB8AC3E}">
        <p14:creationId xmlns:p14="http://schemas.microsoft.com/office/powerpoint/2010/main" val="1007311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6AAC022-645F-4DDF-99B6-A92DE17C9CD3}" type="slidenum">
              <a:rPr lang="en-US" smtClean="0"/>
              <a:pPr/>
              <a:t>9</a:t>
            </a:fld>
            <a:endParaRPr lang="en-US"/>
          </a:p>
        </p:txBody>
      </p:sp>
    </p:spTree>
    <p:extLst>
      <p:ext uri="{BB962C8B-B14F-4D97-AF65-F5344CB8AC3E}">
        <p14:creationId xmlns:p14="http://schemas.microsoft.com/office/powerpoint/2010/main" val="31846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DA5DFF-CE29-414B-BD5B-3480F6114669}"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3694429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A5DFF-CE29-414B-BD5B-3480F6114669}"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115876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A5DFF-CE29-414B-BD5B-3480F6114669}"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3051303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700" dirty="0">
                <a:solidFill>
                  <a:srgbClr val="00B050"/>
                </a:solidFill>
              </a:rPr>
              <a:t>单击此处添加文字标题</a:t>
            </a:r>
          </a:p>
        </p:txBody>
      </p:sp>
    </p:spTree>
    <p:extLst>
      <p:ext uri="{BB962C8B-B14F-4D97-AF65-F5344CB8AC3E}">
        <p14:creationId xmlns:p14="http://schemas.microsoft.com/office/powerpoint/2010/main" val="1897552061"/>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DA5DFF-CE29-414B-BD5B-3480F6114669}"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4027634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DA5DFF-CE29-414B-BD5B-3480F6114669}" type="datetimeFigureOut">
              <a:rPr lang="en-US" smtClean="0"/>
              <a:t>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4010404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DA5DFF-CE29-414B-BD5B-3480F6114669}"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1074813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DA5DFF-CE29-414B-BD5B-3480F6114669}" type="datetimeFigureOut">
              <a:rPr lang="en-US" smtClean="0"/>
              <a:t>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2544991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DA5DFF-CE29-414B-BD5B-3480F6114669}" type="datetimeFigureOut">
              <a:rPr lang="en-US" smtClean="0"/>
              <a:t>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352233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A5DFF-CE29-414B-BD5B-3480F6114669}" type="datetimeFigureOut">
              <a:rPr lang="en-US" smtClean="0"/>
              <a:t>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574350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DA5DFF-CE29-414B-BD5B-3480F6114669}"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4199790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DA5DFF-CE29-414B-BD5B-3480F6114669}" type="datetimeFigureOut">
              <a:rPr lang="en-US" smtClean="0"/>
              <a:t>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9AE14-6E6C-4522-BED6-FE70E4568B91}" type="slidenum">
              <a:rPr lang="en-US" smtClean="0"/>
              <a:t>‹#›</a:t>
            </a:fld>
            <a:endParaRPr lang="en-US"/>
          </a:p>
        </p:txBody>
      </p:sp>
    </p:spTree>
    <p:extLst>
      <p:ext uri="{BB962C8B-B14F-4D97-AF65-F5344CB8AC3E}">
        <p14:creationId xmlns:p14="http://schemas.microsoft.com/office/powerpoint/2010/main" val="201167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A5DFF-CE29-414B-BD5B-3480F6114669}" type="datetimeFigureOut">
              <a:rPr lang="en-US" smtClean="0"/>
              <a:t>7/11/2024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69AE14-6E6C-4522-BED6-FE70E4568B91}" type="slidenum">
              <a:rPr lang="en-US" smtClean="0"/>
              <a:t>‹#›</a:t>
            </a:fld>
            <a:endParaRPr lang="en-US"/>
          </a:p>
        </p:txBody>
      </p:sp>
    </p:spTree>
    <p:extLst>
      <p:ext uri="{BB962C8B-B14F-4D97-AF65-F5344CB8AC3E}">
        <p14:creationId xmlns:p14="http://schemas.microsoft.com/office/powerpoint/2010/main" val="1532730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slide" Target="slide2.xml"/><Relationship Id="rId12" Type="http://schemas.openxmlformats.org/officeDocument/2006/relationships/slide" Target="slide7.xml"/><Relationship Id="rId17" Type="http://schemas.openxmlformats.org/officeDocument/2006/relationships/image" Target="../media/image3.png"/><Relationship Id="rId2" Type="http://schemas.openxmlformats.org/officeDocument/2006/relationships/tags" Target="../tags/tag2.xml"/><Relationship Id="rId16" Type="http://schemas.openxmlformats.org/officeDocument/2006/relationships/slide" Target="slide72.xml"/><Relationship Id="rId1" Type="http://schemas.openxmlformats.org/officeDocument/2006/relationships/tags" Target="../tags/tag1.xml"/><Relationship Id="rId6" Type="http://schemas.openxmlformats.org/officeDocument/2006/relationships/slide" Target="slide1.xml"/><Relationship Id="rId11" Type="http://schemas.openxmlformats.org/officeDocument/2006/relationships/slide" Target="slide6.xml"/><Relationship Id="rId5" Type="http://schemas.openxmlformats.org/officeDocument/2006/relationships/audio" Target="../media/audio1.wav"/><Relationship Id="rId15" Type="http://schemas.openxmlformats.org/officeDocument/2006/relationships/slide" Target="slide65.xml"/><Relationship Id="rId10"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slide" Target="slide4.xml"/><Relationship Id="rId14" Type="http://schemas.openxmlformats.org/officeDocument/2006/relationships/slide" Target="slide9.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20.wav"/><Relationship Id="rId4" Type="http://schemas.openxmlformats.org/officeDocument/2006/relationships/slide" Target="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5.xml"/><Relationship Id="rId7" Type="http://schemas.openxmlformats.org/officeDocument/2006/relationships/image" Target="../media/image2.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jpeg"/><Relationship Id="rId5" Type="http://schemas.openxmlformats.org/officeDocument/2006/relationships/notesSlide" Target="../notesSlides/notesSlide13.xml"/><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20.wav"/><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gif"/><Relationship Id="rId5" Type="http://schemas.openxmlformats.org/officeDocument/2006/relationships/image" Target="../media/image34.jpeg"/><Relationship Id="rId10" Type="http://schemas.openxmlformats.org/officeDocument/2006/relationships/image" Target="../media/image39.gif"/><Relationship Id="rId4" Type="http://schemas.openxmlformats.org/officeDocument/2006/relationships/image" Target="../media/image33.jpeg"/><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6.jpeg"/><Relationship Id="rId7" Type="http://schemas.openxmlformats.org/officeDocument/2006/relationships/image" Target="../media/image39.gi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34.jpeg"/><Relationship Id="rId5" Type="http://schemas.openxmlformats.org/officeDocument/2006/relationships/image" Target="../media/image32.jpeg"/><Relationship Id="rId10" Type="http://schemas.openxmlformats.org/officeDocument/2006/relationships/image" Target="../media/image40.gif"/><Relationship Id="rId4" Type="http://schemas.openxmlformats.org/officeDocument/2006/relationships/image" Target="../media/image33.jpeg"/><Relationship Id="rId9"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8.xml"/><Relationship Id="rId7" Type="http://schemas.openxmlformats.org/officeDocument/2006/relationships/image" Target="../media/image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jpeg"/><Relationship Id="rId5" Type="http://schemas.openxmlformats.org/officeDocument/2006/relationships/notesSlide" Target="../notesSlides/notesSlide24.xml"/><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0.wav"/><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46.png"/><Relationship Id="rId5" Type="http://schemas.microsoft.com/office/2007/relationships/hdphoto" Target="../media/hdphoto3.wdp"/><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20.wav"/><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20.wav"/><Relationship Id="rId4" Type="http://schemas.openxmlformats.org/officeDocument/2006/relationships/slide" Target="sl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71.jpeg"/><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1.xml"/><Relationship Id="rId7" Type="http://schemas.openxmlformats.org/officeDocument/2006/relationships/image" Target="../media/image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jpeg"/><Relationship Id="rId5" Type="http://schemas.openxmlformats.org/officeDocument/2006/relationships/notesSlide" Target="../notesSlides/notesSlide58.xml"/><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20.wav"/><Relationship Id="rId4" Type="http://schemas.openxmlformats.org/officeDocument/2006/relationships/slide" Target="slide1.xml"/></Relationships>
</file>

<file path=ppt/slides/_rels/slide6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4.xml"/><Relationship Id="rId7" Type="http://schemas.openxmlformats.org/officeDocument/2006/relationships/image" Target="../media/image2.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jpeg"/><Relationship Id="rId5" Type="http://schemas.openxmlformats.org/officeDocument/2006/relationships/notesSlide" Target="../notesSlides/notesSlide60.xml"/><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slide" Target="slide73.xm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slide" Target="slide62.xml"/><Relationship Id="rId5" Type="http://schemas.openxmlformats.org/officeDocument/2006/relationships/slide" Target="slide63.xml"/><Relationship Id="rId4" Type="http://schemas.openxmlformats.org/officeDocument/2006/relationships/image" Target="../media/image81.jpeg"/></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8.png"/><Relationship Id="rId18" Type="http://schemas.openxmlformats.org/officeDocument/2006/relationships/slide" Target="slide68.xml"/><Relationship Id="rId26" Type="http://schemas.openxmlformats.org/officeDocument/2006/relationships/image" Target="../media/image95.png"/><Relationship Id="rId3" Type="http://schemas.openxmlformats.org/officeDocument/2006/relationships/audio" Target="../media/audio3.wav"/><Relationship Id="rId21" Type="http://schemas.openxmlformats.org/officeDocument/2006/relationships/image" Target="../media/image92.png"/><Relationship Id="rId7" Type="http://schemas.openxmlformats.org/officeDocument/2006/relationships/image" Target="../media/image85.png"/><Relationship Id="rId12" Type="http://schemas.openxmlformats.org/officeDocument/2006/relationships/slide" Target="slide65.xml"/><Relationship Id="rId17" Type="http://schemas.openxmlformats.org/officeDocument/2006/relationships/image" Target="../media/image90.png"/><Relationship Id="rId25" Type="http://schemas.openxmlformats.org/officeDocument/2006/relationships/image" Target="../media/image94.png"/><Relationship Id="rId2" Type="http://schemas.openxmlformats.org/officeDocument/2006/relationships/notesSlide" Target="../notesSlides/notesSlide64.xml"/><Relationship Id="rId16" Type="http://schemas.openxmlformats.org/officeDocument/2006/relationships/slide" Target="slide67.xml"/><Relationship Id="rId20" Type="http://schemas.openxmlformats.org/officeDocument/2006/relationships/slide" Target="slide69.xml"/><Relationship Id="rId29"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87.png"/><Relationship Id="rId24" Type="http://schemas.openxmlformats.org/officeDocument/2006/relationships/slide" Target="slide10.xml"/><Relationship Id="rId5" Type="http://schemas.openxmlformats.org/officeDocument/2006/relationships/image" Target="../media/image84.png"/><Relationship Id="rId15" Type="http://schemas.openxmlformats.org/officeDocument/2006/relationships/image" Target="../media/image89.png"/><Relationship Id="rId23" Type="http://schemas.openxmlformats.org/officeDocument/2006/relationships/image" Target="../media/image93.png"/><Relationship Id="rId28" Type="http://schemas.openxmlformats.org/officeDocument/2006/relationships/image" Target="../media/image96.png"/><Relationship Id="rId10" Type="http://schemas.openxmlformats.org/officeDocument/2006/relationships/slide" Target="slide11.xml"/><Relationship Id="rId19" Type="http://schemas.openxmlformats.org/officeDocument/2006/relationships/image" Target="../media/image91.png"/><Relationship Id="rId31" Type="http://schemas.microsoft.com/office/2007/relationships/hdphoto" Target="../media/hdphoto8.wdp"/><Relationship Id="rId4" Type="http://schemas.openxmlformats.org/officeDocument/2006/relationships/image" Target="../media/image83.jpg"/><Relationship Id="rId9" Type="http://schemas.microsoft.com/office/2007/relationships/hdphoto" Target="../media/hdphoto6.wdp"/><Relationship Id="rId14" Type="http://schemas.openxmlformats.org/officeDocument/2006/relationships/slide" Target="slide66.xml"/><Relationship Id="rId22" Type="http://schemas.openxmlformats.org/officeDocument/2006/relationships/slide" Target="slide70.xml"/><Relationship Id="rId27" Type="http://schemas.openxmlformats.org/officeDocument/2006/relationships/slide" Target="slide73.xml"/><Relationship Id="rId30"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7" Type="http://schemas.microsoft.com/office/2007/relationships/hdphoto" Target="../media/hdphoto9.wdp"/><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80.jpg"/><Relationship Id="rId4" Type="http://schemas.openxmlformats.org/officeDocument/2006/relationships/slide" Target="slide64.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7" Type="http://schemas.microsoft.com/office/2007/relationships/hdphoto" Target="../media/hdphoto9.wdp"/><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80.jpg"/><Relationship Id="rId4" Type="http://schemas.openxmlformats.org/officeDocument/2006/relationships/slide" Target="slide64.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7" Type="http://schemas.microsoft.com/office/2007/relationships/hdphoto" Target="../media/hdphoto9.wdp"/><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80.jpg"/><Relationship Id="rId4" Type="http://schemas.openxmlformats.org/officeDocument/2006/relationships/slide" Target="slide64.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7" Type="http://schemas.microsoft.com/office/2007/relationships/hdphoto" Target="../media/hdphoto9.wdp"/><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80.jpg"/><Relationship Id="rId4" Type="http://schemas.openxmlformats.org/officeDocument/2006/relationships/slide" Target="slide64.xml"/></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7" Type="http://schemas.microsoft.com/office/2007/relationships/hdphoto" Target="../media/hdphoto9.wdp"/><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80.jpg"/><Relationship Id="rId4" Type="http://schemas.openxmlformats.org/officeDocument/2006/relationships/slide" Target="slide64.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20.wav"/><Relationship Id="rId4" Type="http://schemas.openxmlformats.org/officeDocument/2006/relationships/slide" Target="slide1.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7" Type="http://schemas.microsoft.com/office/2007/relationships/hdphoto" Target="../media/hdphoto9.wdp"/><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80.jpg"/><Relationship Id="rId4" Type="http://schemas.openxmlformats.org/officeDocument/2006/relationships/slide" Target="slide64.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7" Type="http://schemas.microsoft.com/office/2007/relationships/hdphoto" Target="../media/hdphoto9.wdp"/><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80.jpg"/><Relationship Id="rId4" Type="http://schemas.openxmlformats.org/officeDocument/2006/relationships/slide" Target="slide64.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7" Type="http://schemas.microsoft.com/office/2007/relationships/hdphoto" Target="../media/hdphoto9.wdp"/><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80.jpg"/><Relationship Id="rId4" Type="http://schemas.openxmlformats.org/officeDocument/2006/relationships/slide" Target="slide64.xml"/></Relationships>
</file>

<file path=ppt/slides/_rels/slide7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7.xml"/><Relationship Id="rId7" Type="http://schemas.openxmlformats.org/officeDocument/2006/relationships/image" Target="../media/image2.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jpeg"/><Relationship Id="rId5" Type="http://schemas.openxmlformats.org/officeDocument/2006/relationships/notesSlide" Target="../notesSlides/notesSlide73.xml"/><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74.xml.rels><?xml version="1.0" encoding="UTF-8" standalone="yes"?>
<Relationships xmlns="http://schemas.openxmlformats.org/package/2006/relationships"><Relationship Id="rId8" Type="http://schemas.openxmlformats.org/officeDocument/2006/relationships/notesSlide" Target="../notesSlides/notesSlide74.xml"/><Relationship Id="rId13" Type="http://schemas.openxmlformats.org/officeDocument/2006/relationships/image" Target="../media/image102.png"/><Relationship Id="rId3" Type="http://schemas.openxmlformats.org/officeDocument/2006/relationships/tags" Target="../tags/tag20.xml"/><Relationship Id="rId7" Type="http://schemas.openxmlformats.org/officeDocument/2006/relationships/slideLayout" Target="../slideLayouts/slideLayout2.xml"/><Relationship Id="rId12" Type="http://schemas.openxmlformats.org/officeDocument/2006/relationships/image" Target="../media/image101.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100.png"/><Relationship Id="rId5" Type="http://schemas.openxmlformats.org/officeDocument/2006/relationships/tags" Target="../tags/tag22.xml"/><Relationship Id="rId10" Type="http://schemas.microsoft.com/office/2007/relationships/hdphoto" Target="../media/hdphoto10.wdp"/><Relationship Id="rId4" Type="http://schemas.openxmlformats.org/officeDocument/2006/relationships/tags" Target="../tags/tag21.xml"/><Relationship Id="rId9" Type="http://schemas.openxmlformats.org/officeDocument/2006/relationships/image" Target="../media/image99.png"/><Relationship Id="rId1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4.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jpeg"/><Relationship Id="rId7" Type="http://schemas.openxmlformats.org/officeDocument/2006/relationships/image" Target="../media/image105.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20.wav"/><Relationship Id="rId4" Type="http://schemas.openxmlformats.org/officeDocument/2006/relationships/slide" Target="slide1.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20.wav"/><Relationship Id="rId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hlinkClick r:id="rId6" action="ppaction://hlinksldjump"/>
          </p:cNvPr>
          <p:cNvSpPr/>
          <p:nvPr/>
        </p:nvSpPr>
        <p:spPr>
          <a:xfrm>
            <a:off x="2311292" y="13685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1</a:t>
            </a:r>
            <a:endParaRPr lang="vi-VN" sz="1600" b="1" dirty="0">
              <a:latin typeface="Times New Roman" pitchFamily="18" charset="0"/>
              <a:ea typeface="Tahoma" panose="020B0604030504040204" pitchFamily="34" charset="0"/>
              <a:cs typeface="Times New Roman" pitchFamily="18" charset="0"/>
            </a:endParaRPr>
          </a:p>
        </p:txBody>
      </p:sp>
      <p:sp>
        <p:nvSpPr>
          <p:cNvPr id="7" name="Rectangle 6"/>
          <p:cNvSpPr/>
          <p:nvPr/>
        </p:nvSpPr>
        <p:spPr>
          <a:xfrm>
            <a:off x="42924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47496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52068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56640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1" name="Rectangle 10"/>
          <p:cNvSpPr/>
          <p:nvPr/>
        </p:nvSpPr>
        <p:spPr>
          <a:xfrm>
            <a:off x="61212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2" name="Rectangle 11"/>
          <p:cNvSpPr/>
          <p:nvPr/>
        </p:nvSpPr>
        <p:spPr>
          <a:xfrm>
            <a:off x="65784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3" name="Rectangle 12"/>
          <p:cNvSpPr/>
          <p:nvPr/>
        </p:nvSpPr>
        <p:spPr>
          <a:xfrm>
            <a:off x="70356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7" name="Rectangle 26"/>
          <p:cNvSpPr/>
          <p:nvPr/>
        </p:nvSpPr>
        <p:spPr>
          <a:xfrm>
            <a:off x="2311292" y="13685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1</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30" name="Rectangle 29"/>
          <p:cNvSpPr/>
          <p:nvPr/>
        </p:nvSpPr>
        <p:spPr>
          <a:xfrm>
            <a:off x="42924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S</a:t>
            </a:r>
            <a:endParaRPr lang="vi-VN" b="1" dirty="0">
              <a:latin typeface="Times New Roman" pitchFamily="18" charset="0"/>
              <a:ea typeface="Tahoma" panose="020B0604030504040204" pitchFamily="34" charset="0"/>
              <a:cs typeface="Times New Roman" pitchFamily="18" charset="0"/>
            </a:endParaRPr>
          </a:p>
        </p:txBody>
      </p:sp>
      <p:sp>
        <p:nvSpPr>
          <p:cNvPr id="31" name="Rectangle 30"/>
          <p:cNvSpPr/>
          <p:nvPr/>
        </p:nvSpPr>
        <p:spPr>
          <a:xfrm>
            <a:off x="47496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Ơ</a:t>
            </a:r>
            <a:endParaRPr lang="vi-VN" b="1" dirty="0">
              <a:latin typeface="Times New Roman" pitchFamily="18" charset="0"/>
              <a:ea typeface="Tahoma" panose="020B0604030504040204" pitchFamily="34" charset="0"/>
              <a:cs typeface="Times New Roman" pitchFamily="18" charset="0"/>
            </a:endParaRPr>
          </a:p>
        </p:txBody>
      </p:sp>
      <p:sp>
        <p:nvSpPr>
          <p:cNvPr id="32" name="Rectangle 31"/>
          <p:cNvSpPr/>
          <p:nvPr/>
        </p:nvSpPr>
        <p:spPr>
          <a:xfrm>
            <a:off x="52068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33" name="Rectangle 32"/>
          <p:cNvSpPr/>
          <p:nvPr/>
        </p:nvSpPr>
        <p:spPr>
          <a:xfrm>
            <a:off x="56640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T</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34" name="Rectangle 33"/>
          <p:cNvSpPr/>
          <p:nvPr/>
        </p:nvSpPr>
        <p:spPr>
          <a:xfrm>
            <a:off x="61212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I</a:t>
            </a:r>
            <a:endParaRPr lang="vi-VN" b="1" dirty="0">
              <a:latin typeface="Times New Roman" pitchFamily="18" charset="0"/>
              <a:ea typeface="Tahoma" panose="020B0604030504040204" pitchFamily="34" charset="0"/>
              <a:cs typeface="Times New Roman" pitchFamily="18" charset="0"/>
            </a:endParaRPr>
          </a:p>
        </p:txBody>
      </p:sp>
      <p:sp>
        <p:nvSpPr>
          <p:cNvPr id="35" name="Rectangle 34"/>
          <p:cNvSpPr/>
          <p:nvPr/>
        </p:nvSpPr>
        <p:spPr>
          <a:xfrm>
            <a:off x="65784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36" name="Rectangle 35"/>
          <p:cNvSpPr/>
          <p:nvPr/>
        </p:nvSpPr>
        <p:spPr>
          <a:xfrm>
            <a:off x="70356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H</a:t>
            </a:r>
            <a:endParaRPr lang="vi-VN" b="1" dirty="0">
              <a:latin typeface="Times New Roman" pitchFamily="18" charset="0"/>
              <a:ea typeface="Tahoma" panose="020B0604030504040204" pitchFamily="34" charset="0"/>
              <a:cs typeface="Times New Roman" pitchFamily="18" charset="0"/>
            </a:endParaRPr>
          </a:p>
        </p:txBody>
      </p:sp>
      <p:sp>
        <p:nvSpPr>
          <p:cNvPr id="51" name="Rectangle 50">
            <a:hlinkClick r:id="rId7" action="ppaction://hlinksldjump"/>
          </p:cNvPr>
          <p:cNvSpPr/>
          <p:nvPr/>
        </p:nvSpPr>
        <p:spPr>
          <a:xfrm>
            <a:off x="2311292" y="18257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2</a:t>
            </a:r>
            <a:endParaRPr lang="vi-VN" sz="1600" b="1" dirty="0">
              <a:latin typeface="Times New Roman" pitchFamily="18" charset="0"/>
              <a:ea typeface="Tahoma" panose="020B0604030504040204" pitchFamily="34" charset="0"/>
              <a:cs typeface="Times New Roman" pitchFamily="18" charset="0"/>
            </a:endParaRPr>
          </a:p>
        </p:txBody>
      </p:sp>
      <p:sp>
        <p:nvSpPr>
          <p:cNvPr id="56" name="Rectangle 55"/>
          <p:cNvSpPr/>
          <p:nvPr/>
        </p:nvSpPr>
        <p:spPr>
          <a:xfrm>
            <a:off x="52068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57" name="Rectangle 56"/>
          <p:cNvSpPr/>
          <p:nvPr/>
        </p:nvSpPr>
        <p:spPr>
          <a:xfrm>
            <a:off x="56640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58" name="Rectangle 57"/>
          <p:cNvSpPr/>
          <p:nvPr/>
        </p:nvSpPr>
        <p:spPr>
          <a:xfrm>
            <a:off x="61212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59" name="Rectangle 58"/>
          <p:cNvSpPr/>
          <p:nvPr/>
        </p:nvSpPr>
        <p:spPr>
          <a:xfrm>
            <a:off x="65784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60" name="Rectangle 59"/>
          <p:cNvSpPr/>
          <p:nvPr/>
        </p:nvSpPr>
        <p:spPr>
          <a:xfrm>
            <a:off x="70356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61" name="Rectangle 60"/>
          <p:cNvSpPr/>
          <p:nvPr/>
        </p:nvSpPr>
        <p:spPr>
          <a:xfrm>
            <a:off x="74928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62" name="Rectangle 61"/>
          <p:cNvSpPr/>
          <p:nvPr/>
        </p:nvSpPr>
        <p:spPr>
          <a:xfrm>
            <a:off x="79500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63" name="Rectangle 62"/>
          <p:cNvSpPr/>
          <p:nvPr/>
        </p:nvSpPr>
        <p:spPr>
          <a:xfrm>
            <a:off x="84072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74" name="Rectangle 73"/>
          <p:cNvSpPr/>
          <p:nvPr/>
        </p:nvSpPr>
        <p:spPr>
          <a:xfrm>
            <a:off x="2311292" y="18257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2</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79" name="Rectangle 78"/>
          <p:cNvSpPr/>
          <p:nvPr/>
        </p:nvSpPr>
        <p:spPr>
          <a:xfrm>
            <a:off x="52068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T</a:t>
            </a:r>
            <a:endParaRPr lang="vi-VN" b="1" dirty="0">
              <a:latin typeface="Times New Roman" pitchFamily="18" charset="0"/>
              <a:ea typeface="Tahoma" panose="020B0604030504040204" pitchFamily="34" charset="0"/>
              <a:cs typeface="Times New Roman" pitchFamily="18" charset="0"/>
            </a:endParaRPr>
          </a:p>
        </p:txBody>
      </p:sp>
      <p:sp>
        <p:nvSpPr>
          <p:cNvPr id="80" name="Rectangle 79"/>
          <p:cNvSpPr/>
          <p:nvPr/>
        </p:nvSpPr>
        <p:spPr>
          <a:xfrm>
            <a:off x="56640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H</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81" name="Rectangle 80"/>
          <p:cNvSpPr/>
          <p:nvPr/>
        </p:nvSpPr>
        <p:spPr>
          <a:xfrm>
            <a:off x="61212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Ủ</a:t>
            </a:r>
            <a:endParaRPr lang="vi-VN" b="1" dirty="0">
              <a:latin typeface="Times New Roman" pitchFamily="18" charset="0"/>
              <a:ea typeface="Tahoma" panose="020B0604030504040204" pitchFamily="34" charset="0"/>
              <a:cs typeface="Times New Roman" pitchFamily="18" charset="0"/>
            </a:endParaRPr>
          </a:p>
        </p:txBody>
      </p:sp>
      <p:sp>
        <p:nvSpPr>
          <p:cNvPr id="82" name="Rectangle 81"/>
          <p:cNvSpPr/>
          <p:nvPr/>
        </p:nvSpPr>
        <p:spPr>
          <a:xfrm>
            <a:off x="65784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Y</a:t>
            </a:r>
            <a:endParaRPr lang="vi-VN" b="1" dirty="0">
              <a:latin typeface="Times New Roman" pitchFamily="18" charset="0"/>
              <a:ea typeface="Tahoma" panose="020B0604030504040204" pitchFamily="34" charset="0"/>
              <a:cs typeface="Times New Roman" pitchFamily="18" charset="0"/>
            </a:endParaRPr>
          </a:p>
        </p:txBody>
      </p:sp>
      <p:sp>
        <p:nvSpPr>
          <p:cNvPr id="83" name="Rectangle 82"/>
          <p:cNvSpPr/>
          <p:nvPr/>
        </p:nvSpPr>
        <p:spPr>
          <a:xfrm>
            <a:off x="70356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T</a:t>
            </a:r>
            <a:endParaRPr lang="vi-VN" b="1" dirty="0">
              <a:latin typeface="Times New Roman" pitchFamily="18" charset="0"/>
              <a:ea typeface="Tahoma" panose="020B0604030504040204" pitchFamily="34" charset="0"/>
              <a:cs typeface="Times New Roman" pitchFamily="18" charset="0"/>
            </a:endParaRPr>
          </a:p>
        </p:txBody>
      </p:sp>
      <p:sp>
        <p:nvSpPr>
          <p:cNvPr id="84" name="Rectangle 83"/>
          <p:cNvSpPr/>
          <p:nvPr/>
        </p:nvSpPr>
        <p:spPr>
          <a:xfrm>
            <a:off x="74928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I</a:t>
            </a:r>
            <a:endParaRPr lang="vi-VN" b="1" dirty="0">
              <a:latin typeface="Times New Roman" pitchFamily="18" charset="0"/>
              <a:ea typeface="Tahoma" panose="020B0604030504040204" pitchFamily="34" charset="0"/>
              <a:cs typeface="Times New Roman" pitchFamily="18" charset="0"/>
            </a:endParaRPr>
          </a:p>
        </p:txBody>
      </p:sp>
      <p:sp>
        <p:nvSpPr>
          <p:cNvPr id="85" name="Rectangle 84"/>
          <p:cNvSpPr/>
          <p:nvPr/>
        </p:nvSpPr>
        <p:spPr>
          <a:xfrm>
            <a:off x="79500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86" name="Rectangle 85"/>
          <p:cNvSpPr/>
          <p:nvPr/>
        </p:nvSpPr>
        <p:spPr>
          <a:xfrm>
            <a:off x="84072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H</a:t>
            </a:r>
            <a:endParaRPr lang="vi-VN" b="1" dirty="0">
              <a:latin typeface="Times New Roman" pitchFamily="18" charset="0"/>
              <a:ea typeface="Tahoma" panose="020B0604030504040204" pitchFamily="34" charset="0"/>
              <a:cs typeface="Times New Roman" pitchFamily="18" charset="0"/>
            </a:endParaRPr>
          </a:p>
        </p:txBody>
      </p:sp>
      <p:sp>
        <p:nvSpPr>
          <p:cNvPr id="97" name="Rectangle 96">
            <a:hlinkClick r:id="rId8" action="ppaction://hlinksldjump"/>
          </p:cNvPr>
          <p:cNvSpPr/>
          <p:nvPr/>
        </p:nvSpPr>
        <p:spPr>
          <a:xfrm>
            <a:off x="2311292" y="22829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3</a:t>
            </a:r>
            <a:endParaRPr lang="vi-VN" sz="1600" b="1" dirty="0">
              <a:latin typeface="Times New Roman" pitchFamily="18" charset="0"/>
              <a:ea typeface="Tahoma" panose="020B0604030504040204" pitchFamily="34" charset="0"/>
              <a:cs typeface="Times New Roman" pitchFamily="18" charset="0"/>
            </a:endParaRPr>
          </a:p>
        </p:txBody>
      </p:sp>
      <p:sp>
        <p:nvSpPr>
          <p:cNvPr id="102" name="Rectangle 101"/>
          <p:cNvSpPr/>
          <p:nvPr/>
        </p:nvSpPr>
        <p:spPr>
          <a:xfrm>
            <a:off x="52068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03" name="Rectangle 102"/>
          <p:cNvSpPr/>
          <p:nvPr/>
        </p:nvSpPr>
        <p:spPr>
          <a:xfrm>
            <a:off x="56640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04" name="Rectangle 103"/>
          <p:cNvSpPr/>
          <p:nvPr/>
        </p:nvSpPr>
        <p:spPr>
          <a:xfrm>
            <a:off x="61212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05" name="Rectangle 104"/>
          <p:cNvSpPr/>
          <p:nvPr/>
        </p:nvSpPr>
        <p:spPr>
          <a:xfrm>
            <a:off x="65784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06" name="Rectangle 105"/>
          <p:cNvSpPr/>
          <p:nvPr/>
        </p:nvSpPr>
        <p:spPr>
          <a:xfrm>
            <a:off x="70356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07" name="Rectangle 106"/>
          <p:cNvSpPr/>
          <p:nvPr/>
        </p:nvSpPr>
        <p:spPr>
          <a:xfrm>
            <a:off x="74928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20" name="Rectangle 119"/>
          <p:cNvSpPr/>
          <p:nvPr/>
        </p:nvSpPr>
        <p:spPr>
          <a:xfrm>
            <a:off x="2311292" y="22829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3</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125" name="Rectangle 124"/>
          <p:cNvSpPr/>
          <p:nvPr/>
        </p:nvSpPr>
        <p:spPr>
          <a:xfrm>
            <a:off x="52068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L</a:t>
            </a:r>
            <a:endParaRPr lang="vi-VN" b="1" dirty="0">
              <a:latin typeface="Times New Roman" pitchFamily="18" charset="0"/>
              <a:ea typeface="Tahoma" panose="020B0604030504040204" pitchFamily="34" charset="0"/>
              <a:cs typeface="Times New Roman" pitchFamily="18" charset="0"/>
            </a:endParaRPr>
          </a:p>
        </p:txBody>
      </p:sp>
      <p:sp>
        <p:nvSpPr>
          <p:cNvPr id="126" name="Rectangle 125"/>
          <p:cNvSpPr/>
          <p:nvPr/>
        </p:nvSpPr>
        <p:spPr>
          <a:xfrm>
            <a:off x="56640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Ạ</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127" name="Rectangle 126"/>
          <p:cNvSpPr/>
          <p:nvPr/>
        </p:nvSpPr>
        <p:spPr>
          <a:xfrm>
            <a:off x="61212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C</a:t>
            </a:r>
            <a:endParaRPr lang="vi-VN" b="1" dirty="0">
              <a:latin typeface="Times New Roman" pitchFamily="18" charset="0"/>
              <a:ea typeface="Tahoma" panose="020B0604030504040204" pitchFamily="34" charset="0"/>
              <a:cs typeface="Times New Roman" pitchFamily="18" charset="0"/>
            </a:endParaRPr>
          </a:p>
        </p:txBody>
      </p:sp>
      <p:sp>
        <p:nvSpPr>
          <p:cNvPr id="128" name="Rectangle 127"/>
          <p:cNvSpPr/>
          <p:nvPr/>
        </p:nvSpPr>
        <p:spPr>
          <a:xfrm>
            <a:off x="65784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H</a:t>
            </a:r>
            <a:endParaRPr lang="vi-VN" b="1" dirty="0">
              <a:latin typeface="Times New Roman" pitchFamily="18" charset="0"/>
              <a:ea typeface="Tahoma" panose="020B0604030504040204" pitchFamily="34" charset="0"/>
              <a:cs typeface="Times New Roman" pitchFamily="18" charset="0"/>
            </a:endParaRPr>
          </a:p>
        </p:txBody>
      </p:sp>
      <p:sp>
        <p:nvSpPr>
          <p:cNvPr id="129" name="Rectangle 128"/>
          <p:cNvSpPr/>
          <p:nvPr/>
        </p:nvSpPr>
        <p:spPr>
          <a:xfrm>
            <a:off x="70356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Ầ</a:t>
            </a:r>
            <a:endParaRPr lang="vi-VN" b="1" dirty="0">
              <a:latin typeface="Times New Roman" pitchFamily="18" charset="0"/>
              <a:ea typeface="Tahoma" panose="020B0604030504040204" pitchFamily="34" charset="0"/>
              <a:cs typeface="Times New Roman" pitchFamily="18" charset="0"/>
            </a:endParaRPr>
          </a:p>
        </p:txBody>
      </p:sp>
      <p:sp>
        <p:nvSpPr>
          <p:cNvPr id="130" name="Rectangle 129"/>
          <p:cNvSpPr/>
          <p:nvPr/>
        </p:nvSpPr>
        <p:spPr>
          <a:xfrm>
            <a:off x="74928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U</a:t>
            </a:r>
            <a:endParaRPr lang="vi-VN" b="1" dirty="0">
              <a:latin typeface="Times New Roman" pitchFamily="18" charset="0"/>
              <a:ea typeface="Tahoma" panose="020B0604030504040204" pitchFamily="34" charset="0"/>
              <a:cs typeface="Times New Roman" pitchFamily="18" charset="0"/>
            </a:endParaRPr>
          </a:p>
        </p:txBody>
      </p:sp>
      <p:sp>
        <p:nvSpPr>
          <p:cNvPr id="143" name="Rectangle 142">
            <a:hlinkClick r:id="rId9" action="ppaction://hlinksldjump"/>
          </p:cNvPr>
          <p:cNvSpPr/>
          <p:nvPr/>
        </p:nvSpPr>
        <p:spPr>
          <a:xfrm>
            <a:off x="2311292" y="27401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4</a:t>
            </a:r>
            <a:endParaRPr lang="vi-VN" sz="1600" b="1" dirty="0">
              <a:latin typeface="Times New Roman" pitchFamily="18" charset="0"/>
              <a:ea typeface="Tahoma" panose="020B0604030504040204" pitchFamily="34" charset="0"/>
              <a:cs typeface="Times New Roman" pitchFamily="18" charset="0"/>
            </a:endParaRPr>
          </a:p>
        </p:txBody>
      </p:sp>
      <p:sp>
        <p:nvSpPr>
          <p:cNvPr id="147" name="Rectangle 146"/>
          <p:cNvSpPr/>
          <p:nvPr/>
        </p:nvSpPr>
        <p:spPr>
          <a:xfrm>
            <a:off x="47496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48" name="Rectangle 147"/>
          <p:cNvSpPr/>
          <p:nvPr/>
        </p:nvSpPr>
        <p:spPr>
          <a:xfrm>
            <a:off x="52068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49" name="Rectangle 148"/>
          <p:cNvSpPr/>
          <p:nvPr/>
        </p:nvSpPr>
        <p:spPr>
          <a:xfrm>
            <a:off x="56640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50" name="Rectangle 149"/>
          <p:cNvSpPr/>
          <p:nvPr/>
        </p:nvSpPr>
        <p:spPr>
          <a:xfrm>
            <a:off x="61212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66" name="Rectangle 165"/>
          <p:cNvSpPr/>
          <p:nvPr/>
        </p:nvSpPr>
        <p:spPr>
          <a:xfrm>
            <a:off x="2311292" y="27401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4</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170" name="Rectangle 169"/>
          <p:cNvSpPr/>
          <p:nvPr/>
        </p:nvSpPr>
        <p:spPr>
          <a:xfrm>
            <a:off x="47496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Â</a:t>
            </a:r>
            <a:endParaRPr lang="vi-VN" b="1" dirty="0">
              <a:latin typeface="Times New Roman" pitchFamily="18" charset="0"/>
              <a:ea typeface="Tahoma" panose="020B0604030504040204" pitchFamily="34" charset="0"/>
              <a:cs typeface="Times New Roman" pitchFamily="18" charset="0"/>
            </a:endParaRPr>
          </a:p>
        </p:txBody>
      </p:sp>
      <p:sp>
        <p:nvSpPr>
          <p:cNvPr id="171" name="Rectangle 170"/>
          <p:cNvSpPr/>
          <p:nvPr/>
        </p:nvSpPr>
        <p:spPr>
          <a:xfrm>
            <a:off x="52068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U</a:t>
            </a:r>
            <a:endParaRPr lang="vi-VN" b="1" dirty="0">
              <a:latin typeface="Times New Roman" pitchFamily="18" charset="0"/>
              <a:ea typeface="Tahoma" panose="020B0604030504040204" pitchFamily="34" charset="0"/>
              <a:cs typeface="Times New Roman" pitchFamily="18" charset="0"/>
            </a:endParaRPr>
          </a:p>
        </p:txBody>
      </p:sp>
      <p:sp>
        <p:nvSpPr>
          <p:cNvPr id="172" name="Rectangle 171"/>
          <p:cNvSpPr/>
          <p:nvPr/>
        </p:nvSpPr>
        <p:spPr>
          <a:xfrm>
            <a:off x="56640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C</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173" name="Rectangle 172"/>
          <p:cNvSpPr/>
          <p:nvPr/>
        </p:nvSpPr>
        <p:spPr>
          <a:xfrm>
            <a:off x="61212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Ơ</a:t>
            </a:r>
            <a:endParaRPr lang="vi-VN" b="1" dirty="0">
              <a:latin typeface="Times New Roman" pitchFamily="18" charset="0"/>
              <a:ea typeface="Tahoma" panose="020B0604030504040204" pitchFamily="34" charset="0"/>
              <a:cs typeface="Times New Roman" pitchFamily="18" charset="0"/>
            </a:endParaRPr>
          </a:p>
        </p:txBody>
      </p:sp>
      <p:sp>
        <p:nvSpPr>
          <p:cNvPr id="189" name="Rectangle 188">
            <a:hlinkClick r:id="rId10" action="ppaction://hlinksldjump"/>
          </p:cNvPr>
          <p:cNvSpPr/>
          <p:nvPr/>
        </p:nvSpPr>
        <p:spPr>
          <a:xfrm>
            <a:off x="2311292" y="31973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5</a:t>
            </a:r>
            <a:endParaRPr lang="vi-VN" sz="1600" b="1" dirty="0">
              <a:latin typeface="Times New Roman" pitchFamily="18" charset="0"/>
              <a:ea typeface="Tahoma" panose="020B0604030504040204" pitchFamily="34" charset="0"/>
              <a:cs typeface="Times New Roman" pitchFamily="18" charset="0"/>
            </a:endParaRPr>
          </a:p>
        </p:txBody>
      </p:sp>
      <p:sp>
        <p:nvSpPr>
          <p:cNvPr id="192" name="Rectangle 191"/>
          <p:cNvSpPr/>
          <p:nvPr/>
        </p:nvSpPr>
        <p:spPr>
          <a:xfrm>
            <a:off x="42924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93" name="Rectangle 192"/>
          <p:cNvSpPr/>
          <p:nvPr/>
        </p:nvSpPr>
        <p:spPr>
          <a:xfrm>
            <a:off x="47496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94" name="Rectangle 193"/>
          <p:cNvSpPr/>
          <p:nvPr/>
        </p:nvSpPr>
        <p:spPr>
          <a:xfrm>
            <a:off x="52068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95" name="Rectangle 194"/>
          <p:cNvSpPr/>
          <p:nvPr/>
        </p:nvSpPr>
        <p:spPr>
          <a:xfrm>
            <a:off x="56640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96" name="Rectangle 195"/>
          <p:cNvSpPr/>
          <p:nvPr/>
        </p:nvSpPr>
        <p:spPr>
          <a:xfrm>
            <a:off x="61212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97" name="Rectangle 196"/>
          <p:cNvSpPr/>
          <p:nvPr/>
        </p:nvSpPr>
        <p:spPr>
          <a:xfrm>
            <a:off x="65784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198" name="Rectangle 197"/>
          <p:cNvSpPr/>
          <p:nvPr/>
        </p:nvSpPr>
        <p:spPr>
          <a:xfrm>
            <a:off x="70356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12" name="Rectangle 211"/>
          <p:cNvSpPr/>
          <p:nvPr/>
        </p:nvSpPr>
        <p:spPr>
          <a:xfrm>
            <a:off x="2311292" y="31973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5</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215" name="Rectangle 214"/>
          <p:cNvSpPr/>
          <p:nvPr/>
        </p:nvSpPr>
        <p:spPr>
          <a:xfrm>
            <a:off x="42924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V</a:t>
            </a:r>
            <a:endParaRPr lang="vi-VN" b="1" dirty="0">
              <a:latin typeface="Times New Roman" pitchFamily="18" charset="0"/>
              <a:ea typeface="Tahoma" panose="020B0604030504040204" pitchFamily="34" charset="0"/>
              <a:cs typeface="Times New Roman" pitchFamily="18" charset="0"/>
            </a:endParaRPr>
          </a:p>
        </p:txBody>
      </p:sp>
      <p:sp>
        <p:nvSpPr>
          <p:cNvPr id="216" name="Rectangle 215"/>
          <p:cNvSpPr/>
          <p:nvPr/>
        </p:nvSpPr>
        <p:spPr>
          <a:xfrm>
            <a:off x="47496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U</a:t>
            </a:r>
            <a:endParaRPr lang="vi-VN" b="1" dirty="0">
              <a:latin typeface="Times New Roman" pitchFamily="18" charset="0"/>
              <a:ea typeface="Tahoma" panose="020B0604030504040204" pitchFamily="34" charset="0"/>
              <a:cs typeface="Times New Roman" pitchFamily="18" charset="0"/>
            </a:endParaRPr>
          </a:p>
        </p:txBody>
      </p:sp>
      <p:sp>
        <p:nvSpPr>
          <p:cNvPr id="217" name="Rectangle 216"/>
          <p:cNvSpPr/>
          <p:nvPr/>
        </p:nvSpPr>
        <p:spPr>
          <a:xfrm>
            <a:off x="52068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A</a:t>
            </a:r>
            <a:endParaRPr lang="vi-VN" b="1" dirty="0">
              <a:latin typeface="Times New Roman" pitchFamily="18" charset="0"/>
              <a:ea typeface="Tahoma" panose="020B0604030504040204" pitchFamily="34" charset="0"/>
              <a:cs typeface="Times New Roman" pitchFamily="18" charset="0"/>
            </a:endParaRPr>
          </a:p>
        </p:txBody>
      </p:sp>
      <p:sp>
        <p:nvSpPr>
          <p:cNvPr id="218" name="Rectangle 217"/>
          <p:cNvSpPr/>
          <p:nvPr/>
        </p:nvSpPr>
        <p:spPr>
          <a:xfrm>
            <a:off x="56640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H</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219" name="Rectangle 218"/>
          <p:cNvSpPr/>
          <p:nvPr/>
        </p:nvSpPr>
        <p:spPr>
          <a:xfrm>
            <a:off x="61212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Ù</a:t>
            </a:r>
            <a:endParaRPr lang="vi-VN" b="1" dirty="0">
              <a:latin typeface="Times New Roman" pitchFamily="18" charset="0"/>
              <a:ea typeface="Tahoma" panose="020B0604030504040204" pitchFamily="34" charset="0"/>
              <a:cs typeface="Times New Roman" pitchFamily="18" charset="0"/>
            </a:endParaRPr>
          </a:p>
        </p:txBody>
      </p:sp>
      <p:sp>
        <p:nvSpPr>
          <p:cNvPr id="220" name="Rectangle 219"/>
          <p:cNvSpPr/>
          <p:nvPr/>
        </p:nvSpPr>
        <p:spPr>
          <a:xfrm>
            <a:off x="65784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221" name="Rectangle 220"/>
          <p:cNvSpPr/>
          <p:nvPr/>
        </p:nvSpPr>
        <p:spPr>
          <a:xfrm>
            <a:off x="70356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G</a:t>
            </a:r>
            <a:endParaRPr lang="vi-VN" b="1" dirty="0">
              <a:latin typeface="Times New Roman" pitchFamily="18" charset="0"/>
              <a:ea typeface="Tahoma" panose="020B0604030504040204" pitchFamily="34" charset="0"/>
              <a:cs typeface="Times New Roman" pitchFamily="18" charset="0"/>
            </a:endParaRPr>
          </a:p>
        </p:txBody>
      </p:sp>
      <p:sp>
        <p:nvSpPr>
          <p:cNvPr id="235" name="Rectangle 234">
            <a:hlinkClick r:id="rId11" action="ppaction://hlinksldjump"/>
          </p:cNvPr>
          <p:cNvSpPr/>
          <p:nvPr/>
        </p:nvSpPr>
        <p:spPr>
          <a:xfrm>
            <a:off x="2311292" y="36545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6</a:t>
            </a:r>
            <a:endParaRPr lang="vi-VN" sz="1600" b="1" dirty="0">
              <a:latin typeface="Times New Roman" pitchFamily="18" charset="0"/>
              <a:ea typeface="Tahoma" panose="020B0604030504040204" pitchFamily="34" charset="0"/>
              <a:cs typeface="Times New Roman" pitchFamily="18" charset="0"/>
            </a:endParaRPr>
          </a:p>
        </p:txBody>
      </p:sp>
      <p:sp>
        <p:nvSpPr>
          <p:cNvPr id="241" name="Rectangle 240"/>
          <p:cNvSpPr/>
          <p:nvPr/>
        </p:nvSpPr>
        <p:spPr>
          <a:xfrm>
            <a:off x="56640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42" name="Rectangle 241"/>
          <p:cNvSpPr/>
          <p:nvPr/>
        </p:nvSpPr>
        <p:spPr>
          <a:xfrm>
            <a:off x="61212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43" name="Rectangle 242"/>
          <p:cNvSpPr/>
          <p:nvPr/>
        </p:nvSpPr>
        <p:spPr>
          <a:xfrm>
            <a:off x="65784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44" name="Rectangle 243"/>
          <p:cNvSpPr/>
          <p:nvPr/>
        </p:nvSpPr>
        <p:spPr>
          <a:xfrm>
            <a:off x="70356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45" name="Rectangle 244"/>
          <p:cNvSpPr/>
          <p:nvPr/>
        </p:nvSpPr>
        <p:spPr>
          <a:xfrm>
            <a:off x="74928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58" name="Rectangle 257"/>
          <p:cNvSpPr/>
          <p:nvPr/>
        </p:nvSpPr>
        <p:spPr>
          <a:xfrm>
            <a:off x="2311292" y="36545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6</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264" name="Rectangle 263"/>
          <p:cNvSpPr/>
          <p:nvPr/>
        </p:nvSpPr>
        <p:spPr>
          <a:xfrm>
            <a:off x="56640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S</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265" name="Rectangle 264"/>
          <p:cNvSpPr/>
          <p:nvPr/>
        </p:nvSpPr>
        <p:spPr>
          <a:xfrm>
            <a:off x="61212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Ứ</a:t>
            </a:r>
            <a:endParaRPr lang="vi-VN" b="1" dirty="0">
              <a:latin typeface="Times New Roman" pitchFamily="18" charset="0"/>
              <a:ea typeface="Tahoma" panose="020B0604030504040204" pitchFamily="34" charset="0"/>
              <a:cs typeface="Times New Roman" pitchFamily="18" charset="0"/>
            </a:endParaRPr>
          </a:p>
        </p:txBody>
      </p:sp>
      <p:sp>
        <p:nvSpPr>
          <p:cNvPr id="266" name="Rectangle 265"/>
          <p:cNvSpPr/>
          <p:nvPr/>
        </p:nvSpPr>
        <p:spPr>
          <a:xfrm>
            <a:off x="65784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G</a:t>
            </a:r>
            <a:endParaRPr lang="vi-VN" b="1" dirty="0">
              <a:latin typeface="Times New Roman" pitchFamily="18" charset="0"/>
              <a:ea typeface="Tahoma" panose="020B0604030504040204" pitchFamily="34" charset="0"/>
              <a:cs typeface="Times New Roman" pitchFamily="18" charset="0"/>
            </a:endParaRPr>
          </a:p>
        </p:txBody>
      </p:sp>
      <p:sp>
        <p:nvSpPr>
          <p:cNvPr id="267" name="Rectangle 266"/>
          <p:cNvSpPr/>
          <p:nvPr/>
        </p:nvSpPr>
        <p:spPr>
          <a:xfrm>
            <a:off x="70356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I</a:t>
            </a:r>
            <a:endParaRPr lang="vi-VN" b="1" dirty="0">
              <a:latin typeface="Times New Roman" pitchFamily="18" charset="0"/>
              <a:ea typeface="Tahoma" panose="020B0604030504040204" pitchFamily="34" charset="0"/>
              <a:cs typeface="Times New Roman" pitchFamily="18" charset="0"/>
            </a:endParaRPr>
          </a:p>
        </p:txBody>
      </p:sp>
      <p:sp>
        <p:nvSpPr>
          <p:cNvPr id="268" name="Rectangle 267"/>
          <p:cNvSpPr/>
          <p:nvPr/>
        </p:nvSpPr>
        <p:spPr>
          <a:xfrm>
            <a:off x="74928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Ả</a:t>
            </a:r>
            <a:endParaRPr lang="vi-VN" b="1" dirty="0">
              <a:latin typeface="Times New Roman" pitchFamily="18" charset="0"/>
              <a:ea typeface="Tahoma" panose="020B0604030504040204" pitchFamily="34" charset="0"/>
              <a:cs typeface="Times New Roman" pitchFamily="18" charset="0"/>
            </a:endParaRPr>
          </a:p>
        </p:txBody>
      </p:sp>
      <p:sp>
        <p:nvSpPr>
          <p:cNvPr id="281" name="Rectangle 280">
            <a:hlinkClick r:id="rId12" action="ppaction://hlinksldjump"/>
          </p:cNvPr>
          <p:cNvSpPr/>
          <p:nvPr/>
        </p:nvSpPr>
        <p:spPr>
          <a:xfrm>
            <a:off x="2311292" y="41117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7</a:t>
            </a:r>
            <a:endParaRPr lang="vi-VN" sz="1600" b="1" dirty="0">
              <a:latin typeface="Times New Roman" pitchFamily="18" charset="0"/>
              <a:ea typeface="Tahoma" panose="020B0604030504040204" pitchFamily="34" charset="0"/>
              <a:cs typeface="Times New Roman" pitchFamily="18" charset="0"/>
            </a:endParaRPr>
          </a:p>
        </p:txBody>
      </p:sp>
      <p:sp>
        <p:nvSpPr>
          <p:cNvPr id="286" name="Rectangle 285"/>
          <p:cNvSpPr/>
          <p:nvPr/>
        </p:nvSpPr>
        <p:spPr>
          <a:xfrm>
            <a:off x="52068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87" name="Rectangle 286"/>
          <p:cNvSpPr/>
          <p:nvPr/>
        </p:nvSpPr>
        <p:spPr>
          <a:xfrm>
            <a:off x="56640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88" name="Rectangle 287"/>
          <p:cNvSpPr/>
          <p:nvPr/>
        </p:nvSpPr>
        <p:spPr>
          <a:xfrm>
            <a:off x="61212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89" name="Rectangle 288"/>
          <p:cNvSpPr/>
          <p:nvPr/>
        </p:nvSpPr>
        <p:spPr>
          <a:xfrm>
            <a:off x="65784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90" name="Rectangle 289"/>
          <p:cNvSpPr/>
          <p:nvPr/>
        </p:nvSpPr>
        <p:spPr>
          <a:xfrm>
            <a:off x="70356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91" name="Rectangle 290"/>
          <p:cNvSpPr/>
          <p:nvPr/>
        </p:nvSpPr>
        <p:spPr>
          <a:xfrm>
            <a:off x="74928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92" name="Rectangle 291"/>
          <p:cNvSpPr/>
          <p:nvPr/>
        </p:nvSpPr>
        <p:spPr>
          <a:xfrm>
            <a:off x="79500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293" name="Rectangle 292"/>
          <p:cNvSpPr/>
          <p:nvPr/>
        </p:nvSpPr>
        <p:spPr>
          <a:xfrm>
            <a:off x="84072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04" name="Rectangle 303"/>
          <p:cNvSpPr/>
          <p:nvPr/>
        </p:nvSpPr>
        <p:spPr>
          <a:xfrm>
            <a:off x="2311292" y="41117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7</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309" name="Rectangle 308"/>
          <p:cNvSpPr/>
          <p:nvPr/>
        </p:nvSpPr>
        <p:spPr>
          <a:xfrm>
            <a:off x="52068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L</a:t>
            </a:r>
            <a:endParaRPr lang="vi-VN" b="1" dirty="0">
              <a:latin typeface="Times New Roman" pitchFamily="18" charset="0"/>
              <a:ea typeface="Tahoma" panose="020B0604030504040204" pitchFamily="34" charset="0"/>
              <a:cs typeface="Times New Roman" pitchFamily="18" charset="0"/>
            </a:endParaRPr>
          </a:p>
        </p:txBody>
      </p:sp>
      <p:sp>
        <p:nvSpPr>
          <p:cNvPr id="310" name="Rectangle 309"/>
          <p:cNvSpPr/>
          <p:nvPr/>
        </p:nvSpPr>
        <p:spPr>
          <a:xfrm>
            <a:off x="56640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A</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311" name="Rectangle 310"/>
          <p:cNvSpPr/>
          <p:nvPr/>
        </p:nvSpPr>
        <p:spPr>
          <a:xfrm>
            <a:off x="61212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312" name="Rectangle 311"/>
          <p:cNvSpPr/>
          <p:nvPr/>
        </p:nvSpPr>
        <p:spPr>
          <a:xfrm>
            <a:off x="65784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G</a:t>
            </a:r>
            <a:endParaRPr lang="vi-VN" b="1" dirty="0">
              <a:latin typeface="Times New Roman" pitchFamily="18" charset="0"/>
              <a:ea typeface="Tahoma" panose="020B0604030504040204" pitchFamily="34" charset="0"/>
              <a:cs typeface="Times New Roman" pitchFamily="18" charset="0"/>
            </a:endParaRPr>
          </a:p>
        </p:txBody>
      </p:sp>
      <p:sp>
        <p:nvSpPr>
          <p:cNvPr id="313" name="Rectangle 312"/>
          <p:cNvSpPr/>
          <p:nvPr/>
        </p:nvSpPr>
        <p:spPr>
          <a:xfrm>
            <a:off x="70356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L</a:t>
            </a:r>
            <a:endParaRPr lang="vi-VN" b="1" dirty="0">
              <a:latin typeface="Times New Roman" pitchFamily="18" charset="0"/>
              <a:ea typeface="Tahoma" panose="020B0604030504040204" pitchFamily="34" charset="0"/>
              <a:cs typeface="Times New Roman" pitchFamily="18" charset="0"/>
            </a:endParaRPr>
          </a:p>
        </p:txBody>
      </p:sp>
      <p:sp>
        <p:nvSpPr>
          <p:cNvPr id="314" name="Rectangle 313"/>
          <p:cNvSpPr/>
          <p:nvPr/>
        </p:nvSpPr>
        <p:spPr>
          <a:xfrm>
            <a:off x="74928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I</a:t>
            </a:r>
            <a:endParaRPr lang="vi-VN" b="1" dirty="0">
              <a:latin typeface="Times New Roman" pitchFamily="18" charset="0"/>
              <a:ea typeface="Tahoma" panose="020B0604030504040204" pitchFamily="34" charset="0"/>
              <a:cs typeface="Times New Roman" pitchFamily="18" charset="0"/>
            </a:endParaRPr>
          </a:p>
        </p:txBody>
      </p:sp>
      <p:sp>
        <p:nvSpPr>
          <p:cNvPr id="315" name="Rectangle 314"/>
          <p:cNvSpPr/>
          <p:nvPr/>
        </p:nvSpPr>
        <p:spPr>
          <a:xfrm>
            <a:off x="79500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Ê</a:t>
            </a:r>
            <a:endParaRPr lang="vi-VN" b="1" dirty="0">
              <a:latin typeface="Times New Roman" pitchFamily="18" charset="0"/>
              <a:ea typeface="Tahoma" panose="020B0604030504040204" pitchFamily="34" charset="0"/>
              <a:cs typeface="Times New Roman" pitchFamily="18" charset="0"/>
            </a:endParaRPr>
          </a:p>
        </p:txBody>
      </p:sp>
      <p:sp>
        <p:nvSpPr>
          <p:cNvPr id="316" name="Rectangle 315"/>
          <p:cNvSpPr/>
          <p:nvPr/>
        </p:nvSpPr>
        <p:spPr>
          <a:xfrm>
            <a:off x="84072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U</a:t>
            </a:r>
            <a:endParaRPr lang="vi-VN" b="1" dirty="0">
              <a:latin typeface="Times New Roman" pitchFamily="18" charset="0"/>
              <a:ea typeface="Tahoma" panose="020B0604030504040204" pitchFamily="34" charset="0"/>
              <a:cs typeface="Times New Roman" pitchFamily="18" charset="0"/>
            </a:endParaRPr>
          </a:p>
        </p:txBody>
      </p:sp>
      <p:sp>
        <p:nvSpPr>
          <p:cNvPr id="327" name="Rectangle 326">
            <a:hlinkClick r:id="rId13" action="ppaction://hlinksldjump"/>
          </p:cNvPr>
          <p:cNvSpPr/>
          <p:nvPr/>
        </p:nvSpPr>
        <p:spPr>
          <a:xfrm>
            <a:off x="2311292" y="45689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8</a:t>
            </a:r>
            <a:endParaRPr lang="vi-VN" sz="1600" b="1" dirty="0">
              <a:latin typeface="Times New Roman" pitchFamily="18" charset="0"/>
              <a:ea typeface="Tahoma" panose="020B0604030504040204" pitchFamily="34" charset="0"/>
              <a:cs typeface="Times New Roman" pitchFamily="18" charset="0"/>
            </a:endParaRPr>
          </a:p>
        </p:txBody>
      </p:sp>
      <p:sp>
        <p:nvSpPr>
          <p:cNvPr id="328" name="Rectangle 327"/>
          <p:cNvSpPr/>
          <p:nvPr/>
        </p:nvSpPr>
        <p:spPr>
          <a:xfrm>
            <a:off x="3378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29" name="Rectangle 328"/>
          <p:cNvSpPr/>
          <p:nvPr/>
        </p:nvSpPr>
        <p:spPr>
          <a:xfrm>
            <a:off x="38352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0" name="Rectangle 329"/>
          <p:cNvSpPr/>
          <p:nvPr/>
        </p:nvSpPr>
        <p:spPr>
          <a:xfrm>
            <a:off x="42924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1" name="Rectangle 330"/>
          <p:cNvSpPr/>
          <p:nvPr/>
        </p:nvSpPr>
        <p:spPr>
          <a:xfrm>
            <a:off x="47496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2" name="Rectangle 331"/>
          <p:cNvSpPr/>
          <p:nvPr/>
        </p:nvSpPr>
        <p:spPr>
          <a:xfrm>
            <a:off x="52068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3" name="Rectangle 332"/>
          <p:cNvSpPr/>
          <p:nvPr/>
        </p:nvSpPr>
        <p:spPr>
          <a:xfrm>
            <a:off x="5664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4" name="Rectangle 333"/>
          <p:cNvSpPr/>
          <p:nvPr/>
        </p:nvSpPr>
        <p:spPr>
          <a:xfrm>
            <a:off x="61212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5" name="Rectangle 334"/>
          <p:cNvSpPr/>
          <p:nvPr/>
        </p:nvSpPr>
        <p:spPr>
          <a:xfrm>
            <a:off x="65784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6" name="Rectangle 335"/>
          <p:cNvSpPr/>
          <p:nvPr/>
        </p:nvSpPr>
        <p:spPr>
          <a:xfrm>
            <a:off x="70356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7" name="Rectangle 336"/>
          <p:cNvSpPr/>
          <p:nvPr/>
        </p:nvSpPr>
        <p:spPr>
          <a:xfrm>
            <a:off x="74928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38" name="Rectangle 337"/>
          <p:cNvSpPr/>
          <p:nvPr/>
        </p:nvSpPr>
        <p:spPr>
          <a:xfrm>
            <a:off x="7950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50" name="Rectangle 349"/>
          <p:cNvSpPr/>
          <p:nvPr/>
        </p:nvSpPr>
        <p:spPr>
          <a:xfrm>
            <a:off x="2311292" y="45689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8</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351" name="Rectangle 350"/>
          <p:cNvSpPr/>
          <p:nvPr/>
        </p:nvSpPr>
        <p:spPr>
          <a:xfrm>
            <a:off x="3378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L</a:t>
            </a:r>
            <a:endParaRPr lang="vi-VN" b="1" dirty="0">
              <a:latin typeface="Times New Roman" pitchFamily="18" charset="0"/>
              <a:ea typeface="Tahoma" panose="020B0604030504040204" pitchFamily="34" charset="0"/>
              <a:cs typeface="Times New Roman" pitchFamily="18" charset="0"/>
            </a:endParaRPr>
          </a:p>
        </p:txBody>
      </p:sp>
      <p:sp>
        <p:nvSpPr>
          <p:cNvPr id="352" name="Rectangle 351"/>
          <p:cNvSpPr/>
          <p:nvPr/>
        </p:nvSpPr>
        <p:spPr>
          <a:xfrm>
            <a:off x="38352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Ạ</a:t>
            </a:r>
            <a:endParaRPr lang="vi-VN" b="1" dirty="0">
              <a:latin typeface="Times New Roman" pitchFamily="18" charset="0"/>
              <a:ea typeface="Tahoma" panose="020B0604030504040204" pitchFamily="34" charset="0"/>
              <a:cs typeface="Times New Roman" pitchFamily="18" charset="0"/>
            </a:endParaRPr>
          </a:p>
        </p:txBody>
      </p:sp>
      <p:sp>
        <p:nvSpPr>
          <p:cNvPr id="353" name="Rectangle 352"/>
          <p:cNvSpPr/>
          <p:nvPr/>
        </p:nvSpPr>
        <p:spPr>
          <a:xfrm>
            <a:off x="42924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C</a:t>
            </a:r>
            <a:endParaRPr lang="vi-VN" b="1" dirty="0">
              <a:latin typeface="Times New Roman" pitchFamily="18" charset="0"/>
              <a:ea typeface="Tahoma" panose="020B0604030504040204" pitchFamily="34" charset="0"/>
              <a:cs typeface="Times New Roman" pitchFamily="18" charset="0"/>
            </a:endParaRPr>
          </a:p>
        </p:txBody>
      </p:sp>
      <p:sp>
        <p:nvSpPr>
          <p:cNvPr id="354" name="Rectangle 353"/>
          <p:cNvSpPr/>
          <p:nvPr/>
        </p:nvSpPr>
        <p:spPr>
          <a:xfrm>
            <a:off x="47496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L</a:t>
            </a:r>
            <a:endParaRPr lang="vi-VN" b="1" dirty="0">
              <a:latin typeface="Times New Roman" pitchFamily="18" charset="0"/>
              <a:ea typeface="Tahoma" panose="020B0604030504040204" pitchFamily="34" charset="0"/>
              <a:cs typeface="Times New Roman" pitchFamily="18" charset="0"/>
            </a:endParaRPr>
          </a:p>
        </p:txBody>
      </p:sp>
      <p:sp>
        <p:nvSpPr>
          <p:cNvPr id="355" name="Rectangle 354"/>
          <p:cNvSpPr/>
          <p:nvPr/>
        </p:nvSpPr>
        <p:spPr>
          <a:xfrm>
            <a:off x="52068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O</a:t>
            </a:r>
            <a:endParaRPr lang="vi-VN" b="1" dirty="0">
              <a:latin typeface="Times New Roman" pitchFamily="18" charset="0"/>
              <a:ea typeface="Tahoma" panose="020B0604030504040204" pitchFamily="34" charset="0"/>
              <a:cs typeface="Times New Roman" pitchFamily="18" charset="0"/>
            </a:endParaRPr>
          </a:p>
        </p:txBody>
      </p:sp>
      <p:sp>
        <p:nvSpPr>
          <p:cNvPr id="356" name="Rectangle 355"/>
          <p:cNvSpPr/>
          <p:nvPr/>
        </p:nvSpPr>
        <p:spPr>
          <a:xfrm>
            <a:off x="5664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N</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357" name="Rectangle 356"/>
          <p:cNvSpPr/>
          <p:nvPr/>
        </p:nvSpPr>
        <p:spPr>
          <a:xfrm>
            <a:off x="61212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G</a:t>
            </a:r>
            <a:endParaRPr lang="vi-VN" b="1" dirty="0">
              <a:latin typeface="Times New Roman" pitchFamily="18" charset="0"/>
              <a:ea typeface="Tahoma" panose="020B0604030504040204" pitchFamily="34" charset="0"/>
              <a:cs typeface="Times New Roman" pitchFamily="18" charset="0"/>
            </a:endParaRPr>
          </a:p>
        </p:txBody>
      </p:sp>
      <p:sp>
        <p:nvSpPr>
          <p:cNvPr id="358" name="Rectangle 357"/>
          <p:cNvSpPr/>
          <p:nvPr/>
        </p:nvSpPr>
        <p:spPr>
          <a:xfrm>
            <a:off x="65784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Q</a:t>
            </a:r>
            <a:endParaRPr lang="vi-VN" b="1" dirty="0">
              <a:latin typeface="Times New Roman" pitchFamily="18" charset="0"/>
              <a:ea typeface="Tahoma" panose="020B0604030504040204" pitchFamily="34" charset="0"/>
              <a:cs typeface="Times New Roman" pitchFamily="18" charset="0"/>
            </a:endParaRPr>
          </a:p>
        </p:txBody>
      </p:sp>
      <p:sp>
        <p:nvSpPr>
          <p:cNvPr id="359" name="Rectangle 358"/>
          <p:cNvSpPr/>
          <p:nvPr/>
        </p:nvSpPr>
        <p:spPr>
          <a:xfrm>
            <a:off x="70356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U</a:t>
            </a:r>
            <a:endParaRPr lang="vi-VN" b="1" dirty="0">
              <a:latin typeface="Times New Roman" pitchFamily="18" charset="0"/>
              <a:ea typeface="Tahoma" panose="020B0604030504040204" pitchFamily="34" charset="0"/>
              <a:cs typeface="Times New Roman" pitchFamily="18" charset="0"/>
            </a:endParaRPr>
          </a:p>
        </p:txBody>
      </p:sp>
      <p:sp>
        <p:nvSpPr>
          <p:cNvPr id="360" name="Rectangle 359"/>
          <p:cNvSpPr/>
          <p:nvPr/>
        </p:nvSpPr>
        <p:spPr>
          <a:xfrm>
            <a:off x="74928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Â</a:t>
            </a:r>
            <a:endParaRPr lang="vi-VN" b="1" dirty="0">
              <a:latin typeface="Times New Roman" pitchFamily="18" charset="0"/>
              <a:ea typeface="Tahoma" panose="020B0604030504040204" pitchFamily="34" charset="0"/>
              <a:cs typeface="Times New Roman" pitchFamily="18" charset="0"/>
            </a:endParaRPr>
          </a:p>
        </p:txBody>
      </p:sp>
      <p:sp>
        <p:nvSpPr>
          <p:cNvPr id="361" name="Rectangle 360"/>
          <p:cNvSpPr/>
          <p:nvPr/>
        </p:nvSpPr>
        <p:spPr>
          <a:xfrm>
            <a:off x="7950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373" name="Rectangle 372">
            <a:hlinkClick r:id="rId14" action="ppaction://hlinksldjump"/>
          </p:cNvPr>
          <p:cNvSpPr/>
          <p:nvPr/>
        </p:nvSpPr>
        <p:spPr>
          <a:xfrm>
            <a:off x="2311292" y="50261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itchFamily="18" charset="0"/>
                <a:ea typeface="Tahoma" panose="020B0604030504040204" pitchFamily="34" charset="0"/>
                <a:cs typeface="Times New Roman" pitchFamily="18" charset="0"/>
              </a:rPr>
              <a:t>9</a:t>
            </a:r>
            <a:endParaRPr lang="vi-VN" sz="1600" b="1" dirty="0">
              <a:latin typeface="Times New Roman" pitchFamily="18" charset="0"/>
              <a:ea typeface="Tahoma" panose="020B0604030504040204" pitchFamily="34" charset="0"/>
              <a:cs typeface="Times New Roman" pitchFamily="18" charset="0"/>
            </a:endParaRPr>
          </a:p>
        </p:txBody>
      </p:sp>
      <p:sp>
        <p:nvSpPr>
          <p:cNvPr id="375" name="Rectangle 374"/>
          <p:cNvSpPr/>
          <p:nvPr/>
        </p:nvSpPr>
        <p:spPr>
          <a:xfrm>
            <a:off x="38352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76" name="Rectangle 375"/>
          <p:cNvSpPr/>
          <p:nvPr/>
        </p:nvSpPr>
        <p:spPr>
          <a:xfrm>
            <a:off x="42924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77" name="Rectangle 376"/>
          <p:cNvSpPr/>
          <p:nvPr/>
        </p:nvSpPr>
        <p:spPr>
          <a:xfrm>
            <a:off x="47496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78" name="Rectangle 377"/>
          <p:cNvSpPr/>
          <p:nvPr/>
        </p:nvSpPr>
        <p:spPr>
          <a:xfrm>
            <a:off x="52068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79" name="Rectangle 378"/>
          <p:cNvSpPr/>
          <p:nvPr/>
        </p:nvSpPr>
        <p:spPr>
          <a:xfrm>
            <a:off x="56640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80" name="Rectangle 379"/>
          <p:cNvSpPr/>
          <p:nvPr/>
        </p:nvSpPr>
        <p:spPr>
          <a:xfrm>
            <a:off x="61212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81" name="Rectangle 380"/>
          <p:cNvSpPr/>
          <p:nvPr/>
        </p:nvSpPr>
        <p:spPr>
          <a:xfrm>
            <a:off x="65784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82" name="Rectangle 381"/>
          <p:cNvSpPr/>
          <p:nvPr/>
        </p:nvSpPr>
        <p:spPr>
          <a:xfrm>
            <a:off x="70356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83" name="Rectangle 382"/>
          <p:cNvSpPr/>
          <p:nvPr/>
        </p:nvSpPr>
        <p:spPr>
          <a:xfrm>
            <a:off x="74928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84" name="Rectangle 383"/>
          <p:cNvSpPr/>
          <p:nvPr/>
        </p:nvSpPr>
        <p:spPr>
          <a:xfrm>
            <a:off x="79500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ea typeface="Tahoma" panose="020B0604030504040204" pitchFamily="34" charset="0"/>
              <a:cs typeface="Times New Roman" pitchFamily="18" charset="0"/>
            </a:endParaRPr>
          </a:p>
        </p:txBody>
      </p:sp>
      <p:sp>
        <p:nvSpPr>
          <p:cNvPr id="396" name="Rectangle 395"/>
          <p:cNvSpPr/>
          <p:nvPr/>
        </p:nvSpPr>
        <p:spPr>
          <a:xfrm>
            <a:off x="2311292" y="5026128"/>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itchFamily="18" charset="0"/>
                <a:ea typeface="Tahoma" panose="020B0604030504040204" pitchFamily="34" charset="0"/>
                <a:cs typeface="Times New Roman" pitchFamily="18" charset="0"/>
              </a:rPr>
              <a:t>9</a:t>
            </a:r>
            <a:endParaRPr lang="vi-VN" sz="1600" b="1" dirty="0">
              <a:solidFill>
                <a:schemeClr val="tx1"/>
              </a:solidFill>
              <a:latin typeface="Times New Roman" pitchFamily="18" charset="0"/>
              <a:ea typeface="Tahoma" panose="020B0604030504040204" pitchFamily="34" charset="0"/>
              <a:cs typeface="Times New Roman" pitchFamily="18" charset="0"/>
            </a:endParaRPr>
          </a:p>
        </p:txBody>
      </p:sp>
      <p:sp>
        <p:nvSpPr>
          <p:cNvPr id="398" name="Rectangle 397"/>
          <p:cNvSpPr/>
          <p:nvPr/>
        </p:nvSpPr>
        <p:spPr>
          <a:xfrm>
            <a:off x="38352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T</a:t>
            </a:r>
            <a:endParaRPr lang="vi-VN" b="1" dirty="0">
              <a:latin typeface="Times New Roman" pitchFamily="18" charset="0"/>
              <a:ea typeface="Tahoma" panose="020B0604030504040204" pitchFamily="34" charset="0"/>
              <a:cs typeface="Times New Roman" pitchFamily="18" charset="0"/>
            </a:endParaRPr>
          </a:p>
        </p:txBody>
      </p:sp>
      <p:sp>
        <p:nvSpPr>
          <p:cNvPr id="399" name="Rectangle 398"/>
          <p:cNvSpPr/>
          <p:nvPr/>
        </p:nvSpPr>
        <p:spPr>
          <a:xfrm>
            <a:off x="42924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H</a:t>
            </a:r>
            <a:endParaRPr lang="vi-VN" b="1" dirty="0">
              <a:latin typeface="Times New Roman" pitchFamily="18" charset="0"/>
              <a:ea typeface="Tahoma" panose="020B0604030504040204" pitchFamily="34" charset="0"/>
              <a:cs typeface="Times New Roman" pitchFamily="18" charset="0"/>
            </a:endParaRPr>
          </a:p>
        </p:txBody>
      </p:sp>
      <p:sp>
        <p:nvSpPr>
          <p:cNvPr id="400" name="Rectangle 399"/>
          <p:cNvSpPr/>
          <p:nvPr/>
        </p:nvSpPr>
        <p:spPr>
          <a:xfrm>
            <a:off x="47496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Á</a:t>
            </a:r>
            <a:endParaRPr lang="vi-VN" b="1" dirty="0">
              <a:latin typeface="Times New Roman" pitchFamily="18" charset="0"/>
              <a:ea typeface="Tahoma" panose="020B0604030504040204" pitchFamily="34" charset="0"/>
              <a:cs typeface="Times New Roman" pitchFamily="18" charset="0"/>
            </a:endParaRPr>
          </a:p>
        </p:txBody>
      </p:sp>
      <p:sp>
        <p:nvSpPr>
          <p:cNvPr id="401" name="Rectangle 400"/>
          <p:cNvSpPr/>
          <p:nvPr/>
        </p:nvSpPr>
        <p:spPr>
          <a:xfrm>
            <a:off x="52068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402" name="Rectangle 401"/>
          <p:cNvSpPr/>
          <p:nvPr/>
        </p:nvSpPr>
        <p:spPr>
          <a:xfrm>
            <a:off x="56640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ea typeface="Tahoma" panose="020B0604030504040204" pitchFamily="34" charset="0"/>
                <a:cs typeface="Times New Roman" pitchFamily="18" charset="0"/>
              </a:rPr>
              <a:t>H</a:t>
            </a:r>
            <a:endParaRPr lang="vi-VN" b="1" dirty="0">
              <a:solidFill>
                <a:srgbClr val="FF0000"/>
              </a:solidFill>
              <a:latin typeface="Times New Roman" pitchFamily="18" charset="0"/>
              <a:ea typeface="Tahoma" panose="020B0604030504040204" pitchFamily="34" charset="0"/>
              <a:cs typeface="Times New Roman" pitchFamily="18" charset="0"/>
            </a:endParaRPr>
          </a:p>
        </p:txBody>
      </p:sp>
      <p:sp>
        <p:nvSpPr>
          <p:cNvPr id="403" name="Rectangle 402"/>
          <p:cNvSpPr/>
          <p:nvPr/>
        </p:nvSpPr>
        <p:spPr>
          <a:xfrm>
            <a:off x="61212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G</a:t>
            </a:r>
            <a:endParaRPr lang="vi-VN" b="1" dirty="0">
              <a:latin typeface="Times New Roman" pitchFamily="18" charset="0"/>
              <a:ea typeface="Tahoma" panose="020B0604030504040204" pitchFamily="34" charset="0"/>
              <a:cs typeface="Times New Roman" pitchFamily="18" charset="0"/>
            </a:endParaRPr>
          </a:p>
        </p:txBody>
      </p:sp>
      <p:sp>
        <p:nvSpPr>
          <p:cNvPr id="404" name="Rectangle 403"/>
          <p:cNvSpPr/>
          <p:nvPr/>
        </p:nvSpPr>
        <p:spPr>
          <a:xfrm>
            <a:off x="65784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I</a:t>
            </a:r>
            <a:endParaRPr lang="vi-VN" b="1" dirty="0">
              <a:latin typeface="Times New Roman" pitchFamily="18" charset="0"/>
              <a:ea typeface="Tahoma" panose="020B0604030504040204" pitchFamily="34" charset="0"/>
              <a:cs typeface="Times New Roman" pitchFamily="18" charset="0"/>
            </a:endParaRPr>
          </a:p>
        </p:txBody>
      </p:sp>
      <p:sp>
        <p:nvSpPr>
          <p:cNvPr id="405" name="Rectangle 404"/>
          <p:cNvSpPr/>
          <p:nvPr/>
        </p:nvSpPr>
        <p:spPr>
          <a:xfrm>
            <a:off x="70356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Ó</a:t>
            </a:r>
            <a:endParaRPr lang="vi-VN" b="1" dirty="0">
              <a:latin typeface="Times New Roman" pitchFamily="18" charset="0"/>
              <a:ea typeface="Tahoma" panose="020B0604030504040204" pitchFamily="34" charset="0"/>
              <a:cs typeface="Times New Roman" pitchFamily="18" charset="0"/>
            </a:endParaRPr>
          </a:p>
        </p:txBody>
      </p:sp>
      <p:sp>
        <p:nvSpPr>
          <p:cNvPr id="406" name="Rectangle 405"/>
          <p:cNvSpPr/>
          <p:nvPr/>
        </p:nvSpPr>
        <p:spPr>
          <a:xfrm>
            <a:off x="74928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N</a:t>
            </a:r>
            <a:endParaRPr lang="vi-VN" b="1" dirty="0">
              <a:latin typeface="Times New Roman" pitchFamily="18" charset="0"/>
              <a:ea typeface="Tahoma" panose="020B0604030504040204" pitchFamily="34" charset="0"/>
              <a:cs typeface="Times New Roman" pitchFamily="18" charset="0"/>
            </a:endParaRPr>
          </a:p>
        </p:txBody>
      </p:sp>
      <p:sp>
        <p:nvSpPr>
          <p:cNvPr id="407" name="Rectangle 406"/>
          <p:cNvSpPr/>
          <p:nvPr/>
        </p:nvSpPr>
        <p:spPr>
          <a:xfrm>
            <a:off x="79500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Tahoma" panose="020B0604030504040204" pitchFamily="34" charset="0"/>
                <a:cs typeface="Times New Roman" pitchFamily="18" charset="0"/>
              </a:rPr>
              <a:t>G</a:t>
            </a:r>
            <a:endParaRPr lang="vi-VN" b="1" dirty="0">
              <a:latin typeface="Times New Roman" pitchFamily="18" charset="0"/>
              <a:ea typeface="Tahoma" panose="020B0604030504040204" pitchFamily="34" charset="0"/>
              <a:cs typeface="Times New Roman" pitchFamily="18" charset="0"/>
            </a:endParaRPr>
          </a:p>
        </p:txBody>
      </p:sp>
      <p:sp>
        <p:nvSpPr>
          <p:cNvPr id="558" name="Rectangle 557"/>
          <p:cNvSpPr/>
          <p:nvPr/>
        </p:nvSpPr>
        <p:spPr>
          <a:xfrm>
            <a:off x="3213253" y="423982"/>
            <a:ext cx="6046848" cy="707886"/>
          </a:xfrm>
          <a:prstGeom prst="rect">
            <a:avLst/>
          </a:prstGeom>
        </p:spPr>
        <p:txBody>
          <a:bodyPr wrap="none">
            <a:spAutoFit/>
          </a:bodyPr>
          <a:lstStyle/>
          <a:p>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GIẢI 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sp>
        <p:nvSpPr>
          <p:cNvPr id="559" name="Pentagon 558">
            <a:hlinkClick r:id="rId15" action="ppaction://hlinksldjump"/>
          </p:cNvPr>
          <p:cNvSpPr/>
          <p:nvPr/>
        </p:nvSpPr>
        <p:spPr>
          <a:xfrm>
            <a:off x="11445805" y="6386743"/>
            <a:ext cx="591403" cy="334370"/>
          </a:xfrm>
          <a:prstGeom prst="homePlat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itchFamily="18" charset="0"/>
              <a:cs typeface="Times New Roman" pitchFamily="18" charset="0"/>
            </a:endParaRPr>
          </a:p>
        </p:txBody>
      </p:sp>
      <p:pic>
        <p:nvPicPr>
          <p:cNvPr id="154" name="PA_图片 4">
            <a:hlinkClick r:id="rId16" action="ppaction://hlinksldjump"/>
            <a:extLst>
              <a:ext uri="{FF2B5EF4-FFF2-40B4-BE49-F238E27FC236}">
                <a16:creationId xmlns:a16="http://schemas.microsoft.com/office/drawing/2014/main" id="{84670F0C-B289-D04D-B5E7-67C7BD71972C}"/>
              </a:ext>
            </a:extLst>
          </p:cNvPr>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8864492" y="4698203"/>
            <a:ext cx="2492004" cy="2492004"/>
          </a:xfrm>
          <a:prstGeom prst="rect">
            <a:avLst/>
          </a:prstGeom>
        </p:spPr>
      </p:pic>
      <p:pic>
        <p:nvPicPr>
          <p:cNvPr id="155" name="PA_图片 6">
            <a:extLst>
              <a:ext uri="{FF2B5EF4-FFF2-40B4-BE49-F238E27FC236}">
                <a16:creationId xmlns:a16="http://schemas.microsoft.com/office/drawing/2014/main" id="{3FB2EF2F-9C7D-4B4A-933F-11474F2E7D16}"/>
              </a:ext>
            </a:extLst>
          </p:cNvPr>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0" y="1276173"/>
            <a:ext cx="2147515" cy="1556309"/>
          </a:xfrm>
          <a:prstGeom prst="rect">
            <a:avLst/>
          </a:prstGeom>
        </p:spPr>
      </p:pic>
      <p:sp>
        <p:nvSpPr>
          <p:cNvPr id="156" name="Rectangle 155">
            <a:extLst>
              <a:ext uri="{FF2B5EF4-FFF2-40B4-BE49-F238E27FC236}">
                <a16:creationId xmlns:a16="http://schemas.microsoft.com/office/drawing/2014/main" id="{D20EAB84-43A2-EF41-8FDB-7CE0151C5AC6}"/>
              </a:ext>
            </a:extLst>
          </p:cNvPr>
          <p:cNvSpPr/>
          <p:nvPr/>
        </p:nvSpPr>
        <p:spPr>
          <a:xfrm>
            <a:off x="3048000" y="7260740"/>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05264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58">
                                            <p:txEl>
                                              <p:pRg st="0" end="0"/>
                                            </p:txEl>
                                          </p:spTgt>
                                        </p:tgtEl>
                                      </p:cBhvr>
                                      <p:to x="80000" y="100000"/>
                                    </p:animScale>
                                    <p:anim by="(#ppt_w*0.10)" calcmode="lin" valueType="num">
                                      <p:cBhvr>
                                        <p:cTn id="7" dur="250" autoRev="1" fill="hold">
                                          <p:stCondLst>
                                            <p:cond delay="0"/>
                                          </p:stCondLst>
                                        </p:cTn>
                                        <p:tgtEl>
                                          <p:spTgt spid="558">
                                            <p:txEl>
                                              <p:pRg st="0" end="0"/>
                                            </p:txEl>
                                          </p:spTgt>
                                        </p:tgtEl>
                                        <p:attrNameLst>
                                          <p:attrName>ppt_x</p:attrName>
                                        </p:attrNameLst>
                                      </p:cBhvr>
                                    </p:anim>
                                    <p:anim by="(-#ppt_w*0.10)" calcmode="lin" valueType="num">
                                      <p:cBhvr>
                                        <p:cTn id="8" dur="250" autoRev="1" fill="hold">
                                          <p:stCondLst>
                                            <p:cond delay="0"/>
                                          </p:stCondLst>
                                        </p:cTn>
                                        <p:tgtEl>
                                          <p:spTgt spid="558">
                                            <p:txEl>
                                              <p:pRg st="0" end="0"/>
                                            </p:txEl>
                                          </p:spTgt>
                                        </p:tgtEl>
                                        <p:attrNameLst>
                                          <p:attrName>ppt_y</p:attrName>
                                        </p:attrNameLst>
                                      </p:cBhvr>
                                    </p:anim>
                                    <p:animRot by="-480000">
                                      <p:cBhvr>
                                        <p:cTn id="9" dur="250" autoRev="1" fill="hold">
                                          <p:stCondLst>
                                            <p:cond delay="0"/>
                                          </p:stCondLst>
                                        </p:cTn>
                                        <p:tgtEl>
                                          <p:spTgt spid="558">
                                            <p:txEl>
                                              <p:pRg st="0" end="0"/>
                                            </p:txEl>
                                          </p:spTgt>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500"/>
                                        <p:tgtEl>
                                          <p:spTgt spid="155"/>
                                        </p:tgtEl>
                                      </p:cBhvr>
                                    </p:animEffect>
                                  </p:childTnLst>
                                </p:cTn>
                              </p:par>
                              <p:par>
                                <p:cTn id="13"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4" dur="2000" fill="hold"/>
                                        <p:tgtEl>
                                          <p:spTgt spid="155"/>
                                        </p:tgtEl>
                                        <p:attrNameLst>
                                          <p:attrName>ppt_x</p:attrName>
                                          <p:attrName>ppt_y</p:attrName>
                                        </p:attrNameLst>
                                      </p:cBhvr>
                                    </p:animMotion>
                                  </p:childTnLst>
                                </p:cTn>
                              </p:par>
                              <p:par>
                                <p:cTn id="15" presetID="42" presetClass="entr" presetSubtype="0" fill="hold" nodeType="withEffect">
                                  <p:stCondLst>
                                    <p:cond delay="2200"/>
                                  </p:stCondLst>
                                  <p:childTnLst>
                                    <p:set>
                                      <p:cBhvr>
                                        <p:cTn id="16" dur="1" fill="hold">
                                          <p:stCondLst>
                                            <p:cond delay="0"/>
                                          </p:stCondLst>
                                        </p:cTn>
                                        <p:tgtEl>
                                          <p:spTgt spid="154"/>
                                        </p:tgtEl>
                                        <p:attrNameLst>
                                          <p:attrName>style.visibility</p:attrName>
                                        </p:attrNameLst>
                                      </p:cBhvr>
                                      <p:to>
                                        <p:strVal val="visible"/>
                                      </p:to>
                                    </p:set>
                                    <p:animEffect transition="in" filter="fade">
                                      <p:cBhvr>
                                        <p:cTn id="17" dur="1000"/>
                                        <p:tgtEl>
                                          <p:spTgt spid="154"/>
                                        </p:tgtEl>
                                      </p:cBhvr>
                                    </p:animEffect>
                                    <p:anim calcmode="lin" valueType="num">
                                      <p:cBhvr>
                                        <p:cTn id="18" dur="1000" fill="hold"/>
                                        <p:tgtEl>
                                          <p:spTgt spid="154"/>
                                        </p:tgtEl>
                                        <p:attrNameLst>
                                          <p:attrName>ppt_x</p:attrName>
                                        </p:attrNameLst>
                                      </p:cBhvr>
                                      <p:tavLst>
                                        <p:tav tm="0">
                                          <p:val>
                                            <p:strVal val="#ppt_x"/>
                                          </p:val>
                                        </p:tav>
                                        <p:tav tm="100000">
                                          <p:val>
                                            <p:strVal val="#ppt_x"/>
                                          </p:val>
                                        </p:tav>
                                      </p:tavLst>
                                    </p:anim>
                                    <p:anim calcmode="lin" valueType="num">
                                      <p:cBhvr>
                                        <p:cTn id="19"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par>
                                <p:cTn id="26" presetID="10" presetClass="exit" presetSubtype="0" fill="hold" grpId="0" nodeType="withEffect">
                                  <p:stCondLst>
                                    <p:cond delay="0"/>
                                  </p:stCondLst>
                                  <p:childTnLst>
                                    <p:animEffect transition="out" filter="fade">
                                      <p:cBhvr>
                                        <p:cTn id="27" dur="250"/>
                                        <p:tgtEl>
                                          <p:spTgt spid="4"/>
                                        </p:tgtEl>
                                      </p:cBhvr>
                                    </p:animEffect>
                                    <p:set>
                                      <p:cBhvr>
                                        <p:cTn id="28" dur="1" fill="hold">
                                          <p:stCondLst>
                                            <p:cond delay="24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27"/>
                                        </p:tgtEl>
                                        <p:attrNameLst>
                                          <p:attrName>fillcolor</p:attrName>
                                        </p:attrNameLst>
                                      </p:cBhvr>
                                      <p:to>
                                        <a:srgbClr val="000000"/>
                                      </p:to>
                                    </p:animClr>
                                    <p:set>
                                      <p:cBhvr>
                                        <p:cTn id="34" dur="250" fill="hold"/>
                                        <p:tgtEl>
                                          <p:spTgt spid="27"/>
                                        </p:tgtEl>
                                        <p:attrNameLst>
                                          <p:attrName>fill.type</p:attrName>
                                        </p:attrNameLst>
                                      </p:cBhvr>
                                      <p:to>
                                        <p:strVal val="solid"/>
                                      </p:to>
                                    </p:set>
                                    <p:set>
                                      <p:cBhvr>
                                        <p:cTn id="35" dur="250" fill="hold"/>
                                        <p:tgtEl>
                                          <p:spTgt spid="27"/>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5" name="cashreg.wav"/>
                                        </p:tgtEl>
                                      </p:cMediaNode>
                                    </p:audio>
                                  </p:sub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5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250"/>
                                        <p:tgtEl>
                                          <p:spTgt spid="30"/>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25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25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25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250"/>
                                        <p:tgtEl>
                                          <p:spTgt spid="3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25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25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50"/>
                                        <p:tgtEl>
                                          <p:spTgt spid="34"/>
                                        </p:tgtEl>
                                      </p:cBhvr>
                                    </p:animEffect>
                                  </p:childTnLst>
                                </p:cTn>
                              </p:par>
                              <p:par>
                                <p:cTn id="66" presetID="10"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250"/>
                                        <p:tgtEl>
                                          <p:spTgt spid="3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250"/>
                                        <p:tgtEl>
                                          <p:spTgt spid="35"/>
                                        </p:tgtEl>
                                      </p:cBhvr>
                                    </p:animEffect>
                                  </p:childTnLst>
                                </p:cTn>
                              </p:par>
                              <p:par>
                                <p:cTn id="72" presetID="10"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250"/>
                                        <p:tgtEl>
                                          <p:spTgt spid="3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250"/>
                                        <p:tgtEl>
                                          <p:spTgt spid="36"/>
                                        </p:tgtEl>
                                      </p:cBhvr>
                                    </p:animEffect>
                                  </p:child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51"/>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250"/>
                                        <p:tgtEl>
                                          <p:spTgt spid="74"/>
                                        </p:tgtEl>
                                      </p:cBhvr>
                                    </p:animEffect>
                                  </p:childTnLst>
                                </p:cTn>
                              </p:par>
                              <p:par>
                                <p:cTn id="84" presetID="10" presetClass="exit" presetSubtype="0" fill="hold" grpId="0" nodeType="withEffect">
                                  <p:stCondLst>
                                    <p:cond delay="0"/>
                                  </p:stCondLst>
                                  <p:childTnLst>
                                    <p:animEffect transition="out" filter="fade">
                                      <p:cBhvr>
                                        <p:cTn id="85" dur="250"/>
                                        <p:tgtEl>
                                          <p:spTgt spid="51"/>
                                        </p:tgtEl>
                                      </p:cBhvr>
                                    </p:animEffect>
                                    <p:set>
                                      <p:cBhvr>
                                        <p:cTn id="86" dur="1" fill="hold">
                                          <p:stCondLst>
                                            <p:cond delay="24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7" restart="whenNotActive" fill="hold" evtFilter="cancelBubble" nodeType="interactiveSeq">
                <p:stCondLst>
                  <p:cond evt="onClick" delay="0">
                    <p:tgtEl>
                      <p:spTgt spid="7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74"/>
                                        </p:tgtEl>
                                        <p:attrNameLst>
                                          <p:attrName>fillcolor</p:attrName>
                                        </p:attrNameLst>
                                      </p:cBhvr>
                                      <p:to>
                                        <a:srgbClr val="000000"/>
                                      </p:to>
                                    </p:animClr>
                                    <p:set>
                                      <p:cBhvr>
                                        <p:cTn id="92" dur="250" fill="hold"/>
                                        <p:tgtEl>
                                          <p:spTgt spid="74"/>
                                        </p:tgtEl>
                                        <p:attrNameLst>
                                          <p:attrName>fill.type</p:attrName>
                                        </p:attrNameLst>
                                      </p:cBhvr>
                                      <p:to>
                                        <p:strVal val="solid"/>
                                      </p:to>
                                    </p:set>
                                    <p:set>
                                      <p:cBhvr>
                                        <p:cTn id="93" dur="250" fill="hold"/>
                                        <p:tgtEl>
                                          <p:spTgt spid="7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5" name="cashreg.wav"/>
                                        </p:tgtEl>
                                      </p:cMediaNode>
                                    </p:audio>
                                  </p:subTnLst>
                                </p:cTn>
                              </p:par>
                              <p:par>
                                <p:cTn id="94" presetID="10" presetClass="entr" presetSubtype="0" fill="hold"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fade">
                                      <p:cBhvr>
                                        <p:cTn id="96" dur="250"/>
                                        <p:tgtEl>
                                          <p:spTgt spid="7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fade">
                                      <p:cBhvr>
                                        <p:cTn id="99" dur="250"/>
                                        <p:tgtEl>
                                          <p:spTgt spid="79"/>
                                        </p:tgtEl>
                                      </p:cBhvr>
                                    </p:animEffect>
                                  </p:childTnLst>
                                </p:cTn>
                              </p:par>
                              <p:par>
                                <p:cTn id="100" presetID="10" presetClass="entr" presetSubtype="0" fill="hold" nodeType="with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fade">
                                      <p:cBhvr>
                                        <p:cTn id="102" dur="250"/>
                                        <p:tgtEl>
                                          <p:spTgt spid="8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fade">
                                      <p:cBhvr>
                                        <p:cTn id="105" dur="250"/>
                                        <p:tgtEl>
                                          <p:spTgt spid="80"/>
                                        </p:tgtEl>
                                      </p:cBhvr>
                                    </p:animEffect>
                                  </p:childTnLst>
                                </p:cTn>
                              </p:par>
                              <p:par>
                                <p:cTn id="106" presetID="10" presetClass="entr" presetSubtype="0" fill="hold" nodeType="withEffect">
                                  <p:stCondLst>
                                    <p:cond delay="0"/>
                                  </p:stCondLst>
                                  <p:childTnLst>
                                    <p:set>
                                      <p:cBhvr>
                                        <p:cTn id="107" dur="1" fill="hold">
                                          <p:stCondLst>
                                            <p:cond delay="0"/>
                                          </p:stCondLst>
                                        </p:cTn>
                                        <p:tgtEl>
                                          <p:spTgt spid="81"/>
                                        </p:tgtEl>
                                        <p:attrNameLst>
                                          <p:attrName>style.visibility</p:attrName>
                                        </p:attrNameLst>
                                      </p:cBhvr>
                                      <p:to>
                                        <p:strVal val="visible"/>
                                      </p:to>
                                    </p:set>
                                    <p:animEffect transition="in" filter="fade">
                                      <p:cBhvr>
                                        <p:cTn id="108" dur="250"/>
                                        <p:tgtEl>
                                          <p:spTgt spid="8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1"/>
                                        </p:tgtEl>
                                        <p:attrNameLst>
                                          <p:attrName>style.visibility</p:attrName>
                                        </p:attrNameLst>
                                      </p:cBhvr>
                                      <p:to>
                                        <p:strVal val="visible"/>
                                      </p:to>
                                    </p:set>
                                    <p:animEffect transition="in" filter="fade">
                                      <p:cBhvr>
                                        <p:cTn id="111" dur="250"/>
                                        <p:tgtEl>
                                          <p:spTgt spid="81"/>
                                        </p:tgtEl>
                                      </p:cBhvr>
                                    </p:animEffect>
                                  </p:childTnLst>
                                </p:cTn>
                              </p:par>
                              <p:par>
                                <p:cTn id="112" presetID="10" presetClass="entr" presetSubtype="0" fill="hold" nodeType="with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fade">
                                      <p:cBhvr>
                                        <p:cTn id="114" dur="250"/>
                                        <p:tgtEl>
                                          <p:spTgt spid="8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250"/>
                                        <p:tgtEl>
                                          <p:spTgt spid="82"/>
                                        </p:tgtEl>
                                      </p:cBhvr>
                                    </p:animEffect>
                                  </p:childTnLst>
                                </p:cTn>
                              </p:par>
                              <p:par>
                                <p:cTn id="118" presetID="10" presetClass="entr" presetSubtype="0" fill="hold" nodeType="withEffect">
                                  <p:stCondLst>
                                    <p:cond delay="0"/>
                                  </p:stCondLst>
                                  <p:childTnLst>
                                    <p:set>
                                      <p:cBhvr>
                                        <p:cTn id="119" dur="1" fill="hold">
                                          <p:stCondLst>
                                            <p:cond delay="0"/>
                                          </p:stCondLst>
                                        </p:cTn>
                                        <p:tgtEl>
                                          <p:spTgt spid="83"/>
                                        </p:tgtEl>
                                        <p:attrNameLst>
                                          <p:attrName>style.visibility</p:attrName>
                                        </p:attrNameLst>
                                      </p:cBhvr>
                                      <p:to>
                                        <p:strVal val="visible"/>
                                      </p:to>
                                    </p:set>
                                    <p:animEffect transition="in" filter="fade">
                                      <p:cBhvr>
                                        <p:cTn id="120" dur="250"/>
                                        <p:tgtEl>
                                          <p:spTgt spid="8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83"/>
                                        </p:tgtEl>
                                        <p:attrNameLst>
                                          <p:attrName>style.visibility</p:attrName>
                                        </p:attrNameLst>
                                      </p:cBhvr>
                                      <p:to>
                                        <p:strVal val="visible"/>
                                      </p:to>
                                    </p:set>
                                    <p:animEffect transition="in" filter="fade">
                                      <p:cBhvr>
                                        <p:cTn id="123" dur="250"/>
                                        <p:tgtEl>
                                          <p:spTgt spid="83"/>
                                        </p:tgtEl>
                                      </p:cBhvr>
                                    </p:animEffect>
                                  </p:childTnLst>
                                </p:cTn>
                              </p:par>
                              <p:par>
                                <p:cTn id="124" presetID="10" presetClass="entr" presetSubtype="0" fill="hold" nodeType="with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250"/>
                                        <p:tgtEl>
                                          <p:spTgt spid="8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animEffect transition="in" filter="fade">
                                      <p:cBhvr>
                                        <p:cTn id="129" dur="250"/>
                                        <p:tgtEl>
                                          <p:spTgt spid="84"/>
                                        </p:tgtEl>
                                      </p:cBhvr>
                                    </p:animEffect>
                                  </p:childTnLst>
                                </p:cTn>
                              </p:par>
                              <p:par>
                                <p:cTn id="130" presetID="10" presetClass="entr" presetSubtype="0" fill="hold" nodeType="withEffect">
                                  <p:stCondLst>
                                    <p:cond delay="0"/>
                                  </p:stCondLst>
                                  <p:childTnLst>
                                    <p:set>
                                      <p:cBhvr>
                                        <p:cTn id="131" dur="1" fill="hold">
                                          <p:stCondLst>
                                            <p:cond delay="0"/>
                                          </p:stCondLst>
                                        </p:cTn>
                                        <p:tgtEl>
                                          <p:spTgt spid="85"/>
                                        </p:tgtEl>
                                        <p:attrNameLst>
                                          <p:attrName>style.visibility</p:attrName>
                                        </p:attrNameLst>
                                      </p:cBhvr>
                                      <p:to>
                                        <p:strVal val="visible"/>
                                      </p:to>
                                    </p:set>
                                    <p:animEffect transition="in" filter="fade">
                                      <p:cBhvr>
                                        <p:cTn id="132" dur="250"/>
                                        <p:tgtEl>
                                          <p:spTgt spid="8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85"/>
                                        </p:tgtEl>
                                        <p:attrNameLst>
                                          <p:attrName>style.visibility</p:attrName>
                                        </p:attrNameLst>
                                      </p:cBhvr>
                                      <p:to>
                                        <p:strVal val="visible"/>
                                      </p:to>
                                    </p:set>
                                    <p:animEffect transition="in" filter="fade">
                                      <p:cBhvr>
                                        <p:cTn id="135" dur="250"/>
                                        <p:tgtEl>
                                          <p:spTgt spid="85"/>
                                        </p:tgtEl>
                                      </p:cBhvr>
                                    </p:animEffect>
                                  </p:childTnLst>
                                </p:cTn>
                              </p:par>
                              <p:par>
                                <p:cTn id="136" presetID="10" presetClass="entr" presetSubtype="0" fill="hold" nodeType="withEffect">
                                  <p:stCondLst>
                                    <p:cond delay="0"/>
                                  </p:stCondLst>
                                  <p:childTnLst>
                                    <p:set>
                                      <p:cBhvr>
                                        <p:cTn id="137" dur="1" fill="hold">
                                          <p:stCondLst>
                                            <p:cond delay="0"/>
                                          </p:stCondLst>
                                        </p:cTn>
                                        <p:tgtEl>
                                          <p:spTgt spid="86"/>
                                        </p:tgtEl>
                                        <p:attrNameLst>
                                          <p:attrName>style.visibility</p:attrName>
                                        </p:attrNameLst>
                                      </p:cBhvr>
                                      <p:to>
                                        <p:strVal val="visible"/>
                                      </p:to>
                                    </p:set>
                                    <p:animEffect transition="in" filter="fade">
                                      <p:cBhvr>
                                        <p:cTn id="138" dur="250"/>
                                        <p:tgtEl>
                                          <p:spTgt spid="8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86"/>
                                        </p:tgtEl>
                                        <p:attrNameLst>
                                          <p:attrName>style.visibility</p:attrName>
                                        </p:attrNameLst>
                                      </p:cBhvr>
                                      <p:to>
                                        <p:strVal val="visible"/>
                                      </p:to>
                                    </p:set>
                                    <p:animEffect transition="in" filter="fade">
                                      <p:cBhvr>
                                        <p:cTn id="141" dur="250"/>
                                        <p:tgtEl>
                                          <p:spTgt spid="86"/>
                                        </p:tgtEl>
                                      </p:cBhvr>
                                    </p:animEffect>
                                  </p:childTnLst>
                                </p:cTn>
                              </p:par>
                            </p:childTnLst>
                          </p:cTn>
                        </p:par>
                      </p:childTnLst>
                    </p:cTn>
                  </p:par>
                </p:childTnLst>
              </p:cTn>
              <p:nextCondLst>
                <p:cond evt="onClick" delay="0">
                  <p:tgtEl>
                    <p:spTgt spid="74"/>
                  </p:tgtEl>
                </p:cond>
              </p:nextCondLst>
            </p:seq>
            <p:seq concurrent="1" nextAc="seek">
              <p:cTn id="142" restart="whenNotActive" fill="hold" evtFilter="cancelBubble" nodeType="interactiveSeq">
                <p:stCondLst>
                  <p:cond evt="onClick" delay="0">
                    <p:tgtEl>
                      <p:spTgt spid="97"/>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20"/>
                                        </p:tgtEl>
                                        <p:attrNameLst>
                                          <p:attrName>style.visibility</p:attrName>
                                        </p:attrNameLst>
                                      </p:cBhvr>
                                      <p:to>
                                        <p:strVal val="visible"/>
                                      </p:to>
                                    </p:set>
                                    <p:animEffect transition="in" filter="fade">
                                      <p:cBhvr>
                                        <p:cTn id="147" dur="250"/>
                                        <p:tgtEl>
                                          <p:spTgt spid="120"/>
                                        </p:tgtEl>
                                      </p:cBhvr>
                                    </p:animEffect>
                                  </p:childTnLst>
                                </p:cTn>
                              </p:par>
                              <p:par>
                                <p:cTn id="148" presetID="10" presetClass="exit" presetSubtype="0" fill="hold" grpId="0" nodeType="withEffect">
                                  <p:stCondLst>
                                    <p:cond delay="0"/>
                                  </p:stCondLst>
                                  <p:childTnLst>
                                    <p:animEffect transition="out" filter="fade">
                                      <p:cBhvr>
                                        <p:cTn id="149" dur="250"/>
                                        <p:tgtEl>
                                          <p:spTgt spid="97"/>
                                        </p:tgtEl>
                                      </p:cBhvr>
                                    </p:animEffect>
                                    <p:set>
                                      <p:cBhvr>
                                        <p:cTn id="150" dur="1" fill="hold">
                                          <p:stCondLst>
                                            <p:cond delay="24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1" restart="whenNotActive" fill="hold" evtFilter="cancelBubble" nodeType="interactiveSeq">
                <p:stCondLst>
                  <p:cond evt="onClick" delay="0">
                    <p:tgtEl>
                      <p:spTgt spid="120"/>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250" fill="hold"/>
                                        <p:tgtEl>
                                          <p:spTgt spid="120"/>
                                        </p:tgtEl>
                                        <p:attrNameLst>
                                          <p:attrName>fillcolor</p:attrName>
                                        </p:attrNameLst>
                                      </p:cBhvr>
                                      <p:to>
                                        <a:srgbClr val="000000"/>
                                      </p:to>
                                    </p:animClr>
                                    <p:set>
                                      <p:cBhvr>
                                        <p:cTn id="156" dur="250" fill="hold"/>
                                        <p:tgtEl>
                                          <p:spTgt spid="120"/>
                                        </p:tgtEl>
                                        <p:attrNameLst>
                                          <p:attrName>fill.type</p:attrName>
                                        </p:attrNameLst>
                                      </p:cBhvr>
                                      <p:to>
                                        <p:strVal val="solid"/>
                                      </p:to>
                                    </p:set>
                                    <p:set>
                                      <p:cBhvr>
                                        <p:cTn id="157" dur="250" fill="hold"/>
                                        <p:tgtEl>
                                          <p:spTgt spid="120"/>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5" name="cashreg.wav"/>
                                        </p:tgtEl>
                                      </p:cMediaNode>
                                    </p:audio>
                                  </p:subTnLst>
                                </p:cTn>
                              </p:par>
                              <p:par>
                                <p:cTn id="158" presetID="10" presetClass="entr" presetSubtype="0" fill="hold" nodeType="withEffect">
                                  <p:stCondLst>
                                    <p:cond delay="0"/>
                                  </p:stCondLst>
                                  <p:childTnLst>
                                    <p:set>
                                      <p:cBhvr>
                                        <p:cTn id="159" dur="1" fill="hold">
                                          <p:stCondLst>
                                            <p:cond delay="0"/>
                                          </p:stCondLst>
                                        </p:cTn>
                                        <p:tgtEl>
                                          <p:spTgt spid="125"/>
                                        </p:tgtEl>
                                        <p:attrNameLst>
                                          <p:attrName>style.visibility</p:attrName>
                                        </p:attrNameLst>
                                      </p:cBhvr>
                                      <p:to>
                                        <p:strVal val="visible"/>
                                      </p:to>
                                    </p:set>
                                    <p:animEffect transition="in" filter="fade">
                                      <p:cBhvr>
                                        <p:cTn id="160" dur="250"/>
                                        <p:tgtEl>
                                          <p:spTgt spid="125"/>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25"/>
                                        </p:tgtEl>
                                        <p:attrNameLst>
                                          <p:attrName>style.visibility</p:attrName>
                                        </p:attrNameLst>
                                      </p:cBhvr>
                                      <p:to>
                                        <p:strVal val="visible"/>
                                      </p:to>
                                    </p:set>
                                    <p:animEffect transition="in" filter="fade">
                                      <p:cBhvr>
                                        <p:cTn id="163" dur="250"/>
                                        <p:tgtEl>
                                          <p:spTgt spid="125"/>
                                        </p:tgtEl>
                                      </p:cBhvr>
                                    </p:animEffect>
                                  </p:childTnLst>
                                </p:cTn>
                              </p:par>
                              <p:par>
                                <p:cTn id="164" presetID="10" presetClass="entr" presetSubtype="0" fill="hold" nodeType="withEffect">
                                  <p:stCondLst>
                                    <p:cond delay="0"/>
                                  </p:stCondLst>
                                  <p:childTnLst>
                                    <p:set>
                                      <p:cBhvr>
                                        <p:cTn id="165" dur="1" fill="hold">
                                          <p:stCondLst>
                                            <p:cond delay="0"/>
                                          </p:stCondLst>
                                        </p:cTn>
                                        <p:tgtEl>
                                          <p:spTgt spid="126"/>
                                        </p:tgtEl>
                                        <p:attrNameLst>
                                          <p:attrName>style.visibility</p:attrName>
                                        </p:attrNameLst>
                                      </p:cBhvr>
                                      <p:to>
                                        <p:strVal val="visible"/>
                                      </p:to>
                                    </p:set>
                                    <p:animEffect transition="in" filter="fade">
                                      <p:cBhvr>
                                        <p:cTn id="166" dur="250"/>
                                        <p:tgtEl>
                                          <p:spTgt spid="12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26"/>
                                        </p:tgtEl>
                                        <p:attrNameLst>
                                          <p:attrName>style.visibility</p:attrName>
                                        </p:attrNameLst>
                                      </p:cBhvr>
                                      <p:to>
                                        <p:strVal val="visible"/>
                                      </p:to>
                                    </p:set>
                                    <p:animEffect transition="in" filter="fade">
                                      <p:cBhvr>
                                        <p:cTn id="169" dur="250"/>
                                        <p:tgtEl>
                                          <p:spTgt spid="126"/>
                                        </p:tgtEl>
                                      </p:cBhvr>
                                    </p:animEffect>
                                  </p:childTnLst>
                                </p:cTn>
                              </p:par>
                              <p:par>
                                <p:cTn id="170" presetID="10" presetClass="entr" presetSubtype="0" fill="hold" nodeType="withEffect">
                                  <p:stCondLst>
                                    <p:cond delay="0"/>
                                  </p:stCondLst>
                                  <p:childTnLst>
                                    <p:set>
                                      <p:cBhvr>
                                        <p:cTn id="171" dur="1" fill="hold">
                                          <p:stCondLst>
                                            <p:cond delay="0"/>
                                          </p:stCondLst>
                                        </p:cTn>
                                        <p:tgtEl>
                                          <p:spTgt spid="127"/>
                                        </p:tgtEl>
                                        <p:attrNameLst>
                                          <p:attrName>style.visibility</p:attrName>
                                        </p:attrNameLst>
                                      </p:cBhvr>
                                      <p:to>
                                        <p:strVal val="visible"/>
                                      </p:to>
                                    </p:set>
                                    <p:animEffect transition="in" filter="fade">
                                      <p:cBhvr>
                                        <p:cTn id="172" dur="250"/>
                                        <p:tgtEl>
                                          <p:spTgt spid="12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27"/>
                                        </p:tgtEl>
                                        <p:attrNameLst>
                                          <p:attrName>style.visibility</p:attrName>
                                        </p:attrNameLst>
                                      </p:cBhvr>
                                      <p:to>
                                        <p:strVal val="visible"/>
                                      </p:to>
                                    </p:set>
                                    <p:animEffect transition="in" filter="fade">
                                      <p:cBhvr>
                                        <p:cTn id="175" dur="250"/>
                                        <p:tgtEl>
                                          <p:spTgt spid="127"/>
                                        </p:tgtEl>
                                      </p:cBhvr>
                                    </p:animEffect>
                                  </p:childTnLst>
                                </p:cTn>
                              </p:par>
                              <p:par>
                                <p:cTn id="176" presetID="10" presetClass="entr" presetSubtype="0" fill="hold" nodeType="withEffect">
                                  <p:stCondLst>
                                    <p:cond delay="0"/>
                                  </p:stCondLst>
                                  <p:childTnLst>
                                    <p:set>
                                      <p:cBhvr>
                                        <p:cTn id="177" dur="1" fill="hold">
                                          <p:stCondLst>
                                            <p:cond delay="0"/>
                                          </p:stCondLst>
                                        </p:cTn>
                                        <p:tgtEl>
                                          <p:spTgt spid="128"/>
                                        </p:tgtEl>
                                        <p:attrNameLst>
                                          <p:attrName>style.visibility</p:attrName>
                                        </p:attrNameLst>
                                      </p:cBhvr>
                                      <p:to>
                                        <p:strVal val="visible"/>
                                      </p:to>
                                    </p:set>
                                    <p:animEffect transition="in" filter="fade">
                                      <p:cBhvr>
                                        <p:cTn id="178" dur="250"/>
                                        <p:tgtEl>
                                          <p:spTgt spid="12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28"/>
                                        </p:tgtEl>
                                        <p:attrNameLst>
                                          <p:attrName>style.visibility</p:attrName>
                                        </p:attrNameLst>
                                      </p:cBhvr>
                                      <p:to>
                                        <p:strVal val="visible"/>
                                      </p:to>
                                    </p:set>
                                    <p:animEffect transition="in" filter="fade">
                                      <p:cBhvr>
                                        <p:cTn id="181" dur="250"/>
                                        <p:tgtEl>
                                          <p:spTgt spid="128"/>
                                        </p:tgtEl>
                                      </p:cBhvr>
                                    </p:animEffect>
                                  </p:childTnLst>
                                </p:cTn>
                              </p:par>
                              <p:par>
                                <p:cTn id="182" presetID="10" presetClass="entr" presetSubtype="0" fill="hold" nodeType="withEffect">
                                  <p:stCondLst>
                                    <p:cond delay="0"/>
                                  </p:stCondLst>
                                  <p:childTnLst>
                                    <p:set>
                                      <p:cBhvr>
                                        <p:cTn id="183" dur="1" fill="hold">
                                          <p:stCondLst>
                                            <p:cond delay="0"/>
                                          </p:stCondLst>
                                        </p:cTn>
                                        <p:tgtEl>
                                          <p:spTgt spid="129"/>
                                        </p:tgtEl>
                                        <p:attrNameLst>
                                          <p:attrName>style.visibility</p:attrName>
                                        </p:attrNameLst>
                                      </p:cBhvr>
                                      <p:to>
                                        <p:strVal val="visible"/>
                                      </p:to>
                                    </p:set>
                                    <p:animEffect transition="in" filter="fade">
                                      <p:cBhvr>
                                        <p:cTn id="184" dur="250"/>
                                        <p:tgtEl>
                                          <p:spTgt spid="129"/>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29"/>
                                        </p:tgtEl>
                                        <p:attrNameLst>
                                          <p:attrName>style.visibility</p:attrName>
                                        </p:attrNameLst>
                                      </p:cBhvr>
                                      <p:to>
                                        <p:strVal val="visible"/>
                                      </p:to>
                                    </p:set>
                                    <p:animEffect transition="in" filter="fade">
                                      <p:cBhvr>
                                        <p:cTn id="187" dur="250"/>
                                        <p:tgtEl>
                                          <p:spTgt spid="129"/>
                                        </p:tgtEl>
                                      </p:cBhvr>
                                    </p:animEffect>
                                  </p:childTnLst>
                                </p:cTn>
                              </p:par>
                              <p:par>
                                <p:cTn id="188" presetID="10" presetClass="entr" presetSubtype="0" fill="hold" nodeType="withEffect">
                                  <p:stCondLst>
                                    <p:cond delay="0"/>
                                  </p:stCondLst>
                                  <p:childTnLst>
                                    <p:set>
                                      <p:cBhvr>
                                        <p:cTn id="189" dur="1" fill="hold">
                                          <p:stCondLst>
                                            <p:cond delay="0"/>
                                          </p:stCondLst>
                                        </p:cTn>
                                        <p:tgtEl>
                                          <p:spTgt spid="130"/>
                                        </p:tgtEl>
                                        <p:attrNameLst>
                                          <p:attrName>style.visibility</p:attrName>
                                        </p:attrNameLst>
                                      </p:cBhvr>
                                      <p:to>
                                        <p:strVal val="visible"/>
                                      </p:to>
                                    </p:set>
                                    <p:animEffect transition="in" filter="fade">
                                      <p:cBhvr>
                                        <p:cTn id="190" dur="250"/>
                                        <p:tgtEl>
                                          <p:spTgt spid="130"/>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30"/>
                                        </p:tgtEl>
                                        <p:attrNameLst>
                                          <p:attrName>style.visibility</p:attrName>
                                        </p:attrNameLst>
                                      </p:cBhvr>
                                      <p:to>
                                        <p:strVal val="visible"/>
                                      </p:to>
                                    </p:set>
                                    <p:animEffect transition="in" filter="fade">
                                      <p:cBhvr>
                                        <p:cTn id="193" dur="250"/>
                                        <p:tgtEl>
                                          <p:spTgt spid="130"/>
                                        </p:tgtEl>
                                      </p:cBhvr>
                                    </p:animEffect>
                                  </p:childTnLst>
                                </p:cTn>
                              </p:par>
                            </p:childTnLst>
                          </p:cTn>
                        </p:par>
                      </p:childTnLst>
                    </p:cTn>
                  </p:par>
                </p:childTnLst>
              </p:cTn>
              <p:nextCondLst>
                <p:cond evt="onClick" delay="0">
                  <p:tgtEl>
                    <p:spTgt spid="120"/>
                  </p:tgtEl>
                </p:cond>
              </p:nextCondLst>
            </p:seq>
            <p:seq concurrent="1" nextAc="seek">
              <p:cTn id="194" restart="whenNotActive" fill="hold" evtFilter="cancelBubble" nodeType="interactiveSeq">
                <p:stCondLst>
                  <p:cond evt="onClick" delay="0">
                    <p:tgtEl>
                      <p:spTgt spid="143"/>
                    </p:tgtEl>
                  </p:cond>
                </p:stCondLst>
                <p:endSync evt="end" delay="0">
                  <p:rtn val="all"/>
                </p:endSync>
                <p:childTnLst>
                  <p:par>
                    <p:cTn id="195" fill="hold">
                      <p:stCondLst>
                        <p:cond delay="0"/>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166"/>
                                        </p:tgtEl>
                                        <p:attrNameLst>
                                          <p:attrName>style.visibility</p:attrName>
                                        </p:attrNameLst>
                                      </p:cBhvr>
                                      <p:to>
                                        <p:strVal val="visible"/>
                                      </p:to>
                                    </p:set>
                                    <p:animEffect transition="in" filter="fade">
                                      <p:cBhvr>
                                        <p:cTn id="199" dur="250"/>
                                        <p:tgtEl>
                                          <p:spTgt spid="166"/>
                                        </p:tgtEl>
                                      </p:cBhvr>
                                    </p:animEffect>
                                  </p:childTnLst>
                                </p:cTn>
                              </p:par>
                              <p:par>
                                <p:cTn id="200" presetID="10" presetClass="exit" presetSubtype="0" fill="hold" grpId="0" nodeType="withEffect">
                                  <p:stCondLst>
                                    <p:cond delay="0"/>
                                  </p:stCondLst>
                                  <p:childTnLst>
                                    <p:animEffect transition="out" filter="fade">
                                      <p:cBhvr>
                                        <p:cTn id="201" dur="250"/>
                                        <p:tgtEl>
                                          <p:spTgt spid="143"/>
                                        </p:tgtEl>
                                      </p:cBhvr>
                                    </p:animEffect>
                                    <p:set>
                                      <p:cBhvr>
                                        <p:cTn id="202" dur="1" fill="hold">
                                          <p:stCondLst>
                                            <p:cond delay="24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203" restart="whenNotActive" fill="hold" evtFilter="cancelBubble" nodeType="interactiveSeq">
                <p:stCondLst>
                  <p:cond evt="onClick" delay="0">
                    <p:tgtEl>
                      <p:spTgt spid="166"/>
                    </p:tgtEl>
                  </p:cond>
                </p:stCondLst>
                <p:endSync evt="end" delay="0">
                  <p:rtn val="all"/>
                </p:endSync>
                <p:childTnLst>
                  <p:par>
                    <p:cTn id="204" fill="hold">
                      <p:stCondLst>
                        <p:cond delay="0"/>
                      </p:stCondLst>
                      <p:childTnLst>
                        <p:par>
                          <p:cTn id="205" fill="hold">
                            <p:stCondLst>
                              <p:cond delay="0"/>
                            </p:stCondLst>
                            <p:childTnLst>
                              <p:par>
                                <p:cTn id="206" presetID="1" presetClass="emph" presetSubtype="2" fill="hold" nodeType="clickEffect">
                                  <p:stCondLst>
                                    <p:cond delay="0"/>
                                  </p:stCondLst>
                                  <p:childTnLst>
                                    <p:animClr clrSpc="rgb" dir="cw">
                                      <p:cBhvr>
                                        <p:cTn id="207" dur="250" fill="hold"/>
                                        <p:tgtEl>
                                          <p:spTgt spid="166"/>
                                        </p:tgtEl>
                                        <p:attrNameLst>
                                          <p:attrName>fillcolor</p:attrName>
                                        </p:attrNameLst>
                                      </p:cBhvr>
                                      <p:to>
                                        <a:srgbClr val="000000"/>
                                      </p:to>
                                    </p:animClr>
                                    <p:set>
                                      <p:cBhvr>
                                        <p:cTn id="208" dur="250" fill="hold"/>
                                        <p:tgtEl>
                                          <p:spTgt spid="166"/>
                                        </p:tgtEl>
                                        <p:attrNameLst>
                                          <p:attrName>fill.type</p:attrName>
                                        </p:attrNameLst>
                                      </p:cBhvr>
                                      <p:to>
                                        <p:strVal val="solid"/>
                                      </p:to>
                                    </p:set>
                                    <p:set>
                                      <p:cBhvr>
                                        <p:cTn id="209" dur="250" fill="hold"/>
                                        <p:tgtEl>
                                          <p:spTgt spid="166"/>
                                        </p:tgtEl>
                                        <p:attrNameLst>
                                          <p:attrName>fill.on</p:attrName>
                                        </p:attrNameLst>
                                      </p:cBhvr>
                                      <p:to>
                                        <p:strVal val="true"/>
                                      </p:to>
                                    </p:set>
                                  </p:childTnLst>
                                  <p:subTnLst>
                                    <p:audio>
                                      <p:cMediaNode>
                                        <p:cTn display="0" masterRel="sameClick">
                                          <p:stCondLst>
                                            <p:cond evt="begin" delay="0">
                                              <p:tn val="206"/>
                                            </p:cond>
                                          </p:stCondLst>
                                          <p:endCondLst>
                                            <p:cond evt="onStopAudio" delay="0">
                                              <p:tgtEl>
                                                <p:sldTgt/>
                                              </p:tgtEl>
                                            </p:cond>
                                          </p:endCondLst>
                                        </p:cTn>
                                        <p:tgtEl>
                                          <p:sndTgt r:embed="rId5" name="cashreg.wav"/>
                                        </p:tgtEl>
                                      </p:cMediaNode>
                                    </p:audio>
                                  </p:subTnLst>
                                </p:cTn>
                              </p:par>
                              <p:par>
                                <p:cTn id="210" presetID="10" presetClass="entr" presetSubtype="0" fill="hold" nodeType="withEffect">
                                  <p:stCondLst>
                                    <p:cond delay="0"/>
                                  </p:stCondLst>
                                  <p:childTnLst>
                                    <p:set>
                                      <p:cBhvr>
                                        <p:cTn id="211" dur="1" fill="hold">
                                          <p:stCondLst>
                                            <p:cond delay="0"/>
                                          </p:stCondLst>
                                        </p:cTn>
                                        <p:tgtEl>
                                          <p:spTgt spid="170"/>
                                        </p:tgtEl>
                                        <p:attrNameLst>
                                          <p:attrName>style.visibility</p:attrName>
                                        </p:attrNameLst>
                                      </p:cBhvr>
                                      <p:to>
                                        <p:strVal val="visible"/>
                                      </p:to>
                                    </p:set>
                                    <p:animEffect transition="in" filter="fade">
                                      <p:cBhvr>
                                        <p:cTn id="212" dur="250"/>
                                        <p:tgtEl>
                                          <p:spTgt spid="170"/>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70"/>
                                        </p:tgtEl>
                                        <p:attrNameLst>
                                          <p:attrName>style.visibility</p:attrName>
                                        </p:attrNameLst>
                                      </p:cBhvr>
                                      <p:to>
                                        <p:strVal val="visible"/>
                                      </p:to>
                                    </p:set>
                                    <p:animEffect transition="in" filter="fade">
                                      <p:cBhvr>
                                        <p:cTn id="215" dur="250"/>
                                        <p:tgtEl>
                                          <p:spTgt spid="170"/>
                                        </p:tgtEl>
                                      </p:cBhvr>
                                    </p:animEffect>
                                  </p:childTnLst>
                                </p:cTn>
                              </p:par>
                              <p:par>
                                <p:cTn id="216" presetID="10" presetClass="entr" presetSubtype="0" fill="hold" nodeType="withEffect">
                                  <p:stCondLst>
                                    <p:cond delay="0"/>
                                  </p:stCondLst>
                                  <p:childTnLst>
                                    <p:set>
                                      <p:cBhvr>
                                        <p:cTn id="217" dur="1" fill="hold">
                                          <p:stCondLst>
                                            <p:cond delay="0"/>
                                          </p:stCondLst>
                                        </p:cTn>
                                        <p:tgtEl>
                                          <p:spTgt spid="171"/>
                                        </p:tgtEl>
                                        <p:attrNameLst>
                                          <p:attrName>style.visibility</p:attrName>
                                        </p:attrNameLst>
                                      </p:cBhvr>
                                      <p:to>
                                        <p:strVal val="visible"/>
                                      </p:to>
                                    </p:set>
                                    <p:animEffect transition="in" filter="fade">
                                      <p:cBhvr>
                                        <p:cTn id="218" dur="250"/>
                                        <p:tgtEl>
                                          <p:spTgt spid="171"/>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71"/>
                                        </p:tgtEl>
                                        <p:attrNameLst>
                                          <p:attrName>style.visibility</p:attrName>
                                        </p:attrNameLst>
                                      </p:cBhvr>
                                      <p:to>
                                        <p:strVal val="visible"/>
                                      </p:to>
                                    </p:set>
                                    <p:animEffect transition="in" filter="fade">
                                      <p:cBhvr>
                                        <p:cTn id="221" dur="250"/>
                                        <p:tgtEl>
                                          <p:spTgt spid="171"/>
                                        </p:tgtEl>
                                      </p:cBhvr>
                                    </p:animEffect>
                                  </p:childTnLst>
                                </p:cTn>
                              </p:par>
                              <p:par>
                                <p:cTn id="222" presetID="10" presetClass="entr" presetSubtype="0" fill="hold" nodeType="withEffect">
                                  <p:stCondLst>
                                    <p:cond delay="0"/>
                                  </p:stCondLst>
                                  <p:childTnLst>
                                    <p:set>
                                      <p:cBhvr>
                                        <p:cTn id="223" dur="1" fill="hold">
                                          <p:stCondLst>
                                            <p:cond delay="0"/>
                                          </p:stCondLst>
                                        </p:cTn>
                                        <p:tgtEl>
                                          <p:spTgt spid="172"/>
                                        </p:tgtEl>
                                        <p:attrNameLst>
                                          <p:attrName>style.visibility</p:attrName>
                                        </p:attrNameLst>
                                      </p:cBhvr>
                                      <p:to>
                                        <p:strVal val="visible"/>
                                      </p:to>
                                    </p:set>
                                    <p:animEffect transition="in" filter="fade">
                                      <p:cBhvr>
                                        <p:cTn id="224" dur="250"/>
                                        <p:tgtEl>
                                          <p:spTgt spid="172"/>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172"/>
                                        </p:tgtEl>
                                        <p:attrNameLst>
                                          <p:attrName>style.visibility</p:attrName>
                                        </p:attrNameLst>
                                      </p:cBhvr>
                                      <p:to>
                                        <p:strVal val="visible"/>
                                      </p:to>
                                    </p:set>
                                    <p:animEffect transition="in" filter="fade">
                                      <p:cBhvr>
                                        <p:cTn id="227" dur="250"/>
                                        <p:tgtEl>
                                          <p:spTgt spid="172"/>
                                        </p:tgtEl>
                                      </p:cBhvr>
                                    </p:animEffect>
                                  </p:childTnLst>
                                </p:cTn>
                              </p:par>
                              <p:par>
                                <p:cTn id="228" presetID="10" presetClass="entr" presetSubtype="0" fill="hold" nodeType="withEffect">
                                  <p:stCondLst>
                                    <p:cond delay="0"/>
                                  </p:stCondLst>
                                  <p:childTnLst>
                                    <p:set>
                                      <p:cBhvr>
                                        <p:cTn id="229" dur="1" fill="hold">
                                          <p:stCondLst>
                                            <p:cond delay="0"/>
                                          </p:stCondLst>
                                        </p:cTn>
                                        <p:tgtEl>
                                          <p:spTgt spid="173"/>
                                        </p:tgtEl>
                                        <p:attrNameLst>
                                          <p:attrName>style.visibility</p:attrName>
                                        </p:attrNameLst>
                                      </p:cBhvr>
                                      <p:to>
                                        <p:strVal val="visible"/>
                                      </p:to>
                                    </p:set>
                                    <p:animEffect transition="in" filter="fade">
                                      <p:cBhvr>
                                        <p:cTn id="230" dur="250"/>
                                        <p:tgtEl>
                                          <p:spTgt spid="173"/>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73"/>
                                        </p:tgtEl>
                                        <p:attrNameLst>
                                          <p:attrName>style.visibility</p:attrName>
                                        </p:attrNameLst>
                                      </p:cBhvr>
                                      <p:to>
                                        <p:strVal val="visible"/>
                                      </p:to>
                                    </p:set>
                                    <p:animEffect transition="in" filter="fade">
                                      <p:cBhvr>
                                        <p:cTn id="233" dur="250"/>
                                        <p:tgtEl>
                                          <p:spTgt spid="173"/>
                                        </p:tgtEl>
                                      </p:cBhvr>
                                    </p:animEffect>
                                  </p:childTnLst>
                                </p:cTn>
                              </p:par>
                            </p:childTnLst>
                          </p:cTn>
                        </p:par>
                      </p:childTnLst>
                    </p:cTn>
                  </p:par>
                </p:childTnLst>
              </p:cTn>
              <p:nextCondLst>
                <p:cond evt="onClick" delay="0">
                  <p:tgtEl>
                    <p:spTgt spid="166"/>
                  </p:tgtEl>
                </p:cond>
              </p:nextCondLst>
            </p:seq>
            <p:seq concurrent="1" nextAc="seek">
              <p:cTn id="234" restart="whenNotActive" fill="hold" evtFilter="cancelBubble" nodeType="interactiveSeq">
                <p:stCondLst>
                  <p:cond evt="onClick" delay="0">
                    <p:tgtEl>
                      <p:spTgt spid="189"/>
                    </p:tgtEl>
                  </p:cond>
                </p:stCondLst>
                <p:endSync evt="end" delay="0">
                  <p:rtn val="all"/>
                </p:endSync>
                <p:childTnLst>
                  <p:par>
                    <p:cTn id="235" fill="hold">
                      <p:stCondLst>
                        <p:cond delay="0"/>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212"/>
                                        </p:tgtEl>
                                        <p:attrNameLst>
                                          <p:attrName>style.visibility</p:attrName>
                                        </p:attrNameLst>
                                      </p:cBhvr>
                                      <p:to>
                                        <p:strVal val="visible"/>
                                      </p:to>
                                    </p:set>
                                    <p:animEffect transition="in" filter="fade">
                                      <p:cBhvr>
                                        <p:cTn id="239" dur="250"/>
                                        <p:tgtEl>
                                          <p:spTgt spid="212"/>
                                        </p:tgtEl>
                                      </p:cBhvr>
                                    </p:animEffect>
                                  </p:childTnLst>
                                </p:cTn>
                              </p:par>
                              <p:par>
                                <p:cTn id="240" presetID="10" presetClass="exit" presetSubtype="0" fill="hold" grpId="0" nodeType="withEffect">
                                  <p:stCondLst>
                                    <p:cond delay="0"/>
                                  </p:stCondLst>
                                  <p:childTnLst>
                                    <p:animEffect transition="out" filter="fade">
                                      <p:cBhvr>
                                        <p:cTn id="241" dur="250"/>
                                        <p:tgtEl>
                                          <p:spTgt spid="189"/>
                                        </p:tgtEl>
                                      </p:cBhvr>
                                    </p:animEffect>
                                    <p:set>
                                      <p:cBhvr>
                                        <p:cTn id="242" dur="1" fill="hold">
                                          <p:stCondLst>
                                            <p:cond delay="24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43" restart="whenNotActive" fill="hold" evtFilter="cancelBubble" nodeType="interactiveSeq">
                <p:stCondLst>
                  <p:cond evt="onClick" delay="0">
                    <p:tgtEl>
                      <p:spTgt spid="212"/>
                    </p:tgtEl>
                  </p:cond>
                </p:stCondLst>
                <p:endSync evt="end" delay="0">
                  <p:rtn val="all"/>
                </p:endSync>
                <p:childTnLst>
                  <p:par>
                    <p:cTn id="244" fill="hold">
                      <p:stCondLst>
                        <p:cond delay="0"/>
                      </p:stCondLst>
                      <p:childTnLst>
                        <p:par>
                          <p:cTn id="245" fill="hold">
                            <p:stCondLst>
                              <p:cond delay="0"/>
                            </p:stCondLst>
                            <p:childTnLst>
                              <p:par>
                                <p:cTn id="246" presetID="1" presetClass="emph" presetSubtype="2" fill="hold" nodeType="clickEffect">
                                  <p:stCondLst>
                                    <p:cond delay="0"/>
                                  </p:stCondLst>
                                  <p:childTnLst>
                                    <p:animClr clrSpc="rgb" dir="cw">
                                      <p:cBhvr>
                                        <p:cTn id="247" dur="250" fill="hold"/>
                                        <p:tgtEl>
                                          <p:spTgt spid="212"/>
                                        </p:tgtEl>
                                        <p:attrNameLst>
                                          <p:attrName>fillcolor</p:attrName>
                                        </p:attrNameLst>
                                      </p:cBhvr>
                                      <p:to>
                                        <a:srgbClr val="000000"/>
                                      </p:to>
                                    </p:animClr>
                                    <p:set>
                                      <p:cBhvr>
                                        <p:cTn id="248" dur="250" fill="hold"/>
                                        <p:tgtEl>
                                          <p:spTgt spid="212"/>
                                        </p:tgtEl>
                                        <p:attrNameLst>
                                          <p:attrName>fill.type</p:attrName>
                                        </p:attrNameLst>
                                      </p:cBhvr>
                                      <p:to>
                                        <p:strVal val="solid"/>
                                      </p:to>
                                    </p:set>
                                    <p:set>
                                      <p:cBhvr>
                                        <p:cTn id="249" dur="250" fill="hold"/>
                                        <p:tgtEl>
                                          <p:spTgt spid="212"/>
                                        </p:tgtEl>
                                        <p:attrNameLst>
                                          <p:attrName>fill.on</p:attrName>
                                        </p:attrNameLst>
                                      </p:cBhvr>
                                      <p:to>
                                        <p:strVal val="true"/>
                                      </p:to>
                                    </p:set>
                                  </p:childTnLst>
                                  <p:subTnLst>
                                    <p:audio>
                                      <p:cMediaNode>
                                        <p:cTn display="0" masterRel="sameClick">
                                          <p:stCondLst>
                                            <p:cond evt="begin" delay="0">
                                              <p:tn val="246"/>
                                            </p:cond>
                                          </p:stCondLst>
                                          <p:endCondLst>
                                            <p:cond evt="onStopAudio" delay="0">
                                              <p:tgtEl>
                                                <p:sldTgt/>
                                              </p:tgtEl>
                                            </p:cond>
                                          </p:endCondLst>
                                        </p:cTn>
                                        <p:tgtEl>
                                          <p:sndTgt r:embed="rId5" name="cashreg.wav"/>
                                        </p:tgtEl>
                                      </p:cMediaNode>
                                    </p:audio>
                                  </p:subTnLst>
                                </p:cTn>
                              </p:par>
                              <p:par>
                                <p:cTn id="250" presetID="10" presetClass="entr" presetSubtype="0" fill="hold" nodeType="withEffect">
                                  <p:stCondLst>
                                    <p:cond delay="0"/>
                                  </p:stCondLst>
                                  <p:childTnLst>
                                    <p:set>
                                      <p:cBhvr>
                                        <p:cTn id="251" dur="1" fill="hold">
                                          <p:stCondLst>
                                            <p:cond delay="0"/>
                                          </p:stCondLst>
                                        </p:cTn>
                                        <p:tgtEl>
                                          <p:spTgt spid="215"/>
                                        </p:tgtEl>
                                        <p:attrNameLst>
                                          <p:attrName>style.visibility</p:attrName>
                                        </p:attrNameLst>
                                      </p:cBhvr>
                                      <p:to>
                                        <p:strVal val="visible"/>
                                      </p:to>
                                    </p:set>
                                    <p:animEffect transition="in" filter="fade">
                                      <p:cBhvr>
                                        <p:cTn id="252" dur="250"/>
                                        <p:tgtEl>
                                          <p:spTgt spid="215"/>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215"/>
                                        </p:tgtEl>
                                        <p:attrNameLst>
                                          <p:attrName>style.visibility</p:attrName>
                                        </p:attrNameLst>
                                      </p:cBhvr>
                                      <p:to>
                                        <p:strVal val="visible"/>
                                      </p:to>
                                    </p:set>
                                    <p:animEffect transition="in" filter="fade">
                                      <p:cBhvr>
                                        <p:cTn id="255" dur="250"/>
                                        <p:tgtEl>
                                          <p:spTgt spid="215"/>
                                        </p:tgtEl>
                                      </p:cBhvr>
                                    </p:animEffect>
                                  </p:childTnLst>
                                </p:cTn>
                              </p:par>
                              <p:par>
                                <p:cTn id="256" presetID="10" presetClass="entr" presetSubtype="0" fill="hold" nodeType="withEffect">
                                  <p:stCondLst>
                                    <p:cond delay="0"/>
                                  </p:stCondLst>
                                  <p:childTnLst>
                                    <p:set>
                                      <p:cBhvr>
                                        <p:cTn id="257" dur="1" fill="hold">
                                          <p:stCondLst>
                                            <p:cond delay="0"/>
                                          </p:stCondLst>
                                        </p:cTn>
                                        <p:tgtEl>
                                          <p:spTgt spid="216"/>
                                        </p:tgtEl>
                                        <p:attrNameLst>
                                          <p:attrName>style.visibility</p:attrName>
                                        </p:attrNameLst>
                                      </p:cBhvr>
                                      <p:to>
                                        <p:strVal val="visible"/>
                                      </p:to>
                                    </p:set>
                                    <p:animEffect transition="in" filter="fade">
                                      <p:cBhvr>
                                        <p:cTn id="258" dur="250"/>
                                        <p:tgtEl>
                                          <p:spTgt spid="216"/>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216"/>
                                        </p:tgtEl>
                                        <p:attrNameLst>
                                          <p:attrName>style.visibility</p:attrName>
                                        </p:attrNameLst>
                                      </p:cBhvr>
                                      <p:to>
                                        <p:strVal val="visible"/>
                                      </p:to>
                                    </p:set>
                                    <p:animEffect transition="in" filter="fade">
                                      <p:cBhvr>
                                        <p:cTn id="261" dur="250"/>
                                        <p:tgtEl>
                                          <p:spTgt spid="216"/>
                                        </p:tgtEl>
                                      </p:cBhvr>
                                    </p:animEffect>
                                  </p:childTnLst>
                                </p:cTn>
                              </p:par>
                              <p:par>
                                <p:cTn id="262" presetID="10" presetClass="entr" presetSubtype="0" fill="hold" nodeType="withEffect">
                                  <p:stCondLst>
                                    <p:cond delay="0"/>
                                  </p:stCondLst>
                                  <p:childTnLst>
                                    <p:set>
                                      <p:cBhvr>
                                        <p:cTn id="263" dur="1" fill="hold">
                                          <p:stCondLst>
                                            <p:cond delay="0"/>
                                          </p:stCondLst>
                                        </p:cTn>
                                        <p:tgtEl>
                                          <p:spTgt spid="217"/>
                                        </p:tgtEl>
                                        <p:attrNameLst>
                                          <p:attrName>style.visibility</p:attrName>
                                        </p:attrNameLst>
                                      </p:cBhvr>
                                      <p:to>
                                        <p:strVal val="visible"/>
                                      </p:to>
                                    </p:set>
                                    <p:animEffect transition="in" filter="fade">
                                      <p:cBhvr>
                                        <p:cTn id="264" dur="250"/>
                                        <p:tgtEl>
                                          <p:spTgt spid="217"/>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217"/>
                                        </p:tgtEl>
                                        <p:attrNameLst>
                                          <p:attrName>style.visibility</p:attrName>
                                        </p:attrNameLst>
                                      </p:cBhvr>
                                      <p:to>
                                        <p:strVal val="visible"/>
                                      </p:to>
                                    </p:set>
                                    <p:animEffect transition="in" filter="fade">
                                      <p:cBhvr>
                                        <p:cTn id="267" dur="250"/>
                                        <p:tgtEl>
                                          <p:spTgt spid="217"/>
                                        </p:tgtEl>
                                      </p:cBhvr>
                                    </p:animEffect>
                                  </p:childTnLst>
                                </p:cTn>
                              </p:par>
                              <p:par>
                                <p:cTn id="268" presetID="10" presetClass="entr" presetSubtype="0" fill="hold" nodeType="withEffect">
                                  <p:stCondLst>
                                    <p:cond delay="0"/>
                                  </p:stCondLst>
                                  <p:childTnLst>
                                    <p:set>
                                      <p:cBhvr>
                                        <p:cTn id="269" dur="1" fill="hold">
                                          <p:stCondLst>
                                            <p:cond delay="0"/>
                                          </p:stCondLst>
                                        </p:cTn>
                                        <p:tgtEl>
                                          <p:spTgt spid="218"/>
                                        </p:tgtEl>
                                        <p:attrNameLst>
                                          <p:attrName>style.visibility</p:attrName>
                                        </p:attrNameLst>
                                      </p:cBhvr>
                                      <p:to>
                                        <p:strVal val="visible"/>
                                      </p:to>
                                    </p:set>
                                    <p:animEffect transition="in" filter="fade">
                                      <p:cBhvr>
                                        <p:cTn id="270" dur="250"/>
                                        <p:tgtEl>
                                          <p:spTgt spid="218"/>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218"/>
                                        </p:tgtEl>
                                        <p:attrNameLst>
                                          <p:attrName>style.visibility</p:attrName>
                                        </p:attrNameLst>
                                      </p:cBhvr>
                                      <p:to>
                                        <p:strVal val="visible"/>
                                      </p:to>
                                    </p:set>
                                    <p:animEffect transition="in" filter="fade">
                                      <p:cBhvr>
                                        <p:cTn id="273" dur="250"/>
                                        <p:tgtEl>
                                          <p:spTgt spid="218"/>
                                        </p:tgtEl>
                                      </p:cBhvr>
                                    </p:animEffect>
                                  </p:childTnLst>
                                </p:cTn>
                              </p:par>
                              <p:par>
                                <p:cTn id="274" presetID="10" presetClass="entr" presetSubtype="0" fill="hold" nodeType="withEffect">
                                  <p:stCondLst>
                                    <p:cond delay="0"/>
                                  </p:stCondLst>
                                  <p:childTnLst>
                                    <p:set>
                                      <p:cBhvr>
                                        <p:cTn id="275" dur="1" fill="hold">
                                          <p:stCondLst>
                                            <p:cond delay="0"/>
                                          </p:stCondLst>
                                        </p:cTn>
                                        <p:tgtEl>
                                          <p:spTgt spid="219"/>
                                        </p:tgtEl>
                                        <p:attrNameLst>
                                          <p:attrName>style.visibility</p:attrName>
                                        </p:attrNameLst>
                                      </p:cBhvr>
                                      <p:to>
                                        <p:strVal val="visible"/>
                                      </p:to>
                                    </p:set>
                                    <p:animEffect transition="in" filter="fade">
                                      <p:cBhvr>
                                        <p:cTn id="276" dur="250"/>
                                        <p:tgtEl>
                                          <p:spTgt spid="219"/>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219"/>
                                        </p:tgtEl>
                                        <p:attrNameLst>
                                          <p:attrName>style.visibility</p:attrName>
                                        </p:attrNameLst>
                                      </p:cBhvr>
                                      <p:to>
                                        <p:strVal val="visible"/>
                                      </p:to>
                                    </p:set>
                                    <p:animEffect transition="in" filter="fade">
                                      <p:cBhvr>
                                        <p:cTn id="279" dur="250"/>
                                        <p:tgtEl>
                                          <p:spTgt spid="219"/>
                                        </p:tgtEl>
                                      </p:cBhvr>
                                    </p:animEffect>
                                  </p:childTnLst>
                                </p:cTn>
                              </p:par>
                              <p:par>
                                <p:cTn id="280" presetID="10" presetClass="entr" presetSubtype="0" fill="hold" nodeType="withEffect">
                                  <p:stCondLst>
                                    <p:cond delay="0"/>
                                  </p:stCondLst>
                                  <p:childTnLst>
                                    <p:set>
                                      <p:cBhvr>
                                        <p:cTn id="281" dur="1" fill="hold">
                                          <p:stCondLst>
                                            <p:cond delay="0"/>
                                          </p:stCondLst>
                                        </p:cTn>
                                        <p:tgtEl>
                                          <p:spTgt spid="220"/>
                                        </p:tgtEl>
                                        <p:attrNameLst>
                                          <p:attrName>style.visibility</p:attrName>
                                        </p:attrNameLst>
                                      </p:cBhvr>
                                      <p:to>
                                        <p:strVal val="visible"/>
                                      </p:to>
                                    </p:set>
                                    <p:animEffect transition="in" filter="fade">
                                      <p:cBhvr>
                                        <p:cTn id="282" dur="250"/>
                                        <p:tgtEl>
                                          <p:spTgt spid="220"/>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220"/>
                                        </p:tgtEl>
                                        <p:attrNameLst>
                                          <p:attrName>style.visibility</p:attrName>
                                        </p:attrNameLst>
                                      </p:cBhvr>
                                      <p:to>
                                        <p:strVal val="visible"/>
                                      </p:to>
                                    </p:set>
                                    <p:animEffect transition="in" filter="fade">
                                      <p:cBhvr>
                                        <p:cTn id="285" dur="250"/>
                                        <p:tgtEl>
                                          <p:spTgt spid="220"/>
                                        </p:tgtEl>
                                      </p:cBhvr>
                                    </p:animEffect>
                                  </p:childTnLst>
                                </p:cTn>
                              </p:par>
                              <p:par>
                                <p:cTn id="286" presetID="10" presetClass="entr" presetSubtype="0" fill="hold" nodeType="withEffect">
                                  <p:stCondLst>
                                    <p:cond delay="0"/>
                                  </p:stCondLst>
                                  <p:childTnLst>
                                    <p:set>
                                      <p:cBhvr>
                                        <p:cTn id="287" dur="1" fill="hold">
                                          <p:stCondLst>
                                            <p:cond delay="0"/>
                                          </p:stCondLst>
                                        </p:cTn>
                                        <p:tgtEl>
                                          <p:spTgt spid="221"/>
                                        </p:tgtEl>
                                        <p:attrNameLst>
                                          <p:attrName>style.visibility</p:attrName>
                                        </p:attrNameLst>
                                      </p:cBhvr>
                                      <p:to>
                                        <p:strVal val="visible"/>
                                      </p:to>
                                    </p:set>
                                    <p:animEffect transition="in" filter="fade">
                                      <p:cBhvr>
                                        <p:cTn id="288" dur="250"/>
                                        <p:tgtEl>
                                          <p:spTgt spid="221"/>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221"/>
                                        </p:tgtEl>
                                        <p:attrNameLst>
                                          <p:attrName>style.visibility</p:attrName>
                                        </p:attrNameLst>
                                      </p:cBhvr>
                                      <p:to>
                                        <p:strVal val="visible"/>
                                      </p:to>
                                    </p:set>
                                    <p:animEffect transition="in" filter="fade">
                                      <p:cBhvr>
                                        <p:cTn id="291" dur="250"/>
                                        <p:tgtEl>
                                          <p:spTgt spid="221"/>
                                        </p:tgtEl>
                                      </p:cBhvr>
                                    </p:animEffect>
                                  </p:childTnLst>
                                </p:cTn>
                              </p:par>
                            </p:childTnLst>
                          </p:cTn>
                        </p:par>
                      </p:childTnLst>
                    </p:cTn>
                  </p:par>
                </p:childTnLst>
              </p:cTn>
              <p:nextCondLst>
                <p:cond evt="onClick" delay="0">
                  <p:tgtEl>
                    <p:spTgt spid="212"/>
                  </p:tgtEl>
                </p:cond>
              </p:nextCondLst>
            </p:seq>
            <p:seq concurrent="1" nextAc="seek">
              <p:cTn id="292" restart="whenNotActive" fill="hold" evtFilter="cancelBubble" nodeType="interactiveSeq">
                <p:stCondLst>
                  <p:cond evt="onClick" delay="0">
                    <p:tgtEl>
                      <p:spTgt spid="235"/>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0"/>
                                  </p:stCondLst>
                                  <p:childTnLst>
                                    <p:set>
                                      <p:cBhvr>
                                        <p:cTn id="296" dur="1" fill="hold">
                                          <p:stCondLst>
                                            <p:cond delay="0"/>
                                          </p:stCondLst>
                                        </p:cTn>
                                        <p:tgtEl>
                                          <p:spTgt spid="258"/>
                                        </p:tgtEl>
                                        <p:attrNameLst>
                                          <p:attrName>style.visibility</p:attrName>
                                        </p:attrNameLst>
                                      </p:cBhvr>
                                      <p:to>
                                        <p:strVal val="visible"/>
                                      </p:to>
                                    </p:set>
                                    <p:animEffect transition="in" filter="fade">
                                      <p:cBhvr>
                                        <p:cTn id="297" dur="250"/>
                                        <p:tgtEl>
                                          <p:spTgt spid="258"/>
                                        </p:tgtEl>
                                      </p:cBhvr>
                                    </p:animEffect>
                                  </p:childTnLst>
                                </p:cTn>
                              </p:par>
                              <p:par>
                                <p:cTn id="298" presetID="10" presetClass="exit" presetSubtype="0" fill="hold" grpId="0" nodeType="withEffect">
                                  <p:stCondLst>
                                    <p:cond delay="0"/>
                                  </p:stCondLst>
                                  <p:childTnLst>
                                    <p:animEffect transition="out" filter="fade">
                                      <p:cBhvr>
                                        <p:cTn id="299" dur="250"/>
                                        <p:tgtEl>
                                          <p:spTgt spid="235"/>
                                        </p:tgtEl>
                                      </p:cBhvr>
                                    </p:animEffect>
                                    <p:set>
                                      <p:cBhvr>
                                        <p:cTn id="300" dur="1" fill="hold">
                                          <p:stCondLst>
                                            <p:cond delay="24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301" restart="whenNotActive" fill="hold" evtFilter="cancelBubble" nodeType="interactiveSeq">
                <p:stCondLst>
                  <p:cond evt="onClick" delay="0">
                    <p:tgtEl>
                      <p:spTgt spid="258"/>
                    </p:tgtEl>
                  </p:cond>
                </p:stCondLst>
                <p:endSync evt="end" delay="0">
                  <p:rtn val="all"/>
                </p:endSync>
                <p:childTnLst>
                  <p:par>
                    <p:cTn id="302" fill="hold">
                      <p:stCondLst>
                        <p:cond delay="0"/>
                      </p:stCondLst>
                      <p:childTnLst>
                        <p:par>
                          <p:cTn id="303" fill="hold">
                            <p:stCondLst>
                              <p:cond delay="0"/>
                            </p:stCondLst>
                            <p:childTnLst>
                              <p:par>
                                <p:cTn id="304" presetID="1" presetClass="emph" presetSubtype="2" fill="hold" nodeType="clickEffect">
                                  <p:stCondLst>
                                    <p:cond delay="0"/>
                                  </p:stCondLst>
                                  <p:childTnLst>
                                    <p:animClr clrSpc="rgb" dir="cw">
                                      <p:cBhvr>
                                        <p:cTn id="305" dur="250" fill="hold"/>
                                        <p:tgtEl>
                                          <p:spTgt spid="258"/>
                                        </p:tgtEl>
                                        <p:attrNameLst>
                                          <p:attrName>fillcolor</p:attrName>
                                        </p:attrNameLst>
                                      </p:cBhvr>
                                      <p:to>
                                        <a:srgbClr val="000000"/>
                                      </p:to>
                                    </p:animClr>
                                    <p:set>
                                      <p:cBhvr>
                                        <p:cTn id="306" dur="250" fill="hold"/>
                                        <p:tgtEl>
                                          <p:spTgt spid="258"/>
                                        </p:tgtEl>
                                        <p:attrNameLst>
                                          <p:attrName>fill.type</p:attrName>
                                        </p:attrNameLst>
                                      </p:cBhvr>
                                      <p:to>
                                        <p:strVal val="solid"/>
                                      </p:to>
                                    </p:set>
                                    <p:set>
                                      <p:cBhvr>
                                        <p:cTn id="307" dur="250" fill="hold"/>
                                        <p:tgtEl>
                                          <p:spTgt spid="258"/>
                                        </p:tgtEl>
                                        <p:attrNameLst>
                                          <p:attrName>fill.on</p:attrName>
                                        </p:attrNameLst>
                                      </p:cBhvr>
                                      <p:to>
                                        <p:strVal val="true"/>
                                      </p:to>
                                    </p:set>
                                  </p:childTnLst>
                                  <p:subTnLst>
                                    <p:audio>
                                      <p:cMediaNode>
                                        <p:cTn display="0" masterRel="sameClick">
                                          <p:stCondLst>
                                            <p:cond evt="begin" delay="0">
                                              <p:tn val="304"/>
                                            </p:cond>
                                          </p:stCondLst>
                                          <p:endCondLst>
                                            <p:cond evt="onStopAudio" delay="0">
                                              <p:tgtEl>
                                                <p:sldTgt/>
                                              </p:tgtEl>
                                            </p:cond>
                                          </p:endCondLst>
                                        </p:cTn>
                                        <p:tgtEl>
                                          <p:sndTgt r:embed="rId5" name="cashreg.wav"/>
                                        </p:tgtEl>
                                      </p:cMediaNode>
                                    </p:audio>
                                  </p:subTnLst>
                                </p:cTn>
                              </p:par>
                              <p:par>
                                <p:cTn id="308" presetID="10" presetClass="entr" presetSubtype="0" fill="hold" nodeType="withEffect">
                                  <p:stCondLst>
                                    <p:cond delay="0"/>
                                  </p:stCondLst>
                                  <p:childTnLst>
                                    <p:set>
                                      <p:cBhvr>
                                        <p:cTn id="309" dur="1" fill="hold">
                                          <p:stCondLst>
                                            <p:cond delay="0"/>
                                          </p:stCondLst>
                                        </p:cTn>
                                        <p:tgtEl>
                                          <p:spTgt spid="264"/>
                                        </p:tgtEl>
                                        <p:attrNameLst>
                                          <p:attrName>style.visibility</p:attrName>
                                        </p:attrNameLst>
                                      </p:cBhvr>
                                      <p:to>
                                        <p:strVal val="visible"/>
                                      </p:to>
                                    </p:set>
                                    <p:animEffect transition="in" filter="fade">
                                      <p:cBhvr>
                                        <p:cTn id="310" dur="250"/>
                                        <p:tgtEl>
                                          <p:spTgt spid="264"/>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264"/>
                                        </p:tgtEl>
                                        <p:attrNameLst>
                                          <p:attrName>style.visibility</p:attrName>
                                        </p:attrNameLst>
                                      </p:cBhvr>
                                      <p:to>
                                        <p:strVal val="visible"/>
                                      </p:to>
                                    </p:set>
                                    <p:animEffect transition="in" filter="fade">
                                      <p:cBhvr>
                                        <p:cTn id="313" dur="250"/>
                                        <p:tgtEl>
                                          <p:spTgt spid="264"/>
                                        </p:tgtEl>
                                      </p:cBhvr>
                                    </p:animEffect>
                                  </p:childTnLst>
                                </p:cTn>
                              </p:par>
                              <p:par>
                                <p:cTn id="314" presetID="10" presetClass="entr" presetSubtype="0" fill="hold" nodeType="withEffect">
                                  <p:stCondLst>
                                    <p:cond delay="0"/>
                                  </p:stCondLst>
                                  <p:childTnLst>
                                    <p:set>
                                      <p:cBhvr>
                                        <p:cTn id="315" dur="1" fill="hold">
                                          <p:stCondLst>
                                            <p:cond delay="0"/>
                                          </p:stCondLst>
                                        </p:cTn>
                                        <p:tgtEl>
                                          <p:spTgt spid="265"/>
                                        </p:tgtEl>
                                        <p:attrNameLst>
                                          <p:attrName>style.visibility</p:attrName>
                                        </p:attrNameLst>
                                      </p:cBhvr>
                                      <p:to>
                                        <p:strVal val="visible"/>
                                      </p:to>
                                    </p:set>
                                    <p:animEffect transition="in" filter="fade">
                                      <p:cBhvr>
                                        <p:cTn id="316" dur="250"/>
                                        <p:tgtEl>
                                          <p:spTgt spid="265"/>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265"/>
                                        </p:tgtEl>
                                        <p:attrNameLst>
                                          <p:attrName>style.visibility</p:attrName>
                                        </p:attrNameLst>
                                      </p:cBhvr>
                                      <p:to>
                                        <p:strVal val="visible"/>
                                      </p:to>
                                    </p:set>
                                    <p:animEffect transition="in" filter="fade">
                                      <p:cBhvr>
                                        <p:cTn id="319" dur="250"/>
                                        <p:tgtEl>
                                          <p:spTgt spid="265"/>
                                        </p:tgtEl>
                                      </p:cBhvr>
                                    </p:animEffect>
                                  </p:childTnLst>
                                </p:cTn>
                              </p:par>
                              <p:par>
                                <p:cTn id="320" presetID="10" presetClass="entr" presetSubtype="0" fill="hold" nodeType="withEffect">
                                  <p:stCondLst>
                                    <p:cond delay="0"/>
                                  </p:stCondLst>
                                  <p:childTnLst>
                                    <p:set>
                                      <p:cBhvr>
                                        <p:cTn id="321" dur="1" fill="hold">
                                          <p:stCondLst>
                                            <p:cond delay="0"/>
                                          </p:stCondLst>
                                        </p:cTn>
                                        <p:tgtEl>
                                          <p:spTgt spid="266"/>
                                        </p:tgtEl>
                                        <p:attrNameLst>
                                          <p:attrName>style.visibility</p:attrName>
                                        </p:attrNameLst>
                                      </p:cBhvr>
                                      <p:to>
                                        <p:strVal val="visible"/>
                                      </p:to>
                                    </p:set>
                                    <p:animEffect transition="in" filter="fade">
                                      <p:cBhvr>
                                        <p:cTn id="322" dur="250"/>
                                        <p:tgtEl>
                                          <p:spTgt spid="266"/>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266"/>
                                        </p:tgtEl>
                                        <p:attrNameLst>
                                          <p:attrName>style.visibility</p:attrName>
                                        </p:attrNameLst>
                                      </p:cBhvr>
                                      <p:to>
                                        <p:strVal val="visible"/>
                                      </p:to>
                                    </p:set>
                                    <p:animEffect transition="in" filter="fade">
                                      <p:cBhvr>
                                        <p:cTn id="325" dur="250"/>
                                        <p:tgtEl>
                                          <p:spTgt spid="266"/>
                                        </p:tgtEl>
                                      </p:cBhvr>
                                    </p:animEffect>
                                  </p:childTnLst>
                                </p:cTn>
                              </p:par>
                              <p:par>
                                <p:cTn id="326" presetID="10" presetClass="entr" presetSubtype="0" fill="hold" nodeType="withEffect">
                                  <p:stCondLst>
                                    <p:cond delay="0"/>
                                  </p:stCondLst>
                                  <p:childTnLst>
                                    <p:set>
                                      <p:cBhvr>
                                        <p:cTn id="327" dur="1" fill="hold">
                                          <p:stCondLst>
                                            <p:cond delay="0"/>
                                          </p:stCondLst>
                                        </p:cTn>
                                        <p:tgtEl>
                                          <p:spTgt spid="267"/>
                                        </p:tgtEl>
                                        <p:attrNameLst>
                                          <p:attrName>style.visibility</p:attrName>
                                        </p:attrNameLst>
                                      </p:cBhvr>
                                      <p:to>
                                        <p:strVal val="visible"/>
                                      </p:to>
                                    </p:set>
                                    <p:animEffect transition="in" filter="fade">
                                      <p:cBhvr>
                                        <p:cTn id="328" dur="250"/>
                                        <p:tgtEl>
                                          <p:spTgt spid="267"/>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267"/>
                                        </p:tgtEl>
                                        <p:attrNameLst>
                                          <p:attrName>style.visibility</p:attrName>
                                        </p:attrNameLst>
                                      </p:cBhvr>
                                      <p:to>
                                        <p:strVal val="visible"/>
                                      </p:to>
                                    </p:set>
                                    <p:animEffect transition="in" filter="fade">
                                      <p:cBhvr>
                                        <p:cTn id="331" dur="250"/>
                                        <p:tgtEl>
                                          <p:spTgt spid="267"/>
                                        </p:tgtEl>
                                      </p:cBhvr>
                                    </p:animEffect>
                                  </p:childTnLst>
                                </p:cTn>
                              </p:par>
                              <p:par>
                                <p:cTn id="332" presetID="10" presetClass="entr" presetSubtype="0" fill="hold" nodeType="withEffect">
                                  <p:stCondLst>
                                    <p:cond delay="0"/>
                                  </p:stCondLst>
                                  <p:childTnLst>
                                    <p:set>
                                      <p:cBhvr>
                                        <p:cTn id="333" dur="1" fill="hold">
                                          <p:stCondLst>
                                            <p:cond delay="0"/>
                                          </p:stCondLst>
                                        </p:cTn>
                                        <p:tgtEl>
                                          <p:spTgt spid="268"/>
                                        </p:tgtEl>
                                        <p:attrNameLst>
                                          <p:attrName>style.visibility</p:attrName>
                                        </p:attrNameLst>
                                      </p:cBhvr>
                                      <p:to>
                                        <p:strVal val="visible"/>
                                      </p:to>
                                    </p:set>
                                    <p:animEffect transition="in" filter="fade">
                                      <p:cBhvr>
                                        <p:cTn id="334" dur="250"/>
                                        <p:tgtEl>
                                          <p:spTgt spid="268"/>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268"/>
                                        </p:tgtEl>
                                        <p:attrNameLst>
                                          <p:attrName>style.visibility</p:attrName>
                                        </p:attrNameLst>
                                      </p:cBhvr>
                                      <p:to>
                                        <p:strVal val="visible"/>
                                      </p:to>
                                    </p:set>
                                    <p:animEffect transition="in" filter="fade">
                                      <p:cBhvr>
                                        <p:cTn id="337" dur="250"/>
                                        <p:tgtEl>
                                          <p:spTgt spid="268"/>
                                        </p:tgtEl>
                                      </p:cBhvr>
                                    </p:animEffect>
                                  </p:childTnLst>
                                </p:cTn>
                              </p:par>
                            </p:childTnLst>
                          </p:cTn>
                        </p:par>
                      </p:childTnLst>
                    </p:cTn>
                  </p:par>
                </p:childTnLst>
              </p:cTn>
              <p:nextCondLst>
                <p:cond evt="onClick" delay="0">
                  <p:tgtEl>
                    <p:spTgt spid="258"/>
                  </p:tgtEl>
                </p:cond>
              </p:nextCondLst>
            </p:seq>
            <p:seq concurrent="1" nextAc="seek">
              <p:cTn id="338" restart="whenNotActive" fill="hold" evtFilter="cancelBubble" nodeType="interactiveSeq">
                <p:stCondLst>
                  <p:cond evt="onClick" delay="0">
                    <p:tgtEl>
                      <p:spTgt spid="281"/>
                    </p:tgtEl>
                  </p:cond>
                </p:stCondLst>
                <p:endSync evt="end" delay="0">
                  <p:rtn val="all"/>
                </p:endSync>
                <p:childTnLst>
                  <p:par>
                    <p:cTn id="339" fill="hold">
                      <p:stCondLst>
                        <p:cond delay="0"/>
                      </p:stCondLst>
                      <p:childTnLst>
                        <p:par>
                          <p:cTn id="340" fill="hold">
                            <p:stCondLst>
                              <p:cond delay="0"/>
                            </p:stCondLst>
                            <p:childTnLst>
                              <p:par>
                                <p:cTn id="341" presetID="10" presetClass="entr" presetSubtype="0" fill="hold" grpId="0" nodeType="clickEffect">
                                  <p:stCondLst>
                                    <p:cond delay="0"/>
                                  </p:stCondLst>
                                  <p:childTnLst>
                                    <p:set>
                                      <p:cBhvr>
                                        <p:cTn id="342" dur="1" fill="hold">
                                          <p:stCondLst>
                                            <p:cond delay="0"/>
                                          </p:stCondLst>
                                        </p:cTn>
                                        <p:tgtEl>
                                          <p:spTgt spid="304"/>
                                        </p:tgtEl>
                                        <p:attrNameLst>
                                          <p:attrName>style.visibility</p:attrName>
                                        </p:attrNameLst>
                                      </p:cBhvr>
                                      <p:to>
                                        <p:strVal val="visible"/>
                                      </p:to>
                                    </p:set>
                                    <p:animEffect transition="in" filter="fade">
                                      <p:cBhvr>
                                        <p:cTn id="343" dur="250"/>
                                        <p:tgtEl>
                                          <p:spTgt spid="304"/>
                                        </p:tgtEl>
                                      </p:cBhvr>
                                    </p:animEffect>
                                  </p:childTnLst>
                                </p:cTn>
                              </p:par>
                              <p:par>
                                <p:cTn id="344" presetID="10" presetClass="exit" presetSubtype="0" fill="hold" grpId="0" nodeType="withEffect">
                                  <p:stCondLst>
                                    <p:cond delay="0"/>
                                  </p:stCondLst>
                                  <p:childTnLst>
                                    <p:animEffect transition="out" filter="fade">
                                      <p:cBhvr>
                                        <p:cTn id="345" dur="250"/>
                                        <p:tgtEl>
                                          <p:spTgt spid="281"/>
                                        </p:tgtEl>
                                      </p:cBhvr>
                                    </p:animEffect>
                                    <p:set>
                                      <p:cBhvr>
                                        <p:cTn id="346" dur="1" fill="hold">
                                          <p:stCondLst>
                                            <p:cond delay="249"/>
                                          </p:stCondLst>
                                        </p:cTn>
                                        <p:tgtEl>
                                          <p:spTgt spid="281"/>
                                        </p:tgtEl>
                                        <p:attrNameLst>
                                          <p:attrName>style.visibility</p:attrName>
                                        </p:attrNameLst>
                                      </p:cBhvr>
                                      <p:to>
                                        <p:strVal val="hidden"/>
                                      </p:to>
                                    </p:set>
                                  </p:childTnLst>
                                </p:cTn>
                              </p:par>
                            </p:childTnLst>
                          </p:cTn>
                        </p:par>
                      </p:childTnLst>
                    </p:cTn>
                  </p:par>
                </p:childTnLst>
              </p:cTn>
              <p:nextCondLst>
                <p:cond evt="onClick" delay="0">
                  <p:tgtEl>
                    <p:spTgt spid="281"/>
                  </p:tgtEl>
                </p:cond>
              </p:nextCondLst>
            </p:seq>
            <p:seq concurrent="1" nextAc="seek">
              <p:cTn id="347" restart="whenNotActive" fill="hold" evtFilter="cancelBubble" nodeType="interactiveSeq">
                <p:stCondLst>
                  <p:cond evt="onClick" delay="0">
                    <p:tgtEl>
                      <p:spTgt spid="304"/>
                    </p:tgtEl>
                  </p:cond>
                </p:stCondLst>
                <p:endSync evt="end" delay="0">
                  <p:rtn val="all"/>
                </p:endSync>
                <p:childTnLst>
                  <p:par>
                    <p:cTn id="348" fill="hold">
                      <p:stCondLst>
                        <p:cond delay="0"/>
                      </p:stCondLst>
                      <p:childTnLst>
                        <p:par>
                          <p:cTn id="349" fill="hold">
                            <p:stCondLst>
                              <p:cond delay="0"/>
                            </p:stCondLst>
                            <p:childTnLst>
                              <p:par>
                                <p:cTn id="350" presetID="1" presetClass="emph" presetSubtype="2" fill="hold" nodeType="clickEffect">
                                  <p:stCondLst>
                                    <p:cond delay="0"/>
                                  </p:stCondLst>
                                  <p:childTnLst>
                                    <p:animClr clrSpc="rgb" dir="cw">
                                      <p:cBhvr>
                                        <p:cTn id="351" dur="250" fill="hold"/>
                                        <p:tgtEl>
                                          <p:spTgt spid="304"/>
                                        </p:tgtEl>
                                        <p:attrNameLst>
                                          <p:attrName>fillcolor</p:attrName>
                                        </p:attrNameLst>
                                      </p:cBhvr>
                                      <p:to>
                                        <a:srgbClr val="000000"/>
                                      </p:to>
                                    </p:animClr>
                                    <p:set>
                                      <p:cBhvr>
                                        <p:cTn id="352" dur="250" fill="hold"/>
                                        <p:tgtEl>
                                          <p:spTgt spid="304"/>
                                        </p:tgtEl>
                                        <p:attrNameLst>
                                          <p:attrName>fill.type</p:attrName>
                                        </p:attrNameLst>
                                      </p:cBhvr>
                                      <p:to>
                                        <p:strVal val="solid"/>
                                      </p:to>
                                    </p:set>
                                    <p:set>
                                      <p:cBhvr>
                                        <p:cTn id="353" dur="250" fill="hold"/>
                                        <p:tgtEl>
                                          <p:spTgt spid="304"/>
                                        </p:tgtEl>
                                        <p:attrNameLst>
                                          <p:attrName>fill.on</p:attrName>
                                        </p:attrNameLst>
                                      </p:cBhvr>
                                      <p:to>
                                        <p:strVal val="true"/>
                                      </p:to>
                                    </p:set>
                                  </p:childTnLst>
                                  <p:subTnLst>
                                    <p:audio>
                                      <p:cMediaNode>
                                        <p:cTn display="0" masterRel="sameClick">
                                          <p:stCondLst>
                                            <p:cond evt="begin" delay="0">
                                              <p:tn val="350"/>
                                            </p:cond>
                                          </p:stCondLst>
                                          <p:endCondLst>
                                            <p:cond evt="onStopAudio" delay="0">
                                              <p:tgtEl>
                                                <p:sldTgt/>
                                              </p:tgtEl>
                                            </p:cond>
                                          </p:endCondLst>
                                        </p:cTn>
                                        <p:tgtEl>
                                          <p:sndTgt r:embed="rId5" name="cashreg.wav"/>
                                        </p:tgtEl>
                                      </p:cMediaNode>
                                    </p:audio>
                                  </p:subTnLst>
                                </p:cTn>
                              </p:par>
                              <p:par>
                                <p:cTn id="354" presetID="10" presetClass="entr" presetSubtype="0" fill="hold" nodeType="withEffect">
                                  <p:stCondLst>
                                    <p:cond delay="0"/>
                                  </p:stCondLst>
                                  <p:childTnLst>
                                    <p:set>
                                      <p:cBhvr>
                                        <p:cTn id="355" dur="1" fill="hold">
                                          <p:stCondLst>
                                            <p:cond delay="0"/>
                                          </p:stCondLst>
                                        </p:cTn>
                                        <p:tgtEl>
                                          <p:spTgt spid="309"/>
                                        </p:tgtEl>
                                        <p:attrNameLst>
                                          <p:attrName>style.visibility</p:attrName>
                                        </p:attrNameLst>
                                      </p:cBhvr>
                                      <p:to>
                                        <p:strVal val="visible"/>
                                      </p:to>
                                    </p:set>
                                    <p:animEffect transition="in" filter="fade">
                                      <p:cBhvr>
                                        <p:cTn id="356" dur="250"/>
                                        <p:tgtEl>
                                          <p:spTgt spid="309"/>
                                        </p:tgtEl>
                                      </p:cBhvr>
                                    </p:animEffect>
                                  </p:childTnLst>
                                </p:cTn>
                              </p:par>
                              <p:par>
                                <p:cTn id="357" presetID="10" presetClass="entr" presetSubtype="0" fill="hold" grpId="0" nodeType="withEffect">
                                  <p:stCondLst>
                                    <p:cond delay="0"/>
                                  </p:stCondLst>
                                  <p:childTnLst>
                                    <p:set>
                                      <p:cBhvr>
                                        <p:cTn id="358" dur="1" fill="hold">
                                          <p:stCondLst>
                                            <p:cond delay="0"/>
                                          </p:stCondLst>
                                        </p:cTn>
                                        <p:tgtEl>
                                          <p:spTgt spid="309"/>
                                        </p:tgtEl>
                                        <p:attrNameLst>
                                          <p:attrName>style.visibility</p:attrName>
                                        </p:attrNameLst>
                                      </p:cBhvr>
                                      <p:to>
                                        <p:strVal val="visible"/>
                                      </p:to>
                                    </p:set>
                                    <p:animEffect transition="in" filter="fade">
                                      <p:cBhvr>
                                        <p:cTn id="359" dur="250"/>
                                        <p:tgtEl>
                                          <p:spTgt spid="309"/>
                                        </p:tgtEl>
                                      </p:cBhvr>
                                    </p:animEffect>
                                  </p:childTnLst>
                                </p:cTn>
                              </p:par>
                              <p:par>
                                <p:cTn id="360" presetID="10" presetClass="entr" presetSubtype="0" fill="hold" nodeType="withEffect">
                                  <p:stCondLst>
                                    <p:cond delay="0"/>
                                  </p:stCondLst>
                                  <p:childTnLst>
                                    <p:set>
                                      <p:cBhvr>
                                        <p:cTn id="361" dur="1" fill="hold">
                                          <p:stCondLst>
                                            <p:cond delay="0"/>
                                          </p:stCondLst>
                                        </p:cTn>
                                        <p:tgtEl>
                                          <p:spTgt spid="310"/>
                                        </p:tgtEl>
                                        <p:attrNameLst>
                                          <p:attrName>style.visibility</p:attrName>
                                        </p:attrNameLst>
                                      </p:cBhvr>
                                      <p:to>
                                        <p:strVal val="visible"/>
                                      </p:to>
                                    </p:set>
                                    <p:animEffect transition="in" filter="fade">
                                      <p:cBhvr>
                                        <p:cTn id="362" dur="250"/>
                                        <p:tgtEl>
                                          <p:spTgt spid="310"/>
                                        </p:tgtEl>
                                      </p:cBhvr>
                                    </p:animEffect>
                                  </p:childTnLst>
                                </p:cTn>
                              </p:par>
                              <p:par>
                                <p:cTn id="363" presetID="10" presetClass="entr" presetSubtype="0" fill="hold" grpId="0" nodeType="withEffect">
                                  <p:stCondLst>
                                    <p:cond delay="0"/>
                                  </p:stCondLst>
                                  <p:childTnLst>
                                    <p:set>
                                      <p:cBhvr>
                                        <p:cTn id="364" dur="1" fill="hold">
                                          <p:stCondLst>
                                            <p:cond delay="0"/>
                                          </p:stCondLst>
                                        </p:cTn>
                                        <p:tgtEl>
                                          <p:spTgt spid="310"/>
                                        </p:tgtEl>
                                        <p:attrNameLst>
                                          <p:attrName>style.visibility</p:attrName>
                                        </p:attrNameLst>
                                      </p:cBhvr>
                                      <p:to>
                                        <p:strVal val="visible"/>
                                      </p:to>
                                    </p:set>
                                    <p:animEffect transition="in" filter="fade">
                                      <p:cBhvr>
                                        <p:cTn id="365" dur="250"/>
                                        <p:tgtEl>
                                          <p:spTgt spid="310"/>
                                        </p:tgtEl>
                                      </p:cBhvr>
                                    </p:animEffect>
                                  </p:childTnLst>
                                </p:cTn>
                              </p:par>
                              <p:par>
                                <p:cTn id="366" presetID="10" presetClass="entr" presetSubtype="0" fill="hold" nodeType="withEffect">
                                  <p:stCondLst>
                                    <p:cond delay="0"/>
                                  </p:stCondLst>
                                  <p:childTnLst>
                                    <p:set>
                                      <p:cBhvr>
                                        <p:cTn id="367" dur="1" fill="hold">
                                          <p:stCondLst>
                                            <p:cond delay="0"/>
                                          </p:stCondLst>
                                        </p:cTn>
                                        <p:tgtEl>
                                          <p:spTgt spid="311"/>
                                        </p:tgtEl>
                                        <p:attrNameLst>
                                          <p:attrName>style.visibility</p:attrName>
                                        </p:attrNameLst>
                                      </p:cBhvr>
                                      <p:to>
                                        <p:strVal val="visible"/>
                                      </p:to>
                                    </p:set>
                                    <p:animEffect transition="in" filter="fade">
                                      <p:cBhvr>
                                        <p:cTn id="368" dur="250"/>
                                        <p:tgtEl>
                                          <p:spTgt spid="311"/>
                                        </p:tgtEl>
                                      </p:cBhvr>
                                    </p:animEffect>
                                  </p:childTnLst>
                                </p:cTn>
                              </p:par>
                              <p:par>
                                <p:cTn id="369" presetID="10" presetClass="entr" presetSubtype="0" fill="hold" grpId="0" nodeType="withEffect">
                                  <p:stCondLst>
                                    <p:cond delay="0"/>
                                  </p:stCondLst>
                                  <p:childTnLst>
                                    <p:set>
                                      <p:cBhvr>
                                        <p:cTn id="370" dur="1" fill="hold">
                                          <p:stCondLst>
                                            <p:cond delay="0"/>
                                          </p:stCondLst>
                                        </p:cTn>
                                        <p:tgtEl>
                                          <p:spTgt spid="311"/>
                                        </p:tgtEl>
                                        <p:attrNameLst>
                                          <p:attrName>style.visibility</p:attrName>
                                        </p:attrNameLst>
                                      </p:cBhvr>
                                      <p:to>
                                        <p:strVal val="visible"/>
                                      </p:to>
                                    </p:set>
                                    <p:animEffect transition="in" filter="fade">
                                      <p:cBhvr>
                                        <p:cTn id="371" dur="250"/>
                                        <p:tgtEl>
                                          <p:spTgt spid="311"/>
                                        </p:tgtEl>
                                      </p:cBhvr>
                                    </p:animEffect>
                                  </p:childTnLst>
                                </p:cTn>
                              </p:par>
                              <p:par>
                                <p:cTn id="372" presetID="10" presetClass="entr" presetSubtype="0" fill="hold" nodeType="withEffect">
                                  <p:stCondLst>
                                    <p:cond delay="0"/>
                                  </p:stCondLst>
                                  <p:childTnLst>
                                    <p:set>
                                      <p:cBhvr>
                                        <p:cTn id="373" dur="1" fill="hold">
                                          <p:stCondLst>
                                            <p:cond delay="0"/>
                                          </p:stCondLst>
                                        </p:cTn>
                                        <p:tgtEl>
                                          <p:spTgt spid="312"/>
                                        </p:tgtEl>
                                        <p:attrNameLst>
                                          <p:attrName>style.visibility</p:attrName>
                                        </p:attrNameLst>
                                      </p:cBhvr>
                                      <p:to>
                                        <p:strVal val="visible"/>
                                      </p:to>
                                    </p:set>
                                    <p:animEffect transition="in" filter="fade">
                                      <p:cBhvr>
                                        <p:cTn id="374" dur="250"/>
                                        <p:tgtEl>
                                          <p:spTgt spid="312"/>
                                        </p:tgtEl>
                                      </p:cBhvr>
                                    </p:animEffect>
                                  </p:childTnLst>
                                </p:cTn>
                              </p:par>
                              <p:par>
                                <p:cTn id="375" presetID="10" presetClass="entr" presetSubtype="0" fill="hold" grpId="0" nodeType="withEffect">
                                  <p:stCondLst>
                                    <p:cond delay="0"/>
                                  </p:stCondLst>
                                  <p:childTnLst>
                                    <p:set>
                                      <p:cBhvr>
                                        <p:cTn id="376" dur="1" fill="hold">
                                          <p:stCondLst>
                                            <p:cond delay="0"/>
                                          </p:stCondLst>
                                        </p:cTn>
                                        <p:tgtEl>
                                          <p:spTgt spid="312"/>
                                        </p:tgtEl>
                                        <p:attrNameLst>
                                          <p:attrName>style.visibility</p:attrName>
                                        </p:attrNameLst>
                                      </p:cBhvr>
                                      <p:to>
                                        <p:strVal val="visible"/>
                                      </p:to>
                                    </p:set>
                                    <p:animEffect transition="in" filter="fade">
                                      <p:cBhvr>
                                        <p:cTn id="377" dur="250"/>
                                        <p:tgtEl>
                                          <p:spTgt spid="312"/>
                                        </p:tgtEl>
                                      </p:cBhvr>
                                    </p:animEffect>
                                  </p:childTnLst>
                                </p:cTn>
                              </p:par>
                              <p:par>
                                <p:cTn id="378" presetID="10" presetClass="entr" presetSubtype="0" fill="hold" nodeType="withEffect">
                                  <p:stCondLst>
                                    <p:cond delay="0"/>
                                  </p:stCondLst>
                                  <p:childTnLst>
                                    <p:set>
                                      <p:cBhvr>
                                        <p:cTn id="379" dur="1" fill="hold">
                                          <p:stCondLst>
                                            <p:cond delay="0"/>
                                          </p:stCondLst>
                                        </p:cTn>
                                        <p:tgtEl>
                                          <p:spTgt spid="313"/>
                                        </p:tgtEl>
                                        <p:attrNameLst>
                                          <p:attrName>style.visibility</p:attrName>
                                        </p:attrNameLst>
                                      </p:cBhvr>
                                      <p:to>
                                        <p:strVal val="visible"/>
                                      </p:to>
                                    </p:set>
                                    <p:animEffect transition="in" filter="fade">
                                      <p:cBhvr>
                                        <p:cTn id="380" dur="250"/>
                                        <p:tgtEl>
                                          <p:spTgt spid="313"/>
                                        </p:tgtEl>
                                      </p:cBhvr>
                                    </p:animEffect>
                                  </p:childTnLst>
                                </p:cTn>
                              </p:par>
                              <p:par>
                                <p:cTn id="381" presetID="10" presetClass="entr" presetSubtype="0" fill="hold" grpId="0" nodeType="withEffect">
                                  <p:stCondLst>
                                    <p:cond delay="0"/>
                                  </p:stCondLst>
                                  <p:childTnLst>
                                    <p:set>
                                      <p:cBhvr>
                                        <p:cTn id="382" dur="1" fill="hold">
                                          <p:stCondLst>
                                            <p:cond delay="0"/>
                                          </p:stCondLst>
                                        </p:cTn>
                                        <p:tgtEl>
                                          <p:spTgt spid="313"/>
                                        </p:tgtEl>
                                        <p:attrNameLst>
                                          <p:attrName>style.visibility</p:attrName>
                                        </p:attrNameLst>
                                      </p:cBhvr>
                                      <p:to>
                                        <p:strVal val="visible"/>
                                      </p:to>
                                    </p:set>
                                    <p:animEffect transition="in" filter="fade">
                                      <p:cBhvr>
                                        <p:cTn id="383" dur="250"/>
                                        <p:tgtEl>
                                          <p:spTgt spid="313"/>
                                        </p:tgtEl>
                                      </p:cBhvr>
                                    </p:animEffect>
                                  </p:childTnLst>
                                </p:cTn>
                              </p:par>
                              <p:par>
                                <p:cTn id="384" presetID="10" presetClass="entr" presetSubtype="0" fill="hold" nodeType="withEffect">
                                  <p:stCondLst>
                                    <p:cond delay="0"/>
                                  </p:stCondLst>
                                  <p:childTnLst>
                                    <p:set>
                                      <p:cBhvr>
                                        <p:cTn id="385" dur="1" fill="hold">
                                          <p:stCondLst>
                                            <p:cond delay="0"/>
                                          </p:stCondLst>
                                        </p:cTn>
                                        <p:tgtEl>
                                          <p:spTgt spid="314"/>
                                        </p:tgtEl>
                                        <p:attrNameLst>
                                          <p:attrName>style.visibility</p:attrName>
                                        </p:attrNameLst>
                                      </p:cBhvr>
                                      <p:to>
                                        <p:strVal val="visible"/>
                                      </p:to>
                                    </p:set>
                                    <p:animEffect transition="in" filter="fade">
                                      <p:cBhvr>
                                        <p:cTn id="386" dur="250"/>
                                        <p:tgtEl>
                                          <p:spTgt spid="314"/>
                                        </p:tgtEl>
                                      </p:cBhvr>
                                    </p:animEffect>
                                  </p:childTnLst>
                                </p:cTn>
                              </p:par>
                              <p:par>
                                <p:cTn id="387" presetID="10" presetClass="entr" presetSubtype="0" fill="hold" grpId="0" nodeType="withEffect">
                                  <p:stCondLst>
                                    <p:cond delay="0"/>
                                  </p:stCondLst>
                                  <p:childTnLst>
                                    <p:set>
                                      <p:cBhvr>
                                        <p:cTn id="388" dur="1" fill="hold">
                                          <p:stCondLst>
                                            <p:cond delay="0"/>
                                          </p:stCondLst>
                                        </p:cTn>
                                        <p:tgtEl>
                                          <p:spTgt spid="314"/>
                                        </p:tgtEl>
                                        <p:attrNameLst>
                                          <p:attrName>style.visibility</p:attrName>
                                        </p:attrNameLst>
                                      </p:cBhvr>
                                      <p:to>
                                        <p:strVal val="visible"/>
                                      </p:to>
                                    </p:set>
                                    <p:animEffect transition="in" filter="fade">
                                      <p:cBhvr>
                                        <p:cTn id="389" dur="250"/>
                                        <p:tgtEl>
                                          <p:spTgt spid="314"/>
                                        </p:tgtEl>
                                      </p:cBhvr>
                                    </p:animEffect>
                                  </p:childTnLst>
                                </p:cTn>
                              </p:par>
                              <p:par>
                                <p:cTn id="390" presetID="10" presetClass="entr" presetSubtype="0" fill="hold" nodeType="withEffect">
                                  <p:stCondLst>
                                    <p:cond delay="0"/>
                                  </p:stCondLst>
                                  <p:childTnLst>
                                    <p:set>
                                      <p:cBhvr>
                                        <p:cTn id="391" dur="1" fill="hold">
                                          <p:stCondLst>
                                            <p:cond delay="0"/>
                                          </p:stCondLst>
                                        </p:cTn>
                                        <p:tgtEl>
                                          <p:spTgt spid="315"/>
                                        </p:tgtEl>
                                        <p:attrNameLst>
                                          <p:attrName>style.visibility</p:attrName>
                                        </p:attrNameLst>
                                      </p:cBhvr>
                                      <p:to>
                                        <p:strVal val="visible"/>
                                      </p:to>
                                    </p:set>
                                    <p:animEffect transition="in" filter="fade">
                                      <p:cBhvr>
                                        <p:cTn id="392" dur="250"/>
                                        <p:tgtEl>
                                          <p:spTgt spid="315"/>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315"/>
                                        </p:tgtEl>
                                        <p:attrNameLst>
                                          <p:attrName>style.visibility</p:attrName>
                                        </p:attrNameLst>
                                      </p:cBhvr>
                                      <p:to>
                                        <p:strVal val="visible"/>
                                      </p:to>
                                    </p:set>
                                    <p:animEffect transition="in" filter="fade">
                                      <p:cBhvr>
                                        <p:cTn id="395" dur="250"/>
                                        <p:tgtEl>
                                          <p:spTgt spid="315"/>
                                        </p:tgtEl>
                                      </p:cBhvr>
                                    </p:animEffect>
                                  </p:childTnLst>
                                </p:cTn>
                              </p:par>
                              <p:par>
                                <p:cTn id="396" presetID="10" presetClass="entr" presetSubtype="0" fill="hold" nodeType="withEffect">
                                  <p:stCondLst>
                                    <p:cond delay="0"/>
                                  </p:stCondLst>
                                  <p:childTnLst>
                                    <p:set>
                                      <p:cBhvr>
                                        <p:cTn id="397" dur="1" fill="hold">
                                          <p:stCondLst>
                                            <p:cond delay="0"/>
                                          </p:stCondLst>
                                        </p:cTn>
                                        <p:tgtEl>
                                          <p:spTgt spid="316"/>
                                        </p:tgtEl>
                                        <p:attrNameLst>
                                          <p:attrName>style.visibility</p:attrName>
                                        </p:attrNameLst>
                                      </p:cBhvr>
                                      <p:to>
                                        <p:strVal val="visible"/>
                                      </p:to>
                                    </p:set>
                                    <p:animEffect transition="in" filter="fade">
                                      <p:cBhvr>
                                        <p:cTn id="398" dur="250"/>
                                        <p:tgtEl>
                                          <p:spTgt spid="316"/>
                                        </p:tgtEl>
                                      </p:cBhvr>
                                    </p:animEffect>
                                  </p:childTnLst>
                                </p:cTn>
                              </p:par>
                              <p:par>
                                <p:cTn id="399" presetID="10" presetClass="entr" presetSubtype="0" fill="hold" grpId="0" nodeType="withEffect">
                                  <p:stCondLst>
                                    <p:cond delay="0"/>
                                  </p:stCondLst>
                                  <p:childTnLst>
                                    <p:set>
                                      <p:cBhvr>
                                        <p:cTn id="400" dur="1" fill="hold">
                                          <p:stCondLst>
                                            <p:cond delay="0"/>
                                          </p:stCondLst>
                                        </p:cTn>
                                        <p:tgtEl>
                                          <p:spTgt spid="316"/>
                                        </p:tgtEl>
                                        <p:attrNameLst>
                                          <p:attrName>style.visibility</p:attrName>
                                        </p:attrNameLst>
                                      </p:cBhvr>
                                      <p:to>
                                        <p:strVal val="visible"/>
                                      </p:to>
                                    </p:set>
                                    <p:animEffect transition="in" filter="fade">
                                      <p:cBhvr>
                                        <p:cTn id="401" dur="250"/>
                                        <p:tgtEl>
                                          <p:spTgt spid="316"/>
                                        </p:tgtEl>
                                      </p:cBhvr>
                                    </p:animEffect>
                                  </p:childTnLst>
                                </p:cTn>
                              </p:par>
                            </p:childTnLst>
                          </p:cTn>
                        </p:par>
                      </p:childTnLst>
                    </p:cTn>
                  </p:par>
                </p:childTnLst>
              </p:cTn>
              <p:nextCondLst>
                <p:cond evt="onClick" delay="0">
                  <p:tgtEl>
                    <p:spTgt spid="304"/>
                  </p:tgtEl>
                </p:cond>
              </p:nextCondLst>
            </p:seq>
            <p:seq concurrent="1" nextAc="seek">
              <p:cTn id="402" restart="whenNotActive" fill="hold" evtFilter="cancelBubble" nodeType="interactiveSeq">
                <p:stCondLst>
                  <p:cond evt="onClick" delay="0">
                    <p:tgtEl>
                      <p:spTgt spid="327"/>
                    </p:tgtEl>
                  </p:cond>
                </p:stCondLst>
                <p:endSync evt="end" delay="0">
                  <p:rtn val="all"/>
                </p:endSync>
                <p:childTnLst>
                  <p:par>
                    <p:cTn id="403" fill="hold">
                      <p:stCondLst>
                        <p:cond delay="0"/>
                      </p:stCondLst>
                      <p:childTnLst>
                        <p:par>
                          <p:cTn id="404" fill="hold">
                            <p:stCondLst>
                              <p:cond delay="0"/>
                            </p:stCondLst>
                            <p:childTnLst>
                              <p:par>
                                <p:cTn id="405" presetID="10" presetClass="entr" presetSubtype="0" fill="hold" grpId="0" nodeType="clickEffect">
                                  <p:stCondLst>
                                    <p:cond delay="0"/>
                                  </p:stCondLst>
                                  <p:childTnLst>
                                    <p:set>
                                      <p:cBhvr>
                                        <p:cTn id="406" dur="1" fill="hold">
                                          <p:stCondLst>
                                            <p:cond delay="0"/>
                                          </p:stCondLst>
                                        </p:cTn>
                                        <p:tgtEl>
                                          <p:spTgt spid="350"/>
                                        </p:tgtEl>
                                        <p:attrNameLst>
                                          <p:attrName>style.visibility</p:attrName>
                                        </p:attrNameLst>
                                      </p:cBhvr>
                                      <p:to>
                                        <p:strVal val="visible"/>
                                      </p:to>
                                    </p:set>
                                    <p:animEffect transition="in" filter="fade">
                                      <p:cBhvr>
                                        <p:cTn id="407" dur="250"/>
                                        <p:tgtEl>
                                          <p:spTgt spid="350"/>
                                        </p:tgtEl>
                                      </p:cBhvr>
                                    </p:animEffect>
                                  </p:childTnLst>
                                </p:cTn>
                              </p:par>
                              <p:par>
                                <p:cTn id="408" presetID="10" presetClass="exit" presetSubtype="0" fill="hold" grpId="0" nodeType="withEffect">
                                  <p:stCondLst>
                                    <p:cond delay="0"/>
                                  </p:stCondLst>
                                  <p:childTnLst>
                                    <p:animEffect transition="out" filter="fade">
                                      <p:cBhvr>
                                        <p:cTn id="409" dur="250"/>
                                        <p:tgtEl>
                                          <p:spTgt spid="327"/>
                                        </p:tgtEl>
                                      </p:cBhvr>
                                    </p:animEffect>
                                    <p:set>
                                      <p:cBhvr>
                                        <p:cTn id="410" dur="1" fill="hold">
                                          <p:stCondLst>
                                            <p:cond delay="249"/>
                                          </p:stCondLst>
                                        </p:cTn>
                                        <p:tgtEl>
                                          <p:spTgt spid="327"/>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411" restart="whenNotActive" fill="hold" evtFilter="cancelBubble" nodeType="interactiveSeq">
                <p:stCondLst>
                  <p:cond evt="onClick" delay="0">
                    <p:tgtEl>
                      <p:spTgt spid="350"/>
                    </p:tgtEl>
                  </p:cond>
                </p:stCondLst>
                <p:endSync evt="end" delay="0">
                  <p:rtn val="all"/>
                </p:endSync>
                <p:childTnLst>
                  <p:par>
                    <p:cTn id="412" fill="hold">
                      <p:stCondLst>
                        <p:cond delay="0"/>
                      </p:stCondLst>
                      <p:childTnLst>
                        <p:par>
                          <p:cTn id="413" fill="hold">
                            <p:stCondLst>
                              <p:cond delay="0"/>
                            </p:stCondLst>
                            <p:childTnLst>
                              <p:par>
                                <p:cTn id="414" presetID="1" presetClass="emph" presetSubtype="2" fill="hold" nodeType="clickEffect">
                                  <p:stCondLst>
                                    <p:cond delay="0"/>
                                  </p:stCondLst>
                                  <p:childTnLst>
                                    <p:animClr clrSpc="rgb" dir="cw">
                                      <p:cBhvr>
                                        <p:cTn id="415" dur="250" fill="hold"/>
                                        <p:tgtEl>
                                          <p:spTgt spid="350"/>
                                        </p:tgtEl>
                                        <p:attrNameLst>
                                          <p:attrName>fillcolor</p:attrName>
                                        </p:attrNameLst>
                                      </p:cBhvr>
                                      <p:to>
                                        <a:srgbClr val="000000"/>
                                      </p:to>
                                    </p:animClr>
                                    <p:set>
                                      <p:cBhvr>
                                        <p:cTn id="416" dur="250" fill="hold"/>
                                        <p:tgtEl>
                                          <p:spTgt spid="350"/>
                                        </p:tgtEl>
                                        <p:attrNameLst>
                                          <p:attrName>fill.type</p:attrName>
                                        </p:attrNameLst>
                                      </p:cBhvr>
                                      <p:to>
                                        <p:strVal val="solid"/>
                                      </p:to>
                                    </p:set>
                                    <p:set>
                                      <p:cBhvr>
                                        <p:cTn id="417" dur="250" fill="hold"/>
                                        <p:tgtEl>
                                          <p:spTgt spid="350"/>
                                        </p:tgtEl>
                                        <p:attrNameLst>
                                          <p:attrName>fill.on</p:attrName>
                                        </p:attrNameLst>
                                      </p:cBhvr>
                                      <p:to>
                                        <p:strVal val="true"/>
                                      </p:to>
                                    </p:set>
                                  </p:childTnLst>
                                  <p:subTnLst>
                                    <p:audio>
                                      <p:cMediaNode>
                                        <p:cTn display="0" masterRel="sameClick">
                                          <p:stCondLst>
                                            <p:cond evt="begin" delay="0">
                                              <p:tn val="414"/>
                                            </p:cond>
                                          </p:stCondLst>
                                          <p:endCondLst>
                                            <p:cond evt="onStopAudio" delay="0">
                                              <p:tgtEl>
                                                <p:sldTgt/>
                                              </p:tgtEl>
                                            </p:cond>
                                          </p:endCondLst>
                                        </p:cTn>
                                        <p:tgtEl>
                                          <p:sndTgt r:embed="rId5" name="cashreg.wav"/>
                                        </p:tgtEl>
                                      </p:cMediaNode>
                                    </p:audio>
                                  </p:subTnLst>
                                </p:cTn>
                              </p:par>
                              <p:par>
                                <p:cTn id="418" presetID="10" presetClass="entr" presetSubtype="0" fill="hold" nodeType="withEffect">
                                  <p:stCondLst>
                                    <p:cond delay="0"/>
                                  </p:stCondLst>
                                  <p:childTnLst>
                                    <p:set>
                                      <p:cBhvr>
                                        <p:cTn id="419" dur="1" fill="hold">
                                          <p:stCondLst>
                                            <p:cond delay="0"/>
                                          </p:stCondLst>
                                        </p:cTn>
                                        <p:tgtEl>
                                          <p:spTgt spid="351"/>
                                        </p:tgtEl>
                                        <p:attrNameLst>
                                          <p:attrName>style.visibility</p:attrName>
                                        </p:attrNameLst>
                                      </p:cBhvr>
                                      <p:to>
                                        <p:strVal val="visible"/>
                                      </p:to>
                                    </p:set>
                                    <p:animEffect transition="in" filter="fade">
                                      <p:cBhvr>
                                        <p:cTn id="420" dur="250"/>
                                        <p:tgtEl>
                                          <p:spTgt spid="351"/>
                                        </p:tgtEl>
                                      </p:cBhvr>
                                    </p:animEffect>
                                  </p:childTnLst>
                                </p:cTn>
                              </p:par>
                              <p:par>
                                <p:cTn id="421" presetID="10" presetClass="entr" presetSubtype="0" fill="hold" grpId="0" nodeType="withEffect">
                                  <p:stCondLst>
                                    <p:cond delay="0"/>
                                  </p:stCondLst>
                                  <p:childTnLst>
                                    <p:set>
                                      <p:cBhvr>
                                        <p:cTn id="422" dur="1" fill="hold">
                                          <p:stCondLst>
                                            <p:cond delay="0"/>
                                          </p:stCondLst>
                                        </p:cTn>
                                        <p:tgtEl>
                                          <p:spTgt spid="351"/>
                                        </p:tgtEl>
                                        <p:attrNameLst>
                                          <p:attrName>style.visibility</p:attrName>
                                        </p:attrNameLst>
                                      </p:cBhvr>
                                      <p:to>
                                        <p:strVal val="visible"/>
                                      </p:to>
                                    </p:set>
                                    <p:animEffect transition="in" filter="fade">
                                      <p:cBhvr>
                                        <p:cTn id="423" dur="250"/>
                                        <p:tgtEl>
                                          <p:spTgt spid="351"/>
                                        </p:tgtEl>
                                      </p:cBhvr>
                                    </p:animEffect>
                                  </p:childTnLst>
                                </p:cTn>
                              </p:par>
                              <p:par>
                                <p:cTn id="424" presetID="10" presetClass="entr" presetSubtype="0" fill="hold" nodeType="withEffect">
                                  <p:stCondLst>
                                    <p:cond delay="0"/>
                                  </p:stCondLst>
                                  <p:childTnLst>
                                    <p:set>
                                      <p:cBhvr>
                                        <p:cTn id="425" dur="1" fill="hold">
                                          <p:stCondLst>
                                            <p:cond delay="0"/>
                                          </p:stCondLst>
                                        </p:cTn>
                                        <p:tgtEl>
                                          <p:spTgt spid="352"/>
                                        </p:tgtEl>
                                        <p:attrNameLst>
                                          <p:attrName>style.visibility</p:attrName>
                                        </p:attrNameLst>
                                      </p:cBhvr>
                                      <p:to>
                                        <p:strVal val="visible"/>
                                      </p:to>
                                    </p:set>
                                    <p:animEffect transition="in" filter="fade">
                                      <p:cBhvr>
                                        <p:cTn id="426" dur="250"/>
                                        <p:tgtEl>
                                          <p:spTgt spid="352"/>
                                        </p:tgtEl>
                                      </p:cBhvr>
                                    </p:animEffect>
                                  </p:childTnLst>
                                </p:cTn>
                              </p:par>
                              <p:par>
                                <p:cTn id="427" presetID="10" presetClass="entr" presetSubtype="0" fill="hold" grpId="0" nodeType="withEffect">
                                  <p:stCondLst>
                                    <p:cond delay="0"/>
                                  </p:stCondLst>
                                  <p:childTnLst>
                                    <p:set>
                                      <p:cBhvr>
                                        <p:cTn id="428" dur="1" fill="hold">
                                          <p:stCondLst>
                                            <p:cond delay="0"/>
                                          </p:stCondLst>
                                        </p:cTn>
                                        <p:tgtEl>
                                          <p:spTgt spid="352"/>
                                        </p:tgtEl>
                                        <p:attrNameLst>
                                          <p:attrName>style.visibility</p:attrName>
                                        </p:attrNameLst>
                                      </p:cBhvr>
                                      <p:to>
                                        <p:strVal val="visible"/>
                                      </p:to>
                                    </p:set>
                                    <p:animEffect transition="in" filter="fade">
                                      <p:cBhvr>
                                        <p:cTn id="429" dur="250"/>
                                        <p:tgtEl>
                                          <p:spTgt spid="352"/>
                                        </p:tgtEl>
                                      </p:cBhvr>
                                    </p:animEffect>
                                  </p:childTnLst>
                                </p:cTn>
                              </p:par>
                              <p:par>
                                <p:cTn id="430" presetID="10" presetClass="entr" presetSubtype="0" fill="hold" nodeType="withEffect">
                                  <p:stCondLst>
                                    <p:cond delay="0"/>
                                  </p:stCondLst>
                                  <p:childTnLst>
                                    <p:set>
                                      <p:cBhvr>
                                        <p:cTn id="431" dur="1" fill="hold">
                                          <p:stCondLst>
                                            <p:cond delay="0"/>
                                          </p:stCondLst>
                                        </p:cTn>
                                        <p:tgtEl>
                                          <p:spTgt spid="353"/>
                                        </p:tgtEl>
                                        <p:attrNameLst>
                                          <p:attrName>style.visibility</p:attrName>
                                        </p:attrNameLst>
                                      </p:cBhvr>
                                      <p:to>
                                        <p:strVal val="visible"/>
                                      </p:to>
                                    </p:set>
                                    <p:animEffect transition="in" filter="fade">
                                      <p:cBhvr>
                                        <p:cTn id="432" dur="250"/>
                                        <p:tgtEl>
                                          <p:spTgt spid="353"/>
                                        </p:tgtEl>
                                      </p:cBhvr>
                                    </p:animEffect>
                                  </p:childTnLst>
                                </p:cTn>
                              </p:par>
                              <p:par>
                                <p:cTn id="433" presetID="10" presetClass="entr" presetSubtype="0" fill="hold" grpId="0" nodeType="withEffect">
                                  <p:stCondLst>
                                    <p:cond delay="0"/>
                                  </p:stCondLst>
                                  <p:childTnLst>
                                    <p:set>
                                      <p:cBhvr>
                                        <p:cTn id="434" dur="1" fill="hold">
                                          <p:stCondLst>
                                            <p:cond delay="0"/>
                                          </p:stCondLst>
                                        </p:cTn>
                                        <p:tgtEl>
                                          <p:spTgt spid="353"/>
                                        </p:tgtEl>
                                        <p:attrNameLst>
                                          <p:attrName>style.visibility</p:attrName>
                                        </p:attrNameLst>
                                      </p:cBhvr>
                                      <p:to>
                                        <p:strVal val="visible"/>
                                      </p:to>
                                    </p:set>
                                    <p:animEffect transition="in" filter="fade">
                                      <p:cBhvr>
                                        <p:cTn id="435" dur="250"/>
                                        <p:tgtEl>
                                          <p:spTgt spid="353"/>
                                        </p:tgtEl>
                                      </p:cBhvr>
                                    </p:animEffect>
                                  </p:childTnLst>
                                </p:cTn>
                              </p:par>
                              <p:par>
                                <p:cTn id="436" presetID="10" presetClass="entr" presetSubtype="0" fill="hold" nodeType="withEffect">
                                  <p:stCondLst>
                                    <p:cond delay="0"/>
                                  </p:stCondLst>
                                  <p:childTnLst>
                                    <p:set>
                                      <p:cBhvr>
                                        <p:cTn id="437" dur="1" fill="hold">
                                          <p:stCondLst>
                                            <p:cond delay="0"/>
                                          </p:stCondLst>
                                        </p:cTn>
                                        <p:tgtEl>
                                          <p:spTgt spid="354"/>
                                        </p:tgtEl>
                                        <p:attrNameLst>
                                          <p:attrName>style.visibility</p:attrName>
                                        </p:attrNameLst>
                                      </p:cBhvr>
                                      <p:to>
                                        <p:strVal val="visible"/>
                                      </p:to>
                                    </p:set>
                                    <p:animEffect transition="in" filter="fade">
                                      <p:cBhvr>
                                        <p:cTn id="438" dur="250"/>
                                        <p:tgtEl>
                                          <p:spTgt spid="354"/>
                                        </p:tgtEl>
                                      </p:cBhvr>
                                    </p:animEffect>
                                  </p:childTnLst>
                                </p:cTn>
                              </p:par>
                              <p:par>
                                <p:cTn id="439" presetID="10" presetClass="entr" presetSubtype="0" fill="hold" grpId="0" nodeType="withEffect">
                                  <p:stCondLst>
                                    <p:cond delay="0"/>
                                  </p:stCondLst>
                                  <p:childTnLst>
                                    <p:set>
                                      <p:cBhvr>
                                        <p:cTn id="440" dur="1" fill="hold">
                                          <p:stCondLst>
                                            <p:cond delay="0"/>
                                          </p:stCondLst>
                                        </p:cTn>
                                        <p:tgtEl>
                                          <p:spTgt spid="354"/>
                                        </p:tgtEl>
                                        <p:attrNameLst>
                                          <p:attrName>style.visibility</p:attrName>
                                        </p:attrNameLst>
                                      </p:cBhvr>
                                      <p:to>
                                        <p:strVal val="visible"/>
                                      </p:to>
                                    </p:set>
                                    <p:animEffect transition="in" filter="fade">
                                      <p:cBhvr>
                                        <p:cTn id="441" dur="250"/>
                                        <p:tgtEl>
                                          <p:spTgt spid="354"/>
                                        </p:tgtEl>
                                      </p:cBhvr>
                                    </p:animEffect>
                                  </p:childTnLst>
                                </p:cTn>
                              </p:par>
                              <p:par>
                                <p:cTn id="442" presetID="10" presetClass="entr" presetSubtype="0" fill="hold" nodeType="withEffect">
                                  <p:stCondLst>
                                    <p:cond delay="0"/>
                                  </p:stCondLst>
                                  <p:childTnLst>
                                    <p:set>
                                      <p:cBhvr>
                                        <p:cTn id="443" dur="1" fill="hold">
                                          <p:stCondLst>
                                            <p:cond delay="0"/>
                                          </p:stCondLst>
                                        </p:cTn>
                                        <p:tgtEl>
                                          <p:spTgt spid="355"/>
                                        </p:tgtEl>
                                        <p:attrNameLst>
                                          <p:attrName>style.visibility</p:attrName>
                                        </p:attrNameLst>
                                      </p:cBhvr>
                                      <p:to>
                                        <p:strVal val="visible"/>
                                      </p:to>
                                    </p:set>
                                    <p:animEffect transition="in" filter="fade">
                                      <p:cBhvr>
                                        <p:cTn id="444" dur="250"/>
                                        <p:tgtEl>
                                          <p:spTgt spid="355"/>
                                        </p:tgtEl>
                                      </p:cBhvr>
                                    </p:animEffect>
                                  </p:childTnLst>
                                </p:cTn>
                              </p:par>
                              <p:par>
                                <p:cTn id="445" presetID="10" presetClass="entr" presetSubtype="0" fill="hold" grpId="0" nodeType="withEffect">
                                  <p:stCondLst>
                                    <p:cond delay="0"/>
                                  </p:stCondLst>
                                  <p:childTnLst>
                                    <p:set>
                                      <p:cBhvr>
                                        <p:cTn id="446" dur="1" fill="hold">
                                          <p:stCondLst>
                                            <p:cond delay="0"/>
                                          </p:stCondLst>
                                        </p:cTn>
                                        <p:tgtEl>
                                          <p:spTgt spid="355"/>
                                        </p:tgtEl>
                                        <p:attrNameLst>
                                          <p:attrName>style.visibility</p:attrName>
                                        </p:attrNameLst>
                                      </p:cBhvr>
                                      <p:to>
                                        <p:strVal val="visible"/>
                                      </p:to>
                                    </p:set>
                                    <p:animEffect transition="in" filter="fade">
                                      <p:cBhvr>
                                        <p:cTn id="447" dur="250"/>
                                        <p:tgtEl>
                                          <p:spTgt spid="355"/>
                                        </p:tgtEl>
                                      </p:cBhvr>
                                    </p:animEffect>
                                  </p:childTnLst>
                                </p:cTn>
                              </p:par>
                              <p:par>
                                <p:cTn id="448" presetID="10" presetClass="entr" presetSubtype="0" fill="hold" nodeType="withEffect">
                                  <p:stCondLst>
                                    <p:cond delay="0"/>
                                  </p:stCondLst>
                                  <p:childTnLst>
                                    <p:set>
                                      <p:cBhvr>
                                        <p:cTn id="449" dur="1" fill="hold">
                                          <p:stCondLst>
                                            <p:cond delay="0"/>
                                          </p:stCondLst>
                                        </p:cTn>
                                        <p:tgtEl>
                                          <p:spTgt spid="356"/>
                                        </p:tgtEl>
                                        <p:attrNameLst>
                                          <p:attrName>style.visibility</p:attrName>
                                        </p:attrNameLst>
                                      </p:cBhvr>
                                      <p:to>
                                        <p:strVal val="visible"/>
                                      </p:to>
                                    </p:set>
                                    <p:animEffect transition="in" filter="fade">
                                      <p:cBhvr>
                                        <p:cTn id="450" dur="250"/>
                                        <p:tgtEl>
                                          <p:spTgt spid="356"/>
                                        </p:tgtEl>
                                      </p:cBhvr>
                                    </p:animEffect>
                                  </p:childTnLst>
                                </p:cTn>
                              </p:par>
                              <p:par>
                                <p:cTn id="451" presetID="10" presetClass="entr" presetSubtype="0" fill="hold" grpId="0" nodeType="withEffect">
                                  <p:stCondLst>
                                    <p:cond delay="0"/>
                                  </p:stCondLst>
                                  <p:childTnLst>
                                    <p:set>
                                      <p:cBhvr>
                                        <p:cTn id="452" dur="1" fill="hold">
                                          <p:stCondLst>
                                            <p:cond delay="0"/>
                                          </p:stCondLst>
                                        </p:cTn>
                                        <p:tgtEl>
                                          <p:spTgt spid="356"/>
                                        </p:tgtEl>
                                        <p:attrNameLst>
                                          <p:attrName>style.visibility</p:attrName>
                                        </p:attrNameLst>
                                      </p:cBhvr>
                                      <p:to>
                                        <p:strVal val="visible"/>
                                      </p:to>
                                    </p:set>
                                    <p:animEffect transition="in" filter="fade">
                                      <p:cBhvr>
                                        <p:cTn id="453" dur="250"/>
                                        <p:tgtEl>
                                          <p:spTgt spid="356"/>
                                        </p:tgtEl>
                                      </p:cBhvr>
                                    </p:animEffect>
                                  </p:childTnLst>
                                </p:cTn>
                              </p:par>
                              <p:par>
                                <p:cTn id="454" presetID="10" presetClass="entr" presetSubtype="0" fill="hold" nodeType="withEffect">
                                  <p:stCondLst>
                                    <p:cond delay="0"/>
                                  </p:stCondLst>
                                  <p:childTnLst>
                                    <p:set>
                                      <p:cBhvr>
                                        <p:cTn id="455" dur="1" fill="hold">
                                          <p:stCondLst>
                                            <p:cond delay="0"/>
                                          </p:stCondLst>
                                        </p:cTn>
                                        <p:tgtEl>
                                          <p:spTgt spid="357"/>
                                        </p:tgtEl>
                                        <p:attrNameLst>
                                          <p:attrName>style.visibility</p:attrName>
                                        </p:attrNameLst>
                                      </p:cBhvr>
                                      <p:to>
                                        <p:strVal val="visible"/>
                                      </p:to>
                                    </p:set>
                                    <p:animEffect transition="in" filter="fade">
                                      <p:cBhvr>
                                        <p:cTn id="456" dur="250"/>
                                        <p:tgtEl>
                                          <p:spTgt spid="357"/>
                                        </p:tgtEl>
                                      </p:cBhvr>
                                    </p:animEffect>
                                  </p:childTnLst>
                                </p:cTn>
                              </p:par>
                              <p:par>
                                <p:cTn id="457" presetID="10" presetClass="entr" presetSubtype="0" fill="hold" grpId="0" nodeType="withEffect">
                                  <p:stCondLst>
                                    <p:cond delay="0"/>
                                  </p:stCondLst>
                                  <p:childTnLst>
                                    <p:set>
                                      <p:cBhvr>
                                        <p:cTn id="458" dur="1" fill="hold">
                                          <p:stCondLst>
                                            <p:cond delay="0"/>
                                          </p:stCondLst>
                                        </p:cTn>
                                        <p:tgtEl>
                                          <p:spTgt spid="357"/>
                                        </p:tgtEl>
                                        <p:attrNameLst>
                                          <p:attrName>style.visibility</p:attrName>
                                        </p:attrNameLst>
                                      </p:cBhvr>
                                      <p:to>
                                        <p:strVal val="visible"/>
                                      </p:to>
                                    </p:set>
                                    <p:animEffect transition="in" filter="fade">
                                      <p:cBhvr>
                                        <p:cTn id="459" dur="250"/>
                                        <p:tgtEl>
                                          <p:spTgt spid="357"/>
                                        </p:tgtEl>
                                      </p:cBhvr>
                                    </p:animEffect>
                                  </p:childTnLst>
                                </p:cTn>
                              </p:par>
                              <p:par>
                                <p:cTn id="460" presetID="10" presetClass="entr" presetSubtype="0" fill="hold" nodeType="withEffect">
                                  <p:stCondLst>
                                    <p:cond delay="0"/>
                                  </p:stCondLst>
                                  <p:childTnLst>
                                    <p:set>
                                      <p:cBhvr>
                                        <p:cTn id="461" dur="1" fill="hold">
                                          <p:stCondLst>
                                            <p:cond delay="0"/>
                                          </p:stCondLst>
                                        </p:cTn>
                                        <p:tgtEl>
                                          <p:spTgt spid="358"/>
                                        </p:tgtEl>
                                        <p:attrNameLst>
                                          <p:attrName>style.visibility</p:attrName>
                                        </p:attrNameLst>
                                      </p:cBhvr>
                                      <p:to>
                                        <p:strVal val="visible"/>
                                      </p:to>
                                    </p:set>
                                    <p:animEffect transition="in" filter="fade">
                                      <p:cBhvr>
                                        <p:cTn id="462" dur="250"/>
                                        <p:tgtEl>
                                          <p:spTgt spid="358"/>
                                        </p:tgtEl>
                                      </p:cBhvr>
                                    </p:animEffect>
                                  </p:childTnLst>
                                </p:cTn>
                              </p:par>
                              <p:par>
                                <p:cTn id="463" presetID="10" presetClass="entr" presetSubtype="0" fill="hold" grpId="0" nodeType="withEffect">
                                  <p:stCondLst>
                                    <p:cond delay="0"/>
                                  </p:stCondLst>
                                  <p:childTnLst>
                                    <p:set>
                                      <p:cBhvr>
                                        <p:cTn id="464" dur="1" fill="hold">
                                          <p:stCondLst>
                                            <p:cond delay="0"/>
                                          </p:stCondLst>
                                        </p:cTn>
                                        <p:tgtEl>
                                          <p:spTgt spid="358"/>
                                        </p:tgtEl>
                                        <p:attrNameLst>
                                          <p:attrName>style.visibility</p:attrName>
                                        </p:attrNameLst>
                                      </p:cBhvr>
                                      <p:to>
                                        <p:strVal val="visible"/>
                                      </p:to>
                                    </p:set>
                                    <p:animEffect transition="in" filter="fade">
                                      <p:cBhvr>
                                        <p:cTn id="465" dur="250"/>
                                        <p:tgtEl>
                                          <p:spTgt spid="358"/>
                                        </p:tgtEl>
                                      </p:cBhvr>
                                    </p:animEffect>
                                  </p:childTnLst>
                                </p:cTn>
                              </p:par>
                              <p:par>
                                <p:cTn id="466" presetID="10" presetClass="entr" presetSubtype="0" fill="hold" nodeType="withEffect">
                                  <p:stCondLst>
                                    <p:cond delay="0"/>
                                  </p:stCondLst>
                                  <p:childTnLst>
                                    <p:set>
                                      <p:cBhvr>
                                        <p:cTn id="467" dur="1" fill="hold">
                                          <p:stCondLst>
                                            <p:cond delay="0"/>
                                          </p:stCondLst>
                                        </p:cTn>
                                        <p:tgtEl>
                                          <p:spTgt spid="359"/>
                                        </p:tgtEl>
                                        <p:attrNameLst>
                                          <p:attrName>style.visibility</p:attrName>
                                        </p:attrNameLst>
                                      </p:cBhvr>
                                      <p:to>
                                        <p:strVal val="visible"/>
                                      </p:to>
                                    </p:set>
                                    <p:animEffect transition="in" filter="fade">
                                      <p:cBhvr>
                                        <p:cTn id="468" dur="250"/>
                                        <p:tgtEl>
                                          <p:spTgt spid="359"/>
                                        </p:tgtEl>
                                      </p:cBhvr>
                                    </p:animEffect>
                                  </p:childTnLst>
                                </p:cTn>
                              </p:par>
                              <p:par>
                                <p:cTn id="469" presetID="10" presetClass="entr" presetSubtype="0" fill="hold" grpId="0" nodeType="withEffect">
                                  <p:stCondLst>
                                    <p:cond delay="0"/>
                                  </p:stCondLst>
                                  <p:childTnLst>
                                    <p:set>
                                      <p:cBhvr>
                                        <p:cTn id="470" dur="1" fill="hold">
                                          <p:stCondLst>
                                            <p:cond delay="0"/>
                                          </p:stCondLst>
                                        </p:cTn>
                                        <p:tgtEl>
                                          <p:spTgt spid="359"/>
                                        </p:tgtEl>
                                        <p:attrNameLst>
                                          <p:attrName>style.visibility</p:attrName>
                                        </p:attrNameLst>
                                      </p:cBhvr>
                                      <p:to>
                                        <p:strVal val="visible"/>
                                      </p:to>
                                    </p:set>
                                    <p:animEffect transition="in" filter="fade">
                                      <p:cBhvr>
                                        <p:cTn id="471" dur="250"/>
                                        <p:tgtEl>
                                          <p:spTgt spid="359"/>
                                        </p:tgtEl>
                                      </p:cBhvr>
                                    </p:animEffect>
                                  </p:childTnLst>
                                </p:cTn>
                              </p:par>
                              <p:par>
                                <p:cTn id="472" presetID="10" presetClass="entr" presetSubtype="0" fill="hold" nodeType="withEffect">
                                  <p:stCondLst>
                                    <p:cond delay="0"/>
                                  </p:stCondLst>
                                  <p:childTnLst>
                                    <p:set>
                                      <p:cBhvr>
                                        <p:cTn id="473" dur="1" fill="hold">
                                          <p:stCondLst>
                                            <p:cond delay="0"/>
                                          </p:stCondLst>
                                        </p:cTn>
                                        <p:tgtEl>
                                          <p:spTgt spid="360"/>
                                        </p:tgtEl>
                                        <p:attrNameLst>
                                          <p:attrName>style.visibility</p:attrName>
                                        </p:attrNameLst>
                                      </p:cBhvr>
                                      <p:to>
                                        <p:strVal val="visible"/>
                                      </p:to>
                                    </p:set>
                                    <p:animEffect transition="in" filter="fade">
                                      <p:cBhvr>
                                        <p:cTn id="474" dur="250"/>
                                        <p:tgtEl>
                                          <p:spTgt spid="360"/>
                                        </p:tgtEl>
                                      </p:cBhvr>
                                    </p:animEffect>
                                  </p:childTnLst>
                                </p:cTn>
                              </p:par>
                              <p:par>
                                <p:cTn id="475" presetID="10" presetClass="entr" presetSubtype="0" fill="hold" grpId="0" nodeType="withEffect">
                                  <p:stCondLst>
                                    <p:cond delay="0"/>
                                  </p:stCondLst>
                                  <p:childTnLst>
                                    <p:set>
                                      <p:cBhvr>
                                        <p:cTn id="476" dur="1" fill="hold">
                                          <p:stCondLst>
                                            <p:cond delay="0"/>
                                          </p:stCondLst>
                                        </p:cTn>
                                        <p:tgtEl>
                                          <p:spTgt spid="360"/>
                                        </p:tgtEl>
                                        <p:attrNameLst>
                                          <p:attrName>style.visibility</p:attrName>
                                        </p:attrNameLst>
                                      </p:cBhvr>
                                      <p:to>
                                        <p:strVal val="visible"/>
                                      </p:to>
                                    </p:set>
                                    <p:animEffect transition="in" filter="fade">
                                      <p:cBhvr>
                                        <p:cTn id="477" dur="250"/>
                                        <p:tgtEl>
                                          <p:spTgt spid="360"/>
                                        </p:tgtEl>
                                      </p:cBhvr>
                                    </p:animEffect>
                                  </p:childTnLst>
                                </p:cTn>
                              </p:par>
                              <p:par>
                                <p:cTn id="478" presetID="10" presetClass="entr" presetSubtype="0" fill="hold" nodeType="withEffect">
                                  <p:stCondLst>
                                    <p:cond delay="0"/>
                                  </p:stCondLst>
                                  <p:childTnLst>
                                    <p:set>
                                      <p:cBhvr>
                                        <p:cTn id="479" dur="1" fill="hold">
                                          <p:stCondLst>
                                            <p:cond delay="0"/>
                                          </p:stCondLst>
                                        </p:cTn>
                                        <p:tgtEl>
                                          <p:spTgt spid="361"/>
                                        </p:tgtEl>
                                        <p:attrNameLst>
                                          <p:attrName>style.visibility</p:attrName>
                                        </p:attrNameLst>
                                      </p:cBhvr>
                                      <p:to>
                                        <p:strVal val="visible"/>
                                      </p:to>
                                    </p:set>
                                    <p:animEffect transition="in" filter="fade">
                                      <p:cBhvr>
                                        <p:cTn id="480" dur="250"/>
                                        <p:tgtEl>
                                          <p:spTgt spid="361"/>
                                        </p:tgtEl>
                                      </p:cBhvr>
                                    </p:animEffect>
                                  </p:childTnLst>
                                </p:cTn>
                              </p:par>
                              <p:par>
                                <p:cTn id="481" presetID="10" presetClass="entr" presetSubtype="0" fill="hold" grpId="0" nodeType="withEffect">
                                  <p:stCondLst>
                                    <p:cond delay="0"/>
                                  </p:stCondLst>
                                  <p:childTnLst>
                                    <p:set>
                                      <p:cBhvr>
                                        <p:cTn id="482" dur="1" fill="hold">
                                          <p:stCondLst>
                                            <p:cond delay="0"/>
                                          </p:stCondLst>
                                        </p:cTn>
                                        <p:tgtEl>
                                          <p:spTgt spid="361"/>
                                        </p:tgtEl>
                                        <p:attrNameLst>
                                          <p:attrName>style.visibility</p:attrName>
                                        </p:attrNameLst>
                                      </p:cBhvr>
                                      <p:to>
                                        <p:strVal val="visible"/>
                                      </p:to>
                                    </p:set>
                                    <p:animEffect transition="in" filter="fade">
                                      <p:cBhvr>
                                        <p:cTn id="483" dur="250"/>
                                        <p:tgtEl>
                                          <p:spTgt spid="361"/>
                                        </p:tgtEl>
                                      </p:cBhvr>
                                    </p:animEffect>
                                  </p:childTnLst>
                                </p:cTn>
                              </p:par>
                            </p:childTnLst>
                          </p:cTn>
                        </p:par>
                      </p:childTnLst>
                    </p:cTn>
                  </p:par>
                </p:childTnLst>
              </p:cTn>
              <p:nextCondLst>
                <p:cond evt="onClick" delay="0">
                  <p:tgtEl>
                    <p:spTgt spid="350"/>
                  </p:tgtEl>
                </p:cond>
              </p:nextCondLst>
            </p:seq>
            <p:seq concurrent="1" nextAc="seek">
              <p:cTn id="484" restart="whenNotActive" fill="hold" evtFilter="cancelBubble" nodeType="interactiveSeq">
                <p:stCondLst>
                  <p:cond evt="onClick" delay="0">
                    <p:tgtEl>
                      <p:spTgt spid="373"/>
                    </p:tgtEl>
                  </p:cond>
                </p:stCondLst>
                <p:endSync evt="end" delay="0">
                  <p:rtn val="all"/>
                </p:endSync>
                <p:childTnLst>
                  <p:par>
                    <p:cTn id="485" fill="hold">
                      <p:stCondLst>
                        <p:cond delay="0"/>
                      </p:stCondLst>
                      <p:childTnLst>
                        <p:par>
                          <p:cTn id="486" fill="hold">
                            <p:stCondLst>
                              <p:cond delay="0"/>
                            </p:stCondLst>
                            <p:childTnLst>
                              <p:par>
                                <p:cTn id="487" presetID="10" presetClass="entr" presetSubtype="0" fill="hold" grpId="0" nodeType="clickEffect">
                                  <p:stCondLst>
                                    <p:cond delay="0"/>
                                  </p:stCondLst>
                                  <p:childTnLst>
                                    <p:set>
                                      <p:cBhvr>
                                        <p:cTn id="488" dur="1" fill="hold">
                                          <p:stCondLst>
                                            <p:cond delay="0"/>
                                          </p:stCondLst>
                                        </p:cTn>
                                        <p:tgtEl>
                                          <p:spTgt spid="396"/>
                                        </p:tgtEl>
                                        <p:attrNameLst>
                                          <p:attrName>style.visibility</p:attrName>
                                        </p:attrNameLst>
                                      </p:cBhvr>
                                      <p:to>
                                        <p:strVal val="visible"/>
                                      </p:to>
                                    </p:set>
                                    <p:animEffect transition="in" filter="fade">
                                      <p:cBhvr>
                                        <p:cTn id="489" dur="250"/>
                                        <p:tgtEl>
                                          <p:spTgt spid="396"/>
                                        </p:tgtEl>
                                      </p:cBhvr>
                                    </p:animEffect>
                                  </p:childTnLst>
                                </p:cTn>
                              </p:par>
                              <p:par>
                                <p:cTn id="490" presetID="10" presetClass="exit" presetSubtype="0" fill="hold" grpId="0" nodeType="withEffect">
                                  <p:stCondLst>
                                    <p:cond delay="0"/>
                                  </p:stCondLst>
                                  <p:childTnLst>
                                    <p:animEffect transition="out" filter="fade">
                                      <p:cBhvr>
                                        <p:cTn id="491" dur="250"/>
                                        <p:tgtEl>
                                          <p:spTgt spid="373"/>
                                        </p:tgtEl>
                                      </p:cBhvr>
                                    </p:animEffect>
                                    <p:set>
                                      <p:cBhvr>
                                        <p:cTn id="492" dur="1" fill="hold">
                                          <p:stCondLst>
                                            <p:cond delay="249"/>
                                          </p:stCondLst>
                                        </p:cTn>
                                        <p:tgtEl>
                                          <p:spTgt spid="373"/>
                                        </p:tgtEl>
                                        <p:attrNameLst>
                                          <p:attrName>style.visibility</p:attrName>
                                        </p:attrNameLst>
                                      </p:cBhvr>
                                      <p:to>
                                        <p:strVal val="hidden"/>
                                      </p:to>
                                    </p:set>
                                  </p:childTnLst>
                                </p:cTn>
                              </p:par>
                            </p:childTnLst>
                          </p:cTn>
                        </p:par>
                      </p:childTnLst>
                    </p:cTn>
                  </p:par>
                </p:childTnLst>
              </p:cTn>
              <p:nextCondLst>
                <p:cond evt="onClick" delay="0">
                  <p:tgtEl>
                    <p:spTgt spid="373"/>
                  </p:tgtEl>
                </p:cond>
              </p:nextCondLst>
            </p:seq>
            <p:seq concurrent="1" nextAc="seek">
              <p:cTn id="493" restart="whenNotActive" fill="hold" evtFilter="cancelBubble" nodeType="interactiveSeq">
                <p:stCondLst>
                  <p:cond evt="onClick" delay="0">
                    <p:tgtEl>
                      <p:spTgt spid="396"/>
                    </p:tgtEl>
                  </p:cond>
                </p:stCondLst>
                <p:endSync evt="end" delay="0">
                  <p:rtn val="all"/>
                </p:endSync>
                <p:childTnLst>
                  <p:par>
                    <p:cTn id="494" fill="hold">
                      <p:stCondLst>
                        <p:cond delay="0"/>
                      </p:stCondLst>
                      <p:childTnLst>
                        <p:par>
                          <p:cTn id="495" fill="hold">
                            <p:stCondLst>
                              <p:cond delay="0"/>
                            </p:stCondLst>
                            <p:childTnLst>
                              <p:par>
                                <p:cTn id="496" presetID="1" presetClass="emph" presetSubtype="2" fill="hold" nodeType="clickEffect">
                                  <p:stCondLst>
                                    <p:cond delay="0"/>
                                  </p:stCondLst>
                                  <p:childTnLst>
                                    <p:animClr clrSpc="rgb" dir="cw">
                                      <p:cBhvr>
                                        <p:cTn id="497" dur="250" fill="hold"/>
                                        <p:tgtEl>
                                          <p:spTgt spid="396"/>
                                        </p:tgtEl>
                                        <p:attrNameLst>
                                          <p:attrName>fillcolor</p:attrName>
                                        </p:attrNameLst>
                                      </p:cBhvr>
                                      <p:to>
                                        <a:srgbClr val="000000"/>
                                      </p:to>
                                    </p:animClr>
                                    <p:set>
                                      <p:cBhvr>
                                        <p:cTn id="498" dur="250" fill="hold"/>
                                        <p:tgtEl>
                                          <p:spTgt spid="396"/>
                                        </p:tgtEl>
                                        <p:attrNameLst>
                                          <p:attrName>fill.type</p:attrName>
                                        </p:attrNameLst>
                                      </p:cBhvr>
                                      <p:to>
                                        <p:strVal val="solid"/>
                                      </p:to>
                                    </p:set>
                                    <p:set>
                                      <p:cBhvr>
                                        <p:cTn id="499" dur="250" fill="hold"/>
                                        <p:tgtEl>
                                          <p:spTgt spid="396"/>
                                        </p:tgtEl>
                                        <p:attrNameLst>
                                          <p:attrName>fill.on</p:attrName>
                                        </p:attrNameLst>
                                      </p:cBhvr>
                                      <p:to>
                                        <p:strVal val="true"/>
                                      </p:to>
                                    </p:set>
                                  </p:childTnLst>
                                  <p:subTnLst>
                                    <p:audio>
                                      <p:cMediaNode>
                                        <p:cTn display="0" masterRel="sameClick">
                                          <p:stCondLst>
                                            <p:cond evt="begin" delay="0">
                                              <p:tn val="496"/>
                                            </p:cond>
                                          </p:stCondLst>
                                          <p:endCondLst>
                                            <p:cond evt="onStopAudio" delay="0">
                                              <p:tgtEl>
                                                <p:sldTgt/>
                                              </p:tgtEl>
                                            </p:cond>
                                          </p:endCondLst>
                                        </p:cTn>
                                        <p:tgtEl>
                                          <p:sndTgt r:embed="rId5" name="cashreg.wav"/>
                                        </p:tgtEl>
                                      </p:cMediaNode>
                                    </p:audio>
                                  </p:subTnLst>
                                </p:cTn>
                              </p:par>
                              <p:par>
                                <p:cTn id="500" presetID="10" presetClass="entr" presetSubtype="0" fill="hold" nodeType="withEffect">
                                  <p:stCondLst>
                                    <p:cond delay="0"/>
                                  </p:stCondLst>
                                  <p:childTnLst>
                                    <p:set>
                                      <p:cBhvr>
                                        <p:cTn id="501" dur="1" fill="hold">
                                          <p:stCondLst>
                                            <p:cond delay="0"/>
                                          </p:stCondLst>
                                        </p:cTn>
                                        <p:tgtEl>
                                          <p:spTgt spid="398"/>
                                        </p:tgtEl>
                                        <p:attrNameLst>
                                          <p:attrName>style.visibility</p:attrName>
                                        </p:attrNameLst>
                                      </p:cBhvr>
                                      <p:to>
                                        <p:strVal val="visible"/>
                                      </p:to>
                                    </p:set>
                                    <p:animEffect transition="in" filter="fade">
                                      <p:cBhvr>
                                        <p:cTn id="502" dur="250"/>
                                        <p:tgtEl>
                                          <p:spTgt spid="398"/>
                                        </p:tgtEl>
                                      </p:cBhvr>
                                    </p:animEffect>
                                  </p:childTnLst>
                                </p:cTn>
                              </p:par>
                              <p:par>
                                <p:cTn id="503" presetID="10" presetClass="entr" presetSubtype="0" fill="hold" grpId="0" nodeType="withEffect">
                                  <p:stCondLst>
                                    <p:cond delay="0"/>
                                  </p:stCondLst>
                                  <p:childTnLst>
                                    <p:set>
                                      <p:cBhvr>
                                        <p:cTn id="504" dur="1" fill="hold">
                                          <p:stCondLst>
                                            <p:cond delay="0"/>
                                          </p:stCondLst>
                                        </p:cTn>
                                        <p:tgtEl>
                                          <p:spTgt spid="398"/>
                                        </p:tgtEl>
                                        <p:attrNameLst>
                                          <p:attrName>style.visibility</p:attrName>
                                        </p:attrNameLst>
                                      </p:cBhvr>
                                      <p:to>
                                        <p:strVal val="visible"/>
                                      </p:to>
                                    </p:set>
                                    <p:animEffect transition="in" filter="fade">
                                      <p:cBhvr>
                                        <p:cTn id="505" dur="250"/>
                                        <p:tgtEl>
                                          <p:spTgt spid="398"/>
                                        </p:tgtEl>
                                      </p:cBhvr>
                                    </p:animEffect>
                                  </p:childTnLst>
                                </p:cTn>
                              </p:par>
                              <p:par>
                                <p:cTn id="506" presetID="10" presetClass="entr" presetSubtype="0" fill="hold" nodeType="withEffect">
                                  <p:stCondLst>
                                    <p:cond delay="0"/>
                                  </p:stCondLst>
                                  <p:childTnLst>
                                    <p:set>
                                      <p:cBhvr>
                                        <p:cTn id="507" dur="1" fill="hold">
                                          <p:stCondLst>
                                            <p:cond delay="0"/>
                                          </p:stCondLst>
                                        </p:cTn>
                                        <p:tgtEl>
                                          <p:spTgt spid="399"/>
                                        </p:tgtEl>
                                        <p:attrNameLst>
                                          <p:attrName>style.visibility</p:attrName>
                                        </p:attrNameLst>
                                      </p:cBhvr>
                                      <p:to>
                                        <p:strVal val="visible"/>
                                      </p:to>
                                    </p:set>
                                    <p:animEffect transition="in" filter="fade">
                                      <p:cBhvr>
                                        <p:cTn id="508" dur="250"/>
                                        <p:tgtEl>
                                          <p:spTgt spid="399"/>
                                        </p:tgtEl>
                                      </p:cBhvr>
                                    </p:animEffect>
                                  </p:childTnLst>
                                </p:cTn>
                              </p:par>
                              <p:par>
                                <p:cTn id="509" presetID="10" presetClass="entr" presetSubtype="0" fill="hold" grpId="0" nodeType="withEffect">
                                  <p:stCondLst>
                                    <p:cond delay="0"/>
                                  </p:stCondLst>
                                  <p:childTnLst>
                                    <p:set>
                                      <p:cBhvr>
                                        <p:cTn id="510" dur="1" fill="hold">
                                          <p:stCondLst>
                                            <p:cond delay="0"/>
                                          </p:stCondLst>
                                        </p:cTn>
                                        <p:tgtEl>
                                          <p:spTgt spid="399"/>
                                        </p:tgtEl>
                                        <p:attrNameLst>
                                          <p:attrName>style.visibility</p:attrName>
                                        </p:attrNameLst>
                                      </p:cBhvr>
                                      <p:to>
                                        <p:strVal val="visible"/>
                                      </p:to>
                                    </p:set>
                                    <p:animEffect transition="in" filter="fade">
                                      <p:cBhvr>
                                        <p:cTn id="511" dur="250"/>
                                        <p:tgtEl>
                                          <p:spTgt spid="399"/>
                                        </p:tgtEl>
                                      </p:cBhvr>
                                    </p:animEffect>
                                  </p:childTnLst>
                                </p:cTn>
                              </p:par>
                              <p:par>
                                <p:cTn id="512" presetID="10" presetClass="entr" presetSubtype="0" fill="hold" nodeType="withEffect">
                                  <p:stCondLst>
                                    <p:cond delay="0"/>
                                  </p:stCondLst>
                                  <p:childTnLst>
                                    <p:set>
                                      <p:cBhvr>
                                        <p:cTn id="513" dur="1" fill="hold">
                                          <p:stCondLst>
                                            <p:cond delay="0"/>
                                          </p:stCondLst>
                                        </p:cTn>
                                        <p:tgtEl>
                                          <p:spTgt spid="400"/>
                                        </p:tgtEl>
                                        <p:attrNameLst>
                                          <p:attrName>style.visibility</p:attrName>
                                        </p:attrNameLst>
                                      </p:cBhvr>
                                      <p:to>
                                        <p:strVal val="visible"/>
                                      </p:to>
                                    </p:set>
                                    <p:animEffect transition="in" filter="fade">
                                      <p:cBhvr>
                                        <p:cTn id="514" dur="250"/>
                                        <p:tgtEl>
                                          <p:spTgt spid="400"/>
                                        </p:tgtEl>
                                      </p:cBhvr>
                                    </p:animEffect>
                                  </p:childTnLst>
                                </p:cTn>
                              </p:par>
                              <p:par>
                                <p:cTn id="515" presetID="10" presetClass="entr" presetSubtype="0" fill="hold" grpId="0" nodeType="withEffect">
                                  <p:stCondLst>
                                    <p:cond delay="0"/>
                                  </p:stCondLst>
                                  <p:childTnLst>
                                    <p:set>
                                      <p:cBhvr>
                                        <p:cTn id="516" dur="1" fill="hold">
                                          <p:stCondLst>
                                            <p:cond delay="0"/>
                                          </p:stCondLst>
                                        </p:cTn>
                                        <p:tgtEl>
                                          <p:spTgt spid="400"/>
                                        </p:tgtEl>
                                        <p:attrNameLst>
                                          <p:attrName>style.visibility</p:attrName>
                                        </p:attrNameLst>
                                      </p:cBhvr>
                                      <p:to>
                                        <p:strVal val="visible"/>
                                      </p:to>
                                    </p:set>
                                    <p:animEffect transition="in" filter="fade">
                                      <p:cBhvr>
                                        <p:cTn id="517" dur="250"/>
                                        <p:tgtEl>
                                          <p:spTgt spid="400"/>
                                        </p:tgtEl>
                                      </p:cBhvr>
                                    </p:animEffect>
                                  </p:childTnLst>
                                </p:cTn>
                              </p:par>
                              <p:par>
                                <p:cTn id="518" presetID="10" presetClass="entr" presetSubtype="0" fill="hold" nodeType="withEffect">
                                  <p:stCondLst>
                                    <p:cond delay="0"/>
                                  </p:stCondLst>
                                  <p:childTnLst>
                                    <p:set>
                                      <p:cBhvr>
                                        <p:cTn id="519" dur="1" fill="hold">
                                          <p:stCondLst>
                                            <p:cond delay="0"/>
                                          </p:stCondLst>
                                        </p:cTn>
                                        <p:tgtEl>
                                          <p:spTgt spid="401"/>
                                        </p:tgtEl>
                                        <p:attrNameLst>
                                          <p:attrName>style.visibility</p:attrName>
                                        </p:attrNameLst>
                                      </p:cBhvr>
                                      <p:to>
                                        <p:strVal val="visible"/>
                                      </p:to>
                                    </p:set>
                                    <p:animEffect transition="in" filter="fade">
                                      <p:cBhvr>
                                        <p:cTn id="520" dur="250"/>
                                        <p:tgtEl>
                                          <p:spTgt spid="401"/>
                                        </p:tgtEl>
                                      </p:cBhvr>
                                    </p:animEffect>
                                  </p:childTnLst>
                                </p:cTn>
                              </p:par>
                              <p:par>
                                <p:cTn id="521" presetID="10" presetClass="entr" presetSubtype="0" fill="hold" grpId="0" nodeType="withEffect">
                                  <p:stCondLst>
                                    <p:cond delay="0"/>
                                  </p:stCondLst>
                                  <p:childTnLst>
                                    <p:set>
                                      <p:cBhvr>
                                        <p:cTn id="522" dur="1" fill="hold">
                                          <p:stCondLst>
                                            <p:cond delay="0"/>
                                          </p:stCondLst>
                                        </p:cTn>
                                        <p:tgtEl>
                                          <p:spTgt spid="401"/>
                                        </p:tgtEl>
                                        <p:attrNameLst>
                                          <p:attrName>style.visibility</p:attrName>
                                        </p:attrNameLst>
                                      </p:cBhvr>
                                      <p:to>
                                        <p:strVal val="visible"/>
                                      </p:to>
                                    </p:set>
                                    <p:animEffect transition="in" filter="fade">
                                      <p:cBhvr>
                                        <p:cTn id="523" dur="250"/>
                                        <p:tgtEl>
                                          <p:spTgt spid="401"/>
                                        </p:tgtEl>
                                      </p:cBhvr>
                                    </p:animEffect>
                                  </p:childTnLst>
                                </p:cTn>
                              </p:par>
                              <p:par>
                                <p:cTn id="524" presetID="10" presetClass="entr" presetSubtype="0" fill="hold" nodeType="withEffect">
                                  <p:stCondLst>
                                    <p:cond delay="0"/>
                                  </p:stCondLst>
                                  <p:childTnLst>
                                    <p:set>
                                      <p:cBhvr>
                                        <p:cTn id="525" dur="1" fill="hold">
                                          <p:stCondLst>
                                            <p:cond delay="0"/>
                                          </p:stCondLst>
                                        </p:cTn>
                                        <p:tgtEl>
                                          <p:spTgt spid="402"/>
                                        </p:tgtEl>
                                        <p:attrNameLst>
                                          <p:attrName>style.visibility</p:attrName>
                                        </p:attrNameLst>
                                      </p:cBhvr>
                                      <p:to>
                                        <p:strVal val="visible"/>
                                      </p:to>
                                    </p:set>
                                    <p:animEffect transition="in" filter="fade">
                                      <p:cBhvr>
                                        <p:cTn id="526" dur="250"/>
                                        <p:tgtEl>
                                          <p:spTgt spid="402"/>
                                        </p:tgtEl>
                                      </p:cBhvr>
                                    </p:animEffect>
                                  </p:childTnLst>
                                </p:cTn>
                              </p:par>
                              <p:par>
                                <p:cTn id="527" presetID="10" presetClass="entr" presetSubtype="0" fill="hold" grpId="0" nodeType="withEffect">
                                  <p:stCondLst>
                                    <p:cond delay="0"/>
                                  </p:stCondLst>
                                  <p:childTnLst>
                                    <p:set>
                                      <p:cBhvr>
                                        <p:cTn id="528" dur="1" fill="hold">
                                          <p:stCondLst>
                                            <p:cond delay="0"/>
                                          </p:stCondLst>
                                        </p:cTn>
                                        <p:tgtEl>
                                          <p:spTgt spid="402"/>
                                        </p:tgtEl>
                                        <p:attrNameLst>
                                          <p:attrName>style.visibility</p:attrName>
                                        </p:attrNameLst>
                                      </p:cBhvr>
                                      <p:to>
                                        <p:strVal val="visible"/>
                                      </p:to>
                                    </p:set>
                                    <p:animEffect transition="in" filter="fade">
                                      <p:cBhvr>
                                        <p:cTn id="529" dur="250"/>
                                        <p:tgtEl>
                                          <p:spTgt spid="402"/>
                                        </p:tgtEl>
                                      </p:cBhvr>
                                    </p:animEffect>
                                  </p:childTnLst>
                                </p:cTn>
                              </p:par>
                              <p:par>
                                <p:cTn id="530" presetID="10" presetClass="entr" presetSubtype="0" fill="hold" nodeType="withEffect">
                                  <p:stCondLst>
                                    <p:cond delay="0"/>
                                  </p:stCondLst>
                                  <p:childTnLst>
                                    <p:set>
                                      <p:cBhvr>
                                        <p:cTn id="531" dur="1" fill="hold">
                                          <p:stCondLst>
                                            <p:cond delay="0"/>
                                          </p:stCondLst>
                                        </p:cTn>
                                        <p:tgtEl>
                                          <p:spTgt spid="403"/>
                                        </p:tgtEl>
                                        <p:attrNameLst>
                                          <p:attrName>style.visibility</p:attrName>
                                        </p:attrNameLst>
                                      </p:cBhvr>
                                      <p:to>
                                        <p:strVal val="visible"/>
                                      </p:to>
                                    </p:set>
                                    <p:animEffect transition="in" filter="fade">
                                      <p:cBhvr>
                                        <p:cTn id="532" dur="250"/>
                                        <p:tgtEl>
                                          <p:spTgt spid="403"/>
                                        </p:tgtEl>
                                      </p:cBhvr>
                                    </p:animEffect>
                                  </p:childTnLst>
                                </p:cTn>
                              </p:par>
                              <p:par>
                                <p:cTn id="533" presetID="10" presetClass="entr" presetSubtype="0" fill="hold" grpId="0" nodeType="withEffect">
                                  <p:stCondLst>
                                    <p:cond delay="0"/>
                                  </p:stCondLst>
                                  <p:childTnLst>
                                    <p:set>
                                      <p:cBhvr>
                                        <p:cTn id="534" dur="1" fill="hold">
                                          <p:stCondLst>
                                            <p:cond delay="0"/>
                                          </p:stCondLst>
                                        </p:cTn>
                                        <p:tgtEl>
                                          <p:spTgt spid="403"/>
                                        </p:tgtEl>
                                        <p:attrNameLst>
                                          <p:attrName>style.visibility</p:attrName>
                                        </p:attrNameLst>
                                      </p:cBhvr>
                                      <p:to>
                                        <p:strVal val="visible"/>
                                      </p:to>
                                    </p:set>
                                    <p:animEffect transition="in" filter="fade">
                                      <p:cBhvr>
                                        <p:cTn id="535" dur="250"/>
                                        <p:tgtEl>
                                          <p:spTgt spid="403"/>
                                        </p:tgtEl>
                                      </p:cBhvr>
                                    </p:animEffect>
                                  </p:childTnLst>
                                </p:cTn>
                              </p:par>
                              <p:par>
                                <p:cTn id="536" presetID="10" presetClass="entr" presetSubtype="0" fill="hold" nodeType="withEffect">
                                  <p:stCondLst>
                                    <p:cond delay="0"/>
                                  </p:stCondLst>
                                  <p:childTnLst>
                                    <p:set>
                                      <p:cBhvr>
                                        <p:cTn id="537" dur="1" fill="hold">
                                          <p:stCondLst>
                                            <p:cond delay="0"/>
                                          </p:stCondLst>
                                        </p:cTn>
                                        <p:tgtEl>
                                          <p:spTgt spid="404"/>
                                        </p:tgtEl>
                                        <p:attrNameLst>
                                          <p:attrName>style.visibility</p:attrName>
                                        </p:attrNameLst>
                                      </p:cBhvr>
                                      <p:to>
                                        <p:strVal val="visible"/>
                                      </p:to>
                                    </p:set>
                                    <p:animEffect transition="in" filter="fade">
                                      <p:cBhvr>
                                        <p:cTn id="538" dur="250"/>
                                        <p:tgtEl>
                                          <p:spTgt spid="404"/>
                                        </p:tgtEl>
                                      </p:cBhvr>
                                    </p:animEffect>
                                  </p:childTnLst>
                                </p:cTn>
                              </p:par>
                              <p:par>
                                <p:cTn id="539" presetID="10" presetClass="entr" presetSubtype="0" fill="hold" grpId="0" nodeType="withEffect">
                                  <p:stCondLst>
                                    <p:cond delay="0"/>
                                  </p:stCondLst>
                                  <p:childTnLst>
                                    <p:set>
                                      <p:cBhvr>
                                        <p:cTn id="540" dur="1" fill="hold">
                                          <p:stCondLst>
                                            <p:cond delay="0"/>
                                          </p:stCondLst>
                                        </p:cTn>
                                        <p:tgtEl>
                                          <p:spTgt spid="404"/>
                                        </p:tgtEl>
                                        <p:attrNameLst>
                                          <p:attrName>style.visibility</p:attrName>
                                        </p:attrNameLst>
                                      </p:cBhvr>
                                      <p:to>
                                        <p:strVal val="visible"/>
                                      </p:to>
                                    </p:set>
                                    <p:animEffect transition="in" filter="fade">
                                      <p:cBhvr>
                                        <p:cTn id="541" dur="250"/>
                                        <p:tgtEl>
                                          <p:spTgt spid="404"/>
                                        </p:tgtEl>
                                      </p:cBhvr>
                                    </p:animEffect>
                                  </p:childTnLst>
                                </p:cTn>
                              </p:par>
                              <p:par>
                                <p:cTn id="542" presetID="10" presetClass="entr" presetSubtype="0" fill="hold" nodeType="withEffect">
                                  <p:stCondLst>
                                    <p:cond delay="0"/>
                                  </p:stCondLst>
                                  <p:childTnLst>
                                    <p:set>
                                      <p:cBhvr>
                                        <p:cTn id="543" dur="1" fill="hold">
                                          <p:stCondLst>
                                            <p:cond delay="0"/>
                                          </p:stCondLst>
                                        </p:cTn>
                                        <p:tgtEl>
                                          <p:spTgt spid="405"/>
                                        </p:tgtEl>
                                        <p:attrNameLst>
                                          <p:attrName>style.visibility</p:attrName>
                                        </p:attrNameLst>
                                      </p:cBhvr>
                                      <p:to>
                                        <p:strVal val="visible"/>
                                      </p:to>
                                    </p:set>
                                    <p:animEffect transition="in" filter="fade">
                                      <p:cBhvr>
                                        <p:cTn id="544" dur="250"/>
                                        <p:tgtEl>
                                          <p:spTgt spid="405"/>
                                        </p:tgtEl>
                                      </p:cBhvr>
                                    </p:animEffect>
                                  </p:childTnLst>
                                </p:cTn>
                              </p:par>
                              <p:par>
                                <p:cTn id="545" presetID="10" presetClass="entr" presetSubtype="0" fill="hold" grpId="0" nodeType="withEffect">
                                  <p:stCondLst>
                                    <p:cond delay="0"/>
                                  </p:stCondLst>
                                  <p:childTnLst>
                                    <p:set>
                                      <p:cBhvr>
                                        <p:cTn id="546" dur="1" fill="hold">
                                          <p:stCondLst>
                                            <p:cond delay="0"/>
                                          </p:stCondLst>
                                        </p:cTn>
                                        <p:tgtEl>
                                          <p:spTgt spid="405"/>
                                        </p:tgtEl>
                                        <p:attrNameLst>
                                          <p:attrName>style.visibility</p:attrName>
                                        </p:attrNameLst>
                                      </p:cBhvr>
                                      <p:to>
                                        <p:strVal val="visible"/>
                                      </p:to>
                                    </p:set>
                                    <p:animEffect transition="in" filter="fade">
                                      <p:cBhvr>
                                        <p:cTn id="547" dur="250"/>
                                        <p:tgtEl>
                                          <p:spTgt spid="405"/>
                                        </p:tgtEl>
                                      </p:cBhvr>
                                    </p:animEffect>
                                  </p:childTnLst>
                                </p:cTn>
                              </p:par>
                              <p:par>
                                <p:cTn id="548" presetID="10" presetClass="entr" presetSubtype="0" fill="hold" nodeType="withEffect">
                                  <p:stCondLst>
                                    <p:cond delay="0"/>
                                  </p:stCondLst>
                                  <p:childTnLst>
                                    <p:set>
                                      <p:cBhvr>
                                        <p:cTn id="549" dur="1" fill="hold">
                                          <p:stCondLst>
                                            <p:cond delay="0"/>
                                          </p:stCondLst>
                                        </p:cTn>
                                        <p:tgtEl>
                                          <p:spTgt spid="406"/>
                                        </p:tgtEl>
                                        <p:attrNameLst>
                                          <p:attrName>style.visibility</p:attrName>
                                        </p:attrNameLst>
                                      </p:cBhvr>
                                      <p:to>
                                        <p:strVal val="visible"/>
                                      </p:to>
                                    </p:set>
                                    <p:animEffect transition="in" filter="fade">
                                      <p:cBhvr>
                                        <p:cTn id="550" dur="250"/>
                                        <p:tgtEl>
                                          <p:spTgt spid="406"/>
                                        </p:tgtEl>
                                      </p:cBhvr>
                                    </p:animEffect>
                                  </p:childTnLst>
                                </p:cTn>
                              </p:par>
                              <p:par>
                                <p:cTn id="551" presetID="10" presetClass="entr" presetSubtype="0" fill="hold" grpId="0" nodeType="withEffect">
                                  <p:stCondLst>
                                    <p:cond delay="0"/>
                                  </p:stCondLst>
                                  <p:childTnLst>
                                    <p:set>
                                      <p:cBhvr>
                                        <p:cTn id="552" dur="1" fill="hold">
                                          <p:stCondLst>
                                            <p:cond delay="0"/>
                                          </p:stCondLst>
                                        </p:cTn>
                                        <p:tgtEl>
                                          <p:spTgt spid="406"/>
                                        </p:tgtEl>
                                        <p:attrNameLst>
                                          <p:attrName>style.visibility</p:attrName>
                                        </p:attrNameLst>
                                      </p:cBhvr>
                                      <p:to>
                                        <p:strVal val="visible"/>
                                      </p:to>
                                    </p:set>
                                    <p:animEffect transition="in" filter="fade">
                                      <p:cBhvr>
                                        <p:cTn id="553" dur="250"/>
                                        <p:tgtEl>
                                          <p:spTgt spid="406"/>
                                        </p:tgtEl>
                                      </p:cBhvr>
                                    </p:animEffect>
                                  </p:childTnLst>
                                </p:cTn>
                              </p:par>
                              <p:par>
                                <p:cTn id="554" presetID="10" presetClass="entr" presetSubtype="0" fill="hold" nodeType="withEffect">
                                  <p:stCondLst>
                                    <p:cond delay="0"/>
                                  </p:stCondLst>
                                  <p:childTnLst>
                                    <p:set>
                                      <p:cBhvr>
                                        <p:cTn id="555" dur="1" fill="hold">
                                          <p:stCondLst>
                                            <p:cond delay="0"/>
                                          </p:stCondLst>
                                        </p:cTn>
                                        <p:tgtEl>
                                          <p:spTgt spid="407"/>
                                        </p:tgtEl>
                                        <p:attrNameLst>
                                          <p:attrName>style.visibility</p:attrName>
                                        </p:attrNameLst>
                                      </p:cBhvr>
                                      <p:to>
                                        <p:strVal val="visible"/>
                                      </p:to>
                                    </p:set>
                                    <p:animEffect transition="in" filter="fade">
                                      <p:cBhvr>
                                        <p:cTn id="556" dur="250"/>
                                        <p:tgtEl>
                                          <p:spTgt spid="407"/>
                                        </p:tgtEl>
                                      </p:cBhvr>
                                    </p:animEffect>
                                  </p:childTnLst>
                                </p:cTn>
                              </p:par>
                              <p:par>
                                <p:cTn id="557" presetID="10" presetClass="entr" presetSubtype="0" fill="hold" grpId="0" nodeType="withEffect">
                                  <p:stCondLst>
                                    <p:cond delay="0"/>
                                  </p:stCondLst>
                                  <p:childTnLst>
                                    <p:set>
                                      <p:cBhvr>
                                        <p:cTn id="558" dur="1" fill="hold">
                                          <p:stCondLst>
                                            <p:cond delay="0"/>
                                          </p:stCondLst>
                                        </p:cTn>
                                        <p:tgtEl>
                                          <p:spTgt spid="407"/>
                                        </p:tgtEl>
                                        <p:attrNameLst>
                                          <p:attrName>style.visibility</p:attrName>
                                        </p:attrNameLst>
                                      </p:cBhvr>
                                      <p:to>
                                        <p:strVal val="visible"/>
                                      </p:to>
                                    </p:set>
                                    <p:animEffect transition="in" filter="fade">
                                      <p:cBhvr>
                                        <p:cTn id="559" dur="250"/>
                                        <p:tgtEl>
                                          <p:spTgt spid="407"/>
                                        </p:tgtEl>
                                      </p:cBhvr>
                                    </p:animEffect>
                                  </p:childTnLst>
                                </p:cTn>
                              </p:par>
                            </p:childTnLst>
                          </p:cTn>
                        </p:par>
                      </p:childTnLst>
                    </p:cTn>
                  </p:par>
                </p:childTnLst>
              </p:cTn>
              <p:nextCondLst>
                <p:cond evt="onClick" delay="0">
                  <p:tgtEl>
                    <p:spTgt spid="396"/>
                  </p:tgtEl>
                </p:cond>
              </p:nextCondLst>
            </p:seq>
          </p:childTnLst>
        </p:cTn>
      </p:par>
    </p:tnLst>
    <p:bldLst>
      <p:bldP spid="4" grpId="0" animBg="1"/>
      <p:bldP spid="27" grpId="0" animBg="1"/>
      <p:bldP spid="30" grpId="0" animBg="1"/>
      <p:bldP spid="31" grpId="0" animBg="1"/>
      <p:bldP spid="32" grpId="0" animBg="1"/>
      <p:bldP spid="33" grpId="0" animBg="1"/>
      <p:bldP spid="34" grpId="0" animBg="1"/>
      <p:bldP spid="35" grpId="0" animBg="1"/>
      <p:bldP spid="36" grpId="0" animBg="1"/>
      <p:bldP spid="51" grpId="0" animBg="1"/>
      <p:bldP spid="74" grpId="0" animBg="1"/>
      <p:bldP spid="79" grpId="0" animBg="1"/>
      <p:bldP spid="80" grpId="0" animBg="1"/>
      <p:bldP spid="81" grpId="0" animBg="1"/>
      <p:bldP spid="82" grpId="0" animBg="1"/>
      <p:bldP spid="83" grpId="0" animBg="1"/>
      <p:bldP spid="84" grpId="0" animBg="1"/>
      <p:bldP spid="85" grpId="0" animBg="1"/>
      <p:bldP spid="86" grpId="0" animBg="1"/>
      <p:bldP spid="97" grpId="0" animBg="1"/>
      <p:bldP spid="120" grpId="0" animBg="1"/>
      <p:bldP spid="125" grpId="0" animBg="1"/>
      <p:bldP spid="126" grpId="0" animBg="1"/>
      <p:bldP spid="127" grpId="0" animBg="1"/>
      <p:bldP spid="128" grpId="0" animBg="1"/>
      <p:bldP spid="129" grpId="0" animBg="1"/>
      <p:bldP spid="130" grpId="0" animBg="1"/>
      <p:bldP spid="143" grpId="0" animBg="1"/>
      <p:bldP spid="166" grpId="0" animBg="1"/>
      <p:bldP spid="170" grpId="0" animBg="1"/>
      <p:bldP spid="171" grpId="0" animBg="1"/>
      <p:bldP spid="172" grpId="0" animBg="1"/>
      <p:bldP spid="173" grpId="0" animBg="1"/>
      <p:bldP spid="189" grpId="0" animBg="1"/>
      <p:bldP spid="212" grpId="0" animBg="1"/>
      <p:bldP spid="215" grpId="0" animBg="1"/>
      <p:bldP spid="216" grpId="0" animBg="1"/>
      <p:bldP spid="217" grpId="0" animBg="1"/>
      <p:bldP spid="218" grpId="0" animBg="1"/>
      <p:bldP spid="219" grpId="0" animBg="1"/>
      <p:bldP spid="220" grpId="0" animBg="1"/>
      <p:bldP spid="221" grpId="0" animBg="1"/>
      <p:bldP spid="235" grpId="0" animBg="1"/>
      <p:bldP spid="258" grpId="0" animBg="1"/>
      <p:bldP spid="264" grpId="0" animBg="1"/>
      <p:bldP spid="265" grpId="0" animBg="1"/>
      <p:bldP spid="266" grpId="0" animBg="1"/>
      <p:bldP spid="267" grpId="0" animBg="1"/>
      <p:bldP spid="268" grpId="0" animBg="1"/>
      <p:bldP spid="281" grpId="0" animBg="1"/>
      <p:bldP spid="304" grpId="0" animBg="1"/>
      <p:bldP spid="309" grpId="0" animBg="1"/>
      <p:bldP spid="310" grpId="0" animBg="1"/>
      <p:bldP spid="311" grpId="0" animBg="1"/>
      <p:bldP spid="312" grpId="0" animBg="1"/>
      <p:bldP spid="313" grpId="0" animBg="1"/>
      <p:bldP spid="314" grpId="0" animBg="1"/>
      <p:bldP spid="315" grpId="0" animBg="1"/>
      <p:bldP spid="316" grpId="0" animBg="1"/>
      <p:bldP spid="327"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73" grpId="0" animBg="1"/>
      <p:bldP spid="396"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709684" y="559559"/>
            <a:ext cx="10904561" cy="1678316"/>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itchFamily="18" charset="0"/>
                <a:ea typeface="Tahoma" panose="020B0604030504040204" pitchFamily="34" charset="0"/>
                <a:cs typeface="Times New Roman" pitchFamily="18" charset="0"/>
              </a:rPr>
              <a:t>Ai </a:t>
            </a:r>
            <a:r>
              <a:rPr lang="en-US" sz="3200" dirty="0" err="1">
                <a:solidFill>
                  <a:schemeClr val="tx1"/>
                </a:solidFill>
                <a:latin typeface="Times New Roman" pitchFamily="18" charset="0"/>
                <a:ea typeface="Tahoma" panose="020B0604030504040204" pitchFamily="34" charset="0"/>
                <a:cs typeface="Times New Roman" pitchFamily="18" charset="0"/>
              </a:rPr>
              <a:t>được</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phong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Phù</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Đổng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Thiên</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Vương</a:t>
            </a:r>
            <a:r>
              <a:rPr lang="en-US" sz="3200" dirty="0">
                <a:solidFill>
                  <a:schemeClr val="tx1"/>
                </a:solidFill>
                <a:latin typeface="Times New Roman" pitchFamily="18" charset="0"/>
                <a:ea typeface="Tahoma" panose="020B0604030504040204" pitchFamily="34" charset="0"/>
                <a:cs typeface="Times New Roman" pitchFamily="18" charset="0"/>
              </a:rPr>
              <a:t>?</a:t>
            </a:r>
          </a:p>
          <a:p>
            <a:pPr algn="ctr"/>
            <a:r>
              <a:rPr lang="en-US" sz="3200" dirty="0">
                <a:solidFill>
                  <a:schemeClr val="tx1"/>
                </a:solidFill>
                <a:latin typeface="Times New Roman" pitchFamily="18" charset="0"/>
                <a:ea typeface="Tahoma" panose="020B0604030504040204" pitchFamily="34" charset="0"/>
                <a:cs typeface="Times New Roman" pitchFamily="18" charset="0"/>
              </a:rPr>
              <a:t>(10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7491543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6C3449D-EF32-FC4B-A5F7-E70E2C463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189" y="0"/>
            <a:ext cx="5261811" cy="6884203"/>
          </a:xfrm>
          <a:prstGeom prst="rect">
            <a:avLst/>
          </a:prstGeom>
        </p:spPr>
      </p:pic>
      <p:sp>
        <p:nvSpPr>
          <p:cNvPr id="6" name="TextBox 5">
            <a:extLst>
              <a:ext uri="{FF2B5EF4-FFF2-40B4-BE49-F238E27FC236}">
                <a16:creationId xmlns:a16="http://schemas.microsoft.com/office/drawing/2014/main" id="{4B97EB9B-9BBA-F049-AA1E-260688C83D6F}"/>
              </a:ext>
            </a:extLst>
          </p:cNvPr>
          <p:cNvSpPr txBox="1"/>
          <p:nvPr/>
        </p:nvSpPr>
        <p:spPr>
          <a:xfrm>
            <a:off x="284439" y="1855673"/>
            <a:ext cx="7874822" cy="2785378"/>
          </a:xfrm>
          <a:prstGeom prst="rect">
            <a:avLst/>
          </a:prstGeom>
          <a:noFill/>
        </p:spPr>
        <p:txBody>
          <a:bodyPr wrap="square" rtlCol="0">
            <a:spAutoFit/>
          </a:bodyPr>
          <a:lstStyle/>
          <a:p>
            <a:pPr algn="ctr"/>
            <a:r>
              <a:rPr lang="en-VN" sz="3500" b="1" i="1" dirty="0">
                <a:latin typeface="Times New Roman" panose="02020603050405020304" pitchFamily="18" charset="0"/>
                <a:cs typeface="Times New Roman" panose="02020603050405020304" pitchFamily="18" charset="0"/>
              </a:rPr>
              <a:t>Hoan hô anh Giải phóng quân</a:t>
            </a:r>
          </a:p>
          <a:p>
            <a:pPr algn="ctr"/>
            <a:r>
              <a:rPr lang="en-VN" sz="3500" b="1" i="1" dirty="0">
                <a:latin typeface="Times New Roman" panose="02020603050405020304" pitchFamily="18" charset="0"/>
                <a:cs typeface="Times New Roman" panose="02020603050405020304" pitchFamily="18" charset="0"/>
              </a:rPr>
              <a:t>Kính chào anh, con người đẹp nhất!</a:t>
            </a:r>
          </a:p>
          <a:p>
            <a:pPr algn="ctr"/>
            <a:r>
              <a:rPr lang="en-VN" sz="3500" b="1" i="1" dirty="0">
                <a:latin typeface="Times New Roman" panose="02020603050405020304" pitchFamily="18" charset="0"/>
                <a:cs typeface="Times New Roman" panose="02020603050405020304" pitchFamily="18" charset="0"/>
              </a:rPr>
              <a:t>Lịch sử hôn anh, chàng trai chân đất</a:t>
            </a:r>
          </a:p>
          <a:p>
            <a:pPr algn="ctr"/>
            <a:r>
              <a:rPr lang="en-VN" sz="3500" b="1" i="1" dirty="0">
                <a:latin typeface="Times New Roman" panose="02020603050405020304" pitchFamily="18" charset="0"/>
                <a:cs typeface="Times New Roman" panose="02020603050405020304" pitchFamily="18" charset="0"/>
              </a:rPr>
              <a:t>Sống hiên ngang, bất khuất trên đời</a:t>
            </a:r>
          </a:p>
          <a:p>
            <a:pPr algn="ctr"/>
            <a:r>
              <a:rPr lang="en-VN" sz="3500" b="1" i="1" dirty="0">
                <a:latin typeface="Times New Roman" panose="02020603050405020304" pitchFamily="18" charset="0"/>
                <a:cs typeface="Times New Roman" panose="02020603050405020304" pitchFamily="18" charset="0"/>
              </a:rPr>
              <a:t>Như </a:t>
            </a:r>
            <a:r>
              <a:rPr lang="en-VN" sz="3500" b="1" i="1" dirty="0">
                <a:solidFill>
                  <a:srgbClr val="FF0000"/>
                </a:solidFill>
                <a:latin typeface="Times New Roman" panose="02020603050405020304" pitchFamily="18" charset="0"/>
                <a:cs typeface="Times New Roman" panose="02020603050405020304" pitchFamily="18" charset="0"/>
              </a:rPr>
              <a:t>Thạch Sanh</a:t>
            </a:r>
            <a:r>
              <a:rPr lang="en-VN" sz="3500" b="1" i="1" dirty="0">
                <a:latin typeface="Times New Roman" panose="02020603050405020304" pitchFamily="18" charset="0"/>
                <a:cs typeface="Times New Roman" panose="02020603050405020304" pitchFamily="18" charset="0"/>
              </a:rPr>
              <a:t> của thế kỷ hai mươi…</a:t>
            </a:r>
          </a:p>
        </p:txBody>
      </p:sp>
      <p:sp>
        <p:nvSpPr>
          <p:cNvPr id="4" name="Rectangle 3">
            <a:extLst>
              <a:ext uri="{FF2B5EF4-FFF2-40B4-BE49-F238E27FC236}">
                <a16:creationId xmlns:a16="http://schemas.microsoft.com/office/drawing/2014/main" id="{A7A46E18-58F2-6E48-A365-96B2415F1FBD}"/>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754488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3"/>
          <a:srcRect l="25840" t="33467" r="24765" b="10000"/>
          <a:stretch>
            <a:fillRect/>
          </a:stretch>
        </p:blipFill>
        <p:spPr bwMode="auto">
          <a:xfrm>
            <a:off x="0" y="0"/>
            <a:ext cx="12192000" cy="6886876"/>
          </a:xfrm>
          <a:prstGeom prst="rect">
            <a:avLst/>
          </a:prstGeom>
          <a:solidFill>
            <a:schemeClr val="bg1"/>
          </a:solidFill>
          <a:ln w="9525">
            <a:noFill/>
            <a:miter lim="800000"/>
            <a:headEnd/>
            <a:tailEnd/>
          </a:ln>
          <a:effectLst/>
        </p:spPr>
      </p:pic>
      <p:pic>
        <p:nvPicPr>
          <p:cNvPr id="15" name="Picture 14" descr="A picture containing text, decorated&#10;&#10;Description automatically generated">
            <a:extLst>
              <a:ext uri="{FF2B5EF4-FFF2-40B4-BE49-F238E27FC236}">
                <a16:creationId xmlns:a16="http://schemas.microsoft.com/office/drawing/2014/main" id="{D3D9DEF0-A310-444F-A0D0-EE980CAC37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935" b="40289" l="9990" r="89806">
                        <a14:foregroundMark x1="50917" y1="19639" x2="54230" y2="26498"/>
                        <a14:foregroundMark x1="54230" y1="26498" x2="53772" y2="25199"/>
                        <a14:foregroundMark x1="64781" y1="17292" x2="67227" y2="22563"/>
                        <a14:foregroundMark x1="75943" y1="12166" x2="76962" y2="23899"/>
                        <a14:foregroundMark x1="31855" y1="31047" x2="34149" y2="33682"/>
                        <a14:foregroundMark x1="28135" y1="39422" x2="35780" y2="38087"/>
                        <a14:foregroundMark x1="27115" y1="34152" x2="35474" y2="38664"/>
                        <a14:foregroundMark x1="35474" y1="38664" x2="29409" y2="32527"/>
                        <a14:foregroundMark x1="29409" y1="32527" x2="33282" y2="32383"/>
                        <a14:foregroundMark x1="47808" y1="31516" x2="41386" y2="37690"/>
                        <a14:foregroundMark x1="41386" y1="37690" x2="49439" y2="32347"/>
                        <a14:foregroundMark x1="49439" y1="32347" x2="44495" y2="30181"/>
                        <a14:foregroundMark x1="52956" y1="31372" x2="64781" y2="31408"/>
                        <a14:foregroundMark x1="64781" y1="31408" x2="56575" y2="38664"/>
                        <a14:foregroundMark x1="56575" y1="38664" x2="53772" y2="38845"/>
                        <a14:foregroundMark x1="68502" y1="27401" x2="69317" y2="35957"/>
                        <a14:foregroundMark x1="69317" y1="35957" x2="79766" y2="34477"/>
                        <a14:foregroundMark x1="79766" y1="34477" x2="82977" y2="37942"/>
                        <a14:foregroundMark x1="82569" y1="35596" x2="86290" y2="39567"/>
                        <a14:foregroundMark x1="16514" y1="14946" x2="17788" y2="17004"/>
                        <a14:foregroundMark x1="16972" y1="14224" x2="26911" y2="14477"/>
                        <a14:foregroundMark x1="26911" y1="14477" x2="27931" y2="14224"/>
                        <a14:foregroundMark x1="21305" y1="14079" x2="27931" y2="14224"/>
                        <a14:foregroundMark x1="82977" y1="33249" x2="82773" y2="35451"/>
                        <a14:foregroundMark x1="41998" y1="40000" x2="48624" y2="40144"/>
                        <a14:foregroundMark x1="52345" y1="40289" x2="58767" y2="40000"/>
                      </a14:backgroundRemoval>
                    </a14:imgEffect>
                  </a14:imgLayer>
                </a14:imgProps>
              </a:ext>
              <a:ext uri="{28A0092B-C50C-407E-A947-70E740481C1C}">
                <a14:useLocalDpi xmlns:a14="http://schemas.microsoft.com/office/drawing/2010/main" val="0"/>
              </a:ext>
            </a:extLst>
          </a:blip>
          <a:srcRect b="59267"/>
          <a:stretch/>
        </p:blipFill>
        <p:spPr>
          <a:xfrm>
            <a:off x="0" y="268456"/>
            <a:ext cx="6902255" cy="3971947"/>
          </a:xfrm>
          <a:prstGeom prst="rect">
            <a:avLst/>
          </a:prstGeom>
        </p:spPr>
      </p:pic>
      <p:pic>
        <p:nvPicPr>
          <p:cNvPr id="17" name="Picture 16">
            <a:extLst>
              <a:ext uri="{FF2B5EF4-FFF2-40B4-BE49-F238E27FC236}">
                <a16:creationId xmlns:a16="http://schemas.microsoft.com/office/drawing/2014/main" id="{245C64A5-16A3-774C-B63D-793858E85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8805" y="885161"/>
            <a:ext cx="5087770" cy="5264429"/>
          </a:xfrm>
          <a:prstGeom prst="rect">
            <a:avLst/>
          </a:prstGeom>
        </p:spPr>
      </p:pic>
      <p:sp>
        <p:nvSpPr>
          <p:cNvPr id="18" name="TextBox 17">
            <a:extLst>
              <a:ext uri="{FF2B5EF4-FFF2-40B4-BE49-F238E27FC236}">
                <a16:creationId xmlns:a16="http://schemas.microsoft.com/office/drawing/2014/main" id="{5DA372B9-A3F3-EC43-9E9D-DAACF158AA85}"/>
              </a:ext>
            </a:extLst>
          </p:cNvPr>
          <p:cNvSpPr txBox="1"/>
          <p:nvPr/>
        </p:nvSpPr>
        <p:spPr>
          <a:xfrm>
            <a:off x="2632668" y="381837"/>
            <a:ext cx="2592475" cy="707886"/>
          </a:xfrm>
          <a:prstGeom prst="rect">
            <a:avLst/>
          </a:prstGeom>
          <a:noFill/>
        </p:spPr>
        <p:txBody>
          <a:bodyPr wrap="square" rtlCol="0">
            <a:spAutoFit/>
          </a:bodyPr>
          <a:lstStyle/>
          <a:p>
            <a:pPr algn="ctr"/>
            <a:r>
              <a:rPr lang="en-VN" sz="4000" b="1" dirty="0">
                <a:latin typeface="Times New Roman" panose="02020603050405020304" pitchFamily="18" charset="0"/>
                <a:cs typeface="Times New Roman" panose="02020603050405020304" pitchFamily="18" charset="0"/>
              </a:rPr>
              <a:t>TIẾT….:</a:t>
            </a:r>
          </a:p>
        </p:txBody>
      </p:sp>
      <p:sp>
        <p:nvSpPr>
          <p:cNvPr id="19" name="TextBox 18">
            <a:extLst>
              <a:ext uri="{FF2B5EF4-FFF2-40B4-BE49-F238E27FC236}">
                <a16:creationId xmlns:a16="http://schemas.microsoft.com/office/drawing/2014/main" id="{F222AF54-444D-314C-981F-067A81AF2ED9}"/>
              </a:ext>
            </a:extLst>
          </p:cNvPr>
          <p:cNvSpPr txBox="1"/>
          <p:nvPr/>
        </p:nvSpPr>
        <p:spPr>
          <a:xfrm>
            <a:off x="1382841" y="4841053"/>
            <a:ext cx="4136571" cy="707886"/>
          </a:xfrm>
          <a:prstGeom prst="rect">
            <a:avLst/>
          </a:prstGeom>
          <a:noFill/>
        </p:spPr>
        <p:txBody>
          <a:bodyPr wrap="square" rtlCol="0">
            <a:spAutoFit/>
          </a:bodyPr>
          <a:lstStyle/>
          <a:p>
            <a:pPr algn="ctr"/>
            <a:r>
              <a:rPr lang="en-VN" sz="4000" b="1" dirty="0">
                <a:latin typeface="Times New Roman" panose="02020603050405020304" pitchFamily="18" charset="0"/>
                <a:cs typeface="Times New Roman" panose="02020603050405020304" pitchFamily="18" charset="0"/>
              </a:rPr>
              <a:t>(Truyện cổ tích)</a:t>
            </a:r>
          </a:p>
        </p:txBody>
      </p:sp>
    </p:spTree>
    <p:extLst>
      <p:ext uri="{BB962C8B-B14F-4D97-AF65-F5344CB8AC3E}">
        <p14:creationId xmlns:p14="http://schemas.microsoft.com/office/powerpoint/2010/main" val="2234504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1600" dirty="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1060327" y="3128322"/>
            <a:ext cx="6010934" cy="1777533"/>
          </a:xfrm>
          <a:prstGeom prst="roundRect">
            <a:avLst>
              <a:gd name="adj" fmla="val 11293"/>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5300" b="1" dirty="0" err="1">
                <a:solidFill>
                  <a:srgbClr val="FF0000"/>
                </a:solidFill>
                <a:latin typeface="Times New Roman" pitchFamily="18" charset="0"/>
                <a:ea typeface="微软雅黑" panose="020B0503020204020204" pitchFamily="34" charset="-122"/>
                <a:cs typeface="Times New Roman" pitchFamily="18" charset="0"/>
              </a:rPr>
              <a:t>Tìm</a:t>
            </a:r>
            <a:r>
              <a:rPr lang="en-US" altLang="zh-CN" sz="53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5300" b="1" dirty="0" err="1">
                <a:solidFill>
                  <a:srgbClr val="FF0000"/>
                </a:solidFill>
                <a:latin typeface="Times New Roman" pitchFamily="18" charset="0"/>
                <a:ea typeface="微软雅黑" panose="020B0503020204020204" pitchFamily="34" charset="-122"/>
                <a:cs typeface="Times New Roman" pitchFamily="18" charset="0"/>
              </a:rPr>
              <a:t>hiểu</a:t>
            </a:r>
            <a:r>
              <a:rPr lang="en-US" altLang="zh-CN" sz="53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5300" b="1" dirty="0" err="1">
                <a:solidFill>
                  <a:srgbClr val="FF0000"/>
                </a:solidFill>
                <a:latin typeface="Times New Roman" pitchFamily="18" charset="0"/>
                <a:ea typeface="微软雅黑" panose="020B0503020204020204" pitchFamily="34" charset="-122"/>
                <a:cs typeface="Times New Roman" pitchFamily="18" charset="0"/>
              </a:rPr>
              <a:t>chung</a:t>
            </a:r>
            <a:endParaRPr lang="en-US" altLang="zh-CN" sz="5300" b="1" dirty="0">
              <a:solidFill>
                <a:srgbClr val="FF0000"/>
              </a:solidFill>
              <a:latin typeface="Times New Roman" pitchFamily="18" charset="0"/>
              <a:ea typeface="微软雅黑" panose="020B0503020204020204" pitchFamily="34" charset="-122"/>
              <a:cs typeface="Times New Roman" pitchFamily="18" charset="0"/>
            </a:endParaRPr>
          </a:p>
        </p:txBody>
      </p:sp>
      <p:sp>
        <p:nvSpPr>
          <p:cNvPr id="25" name="MH_Other_2"/>
          <p:cNvSpPr/>
          <p:nvPr>
            <p:custDataLst>
              <p:tags r:id="rId3"/>
            </p:custDataLst>
          </p:nvPr>
        </p:nvSpPr>
        <p:spPr>
          <a:xfrm>
            <a:off x="5025681" y="1408948"/>
            <a:ext cx="891689" cy="891691"/>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4300" b="1" dirty="0">
                <a:solidFill>
                  <a:srgbClr val="FF0000"/>
                </a:solidFill>
                <a:ea typeface="微软雅黑" panose="020B0503020204020204" pitchFamily="34" charset="-122"/>
              </a:rPr>
              <a:t>I</a:t>
            </a:r>
            <a:r>
              <a:rPr lang="en-US" altLang="zh-CN" sz="4300" b="1" dirty="0">
                <a:solidFill>
                  <a:schemeClr val="bg1"/>
                </a:solidFill>
                <a:ea typeface="微软雅黑" panose="020B0503020204020204" pitchFamily="34" charset="-122"/>
              </a:rPr>
              <a:t>.</a:t>
            </a:r>
            <a:endParaRPr lang="zh-CN" altLang="en-US" sz="43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22208173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44778A-9A16-8B45-867C-3B41599B8161}"/>
              </a:ext>
            </a:extLst>
          </p:cNvPr>
          <p:cNvSpPr/>
          <p:nvPr/>
        </p:nvSpPr>
        <p:spPr>
          <a:xfrm>
            <a:off x="0" y="0"/>
            <a:ext cx="12192000" cy="6858000"/>
          </a:xfrm>
          <a:prstGeom prst="rect">
            <a:avLst/>
          </a:prstGeom>
          <a:solidFill>
            <a:srgbClr val="FA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pic>
        <p:nvPicPr>
          <p:cNvPr id="13" name="图片 3">
            <a:extLst>
              <a:ext uri="{FF2B5EF4-FFF2-40B4-BE49-F238E27FC236}">
                <a16:creationId xmlns:a16="http://schemas.microsoft.com/office/drawing/2014/main" id="{F8569D5C-D0E9-904B-BEB5-60C491E58E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718" y="2684128"/>
            <a:ext cx="1306619" cy="1231706"/>
          </a:xfrm>
          <a:prstGeom prst="rect">
            <a:avLst/>
          </a:prstGeom>
        </p:spPr>
      </p:pic>
      <p:sp>
        <p:nvSpPr>
          <p:cNvPr id="14" name="TextBox 1">
            <a:extLst>
              <a:ext uri="{FF2B5EF4-FFF2-40B4-BE49-F238E27FC236}">
                <a16:creationId xmlns:a16="http://schemas.microsoft.com/office/drawing/2014/main" id="{D3EB693C-DD95-6A41-922A-33989864771F}"/>
              </a:ext>
            </a:extLst>
          </p:cNvPr>
          <p:cNvSpPr txBox="1"/>
          <p:nvPr/>
        </p:nvSpPr>
        <p:spPr>
          <a:xfrm>
            <a:off x="2147777" y="3051491"/>
            <a:ext cx="6253961" cy="630942"/>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0"/>
              </a:spcAft>
              <a:buClrTx/>
              <a:buSzTx/>
              <a:buFontTx/>
              <a:buNone/>
              <a:defRPr/>
            </a:pP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Hiểu</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biết</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chung</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về</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cổ</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tích</a:t>
            </a:r>
            <a:endParaRPr kumimoji="0" lang="zh-CN" altLang="en-US" sz="3500" b="1" i="0" u="none" strike="noStrike" kern="1200" cap="none" spc="300" normalizeH="0" baseline="0" noProof="0" dirty="0">
              <a:ln>
                <a:noFill/>
              </a:ln>
              <a:solidFill>
                <a:schemeClr val="tx1">
                  <a:lumMod val="85000"/>
                  <a:lumOff val="15000"/>
                </a:schemeClr>
              </a:solidFill>
              <a:effectLst/>
              <a:uLnTx/>
              <a:uFillTx/>
              <a:latin typeface="Times New Roman" panose="02020603050405020304" pitchFamily="18" charset="0"/>
              <a:ea typeface="字体管家初恋体" panose="02000500000000000000" charset="-128"/>
              <a:cs typeface="Times New Roman" panose="02020603050405020304" pitchFamily="18" charset="0"/>
            </a:endParaRPr>
          </a:p>
        </p:txBody>
      </p:sp>
      <p:pic>
        <p:nvPicPr>
          <p:cNvPr id="16" name="图片 4">
            <a:extLst>
              <a:ext uri="{FF2B5EF4-FFF2-40B4-BE49-F238E27FC236}">
                <a16:creationId xmlns:a16="http://schemas.microsoft.com/office/drawing/2014/main" id="{3E018C2C-52C7-3047-AE86-8C98E2948F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3296" y="3995810"/>
            <a:ext cx="1306619" cy="1231706"/>
          </a:xfrm>
          <a:prstGeom prst="rect">
            <a:avLst/>
          </a:prstGeom>
        </p:spPr>
      </p:pic>
      <p:pic>
        <p:nvPicPr>
          <p:cNvPr id="19" name="图片 7">
            <a:extLst>
              <a:ext uri="{FF2B5EF4-FFF2-40B4-BE49-F238E27FC236}">
                <a16:creationId xmlns:a16="http://schemas.microsoft.com/office/drawing/2014/main" id="{43C1A7A1-4906-CF40-AB18-9D67573901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18" y="5193291"/>
            <a:ext cx="1283860" cy="1169918"/>
          </a:xfrm>
          <a:prstGeom prst="rect">
            <a:avLst/>
          </a:prstGeom>
        </p:spPr>
      </p:pic>
      <p:pic>
        <p:nvPicPr>
          <p:cNvPr id="24" name="图片 21">
            <a:extLst>
              <a:ext uri="{FF2B5EF4-FFF2-40B4-BE49-F238E27FC236}">
                <a16:creationId xmlns:a16="http://schemas.microsoft.com/office/drawing/2014/main" id="{7AD8CA81-E1A3-924C-94A5-44CC52B619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10068265" y="549234"/>
            <a:ext cx="1799543" cy="1196038"/>
          </a:xfrm>
          <a:prstGeom prst="rect">
            <a:avLst/>
          </a:prstGeom>
        </p:spPr>
      </p:pic>
      <p:grpSp>
        <p:nvGrpSpPr>
          <p:cNvPr id="25" name="组合 24">
            <a:extLst>
              <a:ext uri="{FF2B5EF4-FFF2-40B4-BE49-F238E27FC236}">
                <a16:creationId xmlns:a16="http://schemas.microsoft.com/office/drawing/2014/main" id="{E2C798C6-D9F3-4D4B-B3E1-D1BC64EE5BB9}"/>
              </a:ext>
            </a:extLst>
          </p:cNvPr>
          <p:cNvGrpSpPr/>
          <p:nvPr/>
        </p:nvGrpSpPr>
        <p:grpSpPr>
          <a:xfrm>
            <a:off x="1984766" y="412657"/>
            <a:ext cx="8682460" cy="1780063"/>
            <a:chOff x="1984766" y="412657"/>
            <a:chExt cx="8682460" cy="1780063"/>
          </a:xfrm>
        </p:grpSpPr>
        <p:pic>
          <p:nvPicPr>
            <p:cNvPr id="26" name="图片 22">
              <a:extLst>
                <a:ext uri="{FF2B5EF4-FFF2-40B4-BE49-F238E27FC236}">
                  <a16:creationId xmlns:a16="http://schemas.microsoft.com/office/drawing/2014/main" id="{32A8147A-0ACA-2843-A427-2D368C3B63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4403" y="1326990"/>
              <a:ext cx="2243186" cy="865730"/>
            </a:xfrm>
            <a:prstGeom prst="rect">
              <a:avLst/>
            </a:prstGeom>
          </p:spPr>
        </p:pic>
        <p:sp>
          <p:nvSpPr>
            <p:cNvPr id="27" name="TextBox 1">
              <a:extLst>
                <a:ext uri="{FF2B5EF4-FFF2-40B4-BE49-F238E27FC236}">
                  <a16:creationId xmlns:a16="http://schemas.microsoft.com/office/drawing/2014/main" id="{B4FAA7E9-6015-CB44-921E-3866BEA4CD21}"/>
                </a:ext>
              </a:extLst>
            </p:cNvPr>
            <p:cNvSpPr txBox="1"/>
            <p:nvPr/>
          </p:nvSpPr>
          <p:spPr>
            <a:xfrm>
              <a:off x="1984766" y="412657"/>
              <a:ext cx="8682460" cy="923330"/>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defRPr/>
              </a:pPr>
              <a:r>
                <a:rPr lang="en-US" altLang="zh-CN" sz="5400" b="1" spc="300" dirty="0">
                  <a:solidFill>
                    <a:srgbClr val="009051"/>
                  </a:solidFill>
                  <a:latin typeface="Times New Roman" panose="02020603050405020304" pitchFamily="18" charset="0"/>
                  <a:ea typeface="汉仪小麦体简" panose="00020600040101010101" pitchFamily="18" charset="-122"/>
                  <a:cs typeface="Times New Roman" panose="02020603050405020304" pitchFamily="18" charset="0"/>
                </a:rPr>
                <a:t>HOẠT ĐỘNG NHÓM</a:t>
              </a:r>
              <a:endParaRPr kumimoji="0" lang="zh-CN" altLang="en-US" sz="5400" b="1" i="0" u="none" strike="noStrike" kern="1200" cap="none" spc="300" normalizeH="0" baseline="0" noProof="0" dirty="0">
                <a:ln>
                  <a:noFill/>
                </a:ln>
                <a:solidFill>
                  <a:srgbClr val="009051"/>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endParaRPr>
            </a:p>
          </p:txBody>
        </p:sp>
      </p:grpSp>
      <p:pic>
        <p:nvPicPr>
          <p:cNvPr id="28" name="图片 1" descr="7beb41cec519cdae9c33379bf0c8e34e">
            <a:extLst>
              <a:ext uri="{FF2B5EF4-FFF2-40B4-BE49-F238E27FC236}">
                <a16:creationId xmlns:a16="http://schemas.microsoft.com/office/drawing/2014/main" id="{FC171355-EE5A-524F-825F-B4B21D7E87E6}"/>
              </a:ext>
            </a:extLst>
          </p:cNvPr>
          <p:cNvPicPr>
            <a:picLocks noChangeAspect="1"/>
          </p:cNvPicPr>
          <p:nvPr/>
        </p:nvPicPr>
        <p:blipFill>
          <a:blip r:embed="rId8"/>
          <a:stretch>
            <a:fillRect/>
          </a:stretch>
        </p:blipFill>
        <p:spPr>
          <a:xfrm>
            <a:off x="865505" y="269875"/>
            <a:ext cx="1457960" cy="2063750"/>
          </a:xfrm>
          <a:prstGeom prst="rect">
            <a:avLst/>
          </a:prstGeom>
        </p:spPr>
      </p:pic>
      <p:sp>
        <p:nvSpPr>
          <p:cNvPr id="30" name="TextBox 1">
            <a:extLst>
              <a:ext uri="{FF2B5EF4-FFF2-40B4-BE49-F238E27FC236}">
                <a16:creationId xmlns:a16="http://schemas.microsoft.com/office/drawing/2014/main" id="{785899AC-8971-0E4A-9D9B-14BC82F68770}"/>
              </a:ext>
            </a:extLst>
          </p:cNvPr>
          <p:cNvSpPr txBox="1"/>
          <p:nvPr/>
        </p:nvSpPr>
        <p:spPr>
          <a:xfrm>
            <a:off x="4020464" y="4228386"/>
            <a:ext cx="8171536" cy="630942"/>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0"/>
              </a:spcAft>
              <a:buClrTx/>
              <a:buSzTx/>
              <a:buFontTx/>
              <a:buNone/>
              <a:defRPr/>
            </a:pP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Điều</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hành</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phần</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đọc</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kể</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tóm</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tắt</a:t>
            </a:r>
            <a:endParaRPr kumimoji="0" lang="zh-CN" altLang="en-US" sz="3500" b="1" i="0" u="none" strike="noStrike" kern="1200" cap="none" spc="300" normalizeH="0" baseline="0" noProof="0" dirty="0">
              <a:ln>
                <a:noFill/>
              </a:ln>
              <a:solidFill>
                <a:schemeClr val="tx1">
                  <a:lumMod val="85000"/>
                  <a:lumOff val="15000"/>
                </a:schemeClr>
              </a:solidFill>
              <a:effectLst/>
              <a:uLnTx/>
              <a:uFillTx/>
              <a:latin typeface="Times New Roman" panose="02020603050405020304" pitchFamily="18" charset="0"/>
              <a:ea typeface="字体管家初恋体" panose="02000500000000000000" charset="-128"/>
              <a:cs typeface="Times New Roman" panose="02020603050405020304" pitchFamily="18" charset="0"/>
            </a:endParaRPr>
          </a:p>
        </p:txBody>
      </p:sp>
      <p:sp>
        <p:nvSpPr>
          <p:cNvPr id="31" name="TextBox 1">
            <a:extLst>
              <a:ext uri="{FF2B5EF4-FFF2-40B4-BE49-F238E27FC236}">
                <a16:creationId xmlns:a16="http://schemas.microsoft.com/office/drawing/2014/main" id="{5F58B28C-16D5-C646-84A5-439805FA16D7}"/>
              </a:ext>
            </a:extLst>
          </p:cNvPr>
          <p:cNvSpPr txBox="1"/>
          <p:nvPr/>
        </p:nvSpPr>
        <p:spPr>
          <a:xfrm>
            <a:off x="2147776" y="5562537"/>
            <a:ext cx="7549677" cy="630942"/>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0"/>
              </a:spcAft>
              <a:buClrTx/>
              <a:buSzTx/>
              <a:buFontTx/>
              <a:buNone/>
              <a:defRPr/>
            </a:pP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Tìm</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hiểu</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chung</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về</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tác</a:t>
            </a:r>
            <a:r>
              <a:rPr lang="en-US" altLang="zh-CN" sz="3500" b="1" spc="300" dirty="0">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 </a:t>
            </a:r>
            <a:r>
              <a:rPr lang="en-US" altLang="zh-CN" sz="3500" b="1" spc="300" dirty="0" err="1">
                <a:solidFill>
                  <a:schemeClr val="tx1">
                    <a:lumMod val="85000"/>
                    <a:lumOff val="15000"/>
                  </a:schemeClr>
                </a:solidFill>
                <a:latin typeface="Times New Roman" panose="02020603050405020304" pitchFamily="18" charset="0"/>
                <a:ea typeface="字体管家初恋体" panose="02000500000000000000" charset="-128"/>
                <a:cs typeface="Times New Roman" panose="02020603050405020304" pitchFamily="18" charset="0"/>
              </a:rPr>
              <a:t>phẩm</a:t>
            </a:r>
            <a:endParaRPr kumimoji="0" lang="zh-CN" altLang="en-US" sz="3500" b="1" i="0" u="none" strike="noStrike" kern="1200" cap="none" spc="300" normalizeH="0" baseline="0" noProof="0" dirty="0">
              <a:ln>
                <a:noFill/>
              </a:ln>
              <a:solidFill>
                <a:schemeClr val="tx1">
                  <a:lumMod val="85000"/>
                  <a:lumOff val="15000"/>
                </a:schemeClr>
              </a:solidFill>
              <a:effectLst/>
              <a:uLnTx/>
              <a:uFillTx/>
              <a:latin typeface="Times New Roman" panose="02020603050405020304" pitchFamily="18" charset="0"/>
              <a:ea typeface="字体管家初恋体" panose="02000500000000000000" charset="-128"/>
              <a:cs typeface="Times New Roman" panose="02020603050405020304" pitchFamily="18" charset="0"/>
            </a:endParaRPr>
          </a:p>
        </p:txBody>
      </p:sp>
    </p:spTree>
    <p:extLst>
      <p:ext uri="{BB962C8B-B14F-4D97-AF65-F5344CB8AC3E}">
        <p14:creationId xmlns:p14="http://schemas.microsoft.com/office/powerpoint/2010/main" val="50068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0CCE47-E1BB-0A4D-9495-BC4BA35259C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955A2F1-8BB4-4C42-BA90-5478A5114AB1}"/>
              </a:ext>
            </a:extLst>
          </p:cNvPr>
          <p:cNvPicPr>
            <a:picLocks noChangeAspect="1"/>
          </p:cNvPicPr>
          <p:nvPr/>
        </p:nvPicPr>
        <p:blipFill>
          <a:blip r:embed="rId3"/>
          <a:stretch>
            <a:fillRect/>
          </a:stretch>
        </p:blipFill>
        <p:spPr>
          <a:xfrm>
            <a:off x="57231" y="3367653"/>
            <a:ext cx="2332038" cy="2352675"/>
          </a:xfrm>
          <a:prstGeom prst="rect">
            <a:avLst/>
          </a:prstGeom>
        </p:spPr>
      </p:pic>
      <p:sp>
        <p:nvSpPr>
          <p:cNvPr id="6" name="Freeform 5">
            <a:extLst>
              <a:ext uri="{FF2B5EF4-FFF2-40B4-BE49-F238E27FC236}">
                <a16:creationId xmlns:a16="http://schemas.microsoft.com/office/drawing/2014/main" id="{0A3390DD-6501-0D4A-8C09-3EFA55D217D2}"/>
              </a:ext>
            </a:extLst>
          </p:cNvPr>
          <p:cNvSpPr/>
          <p:nvPr/>
        </p:nvSpPr>
        <p:spPr>
          <a:xfrm>
            <a:off x="326545" y="2057193"/>
            <a:ext cx="1946868" cy="1301852"/>
          </a:xfrm>
          <a:custGeom>
            <a:avLst/>
            <a:gdLst>
              <a:gd name="connsiteX0" fmla="*/ 0 w 1946868"/>
              <a:gd name="connsiteY0" fmla="*/ 97343 h 973434"/>
              <a:gd name="connsiteX1" fmla="*/ 97343 w 1946868"/>
              <a:gd name="connsiteY1" fmla="*/ 0 h 973434"/>
              <a:gd name="connsiteX2" fmla="*/ 1849525 w 1946868"/>
              <a:gd name="connsiteY2" fmla="*/ 0 h 973434"/>
              <a:gd name="connsiteX3" fmla="*/ 1946868 w 1946868"/>
              <a:gd name="connsiteY3" fmla="*/ 97343 h 973434"/>
              <a:gd name="connsiteX4" fmla="*/ 1946868 w 1946868"/>
              <a:gd name="connsiteY4" fmla="*/ 876091 h 973434"/>
              <a:gd name="connsiteX5" fmla="*/ 1849525 w 1946868"/>
              <a:gd name="connsiteY5" fmla="*/ 973434 h 973434"/>
              <a:gd name="connsiteX6" fmla="*/ 97343 w 1946868"/>
              <a:gd name="connsiteY6" fmla="*/ 973434 h 973434"/>
              <a:gd name="connsiteX7" fmla="*/ 0 w 1946868"/>
              <a:gd name="connsiteY7" fmla="*/ 876091 h 973434"/>
              <a:gd name="connsiteX8" fmla="*/ 0 w 1946868"/>
              <a:gd name="connsiteY8" fmla="*/ 97343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868" h="973434">
                <a:moveTo>
                  <a:pt x="0" y="97343"/>
                </a:moveTo>
                <a:cubicBezTo>
                  <a:pt x="0" y="43582"/>
                  <a:pt x="43582" y="0"/>
                  <a:pt x="97343" y="0"/>
                </a:cubicBezTo>
                <a:lnTo>
                  <a:pt x="1849525" y="0"/>
                </a:lnTo>
                <a:cubicBezTo>
                  <a:pt x="1903286" y="0"/>
                  <a:pt x="1946868" y="43582"/>
                  <a:pt x="1946868" y="97343"/>
                </a:cubicBezTo>
                <a:lnTo>
                  <a:pt x="1946868" y="876091"/>
                </a:lnTo>
                <a:cubicBezTo>
                  <a:pt x="1946868" y="929852"/>
                  <a:pt x="1903286" y="973434"/>
                  <a:pt x="1849525" y="973434"/>
                </a:cubicBezTo>
                <a:lnTo>
                  <a:pt x="97343" y="973434"/>
                </a:lnTo>
                <a:cubicBezTo>
                  <a:pt x="43582" y="973434"/>
                  <a:pt x="0" y="929852"/>
                  <a:pt x="0" y="876091"/>
                </a:cubicBezTo>
                <a:lnTo>
                  <a:pt x="0" y="973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0736" tIns="50736" rIns="50736" bIns="50736" numCol="1" spcCol="1270" anchor="b" anchorCtr="0">
            <a:noAutofit/>
          </a:bodyPr>
          <a:lstStyle/>
          <a:p>
            <a:pPr marL="0" lvl="0" indent="0" algn="ctr" defTabSz="1555750">
              <a:lnSpc>
                <a:spcPct val="90000"/>
              </a:lnSpc>
              <a:spcBef>
                <a:spcPct val="0"/>
              </a:spcBef>
              <a:spcAft>
                <a:spcPct val="35000"/>
              </a:spcAft>
              <a:buNone/>
            </a:pPr>
            <a:r>
              <a:rPr lang="en-US" sz="3500" b="1" i="0" kern="1200" dirty="0">
                <a:latin typeface="Times New Roman" panose="02020603050405020304" pitchFamily="18" charset="0"/>
                <a:cs typeface="Times New Roman" panose="02020603050405020304" pitchFamily="18" charset="0"/>
              </a:rPr>
              <a:t>1. CỔ TÍCH</a:t>
            </a:r>
          </a:p>
        </p:txBody>
      </p:sp>
      <p:sp>
        <p:nvSpPr>
          <p:cNvPr id="7" name="Freeform 6">
            <a:extLst>
              <a:ext uri="{FF2B5EF4-FFF2-40B4-BE49-F238E27FC236}">
                <a16:creationId xmlns:a16="http://schemas.microsoft.com/office/drawing/2014/main" id="{0CC40FBC-04AE-474B-9949-C0B77D3F879A}"/>
              </a:ext>
            </a:extLst>
          </p:cNvPr>
          <p:cNvSpPr/>
          <p:nvPr/>
        </p:nvSpPr>
        <p:spPr>
          <a:xfrm rot="17494954">
            <a:off x="1942966" y="2372815"/>
            <a:ext cx="1045457" cy="26868"/>
          </a:xfrm>
          <a:custGeom>
            <a:avLst/>
            <a:gdLst>
              <a:gd name="connsiteX0" fmla="*/ 0 w 1045457"/>
              <a:gd name="connsiteY0" fmla="*/ 13434 h 26868"/>
              <a:gd name="connsiteX1" fmla="*/ 1045457 w 1045457"/>
              <a:gd name="connsiteY1" fmla="*/ 13434 h 26868"/>
            </a:gdLst>
            <a:ahLst/>
            <a:cxnLst>
              <a:cxn ang="0">
                <a:pos x="connsiteX0" y="connsiteY0"/>
              </a:cxn>
              <a:cxn ang="0">
                <a:pos x="connsiteX1" y="connsiteY1"/>
              </a:cxn>
            </a:cxnLst>
            <a:rect l="l" t="t" r="r" b="b"/>
            <a:pathLst>
              <a:path w="1045457" h="26868">
                <a:moveTo>
                  <a:pt x="0" y="13434"/>
                </a:moveTo>
                <a:lnTo>
                  <a:pt x="1045457" y="1343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509292" tIns="-12703" rIns="509292" bIns="-12702"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AE68340D-5BD5-1A42-A599-ED1C4565AC58}"/>
              </a:ext>
            </a:extLst>
          </p:cNvPr>
          <p:cNvSpPr/>
          <p:nvPr/>
        </p:nvSpPr>
        <p:spPr>
          <a:xfrm>
            <a:off x="2670941" y="936367"/>
            <a:ext cx="4016682" cy="2043287"/>
          </a:xfrm>
          <a:custGeom>
            <a:avLst/>
            <a:gdLst>
              <a:gd name="connsiteX0" fmla="*/ 0 w 4016682"/>
              <a:gd name="connsiteY0" fmla="*/ 204329 h 2043287"/>
              <a:gd name="connsiteX1" fmla="*/ 204329 w 4016682"/>
              <a:gd name="connsiteY1" fmla="*/ 0 h 2043287"/>
              <a:gd name="connsiteX2" fmla="*/ 3812353 w 4016682"/>
              <a:gd name="connsiteY2" fmla="*/ 0 h 2043287"/>
              <a:gd name="connsiteX3" fmla="*/ 4016682 w 4016682"/>
              <a:gd name="connsiteY3" fmla="*/ 204329 h 2043287"/>
              <a:gd name="connsiteX4" fmla="*/ 4016682 w 4016682"/>
              <a:gd name="connsiteY4" fmla="*/ 1838958 h 2043287"/>
              <a:gd name="connsiteX5" fmla="*/ 3812353 w 4016682"/>
              <a:gd name="connsiteY5" fmla="*/ 2043287 h 2043287"/>
              <a:gd name="connsiteX6" fmla="*/ 204329 w 4016682"/>
              <a:gd name="connsiteY6" fmla="*/ 2043287 h 2043287"/>
              <a:gd name="connsiteX7" fmla="*/ 0 w 4016682"/>
              <a:gd name="connsiteY7" fmla="*/ 1838958 h 2043287"/>
              <a:gd name="connsiteX8" fmla="*/ 0 w 4016682"/>
              <a:gd name="connsiteY8" fmla="*/ 204329 h 204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6682" h="2043287">
                <a:moveTo>
                  <a:pt x="0" y="204329"/>
                </a:moveTo>
                <a:cubicBezTo>
                  <a:pt x="0" y="91481"/>
                  <a:pt x="91481" y="0"/>
                  <a:pt x="204329" y="0"/>
                </a:cubicBezTo>
                <a:lnTo>
                  <a:pt x="3812353" y="0"/>
                </a:lnTo>
                <a:cubicBezTo>
                  <a:pt x="3925201" y="0"/>
                  <a:pt x="4016682" y="91481"/>
                  <a:pt x="4016682" y="204329"/>
                </a:cubicBezTo>
                <a:lnTo>
                  <a:pt x="4016682" y="1838958"/>
                </a:lnTo>
                <a:cubicBezTo>
                  <a:pt x="4016682" y="1951806"/>
                  <a:pt x="3925201" y="2043287"/>
                  <a:pt x="3812353" y="2043287"/>
                </a:cubicBezTo>
                <a:lnTo>
                  <a:pt x="204329" y="2043287"/>
                </a:lnTo>
                <a:cubicBezTo>
                  <a:pt x="91481" y="2043287"/>
                  <a:pt x="0" y="1951806"/>
                  <a:pt x="0" y="1838958"/>
                </a:cubicBezTo>
                <a:lnTo>
                  <a:pt x="0" y="204329"/>
                </a:lnTo>
                <a:close/>
              </a:path>
            </a:pathLst>
          </a:custGeom>
          <a:solidFill>
            <a:schemeClr val="bg1"/>
          </a:solidFill>
          <a:ln w="28575">
            <a:solidFill>
              <a:schemeClr val="accent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5721" tIns="75721" rIns="75721" bIns="75721" numCol="1" spcCol="1270" anchor="ctr" anchorCtr="0">
            <a:noAutofit/>
          </a:bodyPr>
          <a:lstStyle/>
          <a:p>
            <a:pPr marL="0" lvl="0" indent="0" algn="ctr" defTabSz="1111250">
              <a:lnSpc>
                <a:spcPct val="90000"/>
              </a:lnSpc>
              <a:spcBef>
                <a:spcPct val="0"/>
              </a:spcBef>
              <a:spcAft>
                <a:spcPct val="35000"/>
              </a:spcAft>
              <a:buNone/>
            </a:pPr>
            <a:r>
              <a:rPr lang="en-US" sz="2500" b="1" i="0" kern="1200" dirty="0" err="1">
                <a:solidFill>
                  <a:srgbClr val="FF0000"/>
                </a:solidFill>
                <a:latin typeface="Times New Roman" panose="02020603050405020304" pitchFamily="18" charset="0"/>
                <a:cs typeface="Times New Roman" panose="02020603050405020304" pitchFamily="18" charset="0"/>
              </a:rPr>
              <a:t>Truyện</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cổ</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tích</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là</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loại</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truyện</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dân</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gian</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kể</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về</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cuộc</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đời</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một</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số</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kiểu</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nhân</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vật</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quen</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thuộc</a:t>
            </a:r>
            <a:endParaRPr lang="en-US" sz="2500" i="0" kern="1200" dirty="0">
              <a:solidFill>
                <a:srgbClr val="FF0000"/>
              </a:solidFill>
              <a:latin typeface="Times New Roman" panose="02020603050405020304" pitchFamily="18" charset="0"/>
              <a:cs typeface="Times New Roman" panose="02020603050405020304" pitchFamily="18" charset="0"/>
            </a:endParaRPr>
          </a:p>
        </p:txBody>
      </p:sp>
      <p:sp>
        <p:nvSpPr>
          <p:cNvPr id="9" name="Freeform 8">
            <a:extLst>
              <a:ext uri="{FF2B5EF4-FFF2-40B4-BE49-F238E27FC236}">
                <a16:creationId xmlns:a16="http://schemas.microsoft.com/office/drawing/2014/main" id="{BCE6317E-BD5E-CB4F-8701-89F421F64A6C}"/>
              </a:ext>
            </a:extLst>
          </p:cNvPr>
          <p:cNvSpPr/>
          <p:nvPr/>
        </p:nvSpPr>
        <p:spPr>
          <a:xfrm rot="19592116">
            <a:off x="6556331" y="1493137"/>
            <a:ext cx="1427572" cy="26868"/>
          </a:xfrm>
          <a:custGeom>
            <a:avLst/>
            <a:gdLst>
              <a:gd name="connsiteX0" fmla="*/ 0 w 1427572"/>
              <a:gd name="connsiteY0" fmla="*/ 13434 h 26868"/>
              <a:gd name="connsiteX1" fmla="*/ 1427572 w 1427572"/>
              <a:gd name="connsiteY1" fmla="*/ 13434 h 26868"/>
            </a:gdLst>
            <a:ahLst/>
            <a:cxnLst>
              <a:cxn ang="0">
                <a:pos x="connsiteX0" y="connsiteY0"/>
              </a:cxn>
              <a:cxn ang="0">
                <a:pos x="connsiteX1" y="connsiteY1"/>
              </a:cxn>
            </a:cxnLst>
            <a:rect l="l" t="t" r="r" b="b"/>
            <a:pathLst>
              <a:path w="1427572" h="26868">
                <a:moveTo>
                  <a:pt x="0" y="13434"/>
                </a:moveTo>
                <a:lnTo>
                  <a:pt x="1427572" y="1343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690796" tIns="-22257" rIns="690797" bIns="-22254"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10" name="Freeform 9">
            <a:extLst>
              <a:ext uri="{FF2B5EF4-FFF2-40B4-BE49-F238E27FC236}">
                <a16:creationId xmlns:a16="http://schemas.microsoft.com/office/drawing/2014/main" id="{91126F71-6FE5-D441-981C-4EA15D76FB48}"/>
              </a:ext>
            </a:extLst>
          </p:cNvPr>
          <p:cNvSpPr/>
          <p:nvPr/>
        </p:nvSpPr>
        <p:spPr>
          <a:xfrm>
            <a:off x="7931016" y="596673"/>
            <a:ext cx="4112059" cy="973434"/>
          </a:xfrm>
          <a:custGeom>
            <a:avLst/>
            <a:gdLst>
              <a:gd name="connsiteX0" fmla="*/ 0 w 4112059"/>
              <a:gd name="connsiteY0" fmla="*/ 97343 h 973434"/>
              <a:gd name="connsiteX1" fmla="*/ 97343 w 4112059"/>
              <a:gd name="connsiteY1" fmla="*/ 0 h 973434"/>
              <a:gd name="connsiteX2" fmla="*/ 4014716 w 4112059"/>
              <a:gd name="connsiteY2" fmla="*/ 0 h 973434"/>
              <a:gd name="connsiteX3" fmla="*/ 4112059 w 4112059"/>
              <a:gd name="connsiteY3" fmla="*/ 97343 h 973434"/>
              <a:gd name="connsiteX4" fmla="*/ 4112059 w 4112059"/>
              <a:gd name="connsiteY4" fmla="*/ 876091 h 973434"/>
              <a:gd name="connsiteX5" fmla="*/ 4014716 w 4112059"/>
              <a:gd name="connsiteY5" fmla="*/ 973434 h 973434"/>
              <a:gd name="connsiteX6" fmla="*/ 97343 w 4112059"/>
              <a:gd name="connsiteY6" fmla="*/ 973434 h 973434"/>
              <a:gd name="connsiteX7" fmla="*/ 0 w 4112059"/>
              <a:gd name="connsiteY7" fmla="*/ 876091 h 973434"/>
              <a:gd name="connsiteX8" fmla="*/ 0 w 4112059"/>
              <a:gd name="connsiteY8" fmla="*/ 97343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059" h="973434">
                <a:moveTo>
                  <a:pt x="0" y="97343"/>
                </a:moveTo>
                <a:cubicBezTo>
                  <a:pt x="0" y="43582"/>
                  <a:pt x="43582" y="0"/>
                  <a:pt x="97343" y="0"/>
                </a:cubicBezTo>
                <a:lnTo>
                  <a:pt x="4014716" y="0"/>
                </a:lnTo>
                <a:cubicBezTo>
                  <a:pt x="4068477" y="0"/>
                  <a:pt x="4112059" y="43582"/>
                  <a:pt x="4112059" y="97343"/>
                </a:cubicBezTo>
                <a:lnTo>
                  <a:pt x="4112059" y="876091"/>
                </a:lnTo>
                <a:cubicBezTo>
                  <a:pt x="4112059" y="929852"/>
                  <a:pt x="4068477" y="973434"/>
                  <a:pt x="4014716" y="973434"/>
                </a:cubicBezTo>
                <a:lnTo>
                  <a:pt x="97343" y="973434"/>
                </a:lnTo>
                <a:cubicBezTo>
                  <a:pt x="43582" y="973434"/>
                  <a:pt x="0" y="929852"/>
                  <a:pt x="0" y="876091"/>
                </a:cubicBezTo>
                <a:lnTo>
                  <a:pt x="0" y="97343"/>
                </a:lnTo>
                <a:close/>
              </a:path>
            </a:pathLst>
          </a:custGeom>
          <a:solidFill>
            <a:schemeClr val="bg1"/>
          </a:solidFill>
          <a:ln>
            <a:solidFill>
              <a:schemeClr val="tx2"/>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4386" tIns="44386" rIns="44386" bIns="44386" numCol="1" spcCol="1270" anchor="ctr" anchorCtr="0">
            <a:noAutofit/>
          </a:bodyPr>
          <a:lstStyle/>
          <a:p>
            <a:pPr marL="0" lvl="0" indent="0" algn="ctr" defTabSz="1111250">
              <a:lnSpc>
                <a:spcPct val="90000"/>
              </a:lnSpc>
              <a:spcBef>
                <a:spcPct val="0"/>
              </a:spcBef>
              <a:spcAft>
                <a:spcPct val="35000"/>
              </a:spcAft>
              <a:buNone/>
            </a:pPr>
            <a:r>
              <a:rPr lang="en-US" sz="2500" b="1" i="0" kern="1200" dirty="0" err="1">
                <a:solidFill>
                  <a:srgbClr val="002465"/>
                </a:solidFill>
                <a:latin typeface="Times New Roman" panose="02020603050405020304" pitchFamily="18" charset="0"/>
                <a:cs typeface="Times New Roman" panose="02020603050405020304" pitchFamily="18" charset="0"/>
              </a:rPr>
              <a:t>Nhân</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vật</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bất</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hạnh</a:t>
            </a:r>
            <a:endParaRPr lang="en-US" sz="2500" b="1" i="0" kern="1200" dirty="0">
              <a:solidFill>
                <a:srgbClr val="002465"/>
              </a:solidFill>
              <a:latin typeface="Times New Roman" panose="02020603050405020304" pitchFamily="18" charset="0"/>
              <a:cs typeface="Times New Roman" panose="02020603050405020304" pitchFamily="18" charset="0"/>
            </a:endParaRPr>
          </a:p>
        </p:txBody>
      </p:sp>
      <p:sp>
        <p:nvSpPr>
          <p:cNvPr id="11" name="Freeform 10">
            <a:extLst>
              <a:ext uri="{FF2B5EF4-FFF2-40B4-BE49-F238E27FC236}">
                <a16:creationId xmlns:a16="http://schemas.microsoft.com/office/drawing/2014/main" id="{AD32D8A3-DB5B-864E-A7B3-4D9231B841EF}"/>
              </a:ext>
            </a:extLst>
          </p:cNvPr>
          <p:cNvSpPr/>
          <p:nvPr/>
        </p:nvSpPr>
        <p:spPr>
          <a:xfrm rot="1150774">
            <a:off x="6639664" y="2093858"/>
            <a:ext cx="1260905" cy="26868"/>
          </a:xfrm>
          <a:custGeom>
            <a:avLst/>
            <a:gdLst>
              <a:gd name="connsiteX0" fmla="*/ 0 w 1260905"/>
              <a:gd name="connsiteY0" fmla="*/ 13434 h 26868"/>
              <a:gd name="connsiteX1" fmla="*/ 1260905 w 1260905"/>
              <a:gd name="connsiteY1" fmla="*/ 13434 h 26868"/>
            </a:gdLst>
            <a:ahLst/>
            <a:cxnLst>
              <a:cxn ang="0">
                <a:pos x="connsiteX0" y="connsiteY0"/>
              </a:cxn>
              <a:cxn ang="0">
                <a:pos x="connsiteX1" y="connsiteY1"/>
              </a:cxn>
            </a:cxnLst>
            <a:rect l="l" t="t" r="r" b="b"/>
            <a:pathLst>
              <a:path w="1260905" h="26868">
                <a:moveTo>
                  <a:pt x="0" y="13434"/>
                </a:moveTo>
                <a:lnTo>
                  <a:pt x="1260905" y="1343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611629" tIns="-18090" rIns="611630" bIns="-18088"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12" name="Freeform 11">
            <a:extLst>
              <a:ext uri="{FF2B5EF4-FFF2-40B4-BE49-F238E27FC236}">
                <a16:creationId xmlns:a16="http://schemas.microsoft.com/office/drawing/2014/main" id="{CED54FEC-BD32-BD4D-BBED-84DCF9D89BA8}"/>
              </a:ext>
            </a:extLst>
          </p:cNvPr>
          <p:cNvSpPr/>
          <p:nvPr/>
        </p:nvSpPr>
        <p:spPr>
          <a:xfrm>
            <a:off x="7865575" y="1745705"/>
            <a:ext cx="4112059" cy="1137419"/>
          </a:xfrm>
          <a:custGeom>
            <a:avLst/>
            <a:gdLst>
              <a:gd name="connsiteX0" fmla="*/ 0 w 4112059"/>
              <a:gd name="connsiteY0" fmla="*/ 113742 h 1137419"/>
              <a:gd name="connsiteX1" fmla="*/ 113742 w 4112059"/>
              <a:gd name="connsiteY1" fmla="*/ 0 h 1137419"/>
              <a:gd name="connsiteX2" fmla="*/ 3998317 w 4112059"/>
              <a:gd name="connsiteY2" fmla="*/ 0 h 1137419"/>
              <a:gd name="connsiteX3" fmla="*/ 4112059 w 4112059"/>
              <a:gd name="connsiteY3" fmla="*/ 113742 h 1137419"/>
              <a:gd name="connsiteX4" fmla="*/ 4112059 w 4112059"/>
              <a:gd name="connsiteY4" fmla="*/ 1023677 h 1137419"/>
              <a:gd name="connsiteX5" fmla="*/ 3998317 w 4112059"/>
              <a:gd name="connsiteY5" fmla="*/ 1137419 h 1137419"/>
              <a:gd name="connsiteX6" fmla="*/ 113742 w 4112059"/>
              <a:gd name="connsiteY6" fmla="*/ 1137419 h 1137419"/>
              <a:gd name="connsiteX7" fmla="*/ 0 w 4112059"/>
              <a:gd name="connsiteY7" fmla="*/ 1023677 h 1137419"/>
              <a:gd name="connsiteX8" fmla="*/ 0 w 4112059"/>
              <a:gd name="connsiteY8" fmla="*/ 113742 h 1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059" h="1137419">
                <a:moveTo>
                  <a:pt x="0" y="113742"/>
                </a:moveTo>
                <a:cubicBezTo>
                  <a:pt x="0" y="50924"/>
                  <a:pt x="50924" y="0"/>
                  <a:pt x="113742" y="0"/>
                </a:cubicBezTo>
                <a:lnTo>
                  <a:pt x="3998317" y="0"/>
                </a:lnTo>
                <a:cubicBezTo>
                  <a:pt x="4061135" y="0"/>
                  <a:pt x="4112059" y="50924"/>
                  <a:pt x="4112059" y="113742"/>
                </a:cubicBezTo>
                <a:lnTo>
                  <a:pt x="4112059" y="1023677"/>
                </a:lnTo>
                <a:cubicBezTo>
                  <a:pt x="4112059" y="1086495"/>
                  <a:pt x="4061135" y="1137419"/>
                  <a:pt x="3998317" y="1137419"/>
                </a:cubicBezTo>
                <a:lnTo>
                  <a:pt x="113742" y="1137419"/>
                </a:lnTo>
                <a:cubicBezTo>
                  <a:pt x="50924" y="1137419"/>
                  <a:pt x="0" y="1086495"/>
                  <a:pt x="0" y="1023677"/>
                </a:cubicBezTo>
                <a:lnTo>
                  <a:pt x="0" y="113742"/>
                </a:lnTo>
                <a:close/>
              </a:path>
            </a:pathLst>
          </a:custGeom>
          <a:solidFill>
            <a:schemeClr val="bg1"/>
          </a:solidFill>
          <a:ln>
            <a:solidFill>
              <a:schemeClr val="tx2"/>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189" tIns="49189" rIns="49189" bIns="49189" numCol="1" spcCol="1270" anchor="ctr" anchorCtr="0">
            <a:noAutofit/>
          </a:bodyPr>
          <a:lstStyle/>
          <a:p>
            <a:pPr marL="0" lvl="0" indent="0" algn="ctr" defTabSz="1111250">
              <a:lnSpc>
                <a:spcPct val="90000"/>
              </a:lnSpc>
              <a:spcBef>
                <a:spcPct val="0"/>
              </a:spcBef>
              <a:spcAft>
                <a:spcPct val="35000"/>
              </a:spcAft>
              <a:buNone/>
            </a:pPr>
            <a:r>
              <a:rPr lang="en-US" sz="2500" b="1" i="0" kern="1200" dirty="0" err="1">
                <a:solidFill>
                  <a:srgbClr val="002465"/>
                </a:solidFill>
                <a:latin typeface="Times New Roman" panose="02020603050405020304" pitchFamily="18" charset="0"/>
                <a:cs typeface="Times New Roman" panose="02020603050405020304" pitchFamily="18" charset="0"/>
              </a:rPr>
              <a:t>Nhân</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vật</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dũng</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sĩ</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và</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nhân</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vật</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có</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tài</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năng</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kì</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lạ</a:t>
            </a:r>
            <a:endParaRPr lang="en-US" sz="2500" b="1" i="0" kern="1200" dirty="0">
              <a:solidFill>
                <a:srgbClr val="002465"/>
              </a:solidFill>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43808A7F-14A0-F245-BB40-03932C718D41}"/>
              </a:ext>
            </a:extLst>
          </p:cNvPr>
          <p:cNvSpPr/>
          <p:nvPr/>
        </p:nvSpPr>
        <p:spPr>
          <a:xfrm rot="3297027">
            <a:off x="6233247" y="2735575"/>
            <a:ext cx="2073740" cy="26868"/>
          </a:xfrm>
          <a:custGeom>
            <a:avLst/>
            <a:gdLst>
              <a:gd name="connsiteX0" fmla="*/ 0 w 2073740"/>
              <a:gd name="connsiteY0" fmla="*/ 13434 h 26868"/>
              <a:gd name="connsiteX1" fmla="*/ 2073740 w 2073740"/>
              <a:gd name="connsiteY1" fmla="*/ 13434 h 26868"/>
            </a:gdLst>
            <a:ahLst/>
            <a:cxnLst>
              <a:cxn ang="0">
                <a:pos x="connsiteX0" y="connsiteY0"/>
              </a:cxn>
              <a:cxn ang="0">
                <a:pos x="connsiteX1" y="connsiteY1"/>
              </a:cxn>
            </a:cxnLst>
            <a:rect l="l" t="t" r="r" b="b"/>
            <a:pathLst>
              <a:path w="2073740" h="26868">
                <a:moveTo>
                  <a:pt x="0" y="13434"/>
                </a:moveTo>
                <a:lnTo>
                  <a:pt x="2073740" y="1343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997725" tIns="-38410" rIns="997727" bIns="-38410"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296E5340-2578-584D-8941-B05A89A1E0EB}"/>
              </a:ext>
            </a:extLst>
          </p:cNvPr>
          <p:cNvSpPr/>
          <p:nvPr/>
        </p:nvSpPr>
        <p:spPr>
          <a:xfrm>
            <a:off x="7865575" y="3029139"/>
            <a:ext cx="4112059" cy="1137419"/>
          </a:xfrm>
          <a:custGeom>
            <a:avLst/>
            <a:gdLst>
              <a:gd name="connsiteX0" fmla="*/ 0 w 4112059"/>
              <a:gd name="connsiteY0" fmla="*/ 113742 h 1137419"/>
              <a:gd name="connsiteX1" fmla="*/ 113742 w 4112059"/>
              <a:gd name="connsiteY1" fmla="*/ 0 h 1137419"/>
              <a:gd name="connsiteX2" fmla="*/ 3998317 w 4112059"/>
              <a:gd name="connsiteY2" fmla="*/ 0 h 1137419"/>
              <a:gd name="connsiteX3" fmla="*/ 4112059 w 4112059"/>
              <a:gd name="connsiteY3" fmla="*/ 113742 h 1137419"/>
              <a:gd name="connsiteX4" fmla="*/ 4112059 w 4112059"/>
              <a:gd name="connsiteY4" fmla="*/ 1023677 h 1137419"/>
              <a:gd name="connsiteX5" fmla="*/ 3998317 w 4112059"/>
              <a:gd name="connsiteY5" fmla="*/ 1137419 h 1137419"/>
              <a:gd name="connsiteX6" fmla="*/ 113742 w 4112059"/>
              <a:gd name="connsiteY6" fmla="*/ 1137419 h 1137419"/>
              <a:gd name="connsiteX7" fmla="*/ 0 w 4112059"/>
              <a:gd name="connsiteY7" fmla="*/ 1023677 h 1137419"/>
              <a:gd name="connsiteX8" fmla="*/ 0 w 4112059"/>
              <a:gd name="connsiteY8" fmla="*/ 113742 h 113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059" h="1137419">
                <a:moveTo>
                  <a:pt x="0" y="113742"/>
                </a:moveTo>
                <a:cubicBezTo>
                  <a:pt x="0" y="50924"/>
                  <a:pt x="50924" y="0"/>
                  <a:pt x="113742" y="0"/>
                </a:cubicBezTo>
                <a:lnTo>
                  <a:pt x="3998317" y="0"/>
                </a:lnTo>
                <a:cubicBezTo>
                  <a:pt x="4061135" y="0"/>
                  <a:pt x="4112059" y="50924"/>
                  <a:pt x="4112059" y="113742"/>
                </a:cubicBezTo>
                <a:lnTo>
                  <a:pt x="4112059" y="1023677"/>
                </a:lnTo>
                <a:cubicBezTo>
                  <a:pt x="4112059" y="1086495"/>
                  <a:pt x="4061135" y="1137419"/>
                  <a:pt x="3998317" y="1137419"/>
                </a:cubicBezTo>
                <a:lnTo>
                  <a:pt x="113742" y="1137419"/>
                </a:lnTo>
                <a:cubicBezTo>
                  <a:pt x="50924" y="1137419"/>
                  <a:pt x="0" y="1086495"/>
                  <a:pt x="0" y="1023677"/>
                </a:cubicBezTo>
                <a:lnTo>
                  <a:pt x="0" y="113742"/>
                </a:lnTo>
                <a:close/>
              </a:path>
            </a:pathLst>
          </a:custGeom>
          <a:solidFill>
            <a:schemeClr val="bg1"/>
          </a:solidFill>
          <a:ln>
            <a:solidFill>
              <a:schemeClr val="tx2"/>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189" tIns="49189" rIns="49189" bIns="49189" numCol="1" spcCol="1270" anchor="ctr" anchorCtr="0">
            <a:noAutofit/>
          </a:bodyPr>
          <a:lstStyle/>
          <a:p>
            <a:pPr marL="0" lvl="0" indent="0" algn="ctr" defTabSz="1111250">
              <a:lnSpc>
                <a:spcPct val="90000"/>
              </a:lnSpc>
              <a:spcBef>
                <a:spcPct val="0"/>
              </a:spcBef>
              <a:spcAft>
                <a:spcPct val="35000"/>
              </a:spcAft>
              <a:buNone/>
            </a:pPr>
            <a:r>
              <a:rPr lang="en-US" sz="2500" b="1" i="0" kern="1200" dirty="0" err="1">
                <a:solidFill>
                  <a:srgbClr val="002465"/>
                </a:solidFill>
                <a:latin typeface="Times New Roman" panose="02020603050405020304" pitchFamily="18" charset="0"/>
                <a:cs typeface="Times New Roman" panose="02020603050405020304" pitchFamily="18" charset="0"/>
              </a:rPr>
              <a:t>Nhân</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vật</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thông</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minh</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và</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nhân</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vật</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ngốc</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nghếch</a:t>
            </a:r>
            <a:endParaRPr lang="en-US" sz="2500" b="1" i="0" kern="1200" dirty="0">
              <a:solidFill>
                <a:srgbClr val="002465"/>
              </a:solidFill>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4E1C0344-4949-5A4B-9B2F-140000981CD3}"/>
              </a:ext>
            </a:extLst>
          </p:cNvPr>
          <p:cNvSpPr/>
          <p:nvPr/>
        </p:nvSpPr>
        <p:spPr>
          <a:xfrm rot="4060071">
            <a:off x="5703019" y="3336296"/>
            <a:ext cx="3134196" cy="26868"/>
          </a:xfrm>
          <a:custGeom>
            <a:avLst/>
            <a:gdLst>
              <a:gd name="connsiteX0" fmla="*/ 0 w 3134196"/>
              <a:gd name="connsiteY0" fmla="*/ 13434 h 26868"/>
              <a:gd name="connsiteX1" fmla="*/ 3134196 w 3134196"/>
              <a:gd name="connsiteY1" fmla="*/ 13434 h 26868"/>
            </a:gdLst>
            <a:ahLst/>
            <a:cxnLst>
              <a:cxn ang="0">
                <a:pos x="connsiteX0" y="connsiteY0"/>
              </a:cxn>
              <a:cxn ang="0">
                <a:pos x="connsiteX1" y="connsiteY1"/>
              </a:cxn>
            </a:cxnLst>
            <a:rect l="l" t="t" r="r" b="b"/>
            <a:pathLst>
              <a:path w="3134196" h="26868">
                <a:moveTo>
                  <a:pt x="0" y="13434"/>
                </a:moveTo>
                <a:lnTo>
                  <a:pt x="3134196" y="1343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1501442" tIns="-64921" rIns="1501444" bIns="-64921"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16" name="Freeform 15">
            <a:extLst>
              <a:ext uri="{FF2B5EF4-FFF2-40B4-BE49-F238E27FC236}">
                <a16:creationId xmlns:a16="http://schemas.microsoft.com/office/drawing/2014/main" id="{52F3C307-C015-2F4E-9D34-28577EF32A93}"/>
              </a:ext>
            </a:extLst>
          </p:cNvPr>
          <p:cNvSpPr/>
          <p:nvPr/>
        </p:nvSpPr>
        <p:spPr>
          <a:xfrm>
            <a:off x="7865575" y="4312573"/>
            <a:ext cx="4112059" cy="973434"/>
          </a:xfrm>
          <a:custGeom>
            <a:avLst/>
            <a:gdLst>
              <a:gd name="connsiteX0" fmla="*/ 0 w 4112059"/>
              <a:gd name="connsiteY0" fmla="*/ 97343 h 973434"/>
              <a:gd name="connsiteX1" fmla="*/ 97343 w 4112059"/>
              <a:gd name="connsiteY1" fmla="*/ 0 h 973434"/>
              <a:gd name="connsiteX2" fmla="*/ 4014716 w 4112059"/>
              <a:gd name="connsiteY2" fmla="*/ 0 h 973434"/>
              <a:gd name="connsiteX3" fmla="*/ 4112059 w 4112059"/>
              <a:gd name="connsiteY3" fmla="*/ 97343 h 973434"/>
              <a:gd name="connsiteX4" fmla="*/ 4112059 w 4112059"/>
              <a:gd name="connsiteY4" fmla="*/ 876091 h 973434"/>
              <a:gd name="connsiteX5" fmla="*/ 4014716 w 4112059"/>
              <a:gd name="connsiteY5" fmla="*/ 973434 h 973434"/>
              <a:gd name="connsiteX6" fmla="*/ 97343 w 4112059"/>
              <a:gd name="connsiteY6" fmla="*/ 973434 h 973434"/>
              <a:gd name="connsiteX7" fmla="*/ 0 w 4112059"/>
              <a:gd name="connsiteY7" fmla="*/ 876091 h 973434"/>
              <a:gd name="connsiteX8" fmla="*/ 0 w 4112059"/>
              <a:gd name="connsiteY8" fmla="*/ 97343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059" h="973434">
                <a:moveTo>
                  <a:pt x="0" y="97343"/>
                </a:moveTo>
                <a:cubicBezTo>
                  <a:pt x="0" y="43582"/>
                  <a:pt x="43582" y="0"/>
                  <a:pt x="97343" y="0"/>
                </a:cubicBezTo>
                <a:lnTo>
                  <a:pt x="4014716" y="0"/>
                </a:lnTo>
                <a:cubicBezTo>
                  <a:pt x="4068477" y="0"/>
                  <a:pt x="4112059" y="43582"/>
                  <a:pt x="4112059" y="97343"/>
                </a:cubicBezTo>
                <a:lnTo>
                  <a:pt x="4112059" y="876091"/>
                </a:lnTo>
                <a:cubicBezTo>
                  <a:pt x="4112059" y="929852"/>
                  <a:pt x="4068477" y="973434"/>
                  <a:pt x="4014716" y="973434"/>
                </a:cubicBezTo>
                <a:lnTo>
                  <a:pt x="97343" y="973434"/>
                </a:lnTo>
                <a:cubicBezTo>
                  <a:pt x="43582" y="973434"/>
                  <a:pt x="0" y="929852"/>
                  <a:pt x="0" y="876091"/>
                </a:cubicBezTo>
                <a:lnTo>
                  <a:pt x="0" y="97343"/>
                </a:lnTo>
                <a:close/>
              </a:path>
            </a:pathLst>
          </a:custGeom>
          <a:solidFill>
            <a:schemeClr val="bg1"/>
          </a:solidFill>
          <a:ln>
            <a:solidFill>
              <a:schemeClr val="tx2"/>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4386" tIns="44386" rIns="44386" bIns="44386" numCol="1" spcCol="1270" anchor="ctr" anchorCtr="0">
            <a:noAutofit/>
          </a:bodyPr>
          <a:lstStyle/>
          <a:p>
            <a:pPr marL="0" lvl="0" indent="0" algn="ctr" defTabSz="1111250">
              <a:lnSpc>
                <a:spcPct val="90000"/>
              </a:lnSpc>
              <a:spcBef>
                <a:spcPct val="0"/>
              </a:spcBef>
              <a:spcAft>
                <a:spcPct val="35000"/>
              </a:spcAft>
              <a:buNone/>
            </a:pPr>
            <a:r>
              <a:rPr lang="en-US" sz="2500" b="1" i="0" kern="1200" dirty="0" err="1">
                <a:solidFill>
                  <a:srgbClr val="002465"/>
                </a:solidFill>
                <a:latin typeface="Times New Roman" panose="02020603050405020304" pitchFamily="18" charset="0"/>
                <a:cs typeface="Times New Roman" panose="02020603050405020304" pitchFamily="18" charset="0"/>
              </a:rPr>
              <a:t>Nhân</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vật</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là</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động</a:t>
            </a:r>
            <a:r>
              <a:rPr lang="en-US" sz="2500" b="1" i="0" kern="1200" dirty="0">
                <a:solidFill>
                  <a:srgbClr val="002465"/>
                </a:solidFill>
                <a:latin typeface="Times New Roman" panose="02020603050405020304" pitchFamily="18" charset="0"/>
                <a:cs typeface="Times New Roman" panose="02020603050405020304" pitchFamily="18" charset="0"/>
              </a:rPr>
              <a:t> </a:t>
            </a:r>
            <a:r>
              <a:rPr lang="en-US" sz="2500" b="1" i="0" kern="1200" dirty="0" err="1">
                <a:solidFill>
                  <a:srgbClr val="002465"/>
                </a:solidFill>
                <a:latin typeface="Times New Roman" panose="02020603050405020304" pitchFamily="18" charset="0"/>
                <a:cs typeface="Times New Roman" panose="02020603050405020304" pitchFamily="18" charset="0"/>
              </a:rPr>
              <a:t>vật</a:t>
            </a:r>
            <a:endParaRPr lang="en-US" sz="2500" b="1" i="0" kern="1200" dirty="0">
              <a:solidFill>
                <a:srgbClr val="002465"/>
              </a:solidFill>
              <a:latin typeface="Times New Roman" panose="02020603050405020304" pitchFamily="18" charset="0"/>
              <a:cs typeface="Times New Roman" panose="02020603050405020304" pitchFamily="18" charset="0"/>
            </a:endParaRPr>
          </a:p>
        </p:txBody>
      </p:sp>
      <p:sp>
        <p:nvSpPr>
          <p:cNvPr id="17" name="Freeform 16">
            <a:extLst>
              <a:ext uri="{FF2B5EF4-FFF2-40B4-BE49-F238E27FC236}">
                <a16:creationId xmlns:a16="http://schemas.microsoft.com/office/drawing/2014/main" id="{C1127978-4C2B-0641-8A1F-5440379E7B35}"/>
              </a:ext>
            </a:extLst>
          </p:cNvPr>
          <p:cNvSpPr/>
          <p:nvPr/>
        </p:nvSpPr>
        <p:spPr>
          <a:xfrm rot="4569622">
            <a:off x="1642572" y="3664010"/>
            <a:ext cx="1658374" cy="26868"/>
          </a:xfrm>
          <a:custGeom>
            <a:avLst/>
            <a:gdLst>
              <a:gd name="connsiteX0" fmla="*/ 0 w 1658374"/>
              <a:gd name="connsiteY0" fmla="*/ 13434 h 26868"/>
              <a:gd name="connsiteX1" fmla="*/ 1658374 w 1658374"/>
              <a:gd name="connsiteY1" fmla="*/ 13434 h 26868"/>
            </a:gdLst>
            <a:ahLst/>
            <a:cxnLst>
              <a:cxn ang="0">
                <a:pos x="connsiteX0" y="connsiteY0"/>
              </a:cxn>
              <a:cxn ang="0">
                <a:pos x="connsiteX1" y="connsiteY1"/>
              </a:cxn>
            </a:cxnLst>
            <a:rect l="l" t="t" r="r" b="b"/>
            <a:pathLst>
              <a:path w="1658374" h="26868">
                <a:moveTo>
                  <a:pt x="0" y="13434"/>
                </a:moveTo>
                <a:lnTo>
                  <a:pt x="1658374" y="1343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800427" tIns="-28026" rIns="800428" bIns="-28025"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18" name="Freeform 17">
            <a:extLst>
              <a:ext uri="{FF2B5EF4-FFF2-40B4-BE49-F238E27FC236}">
                <a16:creationId xmlns:a16="http://schemas.microsoft.com/office/drawing/2014/main" id="{2FD3CBA2-F0DF-1C4A-A122-B2678C3A701F}"/>
              </a:ext>
            </a:extLst>
          </p:cNvPr>
          <p:cNvSpPr/>
          <p:nvPr/>
        </p:nvSpPr>
        <p:spPr>
          <a:xfrm>
            <a:off x="2670105" y="3995842"/>
            <a:ext cx="4071661" cy="973434"/>
          </a:xfrm>
          <a:custGeom>
            <a:avLst/>
            <a:gdLst>
              <a:gd name="connsiteX0" fmla="*/ 0 w 4071661"/>
              <a:gd name="connsiteY0" fmla="*/ 97343 h 973434"/>
              <a:gd name="connsiteX1" fmla="*/ 97343 w 4071661"/>
              <a:gd name="connsiteY1" fmla="*/ 0 h 973434"/>
              <a:gd name="connsiteX2" fmla="*/ 3974318 w 4071661"/>
              <a:gd name="connsiteY2" fmla="*/ 0 h 973434"/>
              <a:gd name="connsiteX3" fmla="*/ 4071661 w 4071661"/>
              <a:gd name="connsiteY3" fmla="*/ 97343 h 973434"/>
              <a:gd name="connsiteX4" fmla="*/ 4071661 w 4071661"/>
              <a:gd name="connsiteY4" fmla="*/ 876091 h 973434"/>
              <a:gd name="connsiteX5" fmla="*/ 3974318 w 4071661"/>
              <a:gd name="connsiteY5" fmla="*/ 973434 h 973434"/>
              <a:gd name="connsiteX6" fmla="*/ 97343 w 4071661"/>
              <a:gd name="connsiteY6" fmla="*/ 973434 h 973434"/>
              <a:gd name="connsiteX7" fmla="*/ 0 w 4071661"/>
              <a:gd name="connsiteY7" fmla="*/ 876091 h 973434"/>
              <a:gd name="connsiteX8" fmla="*/ 0 w 4071661"/>
              <a:gd name="connsiteY8" fmla="*/ 97343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661" h="973434">
                <a:moveTo>
                  <a:pt x="0" y="97343"/>
                </a:moveTo>
                <a:cubicBezTo>
                  <a:pt x="0" y="43582"/>
                  <a:pt x="43582" y="0"/>
                  <a:pt x="97343" y="0"/>
                </a:cubicBezTo>
                <a:lnTo>
                  <a:pt x="3974318" y="0"/>
                </a:lnTo>
                <a:cubicBezTo>
                  <a:pt x="4028079" y="0"/>
                  <a:pt x="4071661" y="43582"/>
                  <a:pt x="4071661" y="97343"/>
                </a:cubicBezTo>
                <a:lnTo>
                  <a:pt x="4071661" y="876091"/>
                </a:lnTo>
                <a:cubicBezTo>
                  <a:pt x="4071661" y="929852"/>
                  <a:pt x="4028079" y="973434"/>
                  <a:pt x="3974318" y="973434"/>
                </a:cubicBezTo>
                <a:lnTo>
                  <a:pt x="97343" y="973434"/>
                </a:lnTo>
                <a:cubicBezTo>
                  <a:pt x="43582" y="973434"/>
                  <a:pt x="0" y="929852"/>
                  <a:pt x="0" y="876091"/>
                </a:cubicBezTo>
                <a:lnTo>
                  <a:pt x="0" y="97343"/>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4386" tIns="44386" rIns="44386" bIns="44386" numCol="1" spcCol="1270" anchor="ctr" anchorCtr="0">
            <a:noAutofit/>
          </a:bodyPr>
          <a:lstStyle/>
          <a:p>
            <a:pPr marL="0" lvl="0" indent="0" algn="ctr" defTabSz="1111250">
              <a:lnSpc>
                <a:spcPct val="90000"/>
              </a:lnSpc>
              <a:spcBef>
                <a:spcPct val="0"/>
              </a:spcBef>
              <a:spcAft>
                <a:spcPct val="35000"/>
              </a:spcAft>
              <a:buNone/>
            </a:pPr>
            <a:r>
              <a:rPr lang="en-US" sz="2500" b="1" i="0" kern="1200" dirty="0" err="1">
                <a:solidFill>
                  <a:srgbClr val="FF0000"/>
                </a:solidFill>
                <a:latin typeface="Times New Roman" panose="02020603050405020304" pitchFamily="18" charset="0"/>
                <a:cs typeface="Times New Roman" panose="02020603050405020304" pitchFamily="18" charset="0"/>
              </a:rPr>
              <a:t>Thường</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có</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yếu</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tố</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hoang</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đường</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kì</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ảo</a:t>
            </a:r>
            <a:endParaRPr lang="en-US" sz="2500" i="0" kern="1200" dirty="0">
              <a:solidFill>
                <a:srgbClr val="FF0000"/>
              </a:solidFill>
              <a:latin typeface="Times New Roman" panose="02020603050405020304" pitchFamily="18" charset="0"/>
              <a:cs typeface="Times New Roman" panose="02020603050405020304" pitchFamily="18" charset="0"/>
            </a:endParaRPr>
          </a:p>
        </p:txBody>
      </p:sp>
      <p:sp>
        <p:nvSpPr>
          <p:cNvPr id="19" name="Freeform 18">
            <a:extLst>
              <a:ext uri="{FF2B5EF4-FFF2-40B4-BE49-F238E27FC236}">
                <a16:creationId xmlns:a16="http://schemas.microsoft.com/office/drawing/2014/main" id="{1ED6F541-3453-7C44-AA47-966DCFBAA51A}"/>
              </a:ext>
            </a:extLst>
          </p:cNvPr>
          <p:cNvSpPr/>
          <p:nvPr/>
        </p:nvSpPr>
        <p:spPr>
          <a:xfrm rot="4903881">
            <a:off x="1092582" y="4223734"/>
            <a:ext cx="2758354" cy="26868"/>
          </a:xfrm>
          <a:custGeom>
            <a:avLst/>
            <a:gdLst>
              <a:gd name="connsiteX0" fmla="*/ 0 w 2758354"/>
              <a:gd name="connsiteY0" fmla="*/ 13434 h 26868"/>
              <a:gd name="connsiteX1" fmla="*/ 2758354 w 2758354"/>
              <a:gd name="connsiteY1" fmla="*/ 13434 h 26868"/>
            </a:gdLst>
            <a:ahLst/>
            <a:cxnLst>
              <a:cxn ang="0">
                <a:pos x="connsiteX0" y="connsiteY0"/>
              </a:cxn>
              <a:cxn ang="0">
                <a:pos x="connsiteX1" y="connsiteY1"/>
              </a:cxn>
            </a:cxnLst>
            <a:rect l="l" t="t" r="r" b="b"/>
            <a:pathLst>
              <a:path w="2758354" h="26868">
                <a:moveTo>
                  <a:pt x="0" y="13434"/>
                </a:moveTo>
                <a:lnTo>
                  <a:pt x="2758354" y="1343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1322918" tIns="-55524" rIns="1322918" bIns="-55526" numCol="1" spcCol="1270" anchor="ctr" anchorCtr="0">
            <a:noAutofit/>
          </a:bodyPr>
          <a:lstStyle/>
          <a:p>
            <a:pPr marL="0" lvl="0" indent="0" algn="ctr" defTabSz="1111250">
              <a:lnSpc>
                <a:spcPct val="90000"/>
              </a:lnSpc>
              <a:spcBef>
                <a:spcPct val="0"/>
              </a:spcBef>
              <a:spcAft>
                <a:spcPct val="35000"/>
              </a:spcAft>
              <a:buNone/>
            </a:pPr>
            <a:endParaRPr lang="en-US" sz="2500" i="0" kern="1200">
              <a:latin typeface="Times New Roman" panose="02020603050405020304" pitchFamily="18" charset="0"/>
              <a:cs typeface="Times New Roman" panose="02020603050405020304" pitchFamily="18" charset="0"/>
            </a:endParaRPr>
          </a:p>
        </p:txBody>
      </p:sp>
      <p:sp>
        <p:nvSpPr>
          <p:cNvPr id="20" name="Freeform 19">
            <a:extLst>
              <a:ext uri="{FF2B5EF4-FFF2-40B4-BE49-F238E27FC236}">
                <a16:creationId xmlns:a16="http://schemas.microsoft.com/office/drawing/2014/main" id="{CD447418-4944-3B47-9DE2-510E5A74F386}"/>
              </a:ext>
            </a:extLst>
          </p:cNvPr>
          <p:cNvSpPr/>
          <p:nvPr/>
        </p:nvSpPr>
        <p:spPr>
          <a:xfrm>
            <a:off x="2670105" y="5115291"/>
            <a:ext cx="4071661" cy="973434"/>
          </a:xfrm>
          <a:custGeom>
            <a:avLst/>
            <a:gdLst>
              <a:gd name="connsiteX0" fmla="*/ 0 w 4071661"/>
              <a:gd name="connsiteY0" fmla="*/ 97343 h 973434"/>
              <a:gd name="connsiteX1" fmla="*/ 97343 w 4071661"/>
              <a:gd name="connsiteY1" fmla="*/ 0 h 973434"/>
              <a:gd name="connsiteX2" fmla="*/ 3974318 w 4071661"/>
              <a:gd name="connsiteY2" fmla="*/ 0 h 973434"/>
              <a:gd name="connsiteX3" fmla="*/ 4071661 w 4071661"/>
              <a:gd name="connsiteY3" fmla="*/ 97343 h 973434"/>
              <a:gd name="connsiteX4" fmla="*/ 4071661 w 4071661"/>
              <a:gd name="connsiteY4" fmla="*/ 876091 h 973434"/>
              <a:gd name="connsiteX5" fmla="*/ 3974318 w 4071661"/>
              <a:gd name="connsiteY5" fmla="*/ 973434 h 973434"/>
              <a:gd name="connsiteX6" fmla="*/ 97343 w 4071661"/>
              <a:gd name="connsiteY6" fmla="*/ 973434 h 973434"/>
              <a:gd name="connsiteX7" fmla="*/ 0 w 4071661"/>
              <a:gd name="connsiteY7" fmla="*/ 876091 h 973434"/>
              <a:gd name="connsiteX8" fmla="*/ 0 w 4071661"/>
              <a:gd name="connsiteY8" fmla="*/ 97343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1661" h="973434">
                <a:moveTo>
                  <a:pt x="0" y="97343"/>
                </a:moveTo>
                <a:cubicBezTo>
                  <a:pt x="0" y="43582"/>
                  <a:pt x="43582" y="0"/>
                  <a:pt x="97343" y="0"/>
                </a:cubicBezTo>
                <a:lnTo>
                  <a:pt x="3974318" y="0"/>
                </a:lnTo>
                <a:cubicBezTo>
                  <a:pt x="4028079" y="0"/>
                  <a:pt x="4071661" y="43582"/>
                  <a:pt x="4071661" y="97343"/>
                </a:cubicBezTo>
                <a:lnTo>
                  <a:pt x="4071661" y="876091"/>
                </a:lnTo>
                <a:cubicBezTo>
                  <a:pt x="4071661" y="929852"/>
                  <a:pt x="4028079" y="973434"/>
                  <a:pt x="3974318" y="973434"/>
                </a:cubicBezTo>
                <a:lnTo>
                  <a:pt x="97343" y="973434"/>
                </a:lnTo>
                <a:cubicBezTo>
                  <a:pt x="43582" y="973434"/>
                  <a:pt x="0" y="929852"/>
                  <a:pt x="0" y="876091"/>
                </a:cubicBezTo>
                <a:lnTo>
                  <a:pt x="0" y="97343"/>
                </a:lnTo>
                <a:close/>
              </a:path>
            </a:pathLst>
          </a:custGeom>
          <a:solidFill>
            <a:schemeClr val="bg1"/>
          </a:solidFill>
          <a:ln>
            <a:solidFill>
              <a:srgbClr val="002060"/>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4386" tIns="44386" rIns="44386" bIns="44386" numCol="1" spcCol="1270" anchor="ctr" anchorCtr="0">
            <a:noAutofit/>
          </a:bodyPr>
          <a:lstStyle/>
          <a:p>
            <a:pPr marL="0" lvl="0" indent="0" algn="ctr" defTabSz="1111250">
              <a:lnSpc>
                <a:spcPct val="90000"/>
              </a:lnSpc>
              <a:spcBef>
                <a:spcPct val="0"/>
              </a:spcBef>
              <a:spcAft>
                <a:spcPct val="35000"/>
              </a:spcAft>
              <a:buNone/>
            </a:pPr>
            <a:r>
              <a:rPr lang="en-US" sz="2500" b="1" i="0" kern="1200" dirty="0" err="1">
                <a:solidFill>
                  <a:srgbClr val="FF0000"/>
                </a:solidFill>
                <a:latin typeface="Times New Roman" panose="02020603050405020304" pitchFamily="18" charset="0"/>
                <a:cs typeface="Times New Roman" panose="02020603050405020304" pitchFamily="18" charset="0"/>
              </a:rPr>
              <a:t>Thể</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hiện</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ước</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mơ</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niềm</a:t>
            </a:r>
            <a:r>
              <a:rPr lang="en-US" sz="2500" b="1" i="0" kern="1200" dirty="0">
                <a:solidFill>
                  <a:srgbClr val="FF0000"/>
                </a:solidFill>
                <a:latin typeface="Times New Roman" panose="02020603050405020304" pitchFamily="18" charset="0"/>
                <a:cs typeface="Times New Roman" panose="02020603050405020304" pitchFamily="18" charset="0"/>
              </a:rPr>
              <a:t> tin </a:t>
            </a:r>
            <a:r>
              <a:rPr lang="en-US" sz="2500" b="1" i="0" kern="1200" dirty="0" err="1">
                <a:solidFill>
                  <a:srgbClr val="FF0000"/>
                </a:solidFill>
                <a:latin typeface="Times New Roman" panose="02020603050405020304" pitchFamily="18" charset="0"/>
                <a:cs typeface="Times New Roman" panose="02020603050405020304" pitchFamily="18" charset="0"/>
              </a:rPr>
              <a:t>của</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nhân</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dân</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về</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công</a:t>
            </a:r>
            <a:r>
              <a:rPr lang="en-US" sz="2500" b="1" i="0" kern="1200" dirty="0">
                <a:solidFill>
                  <a:srgbClr val="FF0000"/>
                </a:solidFill>
                <a:latin typeface="Times New Roman" panose="02020603050405020304" pitchFamily="18" charset="0"/>
                <a:cs typeface="Times New Roman" panose="02020603050405020304" pitchFamily="18" charset="0"/>
              </a:rPr>
              <a:t> </a:t>
            </a:r>
            <a:r>
              <a:rPr lang="en-US" sz="2500" b="1" i="0" kern="1200" dirty="0" err="1">
                <a:solidFill>
                  <a:srgbClr val="FF0000"/>
                </a:solidFill>
                <a:latin typeface="Times New Roman" panose="02020603050405020304" pitchFamily="18" charset="0"/>
                <a:cs typeface="Times New Roman" panose="02020603050405020304" pitchFamily="18" charset="0"/>
              </a:rPr>
              <a:t>lí</a:t>
            </a:r>
            <a:r>
              <a:rPr lang="en-US" sz="2500" b="1" i="0" kern="1200" dirty="0">
                <a:solidFill>
                  <a:srgbClr val="FF0000"/>
                </a:solidFill>
                <a:latin typeface="Times New Roman" panose="02020603050405020304" pitchFamily="18" charset="0"/>
                <a:cs typeface="Times New Roman" panose="02020603050405020304" pitchFamily="18" charset="0"/>
              </a:rPr>
              <a:t>.</a:t>
            </a:r>
            <a:endParaRPr lang="en-US" sz="2500" i="0" kern="1200" dirty="0">
              <a:solidFill>
                <a:srgbClr val="FF0000"/>
              </a:solidFill>
              <a:latin typeface="Times New Roman" panose="02020603050405020304" pitchFamily="18" charset="0"/>
              <a:cs typeface="Times New Roman" panose="02020603050405020304" pitchFamily="18" charset="0"/>
            </a:endParaRPr>
          </a:p>
        </p:txBody>
      </p:sp>
      <p:grpSp>
        <p:nvGrpSpPr>
          <p:cNvPr id="21" name="Group 10">
            <a:extLst>
              <a:ext uri="{FF2B5EF4-FFF2-40B4-BE49-F238E27FC236}">
                <a16:creationId xmlns:a16="http://schemas.microsoft.com/office/drawing/2014/main" id="{CA66F7F4-DE38-7D4B-80B9-0B37106B52F2}"/>
              </a:ext>
            </a:extLst>
          </p:cNvPr>
          <p:cNvGrpSpPr/>
          <p:nvPr/>
        </p:nvGrpSpPr>
        <p:grpSpPr bwMode="auto">
          <a:xfrm rot="6300000">
            <a:off x="7481901" y="477839"/>
            <a:ext cx="338617" cy="471982"/>
            <a:chOff x="2761515" y="2286000"/>
            <a:chExt cx="1645174" cy="2760228"/>
          </a:xfrm>
          <a:solidFill>
            <a:schemeClr val="accent4">
              <a:lumMod val="60000"/>
              <a:lumOff val="40000"/>
            </a:schemeClr>
          </a:solidFill>
        </p:grpSpPr>
        <p:sp>
          <p:nvSpPr>
            <p:cNvPr id="22" name="Oval 26">
              <a:extLst>
                <a:ext uri="{FF2B5EF4-FFF2-40B4-BE49-F238E27FC236}">
                  <a16:creationId xmlns:a16="http://schemas.microsoft.com/office/drawing/2014/main" id="{573D0A51-8613-D543-BFE0-FF412875162E}"/>
                </a:ext>
              </a:extLst>
            </p:cNvPr>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23" name="Oval 27">
              <a:extLst>
                <a:ext uri="{FF2B5EF4-FFF2-40B4-BE49-F238E27FC236}">
                  <a16:creationId xmlns:a16="http://schemas.microsoft.com/office/drawing/2014/main" id="{305FD1FF-6AEA-4943-A0E2-F653CA11003F}"/>
                </a:ext>
              </a:extLst>
            </p:cNvPr>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24" name="Oval 28">
              <a:extLst>
                <a:ext uri="{FF2B5EF4-FFF2-40B4-BE49-F238E27FC236}">
                  <a16:creationId xmlns:a16="http://schemas.microsoft.com/office/drawing/2014/main" id="{709E00BA-C005-8C4B-9A05-CBFB47721C1D}"/>
                </a:ext>
              </a:extLst>
            </p:cNvPr>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25" name="Oval 29">
              <a:extLst>
                <a:ext uri="{FF2B5EF4-FFF2-40B4-BE49-F238E27FC236}">
                  <a16:creationId xmlns:a16="http://schemas.microsoft.com/office/drawing/2014/main" id="{20A987D4-E795-5B4C-B0B6-465F2F259523}"/>
                </a:ext>
              </a:extLst>
            </p:cNvPr>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26" name="Oval 32">
              <a:extLst>
                <a:ext uri="{FF2B5EF4-FFF2-40B4-BE49-F238E27FC236}">
                  <a16:creationId xmlns:a16="http://schemas.microsoft.com/office/drawing/2014/main" id="{B335AAAB-3937-3244-A3B3-073EE595BDD9}"/>
                </a:ext>
              </a:extLst>
            </p:cNvPr>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27" name="Freeform 33">
              <a:extLst>
                <a:ext uri="{FF2B5EF4-FFF2-40B4-BE49-F238E27FC236}">
                  <a16:creationId xmlns:a16="http://schemas.microsoft.com/office/drawing/2014/main" id="{53657C7F-491B-EB4E-B182-4C08AF21A609}"/>
                </a:ext>
              </a:extLst>
            </p:cNvPr>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grpSp>
      <p:grpSp>
        <p:nvGrpSpPr>
          <p:cNvPr id="28" name="Group 41">
            <a:extLst>
              <a:ext uri="{FF2B5EF4-FFF2-40B4-BE49-F238E27FC236}">
                <a16:creationId xmlns:a16="http://schemas.microsoft.com/office/drawing/2014/main" id="{70AD73D8-873F-0541-A93F-BC8A8742B1F7}"/>
              </a:ext>
            </a:extLst>
          </p:cNvPr>
          <p:cNvGrpSpPr/>
          <p:nvPr/>
        </p:nvGrpSpPr>
        <p:grpSpPr bwMode="auto">
          <a:xfrm rot="6300000">
            <a:off x="7420302" y="1576503"/>
            <a:ext cx="369282" cy="514966"/>
            <a:chOff x="2761515" y="2286000"/>
            <a:chExt cx="1645174" cy="2760228"/>
          </a:xfrm>
          <a:solidFill>
            <a:srgbClr val="76D6FF"/>
          </a:solidFill>
        </p:grpSpPr>
        <p:sp>
          <p:nvSpPr>
            <p:cNvPr id="29" name="Oval 42">
              <a:extLst>
                <a:ext uri="{FF2B5EF4-FFF2-40B4-BE49-F238E27FC236}">
                  <a16:creationId xmlns:a16="http://schemas.microsoft.com/office/drawing/2014/main" id="{8800595F-5176-DB4D-86A3-1236C5BDDE40}"/>
                </a:ext>
              </a:extLst>
            </p:cNvPr>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0" name="Oval 43">
              <a:extLst>
                <a:ext uri="{FF2B5EF4-FFF2-40B4-BE49-F238E27FC236}">
                  <a16:creationId xmlns:a16="http://schemas.microsoft.com/office/drawing/2014/main" id="{D05638CB-9D1E-FE4E-A5FE-928C16F3B75B}"/>
                </a:ext>
              </a:extLst>
            </p:cNvPr>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1" name="Oval 44">
              <a:extLst>
                <a:ext uri="{FF2B5EF4-FFF2-40B4-BE49-F238E27FC236}">
                  <a16:creationId xmlns:a16="http://schemas.microsoft.com/office/drawing/2014/main" id="{05C2457C-0411-114D-9626-97DD97250FAC}"/>
                </a:ext>
              </a:extLst>
            </p:cNvPr>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2" name="Oval 45">
              <a:extLst>
                <a:ext uri="{FF2B5EF4-FFF2-40B4-BE49-F238E27FC236}">
                  <a16:creationId xmlns:a16="http://schemas.microsoft.com/office/drawing/2014/main" id="{E7DEF5E3-7802-6D49-8B6B-8F56DF25CFDA}"/>
                </a:ext>
              </a:extLst>
            </p:cNvPr>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3" name="Oval 46">
              <a:extLst>
                <a:ext uri="{FF2B5EF4-FFF2-40B4-BE49-F238E27FC236}">
                  <a16:creationId xmlns:a16="http://schemas.microsoft.com/office/drawing/2014/main" id="{0254D96E-64DC-D74E-933F-029A6381FBBC}"/>
                </a:ext>
              </a:extLst>
            </p:cNvPr>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4" name="Freeform 47">
              <a:extLst>
                <a:ext uri="{FF2B5EF4-FFF2-40B4-BE49-F238E27FC236}">
                  <a16:creationId xmlns:a16="http://schemas.microsoft.com/office/drawing/2014/main" id="{007B95A1-E8FA-C240-B10D-45FF426B22A9}"/>
                </a:ext>
              </a:extLst>
            </p:cNvPr>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grpSp>
      <p:grpSp>
        <p:nvGrpSpPr>
          <p:cNvPr id="35" name="Group 46">
            <a:extLst>
              <a:ext uri="{FF2B5EF4-FFF2-40B4-BE49-F238E27FC236}">
                <a16:creationId xmlns:a16="http://schemas.microsoft.com/office/drawing/2014/main" id="{D5ADD1A8-47D2-F74E-8D90-A1EE844BBE70}"/>
              </a:ext>
            </a:extLst>
          </p:cNvPr>
          <p:cNvGrpSpPr/>
          <p:nvPr/>
        </p:nvGrpSpPr>
        <p:grpSpPr bwMode="auto">
          <a:xfrm rot="6300000">
            <a:off x="7456011" y="2800672"/>
            <a:ext cx="391201" cy="540899"/>
            <a:chOff x="2761515" y="2286000"/>
            <a:chExt cx="1645174" cy="2760228"/>
          </a:xfrm>
          <a:solidFill>
            <a:srgbClr val="FF2F92"/>
          </a:solidFill>
        </p:grpSpPr>
        <p:sp>
          <p:nvSpPr>
            <p:cNvPr id="36" name="Oval 70">
              <a:extLst>
                <a:ext uri="{FF2B5EF4-FFF2-40B4-BE49-F238E27FC236}">
                  <a16:creationId xmlns:a16="http://schemas.microsoft.com/office/drawing/2014/main" id="{26A489F1-2D0E-E643-922B-89356FC7D8D3}"/>
                </a:ext>
              </a:extLst>
            </p:cNvPr>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7" name="Oval 71">
              <a:extLst>
                <a:ext uri="{FF2B5EF4-FFF2-40B4-BE49-F238E27FC236}">
                  <a16:creationId xmlns:a16="http://schemas.microsoft.com/office/drawing/2014/main" id="{CB156F98-574D-1449-A6E0-E966D5955382}"/>
                </a:ext>
              </a:extLst>
            </p:cNvPr>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8" name="Oval 72">
              <a:extLst>
                <a:ext uri="{FF2B5EF4-FFF2-40B4-BE49-F238E27FC236}">
                  <a16:creationId xmlns:a16="http://schemas.microsoft.com/office/drawing/2014/main" id="{68600630-2A8F-904C-A6FA-B12CB66D3E8A}"/>
                </a:ext>
              </a:extLst>
            </p:cNvPr>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39" name="Oval 73">
              <a:extLst>
                <a:ext uri="{FF2B5EF4-FFF2-40B4-BE49-F238E27FC236}">
                  <a16:creationId xmlns:a16="http://schemas.microsoft.com/office/drawing/2014/main" id="{473E453A-A946-504A-90EA-1C1EECD6CCF5}"/>
                </a:ext>
              </a:extLst>
            </p:cNvPr>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0" name="Oval 74">
              <a:extLst>
                <a:ext uri="{FF2B5EF4-FFF2-40B4-BE49-F238E27FC236}">
                  <a16:creationId xmlns:a16="http://schemas.microsoft.com/office/drawing/2014/main" id="{4AE8F510-3440-8A4A-8E9E-5BE27243F331}"/>
                </a:ext>
              </a:extLst>
            </p:cNvPr>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1" name="Freeform 75">
              <a:extLst>
                <a:ext uri="{FF2B5EF4-FFF2-40B4-BE49-F238E27FC236}">
                  <a16:creationId xmlns:a16="http://schemas.microsoft.com/office/drawing/2014/main" id="{BA011F4C-C04A-954C-991C-A33657D77E60}"/>
                </a:ext>
              </a:extLst>
            </p:cNvPr>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grpSp>
      <p:grpSp>
        <p:nvGrpSpPr>
          <p:cNvPr id="42" name="Group 41">
            <a:extLst>
              <a:ext uri="{FF2B5EF4-FFF2-40B4-BE49-F238E27FC236}">
                <a16:creationId xmlns:a16="http://schemas.microsoft.com/office/drawing/2014/main" id="{FFB3024D-C44D-B742-A53E-5C2E18383E35}"/>
              </a:ext>
            </a:extLst>
          </p:cNvPr>
          <p:cNvGrpSpPr/>
          <p:nvPr/>
        </p:nvGrpSpPr>
        <p:grpSpPr bwMode="auto">
          <a:xfrm rot="6300000">
            <a:off x="7436245" y="4149881"/>
            <a:ext cx="369282" cy="514966"/>
            <a:chOff x="2761515" y="2286000"/>
            <a:chExt cx="1645174" cy="2760228"/>
          </a:xfrm>
          <a:solidFill>
            <a:srgbClr val="00B050"/>
          </a:solidFill>
        </p:grpSpPr>
        <p:sp>
          <p:nvSpPr>
            <p:cNvPr id="43" name="Oval 42">
              <a:extLst>
                <a:ext uri="{FF2B5EF4-FFF2-40B4-BE49-F238E27FC236}">
                  <a16:creationId xmlns:a16="http://schemas.microsoft.com/office/drawing/2014/main" id="{E4586F3D-5A6B-304D-A964-AA3B1DBEE52A}"/>
                </a:ext>
              </a:extLst>
            </p:cNvPr>
            <p:cNvSpPr>
              <a:spLocks noChangeArrowheads="1"/>
            </p:cNvSpPr>
            <p:nvPr/>
          </p:nvSpPr>
          <p:spPr bwMode="auto">
            <a:xfrm rot="-733528">
              <a:off x="3352800" y="2286000"/>
              <a:ext cx="304800" cy="38100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4" name="Oval 43">
              <a:extLst>
                <a:ext uri="{FF2B5EF4-FFF2-40B4-BE49-F238E27FC236}">
                  <a16:creationId xmlns:a16="http://schemas.microsoft.com/office/drawing/2014/main" id="{84915F93-B70F-D34F-B10A-19D9D659E305}"/>
                </a:ext>
              </a:extLst>
            </p:cNvPr>
            <p:cNvSpPr>
              <a:spLocks noChangeArrowheads="1"/>
            </p:cNvSpPr>
            <p:nvPr/>
          </p:nvSpPr>
          <p:spPr bwMode="auto">
            <a:xfrm rot="-733528">
              <a:off x="3151531" y="2515499"/>
              <a:ext cx="213632" cy="258040"/>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5" name="Oval 44">
              <a:extLst>
                <a:ext uri="{FF2B5EF4-FFF2-40B4-BE49-F238E27FC236}">
                  <a16:creationId xmlns:a16="http://schemas.microsoft.com/office/drawing/2014/main" id="{8C675F29-389A-6F46-AE79-2C9A38FBC4B0}"/>
                </a:ext>
              </a:extLst>
            </p:cNvPr>
            <p:cNvSpPr>
              <a:spLocks noChangeArrowheads="1"/>
            </p:cNvSpPr>
            <p:nvPr/>
          </p:nvSpPr>
          <p:spPr bwMode="auto">
            <a:xfrm rot="-733528">
              <a:off x="2992344" y="2729550"/>
              <a:ext cx="186338" cy="225072"/>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A5DBD2DC-A067-0041-96BF-A9C57136F2A3}"/>
                </a:ext>
              </a:extLst>
            </p:cNvPr>
            <p:cNvSpPr>
              <a:spLocks noChangeArrowheads="1"/>
            </p:cNvSpPr>
            <p:nvPr/>
          </p:nvSpPr>
          <p:spPr bwMode="auto">
            <a:xfrm rot="-733528">
              <a:off x="2879347" y="292135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FCE2EEBF-C66D-CC4C-9814-D1DBADE6E396}"/>
                </a:ext>
              </a:extLst>
            </p:cNvPr>
            <p:cNvSpPr>
              <a:spLocks noChangeArrowheads="1"/>
            </p:cNvSpPr>
            <p:nvPr/>
          </p:nvSpPr>
          <p:spPr bwMode="auto">
            <a:xfrm rot="-733528">
              <a:off x="2761515" y="3137975"/>
              <a:ext cx="150338" cy="189071"/>
            </a:xfrm>
            <a:prstGeom prst="ellipse">
              <a:avLst/>
            </a:pr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sp>
          <p:nvSpPr>
            <p:cNvPr id="48" name="Freeform 47">
              <a:extLst>
                <a:ext uri="{FF2B5EF4-FFF2-40B4-BE49-F238E27FC236}">
                  <a16:creationId xmlns:a16="http://schemas.microsoft.com/office/drawing/2014/main" id="{56696E34-013E-894D-A592-76C8718A9578}"/>
                </a:ext>
              </a:extLst>
            </p:cNvPr>
            <p:cNvSpPr>
              <a:spLocks noChangeArrowheads="1"/>
            </p:cNvSpPr>
            <p:nvPr/>
          </p:nvSpPr>
          <p:spPr bwMode="auto">
            <a:xfrm>
              <a:off x="2939384" y="2737153"/>
              <a:ext cx="1467305" cy="2309075"/>
            </a:xfrm>
            <a:custGeom>
              <a:avLst/>
              <a:gdLst>
                <a:gd name="T0" fmla="*/ 631801 w 1467305"/>
                <a:gd name="T1" fmla="*/ 891166 h 2309075"/>
                <a:gd name="T2" fmla="*/ 669995 w 1467305"/>
                <a:gd name="T3" fmla="*/ 757491 h 2309075"/>
                <a:gd name="T4" fmla="*/ 860968 w 1467305"/>
                <a:gd name="T5" fmla="*/ 547430 h 2309075"/>
                <a:gd name="T6" fmla="*/ 899162 w 1467305"/>
                <a:gd name="T7" fmla="*/ 289629 h 2309075"/>
                <a:gd name="T8" fmla="*/ 794128 w 1467305"/>
                <a:gd name="T9" fmla="*/ 89116 h 2309075"/>
                <a:gd name="T10" fmla="*/ 555412 w 1467305"/>
                <a:gd name="T11" fmla="*/ 60472 h 2309075"/>
                <a:gd name="T12" fmla="*/ 106627 w 1467305"/>
                <a:gd name="T13" fmla="*/ 451948 h 2309075"/>
                <a:gd name="T14" fmla="*/ 20689 w 1467305"/>
                <a:gd name="T15" fmla="*/ 805232 h 2309075"/>
                <a:gd name="T16" fmla="*/ 230759 w 1467305"/>
                <a:gd name="T17" fmla="*/ 1320835 h 2309075"/>
                <a:gd name="T18" fmla="*/ 679544 w 1467305"/>
                <a:gd name="T19" fmla="*/ 2017854 h 2309075"/>
                <a:gd name="T20" fmla="*/ 946906 w 1467305"/>
                <a:gd name="T21" fmla="*/ 2266108 h 2309075"/>
                <a:gd name="T22" fmla="*/ 1204718 w 1467305"/>
                <a:gd name="T23" fmla="*/ 2275656 h 2309075"/>
                <a:gd name="T24" fmla="*/ 1405239 w 1467305"/>
                <a:gd name="T25" fmla="*/ 2103788 h 2309075"/>
                <a:gd name="T26" fmla="*/ 1462531 w 1467305"/>
                <a:gd name="T27" fmla="*/ 1884179 h 2309075"/>
                <a:gd name="T28" fmla="*/ 1376594 w 1467305"/>
                <a:gd name="T29" fmla="*/ 1655022 h 2309075"/>
                <a:gd name="T30" fmla="*/ 1166524 w 1467305"/>
                <a:gd name="T31" fmla="*/ 1530896 h 2309075"/>
                <a:gd name="T32" fmla="*/ 946906 w 1467305"/>
                <a:gd name="T33" fmla="*/ 1483155 h 2309075"/>
                <a:gd name="T34" fmla="*/ 765482 w 1467305"/>
                <a:gd name="T35" fmla="*/ 1349480 h 2309075"/>
                <a:gd name="T36" fmla="*/ 631801 w 1467305"/>
                <a:gd name="T37" fmla="*/ 1063034 h 2309075"/>
                <a:gd name="T38" fmla="*/ 631801 w 1467305"/>
                <a:gd name="T39" fmla="*/ 891166 h 23090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67305"/>
                <a:gd name="T61" fmla="*/ 0 h 2309075"/>
                <a:gd name="T62" fmla="*/ 1467305 w 1467305"/>
                <a:gd name="T63" fmla="*/ 2309075 h 23090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67305" h="2309075">
                  <a:moveTo>
                    <a:pt x="631801" y="891166"/>
                  </a:moveTo>
                  <a:cubicBezTo>
                    <a:pt x="641342" y="827542"/>
                    <a:pt x="644500" y="814780"/>
                    <a:pt x="669995" y="757491"/>
                  </a:cubicBezTo>
                  <a:cubicBezTo>
                    <a:pt x="708190" y="700202"/>
                    <a:pt x="822774" y="625407"/>
                    <a:pt x="860968" y="547430"/>
                  </a:cubicBezTo>
                  <a:cubicBezTo>
                    <a:pt x="899162" y="469453"/>
                    <a:pt x="910302" y="366015"/>
                    <a:pt x="899162" y="289629"/>
                  </a:cubicBezTo>
                  <a:cubicBezTo>
                    <a:pt x="888022" y="213243"/>
                    <a:pt x="851420" y="127309"/>
                    <a:pt x="794128" y="89116"/>
                  </a:cubicBezTo>
                  <a:cubicBezTo>
                    <a:pt x="736836" y="50923"/>
                    <a:pt x="669995" y="0"/>
                    <a:pt x="555412" y="60472"/>
                  </a:cubicBezTo>
                  <a:cubicBezTo>
                    <a:pt x="440829" y="120944"/>
                    <a:pt x="195748" y="327821"/>
                    <a:pt x="106627" y="451948"/>
                  </a:cubicBezTo>
                  <a:cubicBezTo>
                    <a:pt x="17507" y="576075"/>
                    <a:pt x="0" y="660418"/>
                    <a:pt x="20689" y="805232"/>
                  </a:cubicBezTo>
                  <a:cubicBezTo>
                    <a:pt x="41378" y="950046"/>
                    <a:pt x="120950" y="1118731"/>
                    <a:pt x="230759" y="1320835"/>
                  </a:cubicBezTo>
                  <a:cubicBezTo>
                    <a:pt x="340568" y="1522939"/>
                    <a:pt x="560186" y="1860309"/>
                    <a:pt x="679544" y="2017854"/>
                  </a:cubicBezTo>
                  <a:cubicBezTo>
                    <a:pt x="798902" y="2175399"/>
                    <a:pt x="859377" y="2223141"/>
                    <a:pt x="946906" y="2266108"/>
                  </a:cubicBezTo>
                  <a:cubicBezTo>
                    <a:pt x="1034435" y="2309075"/>
                    <a:pt x="1128329" y="2302709"/>
                    <a:pt x="1204718" y="2275656"/>
                  </a:cubicBezTo>
                  <a:cubicBezTo>
                    <a:pt x="1281107" y="2248603"/>
                    <a:pt x="1362270" y="2169034"/>
                    <a:pt x="1405239" y="2103788"/>
                  </a:cubicBezTo>
                  <a:cubicBezTo>
                    <a:pt x="1448208" y="2038542"/>
                    <a:pt x="1467305" y="1958973"/>
                    <a:pt x="1462531" y="1884179"/>
                  </a:cubicBezTo>
                  <a:cubicBezTo>
                    <a:pt x="1457757" y="1809385"/>
                    <a:pt x="1425928" y="1713902"/>
                    <a:pt x="1376594" y="1655022"/>
                  </a:cubicBezTo>
                  <a:cubicBezTo>
                    <a:pt x="1327260" y="1596142"/>
                    <a:pt x="1238139" y="1559541"/>
                    <a:pt x="1166524" y="1530896"/>
                  </a:cubicBezTo>
                  <a:cubicBezTo>
                    <a:pt x="1094909" y="1502251"/>
                    <a:pt x="1013746" y="1513391"/>
                    <a:pt x="946906" y="1483155"/>
                  </a:cubicBezTo>
                  <a:cubicBezTo>
                    <a:pt x="880066" y="1452919"/>
                    <a:pt x="817999" y="1419500"/>
                    <a:pt x="765482" y="1349480"/>
                  </a:cubicBezTo>
                  <a:cubicBezTo>
                    <a:pt x="712965" y="1279460"/>
                    <a:pt x="654081" y="1139420"/>
                    <a:pt x="631801" y="1063034"/>
                  </a:cubicBezTo>
                  <a:cubicBezTo>
                    <a:pt x="615871" y="945373"/>
                    <a:pt x="625435" y="942090"/>
                    <a:pt x="631801" y="891166"/>
                  </a:cubicBezTo>
                  <a:close/>
                </a:path>
              </a:pathLst>
            </a:custGeom>
            <a:grp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id-ID" altLang="id-ID" sz="1015">
                <a:solidFill>
                  <a:srgbClr val="FFFFFF"/>
                </a:solidFill>
                <a:latin typeface="Times New Roman" panose="02020603050405020304" pitchFamily="18" charset="0"/>
                <a:cs typeface="Times New Roman" panose="02020603050405020304" pitchFamily="18" charset="0"/>
              </a:endParaRPr>
            </a:p>
          </p:txBody>
        </p:sp>
      </p:grpSp>
      <p:pic>
        <p:nvPicPr>
          <p:cNvPr id="49" name="图片 1" descr="7beb41cec519cdae9c33379bf0c8e34e">
            <a:extLst>
              <a:ext uri="{FF2B5EF4-FFF2-40B4-BE49-F238E27FC236}">
                <a16:creationId xmlns:a16="http://schemas.microsoft.com/office/drawing/2014/main" id="{7E72837F-1388-3F42-BD73-81A27F049915}"/>
              </a:ext>
            </a:extLst>
          </p:cNvPr>
          <p:cNvPicPr>
            <a:picLocks noChangeAspect="1"/>
          </p:cNvPicPr>
          <p:nvPr/>
        </p:nvPicPr>
        <p:blipFill>
          <a:blip r:embed="rId4"/>
          <a:stretch>
            <a:fillRect/>
          </a:stretch>
        </p:blipFill>
        <p:spPr>
          <a:xfrm>
            <a:off x="534922" y="43542"/>
            <a:ext cx="1457960" cy="2063750"/>
          </a:xfrm>
          <a:prstGeom prst="rect">
            <a:avLst/>
          </a:prstGeom>
        </p:spPr>
      </p:pic>
      <p:sp>
        <p:nvSpPr>
          <p:cNvPr id="50" name="Rectangle 49">
            <a:extLst>
              <a:ext uri="{FF2B5EF4-FFF2-40B4-BE49-F238E27FC236}">
                <a16:creationId xmlns:a16="http://schemas.microsoft.com/office/drawing/2014/main" id="{A05DC82D-FC3E-7346-9FF4-E2C0D374E791}"/>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4342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heckerboard(across)">
                                      <p:cBhvr>
                                        <p:cTn id="29" dur="500"/>
                                        <p:tgtEl>
                                          <p:spTgt spid="1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heckerboard(across)">
                                      <p:cBhvr>
                                        <p:cTn id="38" dur="500"/>
                                        <p:tgtEl>
                                          <p:spTgt spid="16"/>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heckerboard(across)">
                                      <p:cBhvr>
                                        <p:cTn id="44" dur="500"/>
                                        <p:tgtEl>
                                          <p:spTgt spid="10"/>
                                        </p:tgtEl>
                                      </p:cBhvr>
                                    </p:animEffect>
                                  </p:childTnLst>
                                </p:cTn>
                              </p:par>
                              <p:par>
                                <p:cTn id="45" presetID="55"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1000" fill="hold"/>
                                        <p:tgtEl>
                                          <p:spTgt spid="21"/>
                                        </p:tgtEl>
                                        <p:attrNameLst>
                                          <p:attrName>ppt_w</p:attrName>
                                        </p:attrNameLst>
                                      </p:cBhvr>
                                      <p:tavLst>
                                        <p:tav tm="0">
                                          <p:val>
                                            <p:strVal val="#ppt_w*0.70"/>
                                          </p:val>
                                        </p:tav>
                                        <p:tav tm="100000">
                                          <p:val>
                                            <p:strVal val="#ppt_w"/>
                                          </p:val>
                                        </p:tav>
                                      </p:tavLst>
                                    </p:anim>
                                    <p:anim calcmode="lin" valueType="num">
                                      <p:cBhvr>
                                        <p:cTn id="48" dur="1000" fill="hold"/>
                                        <p:tgtEl>
                                          <p:spTgt spid="21"/>
                                        </p:tgtEl>
                                        <p:attrNameLst>
                                          <p:attrName>ppt_h</p:attrName>
                                        </p:attrNameLst>
                                      </p:cBhvr>
                                      <p:tavLst>
                                        <p:tav tm="0">
                                          <p:val>
                                            <p:strVal val="#ppt_h"/>
                                          </p:val>
                                        </p:tav>
                                        <p:tav tm="100000">
                                          <p:val>
                                            <p:strVal val="#ppt_h"/>
                                          </p:val>
                                        </p:tav>
                                      </p:tavLst>
                                    </p:anim>
                                    <p:animEffect transition="in" filter="fade">
                                      <p:cBhvr>
                                        <p:cTn id="49" dur="1000"/>
                                        <p:tgtEl>
                                          <p:spTgt spid="21"/>
                                        </p:tgtEl>
                                      </p:cBhvr>
                                    </p:animEffect>
                                  </p:childTnLst>
                                </p:cTn>
                              </p:par>
                              <p:par>
                                <p:cTn id="50" presetID="55"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1000" fill="hold"/>
                                        <p:tgtEl>
                                          <p:spTgt spid="28"/>
                                        </p:tgtEl>
                                        <p:attrNameLst>
                                          <p:attrName>ppt_w</p:attrName>
                                        </p:attrNameLst>
                                      </p:cBhvr>
                                      <p:tavLst>
                                        <p:tav tm="0">
                                          <p:val>
                                            <p:strVal val="#ppt_w*0.70"/>
                                          </p:val>
                                        </p:tav>
                                        <p:tav tm="100000">
                                          <p:val>
                                            <p:strVal val="#ppt_w"/>
                                          </p:val>
                                        </p:tav>
                                      </p:tavLst>
                                    </p:anim>
                                    <p:anim calcmode="lin" valueType="num">
                                      <p:cBhvr>
                                        <p:cTn id="53" dur="1000" fill="hold"/>
                                        <p:tgtEl>
                                          <p:spTgt spid="28"/>
                                        </p:tgtEl>
                                        <p:attrNameLst>
                                          <p:attrName>ppt_h</p:attrName>
                                        </p:attrNameLst>
                                      </p:cBhvr>
                                      <p:tavLst>
                                        <p:tav tm="0">
                                          <p:val>
                                            <p:strVal val="#ppt_h"/>
                                          </p:val>
                                        </p:tav>
                                        <p:tav tm="100000">
                                          <p:val>
                                            <p:strVal val="#ppt_h"/>
                                          </p:val>
                                        </p:tav>
                                      </p:tavLst>
                                    </p:anim>
                                    <p:animEffect transition="in" filter="fade">
                                      <p:cBhvr>
                                        <p:cTn id="54" dur="1000"/>
                                        <p:tgtEl>
                                          <p:spTgt spid="28"/>
                                        </p:tgtEl>
                                      </p:cBhvr>
                                    </p:animEffect>
                                  </p:childTnLst>
                                </p:cTn>
                              </p:par>
                              <p:par>
                                <p:cTn id="55" presetID="55"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p:cTn id="57" dur="1000" fill="hold"/>
                                        <p:tgtEl>
                                          <p:spTgt spid="35"/>
                                        </p:tgtEl>
                                        <p:attrNameLst>
                                          <p:attrName>ppt_w</p:attrName>
                                        </p:attrNameLst>
                                      </p:cBhvr>
                                      <p:tavLst>
                                        <p:tav tm="0">
                                          <p:val>
                                            <p:strVal val="#ppt_w*0.70"/>
                                          </p:val>
                                        </p:tav>
                                        <p:tav tm="100000">
                                          <p:val>
                                            <p:strVal val="#ppt_w"/>
                                          </p:val>
                                        </p:tav>
                                      </p:tavLst>
                                    </p:anim>
                                    <p:anim calcmode="lin" valueType="num">
                                      <p:cBhvr>
                                        <p:cTn id="58" dur="1000" fill="hold"/>
                                        <p:tgtEl>
                                          <p:spTgt spid="35"/>
                                        </p:tgtEl>
                                        <p:attrNameLst>
                                          <p:attrName>ppt_h</p:attrName>
                                        </p:attrNameLst>
                                      </p:cBhvr>
                                      <p:tavLst>
                                        <p:tav tm="0">
                                          <p:val>
                                            <p:strVal val="#ppt_h"/>
                                          </p:val>
                                        </p:tav>
                                        <p:tav tm="100000">
                                          <p:val>
                                            <p:strVal val="#ppt_h"/>
                                          </p:val>
                                        </p:tav>
                                      </p:tavLst>
                                    </p:anim>
                                    <p:animEffect transition="in" filter="fade">
                                      <p:cBhvr>
                                        <p:cTn id="59" dur="1000"/>
                                        <p:tgtEl>
                                          <p:spTgt spid="35"/>
                                        </p:tgtEl>
                                      </p:cBhvr>
                                    </p:animEffect>
                                  </p:childTnLst>
                                </p:cTn>
                              </p:par>
                              <p:par>
                                <p:cTn id="60" presetID="55" presetClass="entr" presetSubtype="0"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p:cTn id="62" dur="1000" fill="hold"/>
                                        <p:tgtEl>
                                          <p:spTgt spid="42"/>
                                        </p:tgtEl>
                                        <p:attrNameLst>
                                          <p:attrName>ppt_w</p:attrName>
                                        </p:attrNameLst>
                                      </p:cBhvr>
                                      <p:tavLst>
                                        <p:tav tm="0">
                                          <p:val>
                                            <p:strVal val="#ppt_w*0.70"/>
                                          </p:val>
                                        </p:tav>
                                        <p:tav tm="100000">
                                          <p:val>
                                            <p:strVal val="#ppt_w"/>
                                          </p:val>
                                        </p:tav>
                                      </p:tavLst>
                                    </p:anim>
                                    <p:anim calcmode="lin" valueType="num">
                                      <p:cBhvr>
                                        <p:cTn id="63" dur="1000" fill="hold"/>
                                        <p:tgtEl>
                                          <p:spTgt spid="42"/>
                                        </p:tgtEl>
                                        <p:attrNameLst>
                                          <p:attrName>ppt_h</p:attrName>
                                        </p:attrNameLst>
                                      </p:cBhvr>
                                      <p:tavLst>
                                        <p:tav tm="0">
                                          <p:val>
                                            <p:strVal val="#ppt_h"/>
                                          </p:val>
                                        </p:tav>
                                        <p:tav tm="100000">
                                          <p:val>
                                            <p:strVal val="#ppt_h"/>
                                          </p:val>
                                        </p:tav>
                                      </p:tavLst>
                                    </p:anim>
                                    <p:animEffect transition="in" filter="fade">
                                      <p:cBhvr>
                                        <p:cTn id="64" dur="1000"/>
                                        <p:tgtEl>
                                          <p:spTgt spid="4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fltVal val="0"/>
                                          </p:val>
                                        </p:tav>
                                        <p:tav tm="100000">
                                          <p:val>
                                            <p:strVal val="#ppt_h"/>
                                          </p:val>
                                        </p:tav>
                                      </p:tavLst>
                                    </p:anim>
                                    <p:animEffect transition="in" filter="fade">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p:cTn id="81" dur="1000" fill="hold"/>
                                        <p:tgtEl>
                                          <p:spTgt spid="20"/>
                                        </p:tgtEl>
                                        <p:attrNameLst>
                                          <p:attrName>ppt_w</p:attrName>
                                        </p:attrNameLst>
                                      </p:cBhvr>
                                      <p:tavLst>
                                        <p:tav tm="0">
                                          <p:val>
                                            <p:fltVal val="0"/>
                                          </p:val>
                                        </p:tav>
                                        <p:tav tm="100000">
                                          <p:val>
                                            <p:strVal val="#ppt_w"/>
                                          </p:val>
                                        </p:tav>
                                      </p:tavLst>
                                    </p:anim>
                                    <p:anim calcmode="lin" valueType="num">
                                      <p:cBhvr>
                                        <p:cTn id="82" dur="1000" fill="hold"/>
                                        <p:tgtEl>
                                          <p:spTgt spid="20"/>
                                        </p:tgtEl>
                                        <p:attrNameLst>
                                          <p:attrName>ppt_h</p:attrName>
                                        </p:attrNameLst>
                                      </p:cBhvr>
                                      <p:tavLst>
                                        <p:tav tm="0">
                                          <p:val>
                                            <p:fltVal val="0"/>
                                          </p:val>
                                        </p:tav>
                                        <p:tav tm="100000">
                                          <p:val>
                                            <p:strVal val="#ppt_h"/>
                                          </p:val>
                                        </p:tav>
                                      </p:tavLst>
                                    </p:anim>
                                    <p:anim calcmode="lin" valueType="num">
                                      <p:cBhvr>
                                        <p:cTn id="83" dur="1000" fill="hold"/>
                                        <p:tgtEl>
                                          <p:spTgt spid="20"/>
                                        </p:tgtEl>
                                        <p:attrNameLst>
                                          <p:attrName>style.rotation</p:attrName>
                                        </p:attrNameLst>
                                      </p:cBhvr>
                                      <p:tavLst>
                                        <p:tav tm="0">
                                          <p:val>
                                            <p:fltVal val="90"/>
                                          </p:val>
                                        </p:tav>
                                        <p:tav tm="100000">
                                          <p:val>
                                            <p:fltVal val="0"/>
                                          </p:val>
                                        </p:tav>
                                      </p:tavLst>
                                    </p:anim>
                                    <p:animEffect transition="in" filter="fade">
                                      <p:cBhvr>
                                        <p:cTn id="84" dur="1000"/>
                                        <p:tgtEl>
                                          <p:spTgt spid="20"/>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1000" fill="hold"/>
                                        <p:tgtEl>
                                          <p:spTgt spid="19"/>
                                        </p:tgtEl>
                                        <p:attrNameLst>
                                          <p:attrName>ppt_w</p:attrName>
                                        </p:attrNameLst>
                                      </p:cBhvr>
                                      <p:tavLst>
                                        <p:tav tm="0">
                                          <p:val>
                                            <p:fltVal val="0"/>
                                          </p:val>
                                        </p:tav>
                                        <p:tav tm="100000">
                                          <p:val>
                                            <p:strVal val="#ppt_w"/>
                                          </p:val>
                                        </p:tav>
                                      </p:tavLst>
                                    </p:anim>
                                    <p:anim calcmode="lin" valueType="num">
                                      <p:cBhvr>
                                        <p:cTn id="88" dur="1000" fill="hold"/>
                                        <p:tgtEl>
                                          <p:spTgt spid="19"/>
                                        </p:tgtEl>
                                        <p:attrNameLst>
                                          <p:attrName>ppt_h</p:attrName>
                                        </p:attrNameLst>
                                      </p:cBhvr>
                                      <p:tavLst>
                                        <p:tav tm="0">
                                          <p:val>
                                            <p:fltVal val="0"/>
                                          </p:val>
                                        </p:tav>
                                        <p:tav tm="100000">
                                          <p:val>
                                            <p:strVal val="#ppt_h"/>
                                          </p:val>
                                        </p:tav>
                                      </p:tavLst>
                                    </p:anim>
                                    <p:anim calcmode="lin" valueType="num">
                                      <p:cBhvr>
                                        <p:cTn id="89" dur="1000" fill="hold"/>
                                        <p:tgtEl>
                                          <p:spTgt spid="19"/>
                                        </p:tgtEl>
                                        <p:attrNameLst>
                                          <p:attrName>style.rotation</p:attrName>
                                        </p:attrNameLst>
                                      </p:cBhvr>
                                      <p:tavLst>
                                        <p:tav tm="0">
                                          <p:val>
                                            <p:fltVal val="90"/>
                                          </p:val>
                                        </p:tav>
                                        <p:tav tm="100000">
                                          <p:val>
                                            <p:fltVal val="0"/>
                                          </p:val>
                                        </p:tav>
                                      </p:tavLst>
                                    </p:anim>
                                    <p:animEffect transition="in" filter="fade">
                                      <p:cBhvr>
                                        <p:cTn id="9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0CCE47-E1BB-0A4D-9495-BC4BA35259C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800" dirty="0"/>
          </a:p>
        </p:txBody>
      </p:sp>
      <p:pic>
        <p:nvPicPr>
          <p:cNvPr id="51" name="Picture 50">
            <a:extLst>
              <a:ext uri="{FF2B5EF4-FFF2-40B4-BE49-F238E27FC236}">
                <a16:creationId xmlns:a16="http://schemas.microsoft.com/office/drawing/2014/main" id="{F19E308B-7D86-F14F-BC09-4461231A72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800" b="51918"/>
          <a:stretch/>
        </p:blipFill>
        <p:spPr>
          <a:xfrm>
            <a:off x="5059526" y="907848"/>
            <a:ext cx="7132474" cy="4363200"/>
          </a:xfrm>
          <a:prstGeom prst="rect">
            <a:avLst/>
          </a:prstGeom>
        </p:spPr>
      </p:pic>
      <p:sp>
        <p:nvSpPr>
          <p:cNvPr id="52" name="TextBox 51">
            <a:extLst>
              <a:ext uri="{FF2B5EF4-FFF2-40B4-BE49-F238E27FC236}">
                <a16:creationId xmlns:a16="http://schemas.microsoft.com/office/drawing/2014/main" id="{AC1E28A8-D9EA-EB46-8A28-6869E711A38E}"/>
              </a:ext>
            </a:extLst>
          </p:cNvPr>
          <p:cNvSpPr txBox="1"/>
          <p:nvPr/>
        </p:nvSpPr>
        <p:spPr>
          <a:xfrm>
            <a:off x="5964323" y="2112514"/>
            <a:ext cx="5158379" cy="1307537"/>
          </a:xfrm>
          <a:prstGeom prst="rect">
            <a:avLst/>
          </a:prstGeom>
          <a:noFill/>
        </p:spPr>
        <p:txBody>
          <a:bodyPr wrap="square" rtlCol="0">
            <a:spAutoFit/>
          </a:bodyPr>
          <a:lstStyle/>
          <a:p>
            <a:pPr algn="ctr">
              <a:lnSpc>
                <a:spcPct val="150000"/>
              </a:lnSpc>
            </a:pPr>
            <a:r>
              <a:rPr lang="en-US" sz="2800" b="1" i="1" dirty="0" err="1">
                <a:latin typeface="Times New Roman" pitchFamily="18" charset="0"/>
                <a:cs typeface="Times New Roman" pitchFamily="18" charset="0"/>
              </a:rPr>
              <a:t>Văn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bản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Thạch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Sanh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thuộc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nhóm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truyện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cổ</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tích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nào</a:t>
            </a:r>
            <a:r>
              <a:rPr lang="en-US" sz="2800" b="1" i="1" dirty="0">
                <a:latin typeface="Times New Roman" pitchFamily="18" charset="0"/>
                <a:cs typeface="Times New Roman" pitchFamily="18" charset="0"/>
              </a:rPr>
              <a:t>?</a:t>
            </a:r>
          </a:p>
        </p:txBody>
      </p:sp>
      <p:pic>
        <p:nvPicPr>
          <p:cNvPr id="53" name="Picture 52" descr="F:\未标题-1.png">
            <a:extLst>
              <a:ext uri="{FF2B5EF4-FFF2-40B4-BE49-F238E27FC236}">
                <a16:creationId xmlns:a16="http://schemas.microsoft.com/office/drawing/2014/main" id="{D3AED2B6-F073-D447-B3EC-84D7ECBE12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73" t="6174" r="32921" b="7680"/>
          <a:stretch/>
        </p:blipFill>
        <p:spPr bwMode="auto">
          <a:xfrm>
            <a:off x="1597473" y="1586952"/>
            <a:ext cx="3914452" cy="527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50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42"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anim calcmode="lin" valueType="num">
                                      <p:cBhvr>
                                        <p:cTn id="11" dur="1000" fill="hold"/>
                                        <p:tgtEl>
                                          <p:spTgt spid="53"/>
                                        </p:tgtEl>
                                        <p:attrNameLst>
                                          <p:attrName>ppt_x</p:attrName>
                                        </p:attrNameLst>
                                      </p:cBhvr>
                                      <p:tavLst>
                                        <p:tav tm="0">
                                          <p:val>
                                            <p:strVal val="#ppt_x"/>
                                          </p:val>
                                        </p:tav>
                                        <p:tav tm="100000">
                                          <p:val>
                                            <p:strVal val="#ppt_x"/>
                                          </p:val>
                                        </p:tav>
                                      </p:tavLst>
                                    </p:anim>
                                    <p:anim calcmode="lin" valueType="num">
                                      <p:cBhvr>
                                        <p:cTn id="1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58DEA375-2593-B449-97B0-DAEBB38928C0}"/>
              </a:ext>
            </a:extLst>
          </p:cNvPr>
          <p:cNvSpPr/>
          <p:nvPr/>
        </p:nvSpPr>
        <p:spPr>
          <a:xfrm>
            <a:off x="0" y="297712"/>
            <a:ext cx="4550735" cy="701748"/>
          </a:xfrm>
          <a:prstGeom prst="homePlate">
            <a:avLst/>
          </a:prstGeom>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00B050"/>
                </a:solidFill>
                <a:latin typeface="Times New Roman" panose="02020603050405020304" pitchFamily="18" charset="0"/>
                <a:cs typeface="Times New Roman" panose="02020603050405020304" pitchFamily="18" charset="0"/>
              </a:rPr>
              <a:t>CÁC VĂN BẢN</a:t>
            </a:r>
          </a:p>
        </p:txBody>
      </p:sp>
      <p:pic>
        <p:nvPicPr>
          <p:cNvPr id="11" name="Picture 10" descr="A picture containing text, fabric, several&#10;&#10;Description automatically generated">
            <a:extLst>
              <a:ext uri="{FF2B5EF4-FFF2-40B4-BE49-F238E27FC236}">
                <a16:creationId xmlns:a16="http://schemas.microsoft.com/office/drawing/2014/main" id="{731A9DE2-9C8C-ED43-A6DC-C19D0639A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28" y="1231198"/>
            <a:ext cx="2544726" cy="2664010"/>
          </a:xfrm>
          <a:prstGeom prst="rect">
            <a:avLst/>
          </a:prstGeom>
        </p:spPr>
      </p:pic>
      <p:pic>
        <p:nvPicPr>
          <p:cNvPr id="1026" name="Picture 2" descr="Sọ Dừa – Wikipedia tiếng Việt">
            <a:extLst>
              <a:ext uri="{FF2B5EF4-FFF2-40B4-BE49-F238E27FC236}">
                <a16:creationId xmlns:a16="http://schemas.microsoft.com/office/drawing/2014/main" id="{5ACB8E35-28A9-9843-B345-75C5A659A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442" y="1231198"/>
            <a:ext cx="2090479" cy="2681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ổ Tích Việt Nam Cho Bé Mẫu Giáo: Tấm Cám | Tiki">
            <a:extLst>
              <a:ext uri="{FF2B5EF4-FFF2-40B4-BE49-F238E27FC236}">
                <a16:creationId xmlns:a16="http://schemas.microsoft.com/office/drawing/2014/main" id="{D1E3C917-EC59-554D-A14E-7CAA5CEB3BE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52" t="7149" r="5362" b="7246"/>
          <a:stretch/>
        </p:blipFill>
        <p:spPr bwMode="auto">
          <a:xfrm>
            <a:off x="5231809" y="1231198"/>
            <a:ext cx="2805625" cy="26929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àn ý và bài văn kể lại câu chuyện cổ tich cậu bé thông minh">
            <a:extLst>
              <a:ext uri="{FF2B5EF4-FFF2-40B4-BE49-F238E27FC236}">
                <a16:creationId xmlns:a16="http://schemas.microsoft.com/office/drawing/2014/main" id="{D6A2AF62-9D5D-D445-B92F-89C00FDF56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2641" y="1231198"/>
            <a:ext cx="3936961" cy="26640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ọc truyện cổ tích Việt Nam Cây Bút Thần">
            <a:extLst>
              <a:ext uri="{FF2B5EF4-FFF2-40B4-BE49-F238E27FC236}">
                <a16:creationId xmlns:a16="http://schemas.microsoft.com/office/drawing/2014/main" id="{6F3B0723-4796-3E43-9370-FED11E2086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911" y="4126946"/>
            <a:ext cx="3292043" cy="22324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ọc truyện ông lão đánh cá và con cá vàng">
            <a:extLst>
              <a:ext uri="{FF2B5EF4-FFF2-40B4-BE49-F238E27FC236}">
                <a16:creationId xmlns:a16="http://schemas.microsoft.com/office/drawing/2014/main" id="{9C8D79D6-C459-8A4A-8CB7-AAC575FB19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7378" y="4126946"/>
            <a:ext cx="3292043" cy="21912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uyện Cổ Tích Việt Nam - Sự Tích Cây Khế [Full HD 1080p] - YouTube">
            <a:extLst>
              <a:ext uri="{FF2B5EF4-FFF2-40B4-BE49-F238E27FC236}">
                <a16:creationId xmlns:a16="http://schemas.microsoft.com/office/drawing/2014/main" id="{D2E0486A-8682-AE44-B5DF-7E8B1E0448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93823" y="4124855"/>
            <a:ext cx="3900525" cy="21940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873FC50-F900-9349-A76E-436514CEA91D}"/>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566231573"/>
      </p:ext>
    </p:extLst>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58DEA375-2593-B449-97B0-DAEBB38928C0}"/>
              </a:ext>
            </a:extLst>
          </p:cNvPr>
          <p:cNvSpPr/>
          <p:nvPr/>
        </p:nvSpPr>
        <p:spPr>
          <a:xfrm>
            <a:off x="0" y="297712"/>
            <a:ext cx="4550735" cy="701748"/>
          </a:xfrm>
          <a:prstGeom prst="homePlate">
            <a:avLst/>
          </a:prstGeom>
        </p:spPr>
        <p:style>
          <a:lnRef idx="2">
            <a:schemeClr val="accent6"/>
          </a:lnRef>
          <a:fillRef idx="1">
            <a:schemeClr val="lt1"/>
          </a:fillRef>
          <a:effectRef idx="0">
            <a:schemeClr val="accent6"/>
          </a:effectRef>
          <a:fontRef idx="minor">
            <a:schemeClr val="dk1"/>
          </a:fontRef>
        </p:style>
        <p:txBody>
          <a:bodyPr rtlCol="0" anchor="b"/>
          <a:lstStyle/>
          <a:p>
            <a:pPr algn="ctr"/>
            <a:r>
              <a:rPr lang="en-VN" sz="3200" b="1" dirty="0">
                <a:solidFill>
                  <a:srgbClr val="00B050"/>
                </a:solidFill>
                <a:latin typeface="Times New Roman" panose="02020603050405020304" pitchFamily="18" charset="0"/>
                <a:cs typeface="Times New Roman" panose="02020603050405020304" pitchFamily="18" charset="0"/>
              </a:rPr>
              <a:t>NỘI DUNG, Ý NGHĨA</a:t>
            </a:r>
          </a:p>
        </p:txBody>
      </p:sp>
      <p:sp>
        <p:nvSpPr>
          <p:cNvPr id="4" name="Freeform 3">
            <a:extLst>
              <a:ext uri="{FF2B5EF4-FFF2-40B4-BE49-F238E27FC236}">
                <a16:creationId xmlns:a16="http://schemas.microsoft.com/office/drawing/2014/main" id="{06527DDC-EF28-B542-8805-2EDDF357E23A}"/>
              </a:ext>
            </a:extLst>
          </p:cNvPr>
          <p:cNvSpPr/>
          <p:nvPr/>
        </p:nvSpPr>
        <p:spPr>
          <a:xfrm>
            <a:off x="1489309" y="1778686"/>
            <a:ext cx="7553572" cy="1008962"/>
          </a:xfrm>
          <a:custGeom>
            <a:avLst/>
            <a:gdLst>
              <a:gd name="connsiteX0" fmla="*/ 0 w 7553572"/>
              <a:gd name="connsiteY0" fmla="*/ 0 h 1505558"/>
              <a:gd name="connsiteX1" fmla="*/ 6800793 w 7553572"/>
              <a:gd name="connsiteY1" fmla="*/ 0 h 1505558"/>
              <a:gd name="connsiteX2" fmla="*/ 7553572 w 7553572"/>
              <a:gd name="connsiteY2" fmla="*/ 752779 h 1505558"/>
              <a:gd name="connsiteX3" fmla="*/ 6800793 w 7553572"/>
              <a:gd name="connsiteY3" fmla="*/ 1505558 h 1505558"/>
              <a:gd name="connsiteX4" fmla="*/ 0 w 7553572"/>
              <a:gd name="connsiteY4" fmla="*/ 1505558 h 1505558"/>
              <a:gd name="connsiteX5" fmla="*/ 0 w 7553572"/>
              <a:gd name="connsiteY5" fmla="*/ 0 h 150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3572" h="1505558">
                <a:moveTo>
                  <a:pt x="7553572" y="1505557"/>
                </a:moveTo>
                <a:lnTo>
                  <a:pt x="752779" y="1505557"/>
                </a:lnTo>
                <a:lnTo>
                  <a:pt x="0" y="752779"/>
                </a:lnTo>
                <a:lnTo>
                  <a:pt x="752779" y="1"/>
                </a:lnTo>
                <a:lnTo>
                  <a:pt x="7553572" y="1"/>
                </a:lnTo>
                <a:lnTo>
                  <a:pt x="7553572" y="1505557"/>
                </a:lnTo>
                <a:close/>
              </a:path>
            </a:pathLst>
          </a:custGeom>
          <a:solidFill>
            <a:schemeClr val="bg1"/>
          </a:solidFill>
          <a:ln w="38100">
            <a:solidFill>
              <a:schemeClr val="accent2">
                <a:lumMod val="75000"/>
              </a:schemeClr>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040298" tIns="106681"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Ca </a:t>
            </a:r>
            <a:r>
              <a:rPr lang="en-US" sz="2800" kern="1200" dirty="0" err="1">
                <a:solidFill>
                  <a:schemeClr val="tx1"/>
                </a:solidFill>
                <a:latin typeface="Times New Roman" panose="02020603050405020304" pitchFamily="18" charset="0"/>
                <a:cs typeface="Times New Roman" panose="02020603050405020304" pitchFamily="18" charset="0"/>
              </a:rPr>
              <a:t>ngợi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những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người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hiền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tốt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bụng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thông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minh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chăm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chỉ</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tài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trí</a:t>
            </a:r>
            <a:r>
              <a:rPr lang="en-US" sz="2800" kern="1200" dirty="0">
                <a:solidFill>
                  <a:schemeClr val="tx1"/>
                </a:solidFill>
                <a:latin typeface="Times New Roman" panose="02020603050405020304" pitchFamily="18" charset="0"/>
                <a:cs typeface="Times New Roman" panose="02020603050405020304" pitchFamily="18" charset="0"/>
              </a:rPr>
              <a:t>,...</a:t>
            </a:r>
          </a:p>
        </p:txBody>
      </p:sp>
      <p:sp>
        <p:nvSpPr>
          <p:cNvPr id="7" name="Freeform 6">
            <a:extLst>
              <a:ext uri="{FF2B5EF4-FFF2-40B4-BE49-F238E27FC236}">
                <a16:creationId xmlns:a16="http://schemas.microsoft.com/office/drawing/2014/main" id="{4CB7108D-CF99-0E4B-9C11-EB1C7E73FD90}"/>
              </a:ext>
            </a:extLst>
          </p:cNvPr>
          <p:cNvSpPr/>
          <p:nvPr/>
        </p:nvSpPr>
        <p:spPr>
          <a:xfrm>
            <a:off x="1489309" y="3338876"/>
            <a:ext cx="7553572" cy="1008961"/>
          </a:xfrm>
          <a:custGeom>
            <a:avLst/>
            <a:gdLst>
              <a:gd name="connsiteX0" fmla="*/ 0 w 7553572"/>
              <a:gd name="connsiteY0" fmla="*/ 0 h 1505558"/>
              <a:gd name="connsiteX1" fmla="*/ 6800793 w 7553572"/>
              <a:gd name="connsiteY1" fmla="*/ 0 h 1505558"/>
              <a:gd name="connsiteX2" fmla="*/ 7553572 w 7553572"/>
              <a:gd name="connsiteY2" fmla="*/ 752779 h 1505558"/>
              <a:gd name="connsiteX3" fmla="*/ 6800793 w 7553572"/>
              <a:gd name="connsiteY3" fmla="*/ 1505558 h 1505558"/>
              <a:gd name="connsiteX4" fmla="*/ 0 w 7553572"/>
              <a:gd name="connsiteY4" fmla="*/ 1505558 h 1505558"/>
              <a:gd name="connsiteX5" fmla="*/ 0 w 7553572"/>
              <a:gd name="connsiteY5" fmla="*/ 0 h 150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3572" h="1505558">
                <a:moveTo>
                  <a:pt x="7553572" y="1505557"/>
                </a:moveTo>
                <a:lnTo>
                  <a:pt x="752779" y="1505557"/>
                </a:lnTo>
                <a:lnTo>
                  <a:pt x="0" y="752779"/>
                </a:lnTo>
                <a:lnTo>
                  <a:pt x="752779" y="1"/>
                </a:lnTo>
                <a:lnTo>
                  <a:pt x="7553572" y="1"/>
                </a:lnTo>
                <a:lnTo>
                  <a:pt x="7553572" y="1505557"/>
                </a:lnTo>
                <a:close/>
              </a:path>
            </a:pathLst>
          </a:custGeom>
          <a:solidFill>
            <a:schemeClr val="bg1"/>
          </a:solidFill>
          <a:ln w="38100">
            <a:solidFill>
              <a:schemeClr val="accent6">
                <a:lumMod val="75000"/>
              </a:schemeClr>
            </a:solidFill>
          </a:ln>
        </p:spPr>
        <p:style>
          <a:lnRef idx="2">
            <a:scrgbClr r="0" g="0" b="0"/>
          </a:lnRef>
          <a:fillRef idx="1">
            <a:scrgbClr r="0" g="0" b="0"/>
          </a:fillRef>
          <a:effectRef idx="0">
            <a:schemeClr val="accent4">
              <a:hueOff val="5197846"/>
              <a:satOff val="-23984"/>
              <a:lumOff val="883"/>
              <a:alphaOff val="0"/>
            </a:schemeClr>
          </a:effectRef>
          <a:fontRef idx="minor">
            <a:schemeClr val="lt1"/>
          </a:fontRef>
        </p:style>
        <p:txBody>
          <a:bodyPr spcFirstLastPara="0" vert="horz" wrap="square" lIns="1040298" tIns="106681"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Phê</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phán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những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kẻ</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tham</a:t>
            </a:r>
            <a:r>
              <a:rPr lang="en-US" sz="2800" kern="1200" dirty="0">
                <a:solidFill>
                  <a:schemeClr val="tx1"/>
                </a:solidFill>
                <a:latin typeface="Times New Roman" panose="02020603050405020304" pitchFamily="18" charset="0"/>
                <a:cs typeface="Times New Roman" panose="02020603050405020304" pitchFamily="18" charset="0"/>
              </a:rPr>
              <a:t> lam, </a:t>
            </a:r>
            <a:r>
              <a:rPr lang="en-US" sz="2800" kern="1200" dirty="0" err="1">
                <a:solidFill>
                  <a:schemeClr val="tx1"/>
                </a:solidFill>
                <a:latin typeface="Times New Roman" panose="02020603050405020304" pitchFamily="18" charset="0"/>
                <a:cs typeface="Times New Roman" panose="02020603050405020304" pitchFamily="18" charset="0"/>
              </a:rPr>
              <a:t>độc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ác</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9" name="Freeform 8">
            <a:extLst>
              <a:ext uri="{FF2B5EF4-FFF2-40B4-BE49-F238E27FC236}">
                <a16:creationId xmlns:a16="http://schemas.microsoft.com/office/drawing/2014/main" id="{85108286-CCF3-4644-8D90-E87929E44844}"/>
              </a:ext>
            </a:extLst>
          </p:cNvPr>
          <p:cNvSpPr/>
          <p:nvPr/>
        </p:nvSpPr>
        <p:spPr>
          <a:xfrm>
            <a:off x="1506056" y="4899065"/>
            <a:ext cx="7553572" cy="1008961"/>
          </a:xfrm>
          <a:custGeom>
            <a:avLst/>
            <a:gdLst>
              <a:gd name="connsiteX0" fmla="*/ 0 w 7553572"/>
              <a:gd name="connsiteY0" fmla="*/ 0 h 1505558"/>
              <a:gd name="connsiteX1" fmla="*/ 6800793 w 7553572"/>
              <a:gd name="connsiteY1" fmla="*/ 0 h 1505558"/>
              <a:gd name="connsiteX2" fmla="*/ 7553572 w 7553572"/>
              <a:gd name="connsiteY2" fmla="*/ 752779 h 1505558"/>
              <a:gd name="connsiteX3" fmla="*/ 6800793 w 7553572"/>
              <a:gd name="connsiteY3" fmla="*/ 1505558 h 1505558"/>
              <a:gd name="connsiteX4" fmla="*/ 0 w 7553572"/>
              <a:gd name="connsiteY4" fmla="*/ 1505558 h 1505558"/>
              <a:gd name="connsiteX5" fmla="*/ 0 w 7553572"/>
              <a:gd name="connsiteY5" fmla="*/ 0 h 150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3572" h="1505558">
                <a:moveTo>
                  <a:pt x="7553572" y="1505557"/>
                </a:moveTo>
                <a:lnTo>
                  <a:pt x="752779" y="1505557"/>
                </a:lnTo>
                <a:lnTo>
                  <a:pt x="0" y="752779"/>
                </a:lnTo>
                <a:lnTo>
                  <a:pt x="752779" y="1"/>
                </a:lnTo>
                <a:lnTo>
                  <a:pt x="7553572" y="1"/>
                </a:lnTo>
                <a:lnTo>
                  <a:pt x="7553572" y="1505557"/>
                </a:lnTo>
                <a:close/>
              </a:path>
            </a:pathLst>
          </a:custGeom>
          <a:solidFill>
            <a:schemeClr val="bg1"/>
          </a:solidFill>
          <a:ln w="38100">
            <a:solidFill>
              <a:srgbClr val="7030A0"/>
            </a:solidFill>
          </a:ln>
        </p:spPr>
        <p:style>
          <a:lnRef idx="2">
            <a:scrgbClr r="0" g="0" b="0"/>
          </a:lnRef>
          <a:fillRef idx="1">
            <a:scrgbClr r="0" g="0" b="0"/>
          </a:fillRef>
          <a:effectRef idx="0">
            <a:schemeClr val="accent4">
              <a:hueOff val="10395692"/>
              <a:satOff val="-47968"/>
              <a:lumOff val="1765"/>
              <a:alphaOff val="0"/>
            </a:schemeClr>
          </a:effectRef>
          <a:fontRef idx="minor">
            <a:schemeClr val="lt1"/>
          </a:fontRef>
        </p:style>
        <p:txBody>
          <a:bodyPr spcFirstLastPara="0" vert="horz" wrap="square" lIns="1040298" tIns="106681"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Thể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hiện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quan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niệm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Ở</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hiền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gặp</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giả</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ác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báo</a:t>
            </a:r>
            <a:r>
              <a:rPr lang="en-US" sz="2800" kern="1200" dirty="0">
                <a:solidFill>
                  <a:schemeClr val="tx1"/>
                </a:solidFill>
                <a:latin typeface="Times New Roman" panose="02020603050405020304" pitchFamily="18" charset="0"/>
                <a:cs typeface="Times New Roman" panose="02020603050405020304" pitchFamily="18" charset="0"/>
              </a:rPr>
              <a:t>”</a:t>
            </a:r>
          </a:p>
        </p:txBody>
      </p:sp>
      <p:pic>
        <p:nvPicPr>
          <p:cNvPr id="13" name="Picture 12" descr="A picture containing text, toy, lamp, vector graphics&#10;&#10;Description automatically generated">
            <a:extLst>
              <a:ext uri="{FF2B5EF4-FFF2-40B4-BE49-F238E27FC236}">
                <a16:creationId xmlns:a16="http://schemas.microsoft.com/office/drawing/2014/main" id="{BECD1328-CE18-024D-A5F6-156D96DEF996}"/>
              </a:ext>
            </a:extLst>
          </p:cNvPr>
          <p:cNvPicPr>
            <a:picLocks noChangeAspect="1"/>
          </p:cNvPicPr>
          <p:nvPr/>
        </p:nvPicPr>
        <p:blipFill>
          <a:blip r:embed="rId3"/>
          <a:stretch>
            <a:fillRect/>
          </a:stretch>
        </p:blipFill>
        <p:spPr>
          <a:xfrm flipH="1">
            <a:off x="9200785" y="3919865"/>
            <a:ext cx="3320639" cy="2967359"/>
          </a:xfrm>
          <a:prstGeom prst="rect">
            <a:avLst/>
          </a:prstGeom>
        </p:spPr>
      </p:pic>
      <p:pic>
        <p:nvPicPr>
          <p:cNvPr id="20" name="Picture 19" descr="A picture containing text, doll, fabric&#10;&#10;Description automatically generated">
            <a:extLst>
              <a:ext uri="{FF2B5EF4-FFF2-40B4-BE49-F238E27FC236}">
                <a16:creationId xmlns:a16="http://schemas.microsoft.com/office/drawing/2014/main" id="{9C069813-1C0E-9E41-9A30-43B40BAFA148}"/>
              </a:ext>
            </a:extLst>
          </p:cNvPr>
          <p:cNvPicPr>
            <a:picLocks noChangeAspect="1"/>
          </p:cNvPicPr>
          <p:nvPr/>
        </p:nvPicPr>
        <p:blipFill rotWithShape="1">
          <a:blip r:embed="rId4"/>
          <a:srcRect l="21875" r="21875"/>
          <a:stretch/>
        </p:blipFill>
        <p:spPr>
          <a:xfrm>
            <a:off x="790894" y="1506380"/>
            <a:ext cx="1454471" cy="1454471"/>
          </a:xfrm>
          <a:prstGeom prst="ellipse">
            <a:avLst/>
          </a:prstGeom>
          <a:ln>
            <a:solidFill>
              <a:srgbClr val="941100"/>
            </a:solidFill>
          </a:ln>
        </p:spPr>
      </p:pic>
      <p:pic>
        <p:nvPicPr>
          <p:cNvPr id="21" name="Picture 20" descr="A picture containing text, fabric&#10;&#10;Description automatically generated">
            <a:extLst>
              <a:ext uri="{FF2B5EF4-FFF2-40B4-BE49-F238E27FC236}">
                <a16:creationId xmlns:a16="http://schemas.microsoft.com/office/drawing/2014/main" id="{E9E005F3-7849-AE41-AE4B-868A7F10EF64}"/>
              </a:ext>
            </a:extLst>
          </p:cNvPr>
          <p:cNvPicPr>
            <a:picLocks noChangeAspect="1"/>
          </p:cNvPicPr>
          <p:nvPr/>
        </p:nvPicPr>
        <p:blipFill rotWithShape="1">
          <a:blip r:embed="rId5"/>
          <a:srcRect l="16625" r="16625"/>
          <a:stretch/>
        </p:blipFill>
        <p:spPr>
          <a:xfrm>
            <a:off x="762074" y="3116122"/>
            <a:ext cx="1454470" cy="1454470"/>
          </a:xfrm>
          <a:prstGeom prst="ellipse">
            <a:avLst/>
          </a:prstGeom>
          <a:ln>
            <a:solidFill>
              <a:schemeClr val="accent6">
                <a:lumMod val="75000"/>
              </a:schemeClr>
            </a:solidFill>
          </a:ln>
        </p:spPr>
      </p:pic>
      <p:pic>
        <p:nvPicPr>
          <p:cNvPr id="22" name="Picture 21" descr="A picture containing text&#10;&#10;Description automatically generated">
            <a:extLst>
              <a:ext uri="{FF2B5EF4-FFF2-40B4-BE49-F238E27FC236}">
                <a16:creationId xmlns:a16="http://schemas.microsoft.com/office/drawing/2014/main" id="{763C63C5-29C0-4744-AFF3-2194A8E50F51}"/>
              </a:ext>
            </a:extLst>
          </p:cNvPr>
          <p:cNvPicPr>
            <a:picLocks noChangeAspect="1"/>
          </p:cNvPicPr>
          <p:nvPr/>
        </p:nvPicPr>
        <p:blipFill rotWithShape="1">
          <a:blip r:embed="rId6"/>
          <a:srcRect l="4163" t="-525" r="35837" b="525"/>
          <a:stretch/>
        </p:blipFill>
        <p:spPr>
          <a:xfrm>
            <a:off x="762074" y="4676310"/>
            <a:ext cx="1454470" cy="1454470"/>
          </a:xfrm>
          <a:prstGeom prst="ellipse">
            <a:avLst/>
          </a:prstGeom>
          <a:ln>
            <a:solidFill>
              <a:srgbClr val="7030A0"/>
            </a:solidFill>
          </a:ln>
        </p:spPr>
      </p:pic>
    </p:spTree>
    <p:extLst>
      <p:ext uri="{BB962C8B-B14F-4D97-AF65-F5344CB8AC3E}">
        <p14:creationId xmlns:p14="http://schemas.microsoft.com/office/powerpoint/2010/main" val="21634643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heckerboard(across)">
                                      <p:cBhvr>
                                        <p:cTn id="15" dur="500"/>
                                        <p:tgtEl>
                                          <p:spTgt spid="2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58DEA375-2593-B449-97B0-DAEBB38928C0}"/>
              </a:ext>
            </a:extLst>
          </p:cNvPr>
          <p:cNvSpPr/>
          <p:nvPr/>
        </p:nvSpPr>
        <p:spPr>
          <a:xfrm>
            <a:off x="0" y="297712"/>
            <a:ext cx="4550735"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2. TÁC PHẨM</a:t>
            </a:r>
          </a:p>
        </p:txBody>
      </p:sp>
      <p:sp>
        <p:nvSpPr>
          <p:cNvPr id="2" name="TextBox 1">
            <a:extLst>
              <a:ext uri="{FF2B5EF4-FFF2-40B4-BE49-F238E27FC236}">
                <a16:creationId xmlns:a16="http://schemas.microsoft.com/office/drawing/2014/main" id="{739680B4-6297-2A48-B3CE-3E347798B7B3}"/>
              </a:ext>
            </a:extLst>
          </p:cNvPr>
          <p:cNvSpPr txBox="1"/>
          <p:nvPr/>
        </p:nvSpPr>
        <p:spPr>
          <a:xfrm>
            <a:off x="1642188" y="3050736"/>
            <a:ext cx="3972237" cy="784830"/>
          </a:xfrm>
          <a:prstGeom prst="rect">
            <a:avLst/>
          </a:prstGeom>
          <a:noFill/>
        </p:spPr>
        <p:txBody>
          <a:bodyPr wrap="square" rtlCol="0">
            <a:spAutoFit/>
          </a:bodyPr>
          <a:lstStyle/>
          <a:p>
            <a:r>
              <a:rPr lang="en-VN" sz="4500" dirty="0">
                <a:latin typeface="Times New Roman" panose="02020603050405020304" pitchFamily="18" charset="0"/>
                <a:cs typeface="Times New Roman" panose="02020603050405020304" pitchFamily="18" charset="0"/>
              </a:rPr>
              <a:t>Đọc văn bản</a:t>
            </a:r>
          </a:p>
        </p:txBody>
      </p:sp>
      <p:pic>
        <p:nvPicPr>
          <p:cNvPr id="3074" name="Picture 2" descr="PHÂN TÍCH TRUYỆN CỔ TÍCH THẠCH SANH | My Aloha">
            <a:extLst>
              <a:ext uri="{FF2B5EF4-FFF2-40B4-BE49-F238E27FC236}">
                <a16:creationId xmlns:a16="http://schemas.microsoft.com/office/drawing/2014/main" id="{47BD1D79-3960-724D-9D10-CBB6428DC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5842">
            <a:off x="6306619" y="910043"/>
            <a:ext cx="3561703" cy="5066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45009172"/>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798631"/>
          </a:xfrm>
          <a:prstGeom prst="rect">
            <a:avLst/>
          </a:prstGeom>
          <a:solidFill>
            <a:srgbClr val="FAE2E9"/>
          </a:solid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itchFamily="18" charset="0"/>
                <a:ea typeface="Tahoma" panose="020B0604030504040204" pitchFamily="34" charset="0"/>
                <a:cs typeface="Times New Roman" pitchFamily="18" charset="0"/>
              </a:rPr>
              <a:t>Nhân</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vật</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tượng</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trưng</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cho</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sức</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mạnh</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chế</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ngự</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thiên</a:t>
            </a:r>
            <a:r>
              <a:rPr lang="en-US" sz="3200" dirty="0">
                <a:latin typeface="Times New Roman" pitchFamily="18" charset="0"/>
                <a:ea typeface="Tahoma" panose="020B0604030504040204" pitchFamily="34" charset="0"/>
                <a:cs typeface="Times New Roman" pitchFamily="18" charset="0"/>
              </a:rPr>
              <a:t> tai </a:t>
            </a:r>
            <a:r>
              <a:rPr lang="en-US" sz="3200" dirty="0" err="1">
                <a:latin typeface="Times New Roman" pitchFamily="18" charset="0"/>
                <a:ea typeface="Tahoma" panose="020B0604030504040204" pitchFamily="34" charset="0"/>
                <a:cs typeface="Times New Roman" pitchFamily="18" charset="0"/>
              </a:rPr>
              <a:t>là</a:t>
            </a:r>
            <a:r>
              <a:rPr lang="en-US" sz="3200" dirty="0">
                <a:latin typeface="Times New Roman" pitchFamily="18" charset="0"/>
                <a:ea typeface="Tahoma" panose="020B0604030504040204" pitchFamily="34" charset="0"/>
                <a:cs typeface="Times New Roman" pitchFamily="18" charset="0"/>
              </a:rPr>
              <a:t> …… </a:t>
            </a:r>
          </a:p>
          <a:p>
            <a:pPr algn="ctr"/>
            <a:r>
              <a:rPr lang="en-US" sz="3200" dirty="0">
                <a:latin typeface="Times New Roman" pitchFamily="18" charset="0"/>
                <a:ea typeface="Tahoma" panose="020B0604030504040204" pitchFamily="34" charset="0"/>
                <a:cs typeface="Times New Roman" pitchFamily="18" charset="0"/>
              </a:rPr>
              <a:t>(7 </a:t>
            </a:r>
            <a:r>
              <a:rPr lang="en-US" sz="3200" dirty="0" err="1">
                <a:latin typeface="Times New Roman" pitchFamily="18" charset="0"/>
                <a:ea typeface="Tahoma" panose="020B0604030504040204" pitchFamily="34" charset="0"/>
                <a:cs typeface="Times New Roman" pitchFamily="18" charset="0"/>
              </a:rPr>
              <a:t>chữ</a:t>
            </a:r>
            <a:r>
              <a:rPr lang="en-US" sz="3200" dirty="0">
                <a:latin typeface="Times New Roman" pitchFamily="18" charset="0"/>
                <a:ea typeface="Tahoma" panose="020B0604030504040204" pitchFamily="34" charset="0"/>
                <a:cs typeface="Times New Roman" pitchFamily="18" charset="0"/>
              </a:rPr>
              <a:t> </a:t>
            </a:r>
            <a:r>
              <a:rPr lang="en-US" sz="3200" dirty="0" err="1">
                <a:latin typeface="Times New Roman" pitchFamily="18" charset="0"/>
                <a:ea typeface="Tahoma" panose="020B0604030504040204" pitchFamily="34" charset="0"/>
                <a:cs typeface="Times New Roman" pitchFamily="18" charset="0"/>
              </a:rPr>
              <a:t>cái</a:t>
            </a:r>
            <a:r>
              <a:rPr lang="en-US" sz="3200" dirty="0">
                <a:latin typeface="Times New Roman" pitchFamily="18" charset="0"/>
                <a:ea typeface="Tahoma" panose="020B0604030504040204" pitchFamily="34" charset="0"/>
                <a:cs typeface="Times New Roman" pitchFamily="18" charset="0"/>
              </a:rPr>
              <a:t>)</a:t>
            </a:r>
            <a:endParaRPr lang="vi-VN" sz="3200" dirty="0">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38035124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F19E308B-7D86-F14F-BC09-4461231A72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800" b="51918"/>
          <a:stretch/>
        </p:blipFill>
        <p:spPr>
          <a:xfrm>
            <a:off x="5059526" y="907848"/>
            <a:ext cx="5691130" cy="4363200"/>
          </a:xfrm>
          <a:prstGeom prst="rect">
            <a:avLst/>
          </a:prstGeom>
        </p:spPr>
      </p:pic>
      <p:sp>
        <p:nvSpPr>
          <p:cNvPr id="52" name="TextBox 51">
            <a:extLst>
              <a:ext uri="{FF2B5EF4-FFF2-40B4-BE49-F238E27FC236}">
                <a16:creationId xmlns:a16="http://schemas.microsoft.com/office/drawing/2014/main" id="{AC1E28A8-D9EA-EB46-8A28-6869E711A38E}"/>
              </a:ext>
            </a:extLst>
          </p:cNvPr>
          <p:cNvSpPr txBox="1"/>
          <p:nvPr/>
        </p:nvSpPr>
        <p:spPr>
          <a:xfrm>
            <a:off x="5964323" y="2181507"/>
            <a:ext cx="3881535" cy="1815882"/>
          </a:xfrm>
          <a:prstGeom prst="rect">
            <a:avLst/>
          </a:prstGeom>
          <a:noFill/>
        </p:spPr>
        <p:txBody>
          <a:bodyPr wrap="square" rtlCol="0">
            <a:spAutoFit/>
          </a:bodyPr>
          <a:lstStyle/>
          <a:p>
            <a:pPr algn="ctr"/>
            <a:r>
              <a:rPr lang="en-US" sz="2800" b="1" i="1" dirty="0" err="1">
                <a:latin typeface="Times New Roman" pitchFamily="18" charset="0"/>
                <a:cs typeface="Times New Roman" pitchFamily="18" charset="0"/>
              </a:rPr>
              <a:t>Em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hãy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đọc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sắp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xếp</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những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bức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tranh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sau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theo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thứ</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tự</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diễn</a:t>
            </a:r>
            <a:r>
              <a:rPr lang="en-US" sz="2800" b="1" i="1" dirty="0">
                <a:latin typeface="Times New Roman" pitchFamily="18" charset="0"/>
                <a:cs typeface="Times New Roman" pitchFamily="18" charset="0"/>
              </a:rPr>
              <a:t> ra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câu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chuyện</a:t>
            </a:r>
            <a:endParaRPr lang="en-US" sz="2800" b="1" i="1" dirty="0">
              <a:latin typeface="Times New Roman" pitchFamily="18" charset="0"/>
              <a:cs typeface="Times New Roman" pitchFamily="18" charset="0"/>
            </a:endParaRPr>
          </a:p>
        </p:txBody>
      </p:sp>
      <p:pic>
        <p:nvPicPr>
          <p:cNvPr id="53" name="Picture 52" descr="F:\未标题-1.png">
            <a:extLst>
              <a:ext uri="{FF2B5EF4-FFF2-40B4-BE49-F238E27FC236}">
                <a16:creationId xmlns:a16="http://schemas.microsoft.com/office/drawing/2014/main" id="{D3AED2B6-F073-D447-B3EC-84D7ECBE12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73" t="6174" r="32921" b="7680"/>
          <a:stretch/>
        </p:blipFill>
        <p:spPr bwMode="auto">
          <a:xfrm>
            <a:off x="1597473" y="1586952"/>
            <a:ext cx="3914452" cy="527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29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par>
                                <p:cTn id="8" presetID="42"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anim calcmode="lin" valueType="num">
                                      <p:cBhvr>
                                        <p:cTn id="11" dur="1000" fill="hold"/>
                                        <p:tgtEl>
                                          <p:spTgt spid="53"/>
                                        </p:tgtEl>
                                        <p:attrNameLst>
                                          <p:attrName>ppt_x</p:attrName>
                                        </p:attrNameLst>
                                      </p:cBhvr>
                                      <p:tavLst>
                                        <p:tav tm="0">
                                          <p:val>
                                            <p:strVal val="#ppt_x"/>
                                          </p:val>
                                        </p:tav>
                                        <p:tav tm="100000">
                                          <p:val>
                                            <p:strVal val="#ppt_x"/>
                                          </p:val>
                                        </p:tav>
                                      </p:tavLst>
                                    </p:anim>
                                    <p:anim calcmode="lin" valueType="num">
                                      <p:cBhvr>
                                        <p:cTn id="1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HÃ¬nh áº£nh cÃ³ liÃªn quan"/>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4267201" cy="2211572"/>
          </a:xfrm>
          <a:prstGeom prst="rect">
            <a:avLst/>
          </a:prstGeom>
          <a:noFill/>
          <a:ln>
            <a:noFill/>
          </a:ln>
        </p:spPr>
      </p:pic>
      <p:pic>
        <p:nvPicPr>
          <p:cNvPr id="3" name="Picture 2"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4265148" y="0"/>
            <a:ext cx="3957379" cy="2225749"/>
          </a:xfrm>
          <a:prstGeom prst="rect">
            <a:avLst/>
          </a:prstGeom>
          <a:noFill/>
          <a:ln>
            <a:noFill/>
          </a:ln>
        </p:spPr>
      </p:pic>
      <p:pic>
        <p:nvPicPr>
          <p:cNvPr id="4" name="Picture 3" descr="Káº¿t quáº£ hÃ¬nh áº£nh cho tháº¡ch san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0866" y="0"/>
            <a:ext cx="3941135" cy="2225749"/>
          </a:xfrm>
          <a:prstGeom prst="rect">
            <a:avLst/>
          </a:prstGeom>
          <a:noFill/>
          <a:ln>
            <a:noFill/>
          </a:ln>
        </p:spPr>
      </p:pic>
      <p:pic>
        <p:nvPicPr>
          <p:cNvPr id="5" name="Picture 4" descr="Káº¿t quáº£ hÃ¬nh áº£nh cho tháº¡ch sanh"/>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2210292"/>
            <a:ext cx="4253023" cy="2326267"/>
          </a:xfrm>
          <a:prstGeom prst="rect">
            <a:avLst/>
          </a:prstGeom>
          <a:noFill/>
          <a:ln>
            <a:noFill/>
          </a:ln>
        </p:spPr>
      </p:pic>
      <p:pic>
        <p:nvPicPr>
          <p:cNvPr id="6" name="Picture 5" descr="Káº¿t quáº£ hÃ¬nh áº£nh cho tháº¡ch sanh"/>
          <p:cNvPicPr/>
          <p:nvPr/>
        </p:nvPicPr>
        <p:blipFill rotWithShape="1">
          <a:blip r:embed="rId7" cstate="print">
            <a:extLst>
              <a:ext uri="{28A0092B-C50C-407E-A947-70E740481C1C}">
                <a14:useLocalDpi xmlns:a14="http://schemas.microsoft.com/office/drawing/2010/main" val="0"/>
              </a:ext>
            </a:extLst>
          </a:blip>
          <a:srcRect b="6791"/>
          <a:stretch/>
        </p:blipFill>
        <p:spPr bwMode="auto">
          <a:xfrm>
            <a:off x="4263656" y="2211115"/>
            <a:ext cx="3958856" cy="2353797"/>
          </a:xfrm>
          <a:prstGeom prst="rect">
            <a:avLst/>
          </a:prstGeom>
          <a:noFill/>
          <a:ln>
            <a:noFill/>
          </a:ln>
          <a:extLst>
            <a:ext uri="{53640926-AAD7-44D8-BBD7-CCE9431645EC}">
              <a14:shadowObscured xmlns:a14="http://schemas.microsoft.com/office/drawing/2010/main"/>
            </a:ext>
          </a:extLst>
        </p:spPr>
      </p:pic>
      <p:pic>
        <p:nvPicPr>
          <p:cNvPr id="7" name="Picture 6" descr="HÃ¬nh áº£nh cÃ³ liÃªn quan"/>
          <p:cNvPicPr/>
          <p:nvPr/>
        </p:nvPicPr>
        <p:blipFill>
          <a:blip r:embed="rId8">
            <a:extLst>
              <a:ext uri="{28A0092B-C50C-407E-A947-70E740481C1C}">
                <a14:useLocalDpi xmlns:a14="http://schemas.microsoft.com/office/drawing/2010/main" val="0"/>
              </a:ext>
            </a:extLst>
          </a:blip>
          <a:srcRect/>
          <a:stretch>
            <a:fillRect/>
          </a:stretch>
        </p:blipFill>
        <p:spPr bwMode="auto">
          <a:xfrm>
            <a:off x="8220443" y="2223725"/>
            <a:ext cx="3971557" cy="2355363"/>
          </a:xfrm>
          <a:prstGeom prst="rect">
            <a:avLst/>
          </a:prstGeom>
          <a:noFill/>
          <a:ln>
            <a:noFill/>
          </a:ln>
        </p:spPr>
      </p:pic>
      <p:pic>
        <p:nvPicPr>
          <p:cNvPr id="8" name="Picture 7" descr="Káº¿t quáº£ hÃ¬nh áº£nh cho tháº¡ch sanh"/>
          <p:cNvPicPr/>
          <p:nvPr/>
        </p:nvPicPr>
        <p:blipFill>
          <a:blip r:embed="rId9">
            <a:extLst>
              <a:ext uri="{28A0092B-C50C-407E-A947-70E740481C1C}">
                <a14:useLocalDpi xmlns:a14="http://schemas.microsoft.com/office/drawing/2010/main" val="0"/>
              </a:ext>
            </a:extLst>
          </a:blip>
          <a:srcRect/>
          <a:stretch>
            <a:fillRect/>
          </a:stretch>
        </p:blipFill>
        <p:spPr bwMode="auto">
          <a:xfrm>
            <a:off x="4248001" y="4559787"/>
            <a:ext cx="4012019" cy="2293088"/>
          </a:xfrm>
          <a:prstGeom prst="rect">
            <a:avLst/>
          </a:prstGeom>
          <a:noFill/>
          <a:ln>
            <a:noFill/>
          </a:ln>
        </p:spPr>
      </p:pic>
      <p:pic>
        <p:nvPicPr>
          <p:cNvPr id="9" name="Picture 8" descr="Káº¿t quáº£ hÃ¬nh áº£nh cho tháº¡ch sanh ÄÆ°á»£c ai táº·ng cÃ¢y ÄÃ n tháº§n"/>
          <p:cNvPicPr/>
          <p:nvPr/>
        </p:nvPicPr>
        <p:blipFill>
          <a:blip r:embed="rId10">
            <a:extLst>
              <a:ext uri="{28A0092B-C50C-407E-A947-70E740481C1C}">
                <a14:useLocalDpi xmlns:a14="http://schemas.microsoft.com/office/drawing/2010/main" val="0"/>
              </a:ext>
            </a:extLst>
          </a:blip>
          <a:srcRect/>
          <a:stretch>
            <a:fillRect/>
          </a:stretch>
        </p:blipFill>
        <p:spPr bwMode="auto">
          <a:xfrm>
            <a:off x="8245845" y="4559787"/>
            <a:ext cx="3946155" cy="2293088"/>
          </a:xfrm>
          <a:prstGeom prst="rect">
            <a:avLst/>
          </a:prstGeom>
          <a:noFill/>
          <a:ln>
            <a:noFill/>
          </a:ln>
        </p:spPr>
      </p:pic>
      <p:sp>
        <p:nvSpPr>
          <p:cNvPr id="10" name="TextBox 9"/>
          <p:cNvSpPr txBox="1"/>
          <p:nvPr/>
        </p:nvSpPr>
        <p:spPr>
          <a:xfrm>
            <a:off x="3841901" y="1743741"/>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1</a:t>
            </a:r>
          </a:p>
        </p:txBody>
      </p:sp>
      <p:sp>
        <p:nvSpPr>
          <p:cNvPr id="11" name="TextBox 10"/>
          <p:cNvSpPr txBox="1"/>
          <p:nvPr/>
        </p:nvSpPr>
        <p:spPr>
          <a:xfrm>
            <a:off x="7858645" y="1790997"/>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2</a:t>
            </a:r>
          </a:p>
        </p:txBody>
      </p:sp>
      <p:sp>
        <p:nvSpPr>
          <p:cNvPr id="12" name="TextBox 11"/>
          <p:cNvSpPr txBox="1"/>
          <p:nvPr/>
        </p:nvSpPr>
        <p:spPr>
          <a:xfrm>
            <a:off x="11826088" y="1790995"/>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3</a:t>
            </a:r>
          </a:p>
        </p:txBody>
      </p:sp>
      <p:sp>
        <p:nvSpPr>
          <p:cNvPr id="13" name="TextBox 12"/>
          <p:cNvSpPr txBox="1"/>
          <p:nvPr/>
        </p:nvSpPr>
        <p:spPr>
          <a:xfrm>
            <a:off x="3874980" y="41018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4</a:t>
            </a:r>
          </a:p>
        </p:txBody>
      </p:sp>
      <p:sp>
        <p:nvSpPr>
          <p:cNvPr id="14" name="TextBox 13"/>
          <p:cNvSpPr txBox="1"/>
          <p:nvPr/>
        </p:nvSpPr>
        <p:spPr>
          <a:xfrm>
            <a:off x="7830292" y="4130160"/>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5</a:t>
            </a:r>
          </a:p>
        </p:txBody>
      </p:sp>
      <p:sp>
        <p:nvSpPr>
          <p:cNvPr id="15" name="TextBox 14"/>
          <p:cNvSpPr txBox="1"/>
          <p:nvPr/>
        </p:nvSpPr>
        <p:spPr>
          <a:xfrm>
            <a:off x="11826088" y="41018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6</a:t>
            </a:r>
          </a:p>
        </p:txBody>
      </p:sp>
      <p:sp>
        <p:nvSpPr>
          <p:cNvPr id="17" name="TextBox 16"/>
          <p:cNvSpPr txBox="1"/>
          <p:nvPr/>
        </p:nvSpPr>
        <p:spPr>
          <a:xfrm>
            <a:off x="11808937" y="6407495"/>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9</a:t>
            </a:r>
          </a:p>
        </p:txBody>
      </p:sp>
      <p:pic>
        <p:nvPicPr>
          <p:cNvPr id="53250" name="Picture 2" descr="Káº¿t quáº£ hÃ¬nh áº£nh cho máº¹ con lÃ½ thÃ´ng bá» sÃ©t ÄÃ¡nh"/>
          <p:cNvPicPr>
            <a:picLocks noChangeAspect="1" noChangeArrowheads="1"/>
          </p:cNvPicPr>
          <p:nvPr/>
        </p:nvPicPr>
        <p:blipFill>
          <a:blip r:embed="rId11"/>
          <a:srcRect/>
          <a:stretch>
            <a:fillRect/>
          </a:stretch>
        </p:blipFill>
        <p:spPr bwMode="auto">
          <a:xfrm>
            <a:off x="-1" y="4518135"/>
            <a:ext cx="4227617" cy="2339866"/>
          </a:xfrm>
          <a:prstGeom prst="rect">
            <a:avLst/>
          </a:prstGeom>
          <a:noFill/>
        </p:spPr>
      </p:pic>
      <p:sp>
        <p:nvSpPr>
          <p:cNvPr id="19" name="TextBox 18"/>
          <p:cNvSpPr txBox="1"/>
          <p:nvPr/>
        </p:nvSpPr>
        <p:spPr>
          <a:xfrm>
            <a:off x="3875389" y="64425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7</a:t>
            </a:r>
          </a:p>
        </p:txBody>
      </p:sp>
      <p:sp>
        <p:nvSpPr>
          <p:cNvPr id="20" name="TextBox 19"/>
          <p:cNvSpPr txBox="1"/>
          <p:nvPr/>
        </p:nvSpPr>
        <p:spPr>
          <a:xfrm>
            <a:off x="7875394" y="6442506"/>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8</a:t>
            </a:r>
          </a:p>
        </p:txBody>
      </p:sp>
    </p:spTree>
    <p:extLst>
      <p:ext uri="{BB962C8B-B14F-4D97-AF65-F5344CB8AC3E}">
        <p14:creationId xmlns:p14="http://schemas.microsoft.com/office/powerpoint/2010/main" val="97575938"/>
      </p:ext>
    </p:extLst>
  </p:cSld>
  <p:clrMapOvr>
    <a:masterClrMapping/>
  </p:clrMapOvr>
  <p:transition spd="slow">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Káº¿t quáº£ hÃ¬nh áº£nh cho tháº¡ch sanh"/>
          <p:cNvPicPr/>
          <p:nvPr/>
        </p:nvPicPr>
        <p:blipFill rotWithShape="1">
          <a:blip r:embed="rId3" cstate="print">
            <a:extLst>
              <a:ext uri="{28A0092B-C50C-407E-A947-70E740481C1C}">
                <a14:useLocalDpi xmlns:a14="http://schemas.microsoft.com/office/drawing/2010/main" val="0"/>
              </a:ext>
            </a:extLst>
          </a:blip>
          <a:srcRect b="6791"/>
          <a:stretch/>
        </p:blipFill>
        <p:spPr bwMode="auto">
          <a:xfrm>
            <a:off x="0" y="0"/>
            <a:ext cx="3958856" cy="2353797"/>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3566636" y="1919045"/>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5</a:t>
            </a:r>
          </a:p>
        </p:txBody>
      </p:sp>
      <p:pic>
        <p:nvPicPr>
          <p:cNvPr id="4" name="Picture 3" descr="HÃ¬nh áº£nh cÃ³ liÃªn quan"/>
          <p:cNvPicPr/>
          <p:nvPr/>
        </p:nvPicPr>
        <p:blipFill>
          <a:blip r:embed="rId4">
            <a:extLst>
              <a:ext uri="{28A0092B-C50C-407E-A947-70E740481C1C}">
                <a14:useLocalDpi xmlns:a14="http://schemas.microsoft.com/office/drawing/2010/main" val="0"/>
              </a:ext>
            </a:extLst>
          </a:blip>
          <a:srcRect/>
          <a:stretch>
            <a:fillRect/>
          </a:stretch>
        </p:blipFill>
        <p:spPr bwMode="auto">
          <a:xfrm>
            <a:off x="3968264" y="0"/>
            <a:ext cx="3957379" cy="2327564"/>
          </a:xfrm>
          <a:prstGeom prst="rect">
            <a:avLst/>
          </a:prstGeom>
          <a:noFill/>
          <a:ln>
            <a:noFill/>
          </a:ln>
        </p:spPr>
      </p:pic>
      <p:sp>
        <p:nvSpPr>
          <p:cNvPr id="5" name="TextBox 4"/>
          <p:cNvSpPr txBox="1"/>
          <p:nvPr/>
        </p:nvSpPr>
        <p:spPr>
          <a:xfrm>
            <a:off x="7549886" y="1885997"/>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2</a:t>
            </a:r>
          </a:p>
        </p:txBody>
      </p:sp>
      <p:pic>
        <p:nvPicPr>
          <p:cNvPr id="6" name="Picture 5" descr="HÃ¬nh áº£nh cÃ³ liÃªn quan"/>
          <p:cNvPicPr/>
          <p:nvPr/>
        </p:nvPicPr>
        <p:blipFill>
          <a:blip r:embed="rId5">
            <a:extLst>
              <a:ext uri="{28A0092B-C50C-407E-A947-70E740481C1C}">
                <a14:useLocalDpi xmlns:a14="http://schemas.microsoft.com/office/drawing/2010/main" val="0"/>
              </a:ext>
            </a:extLst>
          </a:blip>
          <a:srcRect/>
          <a:stretch>
            <a:fillRect/>
          </a:stretch>
        </p:blipFill>
        <p:spPr bwMode="auto">
          <a:xfrm>
            <a:off x="7924799" y="0"/>
            <a:ext cx="4267201" cy="2315688"/>
          </a:xfrm>
          <a:prstGeom prst="rect">
            <a:avLst/>
          </a:prstGeom>
          <a:noFill/>
          <a:ln>
            <a:noFill/>
          </a:ln>
        </p:spPr>
      </p:pic>
      <p:sp>
        <p:nvSpPr>
          <p:cNvPr id="7" name="TextBox 6"/>
          <p:cNvSpPr txBox="1"/>
          <p:nvPr/>
        </p:nvSpPr>
        <p:spPr>
          <a:xfrm>
            <a:off x="11790452" y="1874364"/>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1</a:t>
            </a:r>
          </a:p>
        </p:txBody>
      </p:sp>
      <p:pic>
        <p:nvPicPr>
          <p:cNvPr id="8" name="Picture 7" descr="HÃ¬nh áº£nh cÃ³ liÃªn quan"/>
          <p:cNvPicPr/>
          <p:nvPr/>
        </p:nvPicPr>
        <p:blipFill>
          <a:blip r:embed="rId6">
            <a:extLst>
              <a:ext uri="{28A0092B-C50C-407E-A947-70E740481C1C}">
                <a14:useLocalDpi xmlns:a14="http://schemas.microsoft.com/office/drawing/2010/main" val="0"/>
              </a:ext>
            </a:extLst>
          </a:blip>
          <a:srcRect/>
          <a:stretch>
            <a:fillRect/>
          </a:stretch>
        </p:blipFill>
        <p:spPr bwMode="auto">
          <a:xfrm>
            <a:off x="0" y="2318727"/>
            <a:ext cx="3971557" cy="2355363"/>
          </a:xfrm>
          <a:prstGeom prst="rect">
            <a:avLst/>
          </a:prstGeom>
          <a:noFill/>
          <a:ln>
            <a:noFill/>
          </a:ln>
        </p:spPr>
      </p:pic>
      <p:sp>
        <p:nvSpPr>
          <p:cNvPr id="9" name="TextBox 8"/>
          <p:cNvSpPr txBox="1"/>
          <p:nvPr/>
        </p:nvSpPr>
        <p:spPr>
          <a:xfrm>
            <a:off x="3605645" y="4196808"/>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6</a:t>
            </a:r>
          </a:p>
        </p:txBody>
      </p:sp>
      <p:pic>
        <p:nvPicPr>
          <p:cNvPr id="10" name="Picture 9" descr="Káº¿t quáº£ hÃ¬nh áº£nh cho tháº¡ch sanh ÄÆ°á»£c ai táº·ng cÃ¢y ÄÃ n tháº§n"/>
          <p:cNvPicPr/>
          <p:nvPr/>
        </p:nvPicPr>
        <p:blipFill>
          <a:blip r:embed="rId7">
            <a:extLst>
              <a:ext uri="{28A0092B-C50C-407E-A947-70E740481C1C}">
                <a14:useLocalDpi xmlns:a14="http://schemas.microsoft.com/office/drawing/2010/main" val="0"/>
              </a:ext>
            </a:extLst>
          </a:blip>
          <a:srcRect/>
          <a:stretch>
            <a:fillRect/>
          </a:stretch>
        </p:blipFill>
        <p:spPr bwMode="auto">
          <a:xfrm>
            <a:off x="3970728" y="2339101"/>
            <a:ext cx="3946155" cy="2293088"/>
          </a:xfrm>
          <a:prstGeom prst="rect">
            <a:avLst/>
          </a:prstGeom>
          <a:noFill/>
          <a:ln>
            <a:noFill/>
          </a:ln>
        </p:spPr>
      </p:pic>
      <p:sp>
        <p:nvSpPr>
          <p:cNvPr id="11" name="TextBox 10"/>
          <p:cNvSpPr txBox="1"/>
          <p:nvPr/>
        </p:nvSpPr>
        <p:spPr>
          <a:xfrm>
            <a:off x="7533820" y="4186809"/>
            <a:ext cx="368043" cy="415494"/>
          </a:xfrm>
          <a:prstGeom prst="rect">
            <a:avLst/>
          </a:prstGeom>
        </p:spPr>
        <p:style>
          <a:lnRef idx="2">
            <a:schemeClr val="accent6"/>
          </a:lnRef>
          <a:fillRef idx="1">
            <a:schemeClr val="lt1"/>
          </a:fillRef>
          <a:effectRef idx="0">
            <a:schemeClr val="accent6"/>
          </a:effectRef>
          <a:fontRef idx="minor">
            <a:schemeClr val="dk1"/>
          </a:fontRef>
        </p:style>
        <p:txBody>
          <a:bodyPr wrap="none" lIns="121917" tIns="60958" rIns="121917" bIns="60958" rtlCol="0">
            <a:spAutoFit/>
          </a:bodyPr>
          <a:lstStyle/>
          <a:p>
            <a:r>
              <a:rPr lang="en-US" sz="1900" b="1" dirty="0">
                <a:latin typeface="Times New Roman" pitchFamily="18" charset="0"/>
                <a:cs typeface="Times New Roman" pitchFamily="18" charset="0"/>
              </a:rPr>
              <a:t>9</a:t>
            </a:r>
          </a:p>
        </p:txBody>
      </p:sp>
      <p:pic>
        <p:nvPicPr>
          <p:cNvPr id="12" name="Picture 11" descr="Káº¿t quáº£ hÃ¬nh áº£nh cho tháº¡ch sanh"/>
          <p:cNvPicPr/>
          <p:nvPr/>
        </p:nvPicPr>
        <p:blipFill>
          <a:blip r:embed="rId8">
            <a:extLst>
              <a:ext uri="{28A0092B-C50C-407E-A947-70E740481C1C}">
                <a14:useLocalDpi xmlns:a14="http://schemas.microsoft.com/office/drawing/2010/main" val="0"/>
              </a:ext>
            </a:extLst>
          </a:blip>
          <a:srcRect/>
          <a:stretch>
            <a:fillRect/>
          </a:stretch>
        </p:blipFill>
        <p:spPr bwMode="auto">
          <a:xfrm>
            <a:off x="7941227" y="2315351"/>
            <a:ext cx="4250773" cy="2293088"/>
          </a:xfrm>
          <a:prstGeom prst="rect">
            <a:avLst/>
          </a:prstGeom>
          <a:noFill/>
          <a:ln>
            <a:noFill/>
          </a:ln>
        </p:spPr>
      </p:pic>
      <p:sp>
        <p:nvSpPr>
          <p:cNvPr id="13" name="TextBox 12"/>
          <p:cNvSpPr txBox="1"/>
          <p:nvPr/>
        </p:nvSpPr>
        <p:spPr>
          <a:xfrm>
            <a:off x="11802055" y="4198070"/>
            <a:ext cx="389945"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8</a:t>
            </a:r>
          </a:p>
        </p:txBody>
      </p:sp>
      <p:pic>
        <p:nvPicPr>
          <p:cNvPr id="14" name="Picture 13" descr="Káº¿t quáº£ hÃ¬nh áº£nh cho tháº¡ch sanh"/>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4595751"/>
            <a:ext cx="3930732" cy="2262249"/>
          </a:xfrm>
          <a:prstGeom prst="rect">
            <a:avLst/>
          </a:prstGeom>
          <a:noFill/>
          <a:ln>
            <a:noFill/>
          </a:ln>
        </p:spPr>
      </p:pic>
      <p:sp>
        <p:nvSpPr>
          <p:cNvPr id="15" name="TextBox 14"/>
          <p:cNvSpPr txBox="1"/>
          <p:nvPr/>
        </p:nvSpPr>
        <p:spPr>
          <a:xfrm>
            <a:off x="3566223" y="6442506"/>
            <a:ext cx="340153"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4</a:t>
            </a:r>
          </a:p>
        </p:txBody>
      </p:sp>
      <p:pic>
        <p:nvPicPr>
          <p:cNvPr id="16" name="Picture 2" descr="Káº¿t quáº£ hÃ¬nh áº£nh cho máº¹ con lÃ½ thÃ´ng bá» sÃ©t ÄÃ¡nh"/>
          <p:cNvPicPr>
            <a:picLocks noChangeAspect="1" noChangeArrowheads="1"/>
          </p:cNvPicPr>
          <p:nvPr/>
        </p:nvPicPr>
        <p:blipFill>
          <a:blip r:embed="rId10"/>
          <a:srcRect/>
          <a:stretch>
            <a:fillRect/>
          </a:stretch>
        </p:blipFill>
        <p:spPr bwMode="auto">
          <a:xfrm>
            <a:off x="3930735" y="4583874"/>
            <a:ext cx="4049484" cy="2297875"/>
          </a:xfrm>
          <a:prstGeom prst="rect">
            <a:avLst/>
          </a:prstGeom>
          <a:noFill/>
        </p:spPr>
      </p:pic>
      <p:sp>
        <p:nvSpPr>
          <p:cNvPr id="17" name="TextBox 16"/>
          <p:cNvSpPr txBox="1"/>
          <p:nvPr/>
        </p:nvSpPr>
        <p:spPr>
          <a:xfrm>
            <a:off x="7592368" y="6442506"/>
            <a:ext cx="352535"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7</a:t>
            </a:r>
          </a:p>
        </p:txBody>
      </p:sp>
      <p:pic>
        <p:nvPicPr>
          <p:cNvPr id="18" name="Picture 17" descr="Káº¿t quáº£ hÃ¬nh áº£nh cho tháº¡ch sanh"/>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42108" y="4620376"/>
            <a:ext cx="4249892" cy="2225749"/>
          </a:xfrm>
          <a:prstGeom prst="rect">
            <a:avLst/>
          </a:prstGeom>
          <a:noFill/>
          <a:ln>
            <a:noFill/>
          </a:ln>
        </p:spPr>
      </p:pic>
      <p:sp>
        <p:nvSpPr>
          <p:cNvPr id="19" name="TextBox 18"/>
          <p:cNvSpPr txBox="1"/>
          <p:nvPr/>
        </p:nvSpPr>
        <p:spPr>
          <a:xfrm>
            <a:off x="11795124" y="6442506"/>
            <a:ext cx="396876" cy="41549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rtlCol="0">
            <a:spAutoFit/>
          </a:bodyPr>
          <a:lstStyle/>
          <a:p>
            <a:r>
              <a:rPr lang="en-US" sz="1900" b="1" dirty="0">
                <a:latin typeface="Times New Roman" pitchFamily="18" charset="0"/>
                <a:cs typeface="Times New Roman" pitchFamily="18" charset="0"/>
              </a:rPr>
              <a:t>3</a:t>
            </a:r>
          </a:p>
        </p:txBody>
      </p:sp>
    </p:spTree>
    <p:extLst>
      <p:ext uri="{BB962C8B-B14F-4D97-AF65-F5344CB8AC3E}">
        <p14:creationId xmlns:p14="http://schemas.microsoft.com/office/powerpoint/2010/main" val="2468485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71" y="120337"/>
            <a:ext cx="1641720" cy="2275652"/>
          </a:xfrm>
          <a:prstGeom prst="rect">
            <a:avLst/>
          </a:prstGeom>
        </p:spPr>
      </p:pic>
      <p:graphicFrame>
        <p:nvGraphicFramePr>
          <p:cNvPr id="6" name="Table 5">
            <a:extLst>
              <a:ext uri="{FF2B5EF4-FFF2-40B4-BE49-F238E27FC236}">
                <a16:creationId xmlns:a16="http://schemas.microsoft.com/office/drawing/2014/main" id="{4835362A-C8F8-AD48-8AB5-CC62E1161015}"/>
              </a:ext>
            </a:extLst>
          </p:cNvPr>
          <p:cNvGraphicFramePr>
            <a:graphicFrameLocks noGrp="1"/>
          </p:cNvGraphicFramePr>
          <p:nvPr>
            <p:extLst>
              <p:ext uri="{D42A27DB-BD31-4B8C-83A1-F6EECF244321}">
                <p14:modId xmlns:p14="http://schemas.microsoft.com/office/powerpoint/2010/main" val="2652587871"/>
              </p:ext>
            </p:extLst>
          </p:nvPr>
        </p:nvGraphicFramePr>
        <p:xfrm>
          <a:off x="938604" y="79022"/>
          <a:ext cx="10314792" cy="6628009"/>
        </p:xfrm>
        <a:graphic>
          <a:graphicData uri="http://schemas.openxmlformats.org/drawingml/2006/table">
            <a:tbl>
              <a:tblPr firstRow="1" firstCol="1" bandRow="1">
                <a:tableStyleId>{9DCAF9ED-07DC-4A11-8D7F-57B35C25682E}</a:tableStyleId>
              </a:tblPr>
              <a:tblGrid>
                <a:gridCol w="1731444">
                  <a:extLst>
                    <a:ext uri="{9D8B030D-6E8A-4147-A177-3AD203B41FA5}">
                      <a16:colId xmlns:a16="http://schemas.microsoft.com/office/drawing/2014/main" val="4267750628"/>
                    </a:ext>
                  </a:extLst>
                </a:gridCol>
                <a:gridCol w="8583348">
                  <a:extLst>
                    <a:ext uri="{9D8B030D-6E8A-4147-A177-3AD203B41FA5}">
                      <a16:colId xmlns:a16="http://schemas.microsoft.com/office/drawing/2014/main" val="4262733961"/>
                    </a:ext>
                  </a:extLst>
                </a:gridCol>
              </a:tblGrid>
              <a:tr h="522707">
                <a:tc>
                  <a:txBody>
                    <a:bodyPr/>
                    <a:lstStyle/>
                    <a:p>
                      <a:pPr algn="ctr">
                        <a:lnSpc>
                          <a:spcPct val="115000"/>
                        </a:lnSpc>
                      </a:pPr>
                      <a:r>
                        <a:rPr lang="vi-VN" sz="2800" dirty="0">
                          <a:solidFill>
                            <a:srgbClr val="FF0000"/>
                          </a:solidFill>
                          <a:effectLst/>
                          <a:latin typeface="Times New Roman" panose="02020603050405020304" pitchFamily="18" charset="0"/>
                          <a:cs typeface="Times New Roman" panose="02020603050405020304" pitchFamily="18" charset="0"/>
                        </a:rPr>
                        <a:t>Thể loại</a:t>
                      </a: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tc>
                  <a:txBody>
                    <a:bodyPr/>
                    <a:lstStyle/>
                    <a:p>
                      <a:pPr algn="just">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extLst>
                  <a:ext uri="{0D108BD9-81ED-4DB2-BD59-A6C34878D82A}">
                    <a16:rowId xmlns:a16="http://schemas.microsoft.com/office/drawing/2014/main" val="2293945224"/>
                  </a:ext>
                </a:extLst>
              </a:tr>
              <a:tr h="522707">
                <a:tc>
                  <a:txBody>
                    <a:bodyPr/>
                    <a:lstStyle/>
                    <a:p>
                      <a:pPr algn="ctr">
                        <a:lnSpc>
                          <a:spcPct val="115000"/>
                        </a:lnSpc>
                      </a:pPr>
                      <a:r>
                        <a:rPr lang="vi-VN" sz="2800" dirty="0">
                          <a:solidFill>
                            <a:srgbClr val="FF0000"/>
                          </a:solidFill>
                          <a:effectLst/>
                          <a:latin typeface="Times New Roman" panose="02020603050405020304" pitchFamily="18" charset="0"/>
                          <a:cs typeface="Times New Roman" panose="02020603050405020304" pitchFamily="18" charset="0"/>
                        </a:rPr>
                        <a:t>PTBĐ</a:t>
                      </a: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tc>
                  <a:txBody>
                    <a:bodyPr/>
                    <a:lstStyle/>
                    <a:p>
                      <a:pPr algn="just">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extLst>
                  <a:ext uri="{0D108BD9-81ED-4DB2-BD59-A6C34878D82A}">
                    <a16:rowId xmlns:a16="http://schemas.microsoft.com/office/drawing/2014/main" val="2740965498"/>
                  </a:ext>
                </a:extLst>
              </a:tr>
              <a:tr h="522707">
                <a:tc>
                  <a:txBody>
                    <a:bodyPr/>
                    <a:lstStyle/>
                    <a:p>
                      <a:pPr algn="ctr">
                        <a:lnSpc>
                          <a:spcPct val="115000"/>
                        </a:lnSpc>
                      </a:pPr>
                      <a:r>
                        <a:rPr lang="vi-VN" sz="2800" dirty="0">
                          <a:solidFill>
                            <a:srgbClr val="FF0000"/>
                          </a:solidFill>
                          <a:effectLst/>
                          <a:latin typeface="Times New Roman" panose="02020603050405020304" pitchFamily="18" charset="0"/>
                          <a:cs typeface="Times New Roman" panose="02020603050405020304" pitchFamily="18" charset="0"/>
                        </a:rPr>
                        <a:t>Ngôi kể</a:t>
                      </a: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extLst>
                  <a:ext uri="{0D108BD9-81ED-4DB2-BD59-A6C34878D82A}">
                    <a16:rowId xmlns:a16="http://schemas.microsoft.com/office/drawing/2014/main" val="2963494924"/>
                  </a:ext>
                </a:extLst>
              </a:tr>
              <a:tr h="1414194">
                <a:tc>
                  <a:txBody>
                    <a:bodyPr/>
                    <a:lstStyle/>
                    <a:p>
                      <a:pPr algn="ctr">
                        <a:lnSpc>
                          <a:spcPct val="115000"/>
                        </a:lnSpc>
                      </a:pPr>
                      <a:r>
                        <a:rPr lang="vi-VN" sz="2800" dirty="0">
                          <a:solidFill>
                            <a:srgbClr val="FF0000"/>
                          </a:solidFill>
                          <a:effectLst/>
                          <a:latin typeface="Times New Roman" panose="02020603050405020304" pitchFamily="18" charset="0"/>
                          <a:cs typeface="Times New Roman" panose="02020603050405020304" pitchFamily="18" charset="0"/>
                        </a:rPr>
                        <a:t>Nhân vật</a:t>
                      </a: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tc>
                  <a:txBody>
                    <a:bodyPr/>
                    <a:lstStyle/>
                    <a:p>
                      <a:pPr algn="just">
                        <a:lnSpc>
                          <a:spcPct val="115000"/>
                        </a:lnSpc>
                      </a:pPr>
                      <a:r>
                        <a:rPr lang="vi-VN" sz="280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extLst>
                  <a:ext uri="{0D108BD9-81ED-4DB2-BD59-A6C34878D82A}">
                    <a16:rowId xmlns:a16="http://schemas.microsoft.com/office/drawing/2014/main" val="2075080852"/>
                  </a:ext>
                </a:extLst>
              </a:tr>
              <a:tr h="617167">
                <a:tc>
                  <a:txBody>
                    <a:bodyPr/>
                    <a:lstStyle/>
                    <a:p>
                      <a:pPr algn="ctr">
                        <a:lnSpc>
                          <a:spcPct val="115000"/>
                        </a:lnSpc>
                      </a:pPr>
                      <a:r>
                        <a:rPr lang="vi-VN" sz="2800" dirty="0">
                          <a:solidFill>
                            <a:srgbClr val="FF0000"/>
                          </a:solidFill>
                          <a:effectLst/>
                          <a:latin typeface="Times New Roman" panose="02020603050405020304" pitchFamily="18" charset="0"/>
                          <a:cs typeface="Times New Roman" panose="02020603050405020304" pitchFamily="18" charset="0"/>
                        </a:rPr>
                        <a:t>NV chính</a:t>
                      </a: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tc>
                  <a:txBody>
                    <a:bodyPr/>
                    <a:lstStyle/>
                    <a:p>
                      <a:pPr algn="just">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extLst>
                  <a:ext uri="{0D108BD9-81ED-4DB2-BD59-A6C34878D82A}">
                    <a16:rowId xmlns:a16="http://schemas.microsoft.com/office/drawing/2014/main" val="3381145699"/>
                  </a:ext>
                </a:extLst>
              </a:tr>
              <a:tr h="1091647">
                <a:tc rowSpan="3">
                  <a:txBody>
                    <a:bodyPr/>
                    <a:lstStyle/>
                    <a:p>
                      <a:pPr algn="ctr">
                        <a:lnSpc>
                          <a:spcPct val="115000"/>
                        </a:lnSpc>
                      </a:pPr>
                      <a:r>
                        <a:rPr lang="vi-VN" sz="2800" dirty="0">
                          <a:solidFill>
                            <a:srgbClr val="FF0000"/>
                          </a:solidFill>
                          <a:effectLst/>
                          <a:latin typeface="Times New Roman" panose="02020603050405020304" pitchFamily="18" charset="0"/>
                          <a:cs typeface="Times New Roman" panose="02020603050405020304" pitchFamily="18" charset="0"/>
                        </a:rPr>
                        <a:t>Bố cục</a:t>
                      </a:r>
                      <a:endParaRPr lang="en-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tc>
                  <a:txBody>
                    <a:bodyPr/>
                    <a:lstStyle/>
                    <a:p>
                      <a:pPr algn="just">
                        <a:lnSpc>
                          <a:spcPct val="115000"/>
                        </a:lnSpc>
                      </a:pPr>
                      <a:endParaRPr lang="en-VN" sz="28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extLst>
                  <a:ext uri="{0D108BD9-81ED-4DB2-BD59-A6C34878D82A}">
                    <a16:rowId xmlns:a16="http://schemas.microsoft.com/office/drawing/2014/main" val="2534008845"/>
                  </a:ext>
                </a:extLst>
              </a:tr>
              <a:tr h="1091647">
                <a:tc vMerge="1">
                  <a:txBody>
                    <a:bodyPr/>
                    <a:lstStyle/>
                    <a:p>
                      <a:endParaRPr lang="en-VN"/>
                    </a:p>
                  </a:txBody>
                  <a:tcPr/>
                </a:tc>
                <a:tc>
                  <a:txBody>
                    <a:bodyPr/>
                    <a:lstStyle/>
                    <a:p>
                      <a:pPr algn="just">
                        <a:lnSpc>
                          <a:spcPct val="115000"/>
                        </a:lnSpc>
                      </a:pPr>
                      <a:endParaRPr lang="en-VN" sz="28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lnSpc>
                          <a:spcPct val="115000"/>
                        </a:lnSpc>
                      </a:pPr>
                      <a:r>
                        <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VN"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extLst>
                  <a:ext uri="{0D108BD9-81ED-4DB2-BD59-A6C34878D82A}">
                    <a16:rowId xmlns:a16="http://schemas.microsoft.com/office/drawing/2014/main" val="329655671"/>
                  </a:ext>
                </a:extLst>
              </a:tr>
              <a:tr h="845233">
                <a:tc vMerge="1">
                  <a:txBody>
                    <a:bodyPr/>
                    <a:lstStyle/>
                    <a:p>
                      <a:endParaRPr lang="en-VN"/>
                    </a:p>
                  </a:txBody>
                  <a:tcPr/>
                </a:tc>
                <a:tc>
                  <a:txBody>
                    <a:bodyPr/>
                    <a:lstStyle/>
                    <a:p>
                      <a:pPr algn="just">
                        <a:lnSpc>
                          <a:spcPct val="115000"/>
                        </a:lnSpc>
                      </a:pPr>
                      <a:endParaRPr lang="vi-VN" sz="28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941100"/>
                      </a:solidFill>
                      <a:prstDash val="solid"/>
                      <a:round/>
                      <a:headEnd type="none" w="med" len="med"/>
                      <a:tailEnd type="none" w="med" len="med"/>
                    </a:lnL>
                    <a:lnR w="12700" cap="flat" cmpd="sng" algn="ctr">
                      <a:solidFill>
                        <a:srgbClr val="941100"/>
                      </a:solidFill>
                      <a:prstDash val="solid"/>
                      <a:round/>
                      <a:headEnd type="none" w="med" len="med"/>
                      <a:tailEnd type="none" w="med" len="med"/>
                    </a:lnR>
                    <a:lnT w="12700" cap="flat" cmpd="sng" algn="ctr">
                      <a:solidFill>
                        <a:srgbClr val="941100"/>
                      </a:solidFill>
                      <a:prstDash val="solid"/>
                      <a:round/>
                      <a:headEnd type="none" w="med" len="med"/>
                      <a:tailEnd type="none" w="med" len="med"/>
                    </a:lnT>
                    <a:lnB w="12700" cap="flat" cmpd="sng" algn="ctr">
                      <a:solidFill>
                        <a:srgbClr val="941100"/>
                      </a:solidFill>
                      <a:prstDash val="solid"/>
                      <a:round/>
                      <a:headEnd type="none" w="med" len="med"/>
                      <a:tailEnd type="none" w="med" len="med"/>
                    </a:lnB>
                    <a:solidFill>
                      <a:schemeClr val="bg1"/>
                    </a:solidFill>
                  </a:tcPr>
                </a:tc>
                <a:extLst>
                  <a:ext uri="{0D108BD9-81ED-4DB2-BD59-A6C34878D82A}">
                    <a16:rowId xmlns:a16="http://schemas.microsoft.com/office/drawing/2014/main" val="2447013557"/>
                  </a:ext>
                </a:extLst>
              </a:tr>
            </a:tbl>
          </a:graphicData>
        </a:graphic>
      </p:graphicFrame>
      <p:sp>
        <p:nvSpPr>
          <p:cNvPr id="7" name="TextBox 6">
            <a:extLst>
              <a:ext uri="{FF2B5EF4-FFF2-40B4-BE49-F238E27FC236}">
                <a16:creationId xmlns:a16="http://schemas.microsoft.com/office/drawing/2014/main" id="{53A8F038-720A-854C-882B-941257E04209}"/>
              </a:ext>
            </a:extLst>
          </p:cNvPr>
          <p:cNvSpPr txBox="1"/>
          <p:nvPr/>
        </p:nvSpPr>
        <p:spPr>
          <a:xfrm>
            <a:off x="5163194" y="109049"/>
            <a:ext cx="3797300" cy="523220"/>
          </a:xfrm>
          <a:prstGeom prst="rect">
            <a:avLst/>
          </a:prstGeom>
          <a:noFill/>
        </p:spPr>
        <p:txBody>
          <a:bodyPr wrap="square" rtlCol="0">
            <a:spAutoFit/>
          </a:bodyPr>
          <a:lstStyle/>
          <a:p>
            <a:pPr algn="ctr"/>
            <a:r>
              <a:rPr lang="en-VN" sz="2800" dirty="0">
                <a:solidFill>
                  <a:srgbClr val="002060"/>
                </a:solidFill>
                <a:latin typeface="Times New Roman" panose="02020603050405020304" pitchFamily="18" charset="0"/>
                <a:cs typeface="Times New Roman" panose="02020603050405020304" pitchFamily="18" charset="0"/>
              </a:rPr>
              <a:t>Cổ tích</a:t>
            </a:r>
          </a:p>
        </p:txBody>
      </p:sp>
      <p:sp>
        <p:nvSpPr>
          <p:cNvPr id="11" name="TextBox 10">
            <a:extLst>
              <a:ext uri="{FF2B5EF4-FFF2-40B4-BE49-F238E27FC236}">
                <a16:creationId xmlns:a16="http://schemas.microsoft.com/office/drawing/2014/main" id="{1E9DCA85-861F-0245-9B9C-0CEC7DCF7519}"/>
              </a:ext>
            </a:extLst>
          </p:cNvPr>
          <p:cNvSpPr txBox="1"/>
          <p:nvPr/>
        </p:nvSpPr>
        <p:spPr>
          <a:xfrm>
            <a:off x="5092700" y="555956"/>
            <a:ext cx="3797300" cy="523220"/>
          </a:xfrm>
          <a:prstGeom prst="rect">
            <a:avLst/>
          </a:prstGeom>
          <a:noFill/>
        </p:spPr>
        <p:txBody>
          <a:bodyPr wrap="square" rtlCol="0">
            <a:spAutoFit/>
          </a:bodyPr>
          <a:lstStyle/>
          <a:p>
            <a:pPr algn="ctr"/>
            <a:r>
              <a:rPr lang="en-VN" sz="2800" dirty="0">
                <a:solidFill>
                  <a:srgbClr val="002060"/>
                </a:solidFill>
                <a:latin typeface="Times New Roman" panose="02020603050405020304" pitchFamily="18" charset="0"/>
                <a:cs typeface="Times New Roman" panose="02020603050405020304" pitchFamily="18" charset="0"/>
              </a:rPr>
              <a:t>Tự sự</a:t>
            </a:r>
          </a:p>
        </p:txBody>
      </p:sp>
      <p:sp>
        <p:nvSpPr>
          <p:cNvPr id="12" name="TextBox 11">
            <a:extLst>
              <a:ext uri="{FF2B5EF4-FFF2-40B4-BE49-F238E27FC236}">
                <a16:creationId xmlns:a16="http://schemas.microsoft.com/office/drawing/2014/main" id="{D1BE0D73-8846-D741-A89F-10DF74B7035C}"/>
              </a:ext>
            </a:extLst>
          </p:cNvPr>
          <p:cNvSpPr txBox="1"/>
          <p:nvPr/>
        </p:nvSpPr>
        <p:spPr>
          <a:xfrm>
            <a:off x="5092700" y="1079176"/>
            <a:ext cx="3797300" cy="523220"/>
          </a:xfrm>
          <a:prstGeom prst="rect">
            <a:avLst/>
          </a:prstGeom>
          <a:noFill/>
        </p:spPr>
        <p:txBody>
          <a:bodyPr wrap="square" rtlCol="0">
            <a:spAutoFit/>
          </a:bodyPr>
          <a:lstStyle/>
          <a:p>
            <a:pPr algn="ctr"/>
            <a:r>
              <a:rPr lang="en-US" sz="2800" dirty="0">
                <a:solidFill>
                  <a:srgbClr val="002060"/>
                </a:solidFill>
                <a:latin typeface="Times New Roman" panose="02020603050405020304" pitchFamily="18" charset="0"/>
                <a:cs typeface="Times New Roman" panose="02020603050405020304" pitchFamily="18" charset="0"/>
              </a:rPr>
              <a:t>N</a:t>
            </a:r>
            <a:r>
              <a:rPr lang="en-VN" sz="2800" dirty="0">
                <a:solidFill>
                  <a:srgbClr val="002060"/>
                </a:solidFill>
                <a:latin typeface="Times New Roman" panose="02020603050405020304" pitchFamily="18" charset="0"/>
                <a:cs typeface="Times New Roman" panose="02020603050405020304" pitchFamily="18" charset="0"/>
              </a:rPr>
              <a:t>gôi thứ ba</a:t>
            </a:r>
          </a:p>
        </p:txBody>
      </p:sp>
      <p:sp>
        <p:nvSpPr>
          <p:cNvPr id="13" name="TextBox 12">
            <a:extLst>
              <a:ext uri="{FF2B5EF4-FFF2-40B4-BE49-F238E27FC236}">
                <a16:creationId xmlns:a16="http://schemas.microsoft.com/office/drawing/2014/main" id="{61063978-DE05-CB46-B8D3-318361596C56}"/>
              </a:ext>
            </a:extLst>
          </p:cNvPr>
          <p:cNvSpPr txBox="1"/>
          <p:nvPr/>
        </p:nvSpPr>
        <p:spPr>
          <a:xfrm>
            <a:off x="3143154" y="1637056"/>
            <a:ext cx="8110242" cy="1384995"/>
          </a:xfrm>
          <a:prstGeom prst="rect">
            <a:avLst/>
          </a:prstGeom>
          <a:noFill/>
        </p:spPr>
        <p:txBody>
          <a:bodyPr wrap="square" rtlCol="0">
            <a:spAutoFit/>
          </a:bodyPr>
          <a:lstStyle/>
          <a:p>
            <a:pPr algn="just"/>
            <a:r>
              <a:rPr lang="vi-VN" sz="2800" dirty="0">
                <a:solidFill>
                  <a:srgbClr val="002060"/>
                </a:solidFill>
                <a:latin typeface="Times New Roman" panose="02020603050405020304" pitchFamily="18" charset="0"/>
                <a:cs typeface="Times New Roman" panose="02020603050405020304" pitchFamily="18" charset="0"/>
              </a:rPr>
              <a:t>Thạch Sanh, Lí Thông, mẹ Lí Thông, Công chúa, Thái tử con vua Thuỷ Tề, Chằn Tinh, Đại bàng, quân 18 nước chư hầu. </a:t>
            </a:r>
            <a:endParaRPr lang="en-VN" sz="2800" dirty="0">
              <a:solidFill>
                <a:srgbClr val="00206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0DB8945-58F2-2547-923A-4FB6E058749A}"/>
              </a:ext>
            </a:extLst>
          </p:cNvPr>
          <p:cNvSpPr txBox="1"/>
          <p:nvPr/>
        </p:nvSpPr>
        <p:spPr>
          <a:xfrm>
            <a:off x="5092700" y="3116655"/>
            <a:ext cx="3797300" cy="523220"/>
          </a:xfrm>
          <a:prstGeom prst="rect">
            <a:avLst/>
          </a:prstGeom>
          <a:noFill/>
        </p:spPr>
        <p:txBody>
          <a:bodyPr wrap="square" rtlCol="0">
            <a:spAutoFit/>
          </a:bodyPr>
          <a:lstStyle/>
          <a:p>
            <a:pPr algn="ctr"/>
            <a:r>
              <a:rPr lang="vi-VN" sz="2800" dirty="0">
                <a:solidFill>
                  <a:srgbClr val="002060"/>
                </a:solidFill>
                <a:latin typeface="Times New Roman" panose="02020603050405020304" pitchFamily="18" charset="0"/>
                <a:cs typeface="Times New Roman" panose="02020603050405020304" pitchFamily="18" charset="0"/>
              </a:rPr>
              <a:t>Thạch Sanh</a:t>
            </a:r>
            <a:endParaRPr lang="en-VN" sz="2800" dirty="0">
              <a:solidFill>
                <a:srgbClr val="00206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B0EC1EB-1295-004F-9BAC-F764B00165F2}"/>
              </a:ext>
            </a:extLst>
          </p:cNvPr>
          <p:cNvSpPr txBox="1"/>
          <p:nvPr/>
        </p:nvSpPr>
        <p:spPr>
          <a:xfrm>
            <a:off x="2828544" y="3702795"/>
            <a:ext cx="8110243" cy="954107"/>
          </a:xfrm>
          <a:prstGeom prst="rect">
            <a:avLst/>
          </a:prstGeom>
          <a:noFill/>
        </p:spPr>
        <p:txBody>
          <a:bodyPr wrap="square" rtlCol="0">
            <a:spAutoFit/>
          </a:bodyPr>
          <a:lstStyle/>
          <a:p>
            <a:pPr algn="just"/>
            <a:r>
              <a:rPr lang="vi-VN" sz="2800" dirty="0">
                <a:solidFill>
                  <a:srgbClr val="002060"/>
                </a:solidFill>
                <a:latin typeface="Times New Roman" panose="02020603050405020304" pitchFamily="18" charset="0"/>
                <a:cs typeface="Times New Roman" panose="02020603050405020304" pitchFamily="18" charset="0"/>
              </a:rPr>
              <a:t>Phần 1 (từ đầu đến “mọi phép thần thông”): Sự ra đời và lớn lên của Thạch Sanh.</a:t>
            </a:r>
            <a:endParaRPr lang="en-VN" sz="2800"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E33397A-C55B-CC43-BB59-B396BB762834}"/>
              </a:ext>
            </a:extLst>
          </p:cNvPr>
          <p:cNvSpPr txBox="1"/>
          <p:nvPr/>
        </p:nvSpPr>
        <p:spPr>
          <a:xfrm>
            <a:off x="2909946" y="4815551"/>
            <a:ext cx="8110243" cy="954107"/>
          </a:xfrm>
          <a:prstGeom prst="rect">
            <a:avLst/>
          </a:prstGeom>
          <a:noFill/>
        </p:spPr>
        <p:txBody>
          <a:bodyPr wrap="square" rtlCol="0">
            <a:spAutoFit/>
          </a:bodyPr>
          <a:lstStyle/>
          <a:p>
            <a:pPr algn="just"/>
            <a:r>
              <a:rPr lang="vi-VN" sz="2800" dirty="0">
                <a:solidFill>
                  <a:srgbClr val="002060"/>
                </a:solidFill>
                <a:latin typeface="Times New Roman" panose="02020603050405020304" pitchFamily="18" charset="0"/>
                <a:cs typeface="Times New Roman" panose="02020603050405020304" pitchFamily="18" charset="0"/>
              </a:rPr>
              <a:t>Phần 2 (tiếp đến “kéo nhau về nước”): Những thử thách và chiến công của Thạch Sanh</a:t>
            </a:r>
            <a:endParaRPr lang="en-VN" sz="2800" dirty="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C0EB725-C364-1147-9AA0-8FE617099D27}"/>
              </a:ext>
            </a:extLst>
          </p:cNvPr>
          <p:cNvSpPr txBox="1"/>
          <p:nvPr/>
        </p:nvSpPr>
        <p:spPr>
          <a:xfrm>
            <a:off x="2839361" y="6039290"/>
            <a:ext cx="8555023" cy="523220"/>
          </a:xfrm>
          <a:prstGeom prst="rect">
            <a:avLst/>
          </a:prstGeom>
          <a:noFill/>
        </p:spPr>
        <p:txBody>
          <a:bodyPr wrap="square" rtlCol="0">
            <a:spAutoFit/>
          </a:bodyPr>
          <a:lstStyle/>
          <a:p>
            <a:pPr algn="just"/>
            <a:r>
              <a:rPr lang="vi-VN" sz="2800" dirty="0">
                <a:solidFill>
                  <a:srgbClr val="002060"/>
                </a:solidFill>
                <a:latin typeface="Times New Roman" panose="02020603050405020304" pitchFamily="18" charset="0"/>
                <a:cs typeface="Times New Roman" panose="02020603050405020304" pitchFamily="18" charset="0"/>
              </a:rPr>
              <a:t>Phần 3 (còn lại): Thạch Sanh được vua nhường ngôi.</a:t>
            </a:r>
            <a:endParaRPr lang="en-VN"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33643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 calcmode="lin" valueType="num">
                                      <p:cBhvr additive="base">
                                        <p:cTn id="37" dur="500"/>
                                        <p:tgtEl>
                                          <p:spTgt spid="16">
                                            <p:txEl>
                                              <p:pRg st="0" end="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strips(downLeft)">
                                      <p:cBhvr>
                                        <p:cTn id="4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1600" dirty="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864025" y="3256738"/>
            <a:ext cx="7888392" cy="1777533"/>
          </a:xfrm>
          <a:prstGeom prst="roundRect">
            <a:avLst>
              <a:gd name="adj" fmla="val 11293"/>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6400" b="1" dirty="0" err="1">
                <a:solidFill>
                  <a:srgbClr val="FF0000"/>
                </a:solidFill>
                <a:latin typeface="Times New Roman" pitchFamily="18" charset="0"/>
                <a:ea typeface="微软雅黑" panose="020B0503020204020204" pitchFamily="34" charset="-122"/>
                <a:cs typeface="Times New Roman" pitchFamily="18" charset="0"/>
              </a:rPr>
              <a:t>Đọc</a:t>
            </a:r>
            <a:r>
              <a:rPr lang="en-US" altLang="zh-CN" sz="64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6400" b="1" dirty="0" err="1">
                <a:solidFill>
                  <a:srgbClr val="FF0000"/>
                </a:solidFill>
                <a:latin typeface="Times New Roman" pitchFamily="18" charset="0"/>
                <a:ea typeface="微软雅黑" panose="020B0503020204020204" pitchFamily="34" charset="-122"/>
                <a:cs typeface="Times New Roman" pitchFamily="18" charset="0"/>
              </a:rPr>
              <a:t>hiểu</a:t>
            </a:r>
            <a:r>
              <a:rPr lang="en-US" altLang="zh-CN" sz="64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6400" b="1" dirty="0" err="1">
                <a:solidFill>
                  <a:srgbClr val="FF0000"/>
                </a:solidFill>
                <a:latin typeface="Times New Roman" pitchFamily="18" charset="0"/>
                <a:ea typeface="微软雅黑" panose="020B0503020204020204" pitchFamily="34" charset="-122"/>
                <a:cs typeface="Times New Roman" pitchFamily="18" charset="0"/>
              </a:rPr>
              <a:t>văn</a:t>
            </a:r>
            <a:r>
              <a:rPr lang="en-US" altLang="zh-CN" sz="6400" b="1" dirty="0">
                <a:solidFill>
                  <a:srgbClr val="FF0000"/>
                </a:solidFill>
                <a:latin typeface="Times New Roman" pitchFamily="18" charset="0"/>
                <a:ea typeface="微软雅黑" panose="020B0503020204020204" pitchFamily="34" charset="-122"/>
                <a:cs typeface="Times New Roman" pitchFamily="18" charset="0"/>
              </a:rPr>
              <a:t> </a:t>
            </a:r>
            <a:r>
              <a:rPr lang="en-US" altLang="zh-CN" sz="6400" b="1" dirty="0" err="1">
                <a:solidFill>
                  <a:srgbClr val="FF0000"/>
                </a:solidFill>
                <a:latin typeface="Times New Roman" pitchFamily="18" charset="0"/>
                <a:ea typeface="微软雅黑" panose="020B0503020204020204" pitchFamily="34" charset="-122"/>
                <a:cs typeface="Times New Roman" pitchFamily="18" charset="0"/>
              </a:rPr>
              <a:t>bản</a:t>
            </a:r>
            <a:endParaRPr lang="en-US" altLang="zh-CN" sz="6400" b="1" dirty="0">
              <a:solidFill>
                <a:srgbClr val="FF0000"/>
              </a:solidFill>
              <a:latin typeface="Times New Roman" pitchFamily="18" charset="0"/>
              <a:ea typeface="微软雅黑" panose="020B0503020204020204" pitchFamily="34" charset="-122"/>
              <a:cs typeface="Times New Roman" pitchFamily="18" charset="0"/>
            </a:endParaRPr>
          </a:p>
        </p:txBody>
      </p:sp>
      <p:sp>
        <p:nvSpPr>
          <p:cNvPr id="25" name="MH_Other_2"/>
          <p:cNvSpPr/>
          <p:nvPr>
            <p:custDataLst>
              <p:tags r:id="rId3"/>
            </p:custDataLst>
          </p:nvPr>
        </p:nvSpPr>
        <p:spPr>
          <a:xfrm>
            <a:off x="5025681" y="1408948"/>
            <a:ext cx="891689" cy="891691"/>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5000" b="1" dirty="0">
                <a:solidFill>
                  <a:srgbClr val="FF0000"/>
                </a:solidFill>
                <a:ea typeface="微软雅黑" panose="020B0503020204020204" pitchFamily="34" charset="-122"/>
              </a:rPr>
              <a:t>II</a:t>
            </a:r>
            <a:r>
              <a:rPr lang="en-US" altLang="zh-CN" sz="5000" b="1" dirty="0">
                <a:solidFill>
                  <a:schemeClr val="bg1"/>
                </a:solidFill>
                <a:ea typeface="微软雅黑" panose="020B0503020204020204" pitchFamily="34" charset="-122"/>
              </a:rPr>
              <a:t>.</a:t>
            </a:r>
            <a:endParaRPr lang="zh-CN" altLang="en-US" sz="5000" b="1" dirty="0">
              <a:solidFill>
                <a:schemeClr val="bg1"/>
              </a:solidFill>
              <a:ea typeface="微软雅黑" panose="020B0503020204020204" pitchFamily="34" charset="-122"/>
            </a:endParaRPr>
          </a:p>
        </p:txBody>
      </p:sp>
    </p:spTree>
    <p:extLst>
      <p:ext uri="{BB962C8B-B14F-4D97-AF65-F5344CB8AC3E}">
        <p14:creationId xmlns:p14="http://schemas.microsoft.com/office/powerpoint/2010/main" val="30907418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TextBox 20"/>
          <p:cNvSpPr txBox="1"/>
          <p:nvPr/>
        </p:nvSpPr>
        <p:spPr>
          <a:xfrm>
            <a:off x="294246" y="1129701"/>
            <a:ext cx="7668055" cy="713076"/>
          </a:xfrm>
          <a:prstGeom prst="rect">
            <a:avLst/>
          </a:prstGeom>
          <a:noFill/>
        </p:spPr>
        <p:txBody>
          <a:bodyPr wrap="none" lIns="121917" tIns="60958" rIns="121917" bIns="60958" rtlCol="0" anchor="ctr">
            <a:spAutoFit/>
          </a:bodyPr>
          <a:lstStyle/>
          <a:p>
            <a:pPr>
              <a:lnSpc>
                <a:spcPct val="120000"/>
              </a:lnSpc>
            </a:pPr>
            <a:r>
              <a:rPr lang="en-US" sz="3500" b="1" dirty="0">
                <a:solidFill>
                  <a:srgbClr val="FF0000"/>
                </a:solidFill>
                <a:latin typeface="Times New Roman" panose="02020603050405020304" pitchFamily="18" charset="0"/>
                <a:cs typeface="Times New Roman" panose="02020603050405020304" pitchFamily="18" charset="0"/>
              </a:rPr>
              <a:t>a. </a:t>
            </a:r>
            <a:r>
              <a:rPr lang="en-US" sz="3500" b="1" dirty="0" err="1">
                <a:solidFill>
                  <a:srgbClr val="FF0000"/>
                </a:solidFill>
                <a:latin typeface="Times New Roman" panose="02020603050405020304" pitchFamily="18" charset="0"/>
                <a:cs typeface="Times New Roman" panose="02020603050405020304" pitchFamily="18" charset="0"/>
              </a:rPr>
              <a:t>Sự</a:t>
            </a:r>
            <a:r>
              <a:rPr lang="en-US" sz="3500" b="1" dirty="0">
                <a:solidFill>
                  <a:srgbClr val="FF0000"/>
                </a:solidFill>
                <a:latin typeface="Times New Roman" panose="02020603050405020304" pitchFamily="18" charset="0"/>
                <a:cs typeface="Times New Roman" panose="02020603050405020304" pitchFamily="18" charset="0"/>
              </a:rPr>
              <a:t> ra </a:t>
            </a:r>
            <a:r>
              <a:rPr lang="en-US" sz="3500" b="1" dirty="0" err="1">
                <a:solidFill>
                  <a:srgbClr val="FF0000"/>
                </a:solidFill>
                <a:latin typeface="Times New Roman" panose="02020603050405020304" pitchFamily="18" charset="0"/>
                <a:cs typeface="Times New Roman" panose="02020603050405020304" pitchFamily="18" charset="0"/>
              </a:rPr>
              <a:t>đời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và</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lớn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lên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của</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Thạch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Sanh</a:t>
            </a:r>
            <a:endParaRPr lang="en-US" sz="3500" b="1" dirty="0">
              <a:solidFill>
                <a:srgbClr val="FF0000"/>
              </a:solidFill>
              <a:latin typeface="Times New Roman" panose="02020603050405020304" pitchFamily="18" charset="0"/>
              <a:cs typeface="Times New Roman" panose="02020603050405020304" pitchFamily="18" charset="0"/>
            </a:endParaRPr>
          </a:p>
        </p:txBody>
      </p:sp>
      <p:pic>
        <p:nvPicPr>
          <p:cNvPr id="7" name="Picture 2" descr="F:\未标题-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4226058" y="3374853"/>
            <a:ext cx="2586699" cy="3483147"/>
          </a:xfrm>
          <a:prstGeom prst="rect">
            <a:avLst/>
          </a:prstGeom>
          <a:noFill/>
          <a:extLst>
            <a:ext uri="{909E8E84-426E-40DD-AFC4-6F175D3DCCD1}">
              <a14:hiddenFill xmlns:a14="http://schemas.microsoft.com/office/drawing/2010/main">
                <a:solidFill>
                  <a:srgbClr val="FFFFFF"/>
                </a:solidFill>
              </a14:hiddenFill>
            </a:ext>
          </a:extLst>
        </p:spPr>
      </p:pic>
      <p:sp>
        <p:nvSpPr>
          <p:cNvPr id="15" name="Pentagon 14">
            <a:extLst>
              <a:ext uri="{FF2B5EF4-FFF2-40B4-BE49-F238E27FC236}">
                <a16:creationId xmlns:a16="http://schemas.microsoft.com/office/drawing/2014/main" id="{FC099680-203F-7B40-A51C-91FC77178AAE}"/>
              </a:ext>
            </a:extLst>
          </p:cNvPr>
          <p:cNvSpPr/>
          <p:nvPr/>
        </p:nvSpPr>
        <p:spPr>
          <a:xfrm>
            <a:off x="0" y="297712"/>
            <a:ext cx="541324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1. Nhân vật Thạch Sanh</a:t>
            </a:r>
          </a:p>
        </p:txBody>
      </p:sp>
      <p:sp>
        <p:nvSpPr>
          <p:cNvPr id="16" name="Cloud Callout 15">
            <a:extLst>
              <a:ext uri="{FF2B5EF4-FFF2-40B4-BE49-F238E27FC236}">
                <a16:creationId xmlns:a16="http://schemas.microsoft.com/office/drawing/2014/main" id="{8F2062E7-FBAA-064C-BAB5-0AB85EFF0B99}"/>
              </a:ext>
            </a:extLst>
          </p:cNvPr>
          <p:cNvSpPr/>
          <p:nvPr/>
        </p:nvSpPr>
        <p:spPr>
          <a:xfrm rot="1468974">
            <a:off x="6333072" y="2423563"/>
            <a:ext cx="6040372" cy="2859154"/>
          </a:xfrm>
          <a:prstGeom prst="cloudCallout">
            <a:avLst>
              <a:gd name="adj1" fmla="val -21502"/>
              <a:gd name="adj2" fmla="val 87588"/>
            </a:avLst>
          </a:prstGeom>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a:latin typeface="Times New Roman" panose="02020603050405020304" pitchFamily="18" charset="0"/>
              <a:cs typeface="Times New Roman" pitchFamily="18" charset="0"/>
            </a:endParaRPr>
          </a:p>
        </p:txBody>
      </p:sp>
      <p:sp>
        <p:nvSpPr>
          <p:cNvPr id="17" name="Rectangle 16">
            <a:extLst>
              <a:ext uri="{FF2B5EF4-FFF2-40B4-BE49-F238E27FC236}">
                <a16:creationId xmlns:a16="http://schemas.microsoft.com/office/drawing/2014/main" id="{4A91D189-7CF0-B647-A94F-55709CC773E1}"/>
              </a:ext>
            </a:extLst>
          </p:cNvPr>
          <p:cNvSpPr/>
          <p:nvPr/>
        </p:nvSpPr>
        <p:spPr>
          <a:xfrm rot="1044545">
            <a:off x="6800204" y="3053069"/>
            <a:ext cx="4608446" cy="1107992"/>
          </a:xfrm>
          <a:prstGeom prst="rect">
            <a:avLst/>
          </a:prstGeom>
        </p:spPr>
        <p:txBody>
          <a:bodyPr wrap="square" lIns="121917" tIns="60958" rIns="121917" bIns="60958">
            <a:spAutoFit/>
          </a:bodyPr>
          <a:lstStyle/>
          <a:p>
            <a:pPr lvl="0" algn="ctr" fontAlgn="base">
              <a:spcBef>
                <a:spcPct val="0"/>
              </a:spcBef>
              <a:spcAft>
                <a:spcPct val="0"/>
              </a:spcAft>
            </a:pPr>
            <a:r>
              <a:rPr lang="vi-VN" sz="3200" i="1" dirty="0">
                <a:latin typeface="Times New Roman" pitchFamily="18" charset="0"/>
                <a:cs typeface="Times New Roman" pitchFamily="18" charset="0"/>
              </a:rPr>
              <a:t>Tìm những chi tiết kể lại sự ra đời của Thạch Sanh.</a:t>
            </a:r>
            <a:endParaRPr lang="en-US" sz="3200" i="1" dirty="0">
              <a:latin typeface="Times New Roman" pitchFamily="18" charset="0"/>
              <a:cs typeface="Times New Roman" pitchFamily="18" charset="0"/>
            </a:endParaRPr>
          </a:p>
        </p:txBody>
      </p:sp>
    </p:spTree>
    <p:extLst>
      <p:ext uri="{BB962C8B-B14F-4D97-AF65-F5344CB8AC3E}">
        <p14:creationId xmlns:p14="http://schemas.microsoft.com/office/powerpoint/2010/main" val="23783423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2" descr="F:\未标题-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7111336" y="3473768"/>
            <a:ext cx="2586699" cy="3483147"/>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Callout 12"/>
          <p:cNvSpPr/>
          <p:nvPr/>
        </p:nvSpPr>
        <p:spPr>
          <a:xfrm rot="1382070">
            <a:off x="7496930" y="618458"/>
            <a:ext cx="4962144" cy="3218888"/>
          </a:xfrm>
          <a:prstGeom prst="cloudCallout">
            <a:avLst>
              <a:gd name="adj1" fmla="val 17387"/>
              <a:gd name="adj2" fmla="val 83337"/>
            </a:avLst>
          </a:prstGeom>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14" name="Rectangle 13"/>
          <p:cNvSpPr/>
          <p:nvPr/>
        </p:nvSpPr>
        <p:spPr>
          <a:xfrm rot="438734">
            <a:off x="8443002" y="1046948"/>
            <a:ext cx="3233510" cy="2431431"/>
          </a:xfrm>
          <a:prstGeom prst="rect">
            <a:avLst/>
          </a:prstGeom>
        </p:spPr>
        <p:txBody>
          <a:bodyPr wrap="square" lIns="121917" tIns="60958" rIns="121917" bIns="60958">
            <a:spAutoFit/>
          </a:bodyPr>
          <a:lstStyle/>
          <a:p>
            <a:pPr lvl="0" algn="ctr" fontAlgn="base">
              <a:spcBef>
                <a:spcPct val="0"/>
              </a:spcBef>
              <a:spcAft>
                <a:spcPct val="0"/>
              </a:spcAft>
            </a:pPr>
            <a:r>
              <a:rPr lang="vi-VN" sz="2500" i="1" dirty="0">
                <a:latin typeface="Times New Roman" pitchFamily="18" charset="0"/>
                <a:cs typeface="Times New Roman" pitchFamily="18" charset="0"/>
              </a:rPr>
              <a:t>Có ý kiến cho rằng xuất thân của Thạch Sanh vừa bình dị nhưng cũng rất thần kì. Em có đồng ý không? Tại sao?</a:t>
            </a:r>
            <a:endParaRPr lang="en-US" sz="2500" i="1" dirty="0">
              <a:latin typeface="Times New Roman" pitchFamily="18" charset="0"/>
              <a:cs typeface="Times New Roman" pitchFamily="18" charset="0"/>
            </a:endParaRPr>
          </a:p>
        </p:txBody>
      </p:sp>
      <p:sp>
        <p:nvSpPr>
          <p:cNvPr id="15" name="Pentagon 14">
            <a:extLst>
              <a:ext uri="{FF2B5EF4-FFF2-40B4-BE49-F238E27FC236}">
                <a16:creationId xmlns:a16="http://schemas.microsoft.com/office/drawing/2014/main" id="{FC099680-203F-7B40-A51C-91FC77178AAE}"/>
              </a:ext>
            </a:extLst>
          </p:cNvPr>
          <p:cNvSpPr/>
          <p:nvPr/>
        </p:nvSpPr>
        <p:spPr>
          <a:xfrm>
            <a:off x="0" y="297712"/>
            <a:ext cx="830141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a. Sự ra đời và lớn lên của Thạch Sanh</a:t>
            </a:r>
          </a:p>
        </p:txBody>
      </p:sp>
      <p:graphicFrame>
        <p:nvGraphicFramePr>
          <p:cNvPr id="2" name="Table 2">
            <a:extLst>
              <a:ext uri="{FF2B5EF4-FFF2-40B4-BE49-F238E27FC236}">
                <a16:creationId xmlns:a16="http://schemas.microsoft.com/office/drawing/2014/main" id="{A7B98638-9B99-D948-A0DF-1F7818BBADE1}"/>
              </a:ext>
            </a:extLst>
          </p:cNvPr>
          <p:cNvGraphicFramePr>
            <a:graphicFrameLocks noGrp="1"/>
          </p:cNvGraphicFramePr>
          <p:nvPr/>
        </p:nvGraphicFramePr>
        <p:xfrm>
          <a:off x="373904" y="1293960"/>
          <a:ext cx="6888420" cy="646962"/>
        </p:xfrm>
        <a:graphic>
          <a:graphicData uri="http://schemas.openxmlformats.org/drawingml/2006/table">
            <a:tbl>
              <a:tblPr firstRow="1" bandRow="1">
                <a:tableStyleId>{5C22544A-7EE6-4342-B048-85BDC9FD1C3A}</a:tableStyleId>
              </a:tblPr>
              <a:tblGrid>
                <a:gridCol w="6888420">
                  <a:extLst>
                    <a:ext uri="{9D8B030D-6E8A-4147-A177-3AD203B41FA5}">
                      <a16:colId xmlns:a16="http://schemas.microsoft.com/office/drawing/2014/main" val="1956482250"/>
                    </a:ext>
                  </a:extLst>
                </a:gridCol>
              </a:tblGrid>
              <a:tr h="646962">
                <a:tc>
                  <a:txBody>
                    <a:bodyPr/>
                    <a:lstStyle/>
                    <a:p>
                      <a:pPr algn="ctr"/>
                      <a:r>
                        <a:rPr lang="en-VN" sz="2800" dirty="0">
                          <a:solidFill>
                            <a:schemeClr val="tx1"/>
                          </a:solidFill>
                          <a:latin typeface="#9Slide03 Arima Madurai" pitchFamily="2" charset="77"/>
                          <a:cs typeface="#9Slide03 Arima Madurai" pitchFamily="2" charset="77"/>
                        </a:rPr>
                        <a:t>Sự ra đời và lớn lên của Thạch Sanh</a:t>
                      </a:r>
                    </a:p>
                  </a:txBody>
                  <a:tcPr anchor="b">
                    <a:lnL w="38100" cap="flat" cmpd="sng" algn="ctr">
                      <a:solidFill>
                        <a:schemeClr val="bg2">
                          <a:lumMod val="25000"/>
                        </a:schemeClr>
                      </a:solidFill>
                      <a:prstDash val="solid"/>
                      <a:round/>
                      <a:headEnd type="none" w="med" len="med"/>
                      <a:tailEnd type="none" w="med" len="med"/>
                    </a:lnL>
                    <a:lnR w="38100" cap="flat" cmpd="sng" algn="ctr">
                      <a:solidFill>
                        <a:schemeClr val="bg2">
                          <a:lumMod val="25000"/>
                        </a:schemeClr>
                      </a:solidFill>
                      <a:prstDash val="solid"/>
                      <a:round/>
                      <a:headEnd type="none" w="med" len="med"/>
                      <a:tailEnd type="none" w="med" len="med"/>
                    </a:lnR>
                    <a:lnT w="38100" cap="flat" cmpd="sng" algn="ctr">
                      <a:solidFill>
                        <a:schemeClr val="bg2">
                          <a:lumMod val="25000"/>
                        </a:schemeClr>
                      </a:solidFill>
                      <a:prstDash val="solid"/>
                      <a:round/>
                      <a:headEnd type="none" w="med" len="med"/>
                      <a:tailEnd type="none" w="med" len="med"/>
                    </a:lnT>
                    <a:lnB w="38100" cap="flat" cmpd="sng" algn="ctr">
                      <a:solidFill>
                        <a:schemeClr val="bg2">
                          <a:lumMod val="2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35177950"/>
                  </a:ext>
                </a:extLst>
              </a:tr>
            </a:tbl>
          </a:graphicData>
        </a:graphic>
      </p:graphicFrame>
      <p:sp>
        <p:nvSpPr>
          <p:cNvPr id="3" name="Rectangle 2">
            <a:extLst>
              <a:ext uri="{FF2B5EF4-FFF2-40B4-BE49-F238E27FC236}">
                <a16:creationId xmlns:a16="http://schemas.microsoft.com/office/drawing/2014/main" id="{2FA66439-0A9A-7944-A292-D781BF7B1C6B}"/>
              </a:ext>
            </a:extLst>
          </p:cNvPr>
          <p:cNvSpPr/>
          <p:nvPr/>
        </p:nvSpPr>
        <p:spPr>
          <a:xfrm>
            <a:off x="373903" y="2382016"/>
            <a:ext cx="3156105" cy="650658"/>
          </a:xfrm>
          <a:prstGeom prst="rect">
            <a:avLst/>
          </a:prstGeom>
          <a:solidFill>
            <a:schemeClr val="accent2">
              <a:lumMod val="20000"/>
              <a:lumOff val="8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b"/>
          <a:lstStyle/>
          <a:p>
            <a:pPr algn="ctr"/>
            <a:r>
              <a:rPr lang="en-VN" sz="2800" b="1" dirty="0">
                <a:solidFill>
                  <a:schemeClr val="tx1"/>
                </a:solidFill>
                <a:latin typeface="Times New Roman" panose="02020603050405020304" pitchFamily="18" charset="0"/>
                <a:cs typeface="Times New Roman" panose="02020603050405020304" pitchFamily="18" charset="0"/>
              </a:rPr>
              <a:t>Bình thường</a:t>
            </a:r>
          </a:p>
        </p:txBody>
      </p:sp>
      <p:sp>
        <p:nvSpPr>
          <p:cNvPr id="11" name="Rectangle 10">
            <a:extLst>
              <a:ext uri="{FF2B5EF4-FFF2-40B4-BE49-F238E27FC236}">
                <a16:creationId xmlns:a16="http://schemas.microsoft.com/office/drawing/2014/main" id="{A5D4714F-6461-F147-A096-C1928527EEC9}"/>
              </a:ext>
            </a:extLst>
          </p:cNvPr>
          <p:cNvSpPr/>
          <p:nvPr/>
        </p:nvSpPr>
        <p:spPr>
          <a:xfrm>
            <a:off x="4106219" y="2382016"/>
            <a:ext cx="3156105" cy="650658"/>
          </a:xfrm>
          <a:prstGeom prst="rect">
            <a:avLst/>
          </a:prstGeom>
          <a:solidFill>
            <a:schemeClr val="accent2">
              <a:lumMod val="20000"/>
              <a:lumOff val="8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b"/>
          <a:lstStyle/>
          <a:p>
            <a:pPr algn="ctr"/>
            <a:r>
              <a:rPr lang="en-VN" sz="2800" b="1" dirty="0">
                <a:solidFill>
                  <a:schemeClr val="tx1"/>
                </a:solidFill>
                <a:latin typeface="Times New Roman" panose="02020603050405020304" pitchFamily="18" charset="0"/>
                <a:cs typeface="Times New Roman" panose="02020603050405020304" pitchFamily="18" charset="0"/>
              </a:rPr>
              <a:t>Khác thường</a:t>
            </a:r>
          </a:p>
        </p:txBody>
      </p:sp>
      <p:cxnSp>
        <p:nvCxnSpPr>
          <p:cNvPr id="5" name="Straight Arrow Connector 4">
            <a:extLst>
              <a:ext uri="{FF2B5EF4-FFF2-40B4-BE49-F238E27FC236}">
                <a16:creationId xmlns:a16="http://schemas.microsoft.com/office/drawing/2014/main" id="{DB503EBE-9BC9-BF45-A6F8-DA6746DA06CE}"/>
              </a:ext>
            </a:extLst>
          </p:cNvPr>
          <p:cNvCxnSpPr>
            <a:endCxn id="3" idx="0"/>
          </p:cNvCxnSpPr>
          <p:nvPr/>
        </p:nvCxnSpPr>
        <p:spPr>
          <a:xfrm flipH="1">
            <a:off x="1951956" y="1911285"/>
            <a:ext cx="1907615" cy="4707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ACF7B489-2E7D-BA4A-B206-6B841230AF29}"/>
              </a:ext>
            </a:extLst>
          </p:cNvPr>
          <p:cNvCxnSpPr>
            <a:cxnSpLocks/>
            <a:endCxn id="11" idx="0"/>
          </p:cNvCxnSpPr>
          <p:nvPr/>
        </p:nvCxnSpPr>
        <p:spPr>
          <a:xfrm>
            <a:off x="3818115" y="1939795"/>
            <a:ext cx="1866157" cy="4422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Rectangle 18">
            <a:extLst>
              <a:ext uri="{FF2B5EF4-FFF2-40B4-BE49-F238E27FC236}">
                <a16:creationId xmlns:a16="http://schemas.microsoft.com/office/drawing/2014/main" id="{AC18EFFE-F665-6D43-845C-14348C591E3F}"/>
              </a:ext>
            </a:extLst>
          </p:cNvPr>
          <p:cNvSpPr/>
          <p:nvPr/>
        </p:nvSpPr>
        <p:spPr>
          <a:xfrm>
            <a:off x="373903" y="3361594"/>
            <a:ext cx="3156105" cy="1769276"/>
          </a:xfrm>
          <a:prstGeom prst="rect">
            <a:avLst/>
          </a:prstGeom>
          <a:solidFill>
            <a:schemeClr val="accent5">
              <a:lumMod val="20000"/>
              <a:lumOff val="8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algn="just"/>
            <a:r>
              <a:rPr lang="en-VN" sz="2800" b="1" dirty="0">
                <a:solidFill>
                  <a:schemeClr val="tx1"/>
                </a:solidFill>
                <a:latin typeface="Times New Roman" panose="02020603050405020304" pitchFamily="18" charset="0"/>
                <a:cs typeface="Times New Roman" panose="02020603050405020304" pitchFamily="18" charset="0"/>
              </a:rPr>
              <a:t>Chi tiết:</a:t>
            </a:r>
          </a:p>
        </p:txBody>
      </p:sp>
      <p:sp>
        <p:nvSpPr>
          <p:cNvPr id="20" name="Rectangle 19">
            <a:extLst>
              <a:ext uri="{FF2B5EF4-FFF2-40B4-BE49-F238E27FC236}">
                <a16:creationId xmlns:a16="http://schemas.microsoft.com/office/drawing/2014/main" id="{25B53099-030C-BC4D-B587-A0A946230D0E}"/>
              </a:ext>
            </a:extLst>
          </p:cNvPr>
          <p:cNvSpPr/>
          <p:nvPr/>
        </p:nvSpPr>
        <p:spPr>
          <a:xfrm>
            <a:off x="4106219" y="3361594"/>
            <a:ext cx="3156105" cy="1769276"/>
          </a:xfrm>
          <a:prstGeom prst="rect">
            <a:avLst/>
          </a:prstGeom>
          <a:solidFill>
            <a:schemeClr val="accent5">
              <a:lumMod val="20000"/>
              <a:lumOff val="8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algn="just"/>
            <a:r>
              <a:rPr lang="en-VN" sz="2800" b="1" dirty="0">
                <a:solidFill>
                  <a:schemeClr val="tx1"/>
                </a:solidFill>
                <a:latin typeface="Times New Roman" panose="02020603050405020304" pitchFamily="18" charset="0"/>
                <a:cs typeface="Times New Roman" panose="02020603050405020304" pitchFamily="18" charset="0"/>
              </a:rPr>
              <a:t>Chi tiết:</a:t>
            </a:r>
          </a:p>
        </p:txBody>
      </p:sp>
      <p:sp>
        <p:nvSpPr>
          <p:cNvPr id="22" name="Rectangle 21">
            <a:extLst>
              <a:ext uri="{FF2B5EF4-FFF2-40B4-BE49-F238E27FC236}">
                <a16:creationId xmlns:a16="http://schemas.microsoft.com/office/drawing/2014/main" id="{4F7D7326-3ED9-E64E-9FE4-F8D53EC0103D}"/>
              </a:ext>
            </a:extLst>
          </p:cNvPr>
          <p:cNvSpPr/>
          <p:nvPr/>
        </p:nvSpPr>
        <p:spPr>
          <a:xfrm>
            <a:off x="425434" y="5655382"/>
            <a:ext cx="6836890" cy="904906"/>
          </a:xfrm>
          <a:prstGeom prst="rect">
            <a:avLst/>
          </a:prstGeom>
          <a:solidFill>
            <a:schemeClr val="accent4">
              <a:lumMod val="20000"/>
              <a:lumOff val="8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algn="just"/>
            <a:r>
              <a:rPr lang="en-VN" sz="2800" b="1" dirty="0">
                <a:solidFill>
                  <a:schemeClr val="tx1"/>
                </a:solidFill>
                <a:latin typeface="Times New Roman" panose="02020603050405020304" pitchFamily="18" charset="0"/>
                <a:cs typeface="Times New Roman" panose="02020603050405020304" pitchFamily="18" charset="0"/>
              </a:rPr>
              <a:t>Ý nghĩa:</a:t>
            </a:r>
          </a:p>
        </p:txBody>
      </p:sp>
      <p:cxnSp>
        <p:nvCxnSpPr>
          <p:cNvPr id="24" name="Straight Arrow Connector 23">
            <a:extLst>
              <a:ext uri="{FF2B5EF4-FFF2-40B4-BE49-F238E27FC236}">
                <a16:creationId xmlns:a16="http://schemas.microsoft.com/office/drawing/2014/main" id="{528E4D49-80BE-174A-8A1F-C1CBAE0BF3B6}"/>
              </a:ext>
            </a:extLst>
          </p:cNvPr>
          <p:cNvCxnSpPr>
            <a:cxnSpLocks/>
            <a:stCxn id="3" idx="2"/>
            <a:endCxn id="19" idx="0"/>
          </p:cNvCxnSpPr>
          <p:nvPr/>
        </p:nvCxnSpPr>
        <p:spPr>
          <a:xfrm>
            <a:off x="1951956" y="3032674"/>
            <a:ext cx="0" cy="3289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A62959B-8CD5-B644-A3E4-12D7779E847D}"/>
              </a:ext>
            </a:extLst>
          </p:cNvPr>
          <p:cNvCxnSpPr>
            <a:cxnSpLocks/>
          </p:cNvCxnSpPr>
          <p:nvPr/>
        </p:nvCxnSpPr>
        <p:spPr>
          <a:xfrm>
            <a:off x="5684271" y="3032674"/>
            <a:ext cx="0" cy="3289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224263BC-107C-DD41-A924-63A17548CAA1}"/>
              </a:ext>
            </a:extLst>
          </p:cNvPr>
          <p:cNvCxnSpPr>
            <a:cxnSpLocks/>
          </p:cNvCxnSpPr>
          <p:nvPr/>
        </p:nvCxnSpPr>
        <p:spPr>
          <a:xfrm>
            <a:off x="1951955" y="5130870"/>
            <a:ext cx="0" cy="524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A9DE1316-362E-D249-8F90-446B26295451}"/>
              </a:ext>
            </a:extLst>
          </p:cNvPr>
          <p:cNvCxnSpPr>
            <a:cxnSpLocks/>
          </p:cNvCxnSpPr>
          <p:nvPr/>
        </p:nvCxnSpPr>
        <p:spPr>
          <a:xfrm>
            <a:off x="5684270" y="5130870"/>
            <a:ext cx="0" cy="5245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63646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par>
                                <p:cTn id="25" presetID="3" presetClass="entr" presetSubtype="1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500"/>
                                        <p:tgtEl>
                                          <p:spTgt spid="1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linds(horizontal)">
                                      <p:cBhvr>
                                        <p:cTn id="33" dur="500"/>
                                        <p:tgtEl>
                                          <p:spTgt spid="2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linds(horizontal)">
                                      <p:cBhvr>
                                        <p:cTn id="36" dur="500"/>
                                        <p:tgtEl>
                                          <p:spTgt spid="22"/>
                                        </p:tgtEl>
                                      </p:cBhvr>
                                    </p:animEffect>
                                  </p:childTnLst>
                                </p:cTn>
                              </p:par>
                              <p:par>
                                <p:cTn id="37" presetID="3" presetClass="entr" presetSubtype="1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par>
                                <p:cTn id="40" presetID="3" presetClass="entr" presetSubtype="1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par>
                                <p:cTn id="43" presetID="3" presetClass="entr" presetSubtype="1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500"/>
                                        <p:tgtEl>
                                          <p:spTgt spid="26"/>
                                        </p:tgtEl>
                                      </p:cBhvr>
                                    </p:animEffect>
                                  </p:childTnLst>
                                </p:cTn>
                              </p:par>
                              <p:par>
                                <p:cTn id="46" presetID="3" presetClass="entr" presetSubtype="1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linds(horizontal)">
                                      <p:cBhvr>
                                        <p:cTn id="48" dur="500"/>
                                        <p:tgtEl>
                                          <p:spTgt spid="27"/>
                                        </p:tgtEl>
                                      </p:cBhvr>
                                    </p:animEffect>
                                  </p:childTnLst>
                                </p:cTn>
                              </p:par>
                              <p:par>
                                <p:cTn id="49" presetID="5" presetClass="entr" presetSubtype="1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checkerboard(across)">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1" grpId="0" animBg="1"/>
      <p:bldP spid="19" grpId="0" animBg="1"/>
      <p:bldP spid="20"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bird in a tree&#10;&#10;Description automatically generated with medium confidence">
            <a:extLst>
              <a:ext uri="{FF2B5EF4-FFF2-40B4-BE49-F238E27FC236}">
                <a16:creationId xmlns:a16="http://schemas.microsoft.com/office/drawing/2014/main" id="{73EE5D31-505B-C649-93F8-AF60D1516F49}"/>
              </a:ext>
            </a:extLst>
          </p:cNvPr>
          <p:cNvPicPr>
            <a:picLocks noChangeAspect="1"/>
          </p:cNvPicPr>
          <p:nvPr/>
        </p:nvPicPr>
        <p:blipFill rotWithShape="1">
          <a:blip r:embed="rId3">
            <a:extLst>
              <a:ext uri="{28A0092B-C50C-407E-A947-70E740481C1C}">
                <a14:useLocalDpi xmlns:a14="http://schemas.microsoft.com/office/drawing/2010/main" val="0"/>
              </a:ext>
            </a:extLst>
          </a:blip>
          <a:srcRect l="14250" r="14250"/>
          <a:stretch/>
        </p:blipFill>
        <p:spPr>
          <a:xfrm flipH="1">
            <a:off x="0" y="1865301"/>
            <a:ext cx="3438144" cy="4136136"/>
          </a:xfrm>
          <a:prstGeom prst="ellipse">
            <a:avLst/>
          </a:prstGeom>
        </p:spPr>
      </p:pic>
      <p:sp>
        <p:nvSpPr>
          <p:cNvPr id="15" name="Pentagon 14">
            <a:extLst>
              <a:ext uri="{FF2B5EF4-FFF2-40B4-BE49-F238E27FC236}">
                <a16:creationId xmlns:a16="http://schemas.microsoft.com/office/drawing/2014/main" id="{FC099680-203F-7B40-A51C-91FC77178AAE}"/>
              </a:ext>
            </a:extLst>
          </p:cNvPr>
          <p:cNvSpPr/>
          <p:nvPr/>
        </p:nvSpPr>
        <p:spPr>
          <a:xfrm>
            <a:off x="0" y="297712"/>
            <a:ext cx="830141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a. Sự ra đời và lớn lên của Thạch Sanh</a:t>
            </a:r>
          </a:p>
        </p:txBody>
      </p:sp>
      <p:graphicFrame>
        <p:nvGraphicFramePr>
          <p:cNvPr id="2" name="Table 2">
            <a:extLst>
              <a:ext uri="{FF2B5EF4-FFF2-40B4-BE49-F238E27FC236}">
                <a16:creationId xmlns:a16="http://schemas.microsoft.com/office/drawing/2014/main" id="{A7B98638-9B99-D948-A0DF-1F7818BBADE1}"/>
              </a:ext>
            </a:extLst>
          </p:cNvPr>
          <p:cNvGraphicFramePr>
            <a:graphicFrameLocks noGrp="1"/>
          </p:cNvGraphicFramePr>
          <p:nvPr>
            <p:extLst>
              <p:ext uri="{D42A27DB-BD31-4B8C-83A1-F6EECF244321}">
                <p14:modId xmlns:p14="http://schemas.microsoft.com/office/powerpoint/2010/main" val="4036271617"/>
              </p:ext>
            </p:extLst>
          </p:nvPr>
        </p:nvGraphicFramePr>
        <p:xfrm>
          <a:off x="3438144" y="1149096"/>
          <a:ext cx="8570110" cy="5043782"/>
        </p:xfrm>
        <a:graphic>
          <a:graphicData uri="http://schemas.openxmlformats.org/drawingml/2006/table">
            <a:tbl>
              <a:tblPr firstRow="1" bandRow="1">
                <a:tableStyleId>{5C22544A-7EE6-4342-B048-85BDC9FD1C3A}</a:tableStyleId>
              </a:tblPr>
              <a:tblGrid>
                <a:gridCol w="3893795">
                  <a:extLst>
                    <a:ext uri="{9D8B030D-6E8A-4147-A177-3AD203B41FA5}">
                      <a16:colId xmlns:a16="http://schemas.microsoft.com/office/drawing/2014/main" val="1956482250"/>
                    </a:ext>
                  </a:extLst>
                </a:gridCol>
                <a:gridCol w="4676315">
                  <a:extLst>
                    <a:ext uri="{9D8B030D-6E8A-4147-A177-3AD203B41FA5}">
                      <a16:colId xmlns:a16="http://schemas.microsoft.com/office/drawing/2014/main" val="1152236268"/>
                    </a:ext>
                  </a:extLst>
                </a:gridCol>
              </a:tblGrid>
              <a:tr h="612371">
                <a:tc gridSpan="2">
                  <a:txBody>
                    <a:bodyPr/>
                    <a:lstStyle/>
                    <a:p>
                      <a:pPr algn="ctr">
                        <a:lnSpc>
                          <a:spcPct val="114000"/>
                        </a:lnSpc>
                      </a:pPr>
                      <a:r>
                        <a:rPr lang="en-VN" sz="2800" dirty="0">
                          <a:solidFill>
                            <a:schemeClr val="tx1"/>
                          </a:solidFill>
                          <a:latin typeface="Times New Roman" panose="02020603050405020304" pitchFamily="18" charset="0"/>
                          <a:cs typeface="Times New Roman" panose="02020603050405020304" pitchFamily="18" charset="0"/>
                        </a:rPr>
                        <a:t>Sự ra đời và lớn lên của Thạch Sanh</a:t>
                      </a:r>
                    </a:p>
                  </a:txBody>
                  <a:tcPr anchor="ctr">
                    <a:lnL w="38100" cap="flat" cmpd="sng" algn="ctr">
                      <a:solidFill>
                        <a:schemeClr val="bg2">
                          <a:lumMod val="25000"/>
                        </a:schemeClr>
                      </a:solidFill>
                      <a:prstDash val="solid"/>
                      <a:round/>
                      <a:headEnd type="none" w="med" len="med"/>
                      <a:tailEnd type="none" w="med" len="med"/>
                    </a:lnL>
                    <a:lnR w="38100" cap="flat" cmpd="sng" algn="ctr">
                      <a:solidFill>
                        <a:schemeClr val="bg2">
                          <a:lumMod val="25000"/>
                        </a:schemeClr>
                      </a:solidFill>
                      <a:prstDash val="solid"/>
                      <a:round/>
                      <a:headEnd type="none" w="med" len="med"/>
                      <a:tailEnd type="none" w="med" len="med"/>
                    </a:lnR>
                    <a:lnT w="38100" cap="flat" cmpd="sng" algn="ctr">
                      <a:solidFill>
                        <a:schemeClr val="bg2">
                          <a:lumMod val="25000"/>
                        </a:schemeClr>
                      </a:solidFill>
                      <a:prstDash val="solid"/>
                      <a:round/>
                      <a:headEnd type="none" w="med" len="med"/>
                      <a:tailEnd type="none" w="med" len="med"/>
                    </a:lnT>
                    <a:lnB w="38100" cap="flat" cmpd="sng" algn="ctr">
                      <a:solidFill>
                        <a:schemeClr val="bg2">
                          <a:lumMod val="25000"/>
                        </a:schemeClr>
                      </a:solidFill>
                      <a:prstDash val="solid"/>
                      <a:round/>
                      <a:headEnd type="none" w="med" len="med"/>
                      <a:tailEnd type="none" w="med" len="med"/>
                    </a:lnB>
                    <a:solidFill>
                      <a:schemeClr val="bg1"/>
                    </a:solidFill>
                  </a:tcPr>
                </a:tc>
                <a:tc hMerge="1">
                  <a:txBody>
                    <a:bodyPr/>
                    <a:lstStyle/>
                    <a:p>
                      <a:pPr algn="just"/>
                      <a:endParaRPr lang="en-VN" sz="2800" dirty="0">
                        <a:solidFill>
                          <a:schemeClr val="tx1"/>
                        </a:solidFill>
                        <a:latin typeface="#9Slide03 Arima Madurai" pitchFamily="2" charset="77"/>
                        <a:cs typeface="#9Slide03 Arima Madurai" pitchFamily="2" charset="77"/>
                      </a:endParaRPr>
                    </a:p>
                  </a:txBody>
                  <a:tcPr>
                    <a:lnL w="38100" cap="flat" cmpd="sng" algn="ctr">
                      <a:solidFill>
                        <a:schemeClr val="bg2">
                          <a:lumMod val="25000"/>
                        </a:schemeClr>
                      </a:solidFill>
                      <a:prstDash val="solid"/>
                      <a:round/>
                      <a:headEnd type="none" w="med" len="med"/>
                      <a:tailEnd type="none" w="med" len="med"/>
                    </a:lnL>
                    <a:lnR w="38100" cap="flat" cmpd="sng" algn="ctr">
                      <a:solidFill>
                        <a:schemeClr val="bg2">
                          <a:lumMod val="25000"/>
                        </a:schemeClr>
                      </a:solidFill>
                      <a:prstDash val="solid"/>
                      <a:round/>
                      <a:headEnd type="none" w="med" len="med"/>
                      <a:tailEnd type="none" w="med" len="med"/>
                    </a:lnR>
                    <a:lnT w="38100" cap="flat" cmpd="sng" algn="ctr">
                      <a:solidFill>
                        <a:schemeClr val="bg2">
                          <a:lumMod val="25000"/>
                        </a:schemeClr>
                      </a:solidFill>
                      <a:prstDash val="solid"/>
                      <a:round/>
                      <a:headEnd type="none" w="med" len="med"/>
                      <a:tailEnd type="none" w="med" len="med"/>
                    </a:lnT>
                    <a:lnB w="3810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811635634"/>
                  </a:ext>
                </a:extLst>
              </a:tr>
              <a:tr h="4142509">
                <a:tc>
                  <a:txBody>
                    <a:bodyPr/>
                    <a:lstStyle/>
                    <a:p>
                      <a:pPr algn="ctr">
                        <a:lnSpc>
                          <a:spcPct val="114000"/>
                        </a:lnSpc>
                      </a:pPr>
                      <a:r>
                        <a:rPr lang="en-VN" sz="2800" dirty="0">
                          <a:solidFill>
                            <a:schemeClr val="tx1"/>
                          </a:solidFill>
                          <a:highlight>
                            <a:srgbClr val="FFFF00"/>
                          </a:highlight>
                          <a:latin typeface="Times New Roman" panose="02020603050405020304" pitchFamily="18" charset="0"/>
                          <a:cs typeface="Times New Roman" panose="02020603050405020304" pitchFamily="18" charset="0"/>
                        </a:rPr>
                        <a:t>Bình thường</a:t>
                      </a:r>
                    </a:p>
                    <a:p>
                      <a:pPr algn="just">
                        <a:lnSpc>
                          <a:spcPct val="114000"/>
                        </a:lnSpc>
                      </a:pPr>
                      <a:r>
                        <a:rPr lang="en-VN" sz="2800" dirty="0">
                          <a:solidFill>
                            <a:schemeClr val="tx1"/>
                          </a:solidFill>
                          <a:latin typeface="Times New Roman" panose="02020603050405020304" pitchFamily="18" charset="0"/>
                          <a:cs typeface="Times New Roman" panose="02020603050405020304" pitchFamily="18" charset="0"/>
                        </a:rPr>
                        <a:t>- Là con một người nông dân nghèo khó nhưng tốt bụng.</a:t>
                      </a:r>
                    </a:p>
                    <a:p>
                      <a:pPr algn="just">
                        <a:lnSpc>
                          <a:spcPct val="114000"/>
                        </a:lnSpc>
                      </a:pPr>
                      <a:r>
                        <a:rPr lang="en-VN" sz="2800" dirty="0">
                          <a:solidFill>
                            <a:schemeClr val="tx1"/>
                          </a:solidFill>
                          <a:latin typeface="Times New Roman" panose="02020603050405020304" pitchFamily="18" charset="0"/>
                          <a:cs typeface="Times New Roman" panose="02020603050405020304" pitchFamily="18" charset="0"/>
                        </a:rPr>
                        <a:t>- Sống nghèo khổ bằng nghề kiếm củi.</a:t>
                      </a:r>
                    </a:p>
                  </a:txBody>
                  <a:tcPr>
                    <a:lnL w="38100" cap="flat" cmpd="sng" algn="ctr">
                      <a:solidFill>
                        <a:schemeClr val="bg2">
                          <a:lumMod val="25000"/>
                        </a:schemeClr>
                      </a:solidFill>
                      <a:prstDash val="solid"/>
                      <a:round/>
                      <a:headEnd type="none" w="med" len="med"/>
                      <a:tailEnd type="none" w="med" len="med"/>
                    </a:lnL>
                    <a:lnR w="38100" cap="flat" cmpd="sng" algn="ctr">
                      <a:solidFill>
                        <a:schemeClr val="bg2">
                          <a:lumMod val="25000"/>
                        </a:schemeClr>
                      </a:solidFill>
                      <a:prstDash val="solid"/>
                      <a:round/>
                      <a:headEnd type="none" w="med" len="med"/>
                      <a:tailEnd type="none" w="med" len="med"/>
                    </a:lnR>
                    <a:lnT w="38100" cap="flat" cmpd="sng" algn="ctr">
                      <a:solidFill>
                        <a:schemeClr val="bg2">
                          <a:lumMod val="25000"/>
                        </a:schemeClr>
                      </a:solidFill>
                      <a:prstDash val="solid"/>
                      <a:round/>
                      <a:headEnd type="none" w="med" len="med"/>
                      <a:tailEnd type="none" w="med" len="med"/>
                    </a:lnT>
                    <a:lnB w="3810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lnSpc>
                          <a:spcPct val="114000"/>
                        </a:lnSpc>
                      </a:pPr>
                      <a:r>
                        <a:rPr lang="en-VN" sz="2800" dirty="0">
                          <a:solidFill>
                            <a:schemeClr val="tx1"/>
                          </a:solidFill>
                          <a:highlight>
                            <a:srgbClr val="FFFF00"/>
                          </a:highlight>
                          <a:latin typeface="Times New Roman" panose="02020603050405020304" pitchFamily="18" charset="0"/>
                          <a:cs typeface="Times New Roman" panose="02020603050405020304" pitchFamily="18" charset="0"/>
                        </a:rPr>
                        <a:t>Khác thường</a:t>
                      </a:r>
                    </a:p>
                    <a:p>
                      <a:pPr marL="0" indent="0" algn="just">
                        <a:lnSpc>
                          <a:spcPct val="114000"/>
                        </a:lnSpc>
                        <a:buFontTx/>
                        <a:buNone/>
                      </a:pPr>
                      <a:r>
                        <a:rPr lang="en-US" sz="2800" dirty="0">
                          <a:solidFill>
                            <a:schemeClr val="tx1"/>
                          </a:solidFill>
                          <a:latin typeface="Times New Roman" panose="02020603050405020304" pitchFamily="18" charset="0"/>
                          <a:cs typeface="Times New Roman" panose="02020603050405020304" pitchFamily="18" charset="0"/>
                        </a:rPr>
                        <a:t>-</a:t>
                      </a:r>
                      <a:r>
                        <a:rPr lang="en-VN" sz="2800" dirty="0">
                          <a:solidFill>
                            <a:schemeClr val="tx1"/>
                          </a:solidFill>
                          <a:latin typeface="Times New Roman" panose="02020603050405020304" pitchFamily="18" charset="0"/>
                          <a:cs typeface="Times New Roman" panose="02020603050405020304" pitchFamily="18" charset="0"/>
                        </a:rPr>
                        <a:t>Thái tử con trai Ngọc Hoàng xuống đầu thai làm con</a:t>
                      </a:r>
                      <a:endParaRPr lang="en-US" sz="2800" dirty="0">
                        <a:solidFill>
                          <a:schemeClr val="tx1"/>
                        </a:solidFill>
                        <a:latin typeface="Times New Roman" panose="02020603050405020304" pitchFamily="18" charset="0"/>
                        <a:cs typeface="Times New Roman" panose="02020603050405020304" pitchFamily="18" charset="0"/>
                      </a:endParaRPr>
                    </a:p>
                    <a:p>
                      <a:pPr marL="0" indent="0" algn="just">
                        <a:lnSpc>
                          <a:spcPct val="114000"/>
                        </a:lnSpc>
                        <a:buFontTx/>
                        <a:buNone/>
                      </a:pPr>
                      <a:r>
                        <a:rPr lang="en-VN" sz="2800" b="1" i="1" dirty="0">
                          <a:solidFill>
                            <a:srgbClr val="FF0000"/>
                          </a:solidFill>
                          <a:latin typeface="Times New Roman" panose="02020603050405020304" pitchFamily="18" charset="0"/>
                          <a:cs typeface="Times New Roman" panose="02020603050405020304" pitchFamily="18" charset="0"/>
                          <a:sym typeface="Wingdings" pitchFamily="2" charset="2"/>
                        </a:rPr>
                        <a:t> nguồn gốc cao quý.</a:t>
                      </a:r>
                    </a:p>
                    <a:p>
                      <a:pPr algn="just">
                        <a:lnSpc>
                          <a:spcPct val="114000"/>
                        </a:lnSpc>
                      </a:pPr>
                      <a:r>
                        <a:rPr lang="en-VN" sz="2800" dirty="0">
                          <a:solidFill>
                            <a:schemeClr val="tx1"/>
                          </a:solidFill>
                          <a:latin typeface="Times New Roman" panose="02020603050405020304" pitchFamily="18" charset="0"/>
                          <a:cs typeface="Times New Roman" panose="02020603050405020304" pitchFamily="18" charset="0"/>
                          <a:sym typeface="Wingdings" pitchFamily="2" charset="2"/>
                        </a:rPr>
                        <a:t>- Bà mẹ mang thai nhiều năm mới sinh ra Thạch Sanh.</a:t>
                      </a:r>
                    </a:p>
                    <a:p>
                      <a:pPr algn="just">
                        <a:lnSpc>
                          <a:spcPct val="114000"/>
                        </a:lnSpc>
                      </a:pPr>
                      <a:r>
                        <a:rPr lang="en-VN" sz="2800" dirty="0">
                          <a:solidFill>
                            <a:schemeClr val="tx1"/>
                          </a:solidFill>
                          <a:latin typeface="Times New Roman" panose="02020603050405020304" pitchFamily="18" charset="0"/>
                          <a:cs typeface="Times New Roman" panose="02020603050405020304" pitchFamily="18" charset="0"/>
                          <a:sym typeface="Wingdings" pitchFamily="2" charset="2"/>
                        </a:rPr>
                        <a:t>- Thạch Sanh được thiên thần dạy võ nghệ và phép thần thông.</a:t>
                      </a:r>
                      <a:endParaRPr lang="en-VN" sz="28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bg2">
                          <a:lumMod val="25000"/>
                        </a:schemeClr>
                      </a:solidFill>
                      <a:prstDash val="solid"/>
                      <a:round/>
                      <a:headEnd type="none" w="med" len="med"/>
                      <a:tailEnd type="none" w="med" len="med"/>
                    </a:lnL>
                    <a:lnR w="38100" cap="flat" cmpd="sng" algn="ctr">
                      <a:solidFill>
                        <a:schemeClr val="bg2">
                          <a:lumMod val="25000"/>
                        </a:schemeClr>
                      </a:solidFill>
                      <a:prstDash val="solid"/>
                      <a:round/>
                      <a:headEnd type="none" w="med" len="med"/>
                      <a:tailEnd type="none" w="med" len="med"/>
                    </a:lnR>
                    <a:lnT w="38100" cap="flat" cmpd="sng" algn="ctr">
                      <a:solidFill>
                        <a:schemeClr val="bg2">
                          <a:lumMod val="25000"/>
                        </a:schemeClr>
                      </a:solidFill>
                      <a:prstDash val="solid"/>
                      <a:round/>
                      <a:headEnd type="none" w="med" len="med"/>
                      <a:tailEnd type="none" w="med" len="med"/>
                    </a:lnT>
                    <a:lnB w="3810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81408283"/>
                  </a:ext>
                </a:extLst>
              </a:tr>
            </a:tbl>
          </a:graphicData>
        </a:graphic>
      </p:graphicFrame>
    </p:spTree>
    <p:extLst>
      <p:ext uri="{BB962C8B-B14F-4D97-AF65-F5344CB8AC3E}">
        <p14:creationId xmlns:p14="http://schemas.microsoft.com/office/powerpoint/2010/main" val="3753670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Káº¿t quáº£ hÃ¬nh áº£nh cho tháº¡ch sanh"/>
          <p:cNvPicPr/>
          <p:nvPr/>
        </p:nvPicPr>
        <p:blipFill rotWithShape="1">
          <a:blip r:embed="rId3" cstate="print">
            <a:extLst>
              <a:ext uri="{28A0092B-C50C-407E-A947-70E740481C1C}">
                <a14:useLocalDpi xmlns:a14="http://schemas.microsoft.com/office/drawing/2010/main" val="0"/>
              </a:ext>
            </a:extLst>
          </a:blip>
          <a:srcRect b="6791"/>
          <a:stretch/>
        </p:blipFill>
        <p:spPr bwMode="auto">
          <a:xfrm>
            <a:off x="0" y="-54864"/>
            <a:ext cx="12192000" cy="69128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787254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Pentagon 14">
            <a:extLst>
              <a:ext uri="{FF2B5EF4-FFF2-40B4-BE49-F238E27FC236}">
                <a16:creationId xmlns:a16="http://schemas.microsoft.com/office/drawing/2014/main" id="{FC099680-203F-7B40-A51C-91FC77178AAE}"/>
              </a:ext>
            </a:extLst>
          </p:cNvPr>
          <p:cNvSpPr/>
          <p:nvPr/>
        </p:nvSpPr>
        <p:spPr>
          <a:xfrm>
            <a:off x="0" y="297712"/>
            <a:ext cx="830141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a. Sự ra đời và lớn lên của Thạch Sanh</a:t>
            </a:r>
          </a:p>
        </p:txBody>
      </p:sp>
      <p:pic>
        <p:nvPicPr>
          <p:cNvPr id="4" name="Picture 3" descr="Text&#10;&#10;Description automatically generated with medium confidence">
            <a:extLst>
              <a:ext uri="{FF2B5EF4-FFF2-40B4-BE49-F238E27FC236}">
                <a16:creationId xmlns:a16="http://schemas.microsoft.com/office/drawing/2014/main" id="{ACFEABF6-31E2-6649-8A29-E469F770B8B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346" b="98832" l="40309" r="73585">
                        <a14:foregroundMark x1="43225" y1="24299" x2="42367" y2="43224"/>
                        <a14:foregroundMark x1="42367" y1="43224" x2="44254" y2="45561"/>
                        <a14:foregroundMark x1="71870" y1="21495" x2="73585" y2="31542"/>
                        <a14:foregroundMark x1="73585" y1="31542" x2="72899" y2="39486"/>
                        <a14:foregroundMark x1="42024" y1="60981" x2="43911" y2="64720"/>
                        <a14:foregroundMark x1="49914" y1="82710" x2="49914" y2="94159"/>
                        <a14:foregroundMark x1="49914" y1="94159" x2="57118" y2="99065"/>
                        <a14:foregroundMark x1="57118" y1="99065" x2="57633" y2="88551"/>
                        <a14:foregroundMark x1="57633" y1="88551" x2="54031" y2="78738"/>
                        <a14:foregroundMark x1="54031" y1="78738" x2="53173" y2="77804"/>
                        <a14:foregroundMark x1="41852" y1="39720" x2="40309" y2="43692"/>
                      </a14:backgroundRemoval>
                    </a14:imgEffect>
                  </a14:imgLayer>
                </a14:imgProps>
              </a:ext>
              <a:ext uri="{28A0092B-C50C-407E-A947-70E740481C1C}">
                <a14:useLocalDpi xmlns:a14="http://schemas.microsoft.com/office/drawing/2010/main" val="0"/>
              </a:ext>
            </a:extLst>
          </a:blip>
          <a:srcRect l="40038" r="23900"/>
          <a:stretch/>
        </p:blipFill>
        <p:spPr>
          <a:xfrm>
            <a:off x="7120128" y="1422400"/>
            <a:ext cx="2670048" cy="5435600"/>
          </a:xfrm>
          <a:prstGeom prst="rect">
            <a:avLst/>
          </a:prstGeom>
        </p:spPr>
      </p:pic>
      <p:sp>
        <p:nvSpPr>
          <p:cNvPr id="6" name="Cloud Callout 5">
            <a:extLst>
              <a:ext uri="{FF2B5EF4-FFF2-40B4-BE49-F238E27FC236}">
                <a16:creationId xmlns:a16="http://schemas.microsoft.com/office/drawing/2014/main" id="{0486ABBA-4FCC-7A4F-9F24-4440D1FE4AD4}"/>
              </a:ext>
            </a:extLst>
          </p:cNvPr>
          <p:cNvSpPr/>
          <p:nvPr/>
        </p:nvSpPr>
        <p:spPr>
          <a:xfrm rot="20733287" flipH="1">
            <a:off x="769899" y="1494887"/>
            <a:ext cx="4944656" cy="3801694"/>
          </a:xfrm>
          <a:prstGeom prst="cloudCallout">
            <a:avLst>
              <a:gd name="adj1" fmla="val -59059"/>
              <a:gd name="adj2" fmla="val 52678"/>
            </a:avLst>
          </a:prstGeom>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7" name="Rectangle 6">
            <a:extLst>
              <a:ext uri="{FF2B5EF4-FFF2-40B4-BE49-F238E27FC236}">
                <a16:creationId xmlns:a16="http://schemas.microsoft.com/office/drawing/2014/main" id="{E9BABB23-F0F7-634D-9A81-B3DA3B5B606A}"/>
              </a:ext>
            </a:extLst>
          </p:cNvPr>
          <p:cNvSpPr/>
          <p:nvPr/>
        </p:nvSpPr>
        <p:spPr>
          <a:xfrm rot="20786245" flipH="1">
            <a:off x="1377869" y="2248290"/>
            <a:ext cx="3728714" cy="2616097"/>
          </a:xfrm>
          <a:prstGeom prst="rect">
            <a:avLst/>
          </a:prstGeom>
        </p:spPr>
        <p:txBody>
          <a:bodyPr wrap="square" lIns="121917" tIns="60958" rIns="121917" bIns="60958">
            <a:spAutoFit/>
          </a:bodyPr>
          <a:lstStyle/>
          <a:p>
            <a:pPr marL="228594" indent="-228594" algn="ctr">
              <a:lnSpc>
                <a:spcPct val="90000"/>
              </a:lnSpc>
              <a:spcBef>
                <a:spcPts val="1000"/>
              </a:spcBef>
            </a:pPr>
            <a:r>
              <a:rPr lang="en-US" sz="3000" b="1" dirty="0">
                <a:solidFill>
                  <a:schemeClr val="accent2">
                    <a:lumMod val="50000"/>
                  </a:schemeClr>
                </a:solidFill>
                <a:latin typeface="Times New Roman" panose="02020603050405020304" pitchFamily="18" charset="0"/>
                <a:cs typeface="Times New Roman" panose="02020603050405020304" pitchFamily="18" charset="0"/>
              </a:rPr>
              <a:t>Qua </a:t>
            </a:r>
            <a:r>
              <a:rPr lang="en-US" sz="3000" b="1" dirty="0" err="1">
                <a:solidFill>
                  <a:schemeClr val="accent2">
                    <a:lumMod val="50000"/>
                  </a:schemeClr>
                </a:solidFill>
                <a:latin typeface="Times New Roman" panose="02020603050405020304" pitchFamily="18" charset="0"/>
                <a:cs typeface="Times New Roman" panose="02020603050405020304" pitchFamily="18" charset="0"/>
              </a:rPr>
              <a:t>việc</a:t>
            </a:r>
            <a:r>
              <a:rPr lang="en-US" sz="3000" b="1" dirty="0">
                <a:solidFill>
                  <a:schemeClr val="accent2">
                    <a:lumMod val="50000"/>
                  </a:schemeClr>
                </a:solidFill>
                <a:latin typeface="Times New Roman" panose="02020603050405020304" pitchFamily="18" charset="0"/>
                <a:cs typeface="Times New Roman" panose="02020603050405020304" pitchFamily="18" charset="0"/>
              </a:rPr>
              <a:t> k</a:t>
            </a:r>
            <a:r>
              <a:rPr lang="vi-VN" sz="3000" b="1" dirty="0">
                <a:solidFill>
                  <a:schemeClr val="accent2">
                    <a:lumMod val="50000"/>
                  </a:schemeClr>
                </a:solidFill>
                <a:latin typeface="Times New Roman" panose="02020603050405020304" pitchFamily="18" charset="0"/>
                <a:cs typeface="Times New Roman" panose="02020603050405020304" pitchFamily="18" charset="0"/>
              </a:rPr>
              <a:t>ể về sự ra đời của Thạch Sanh, nhân dân muốn thể hiện quan niệm gì về người anh hùng, dũng sĩ?</a:t>
            </a:r>
            <a:endParaRPr lang="en-US" sz="30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352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par>
                                <p:cTn id="12" presetID="5"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643719" y="646831"/>
            <a:ext cx="10904561" cy="1654253"/>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ea typeface="Tahoma" panose="020B0604030504040204" pitchFamily="34" charset="0"/>
                <a:cs typeface="Times New Roman" pitchFamily="18" charset="0"/>
              </a:rPr>
              <a:t>Nhân</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vật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có</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tài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hô</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mưa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gọi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gió</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t>
            </a:r>
          </a:p>
          <a:p>
            <a:pPr algn="ctr"/>
            <a:r>
              <a:rPr lang="en-US" sz="3200" dirty="0">
                <a:solidFill>
                  <a:schemeClr val="tx1"/>
                </a:solidFill>
                <a:latin typeface="Times New Roman" pitchFamily="18" charset="0"/>
                <a:ea typeface="Tahoma" panose="020B0604030504040204" pitchFamily="34" charset="0"/>
                <a:cs typeface="Times New Roman" pitchFamily="18" charset="0"/>
              </a:rPr>
              <a:t>(8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409848159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Pentagon 14">
            <a:extLst>
              <a:ext uri="{FF2B5EF4-FFF2-40B4-BE49-F238E27FC236}">
                <a16:creationId xmlns:a16="http://schemas.microsoft.com/office/drawing/2014/main" id="{FC099680-203F-7B40-A51C-91FC77178AAE}"/>
              </a:ext>
            </a:extLst>
          </p:cNvPr>
          <p:cNvSpPr/>
          <p:nvPr/>
        </p:nvSpPr>
        <p:spPr>
          <a:xfrm>
            <a:off x="0" y="297712"/>
            <a:ext cx="830141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a. Sự ra đời và lớn lên của Thạch Sanh</a:t>
            </a:r>
          </a:p>
        </p:txBody>
      </p:sp>
      <p:graphicFrame>
        <p:nvGraphicFramePr>
          <p:cNvPr id="2" name="Table 2">
            <a:extLst>
              <a:ext uri="{FF2B5EF4-FFF2-40B4-BE49-F238E27FC236}">
                <a16:creationId xmlns:a16="http://schemas.microsoft.com/office/drawing/2014/main" id="{A7B98638-9B99-D948-A0DF-1F7818BBADE1}"/>
              </a:ext>
            </a:extLst>
          </p:cNvPr>
          <p:cNvGraphicFramePr>
            <a:graphicFrameLocks noGrp="1"/>
          </p:cNvGraphicFramePr>
          <p:nvPr/>
        </p:nvGraphicFramePr>
        <p:xfrm>
          <a:off x="1958128" y="4773011"/>
          <a:ext cx="9190109" cy="1096077"/>
        </p:xfrm>
        <a:graphic>
          <a:graphicData uri="http://schemas.openxmlformats.org/drawingml/2006/table">
            <a:tbl>
              <a:tblPr firstRow="1" bandRow="1">
                <a:tableStyleId>{5C22544A-7EE6-4342-B048-85BDC9FD1C3A}</a:tableStyleId>
              </a:tblPr>
              <a:tblGrid>
                <a:gridCol w="9190109">
                  <a:extLst>
                    <a:ext uri="{9D8B030D-6E8A-4147-A177-3AD203B41FA5}">
                      <a16:colId xmlns:a16="http://schemas.microsoft.com/office/drawing/2014/main" val="1956482250"/>
                    </a:ext>
                  </a:extLst>
                </a:gridCol>
              </a:tblGrid>
              <a:tr h="1096077">
                <a:tc>
                  <a:txBody>
                    <a:bodyPr/>
                    <a:lstStyle/>
                    <a:p>
                      <a:pPr marL="0" indent="0" algn="just">
                        <a:buFont typeface="Symbol" pitchFamily="2" charset="2"/>
                        <a:buNone/>
                      </a:pPr>
                      <a:r>
                        <a:rPr lang="en-VN" sz="2600" dirty="0">
                          <a:solidFill>
                            <a:srgbClr val="FF0000"/>
                          </a:solidFill>
                          <a:latin typeface="Times New Roman" panose="02020603050405020304" pitchFamily="18" charset="0"/>
                          <a:cs typeface="Times New Roman" panose="02020603050405020304" pitchFamily="18" charset="0"/>
                        </a:rPr>
                        <a:t>Thể hiện ước mơ, niềm tin của nhân dân: con người bình thường cũng là những con người có tài năng, phẩm chất kì lạ. </a:t>
                      </a:r>
                    </a:p>
                  </a:txBody>
                  <a:tcPr anchor="ctr">
                    <a:lnL w="38100" cap="flat" cmpd="sng" algn="ctr">
                      <a:solidFill>
                        <a:schemeClr val="bg2">
                          <a:lumMod val="25000"/>
                        </a:schemeClr>
                      </a:solidFill>
                      <a:prstDash val="solid"/>
                      <a:round/>
                      <a:headEnd type="none" w="med" len="med"/>
                      <a:tailEnd type="none" w="med" len="med"/>
                    </a:lnL>
                    <a:lnR w="38100" cap="flat" cmpd="sng" algn="ctr">
                      <a:solidFill>
                        <a:schemeClr val="bg2">
                          <a:lumMod val="25000"/>
                        </a:schemeClr>
                      </a:solidFill>
                      <a:prstDash val="solid"/>
                      <a:round/>
                      <a:headEnd type="none" w="med" len="med"/>
                      <a:tailEnd type="none" w="med" len="med"/>
                    </a:lnR>
                    <a:lnT w="38100" cap="flat" cmpd="sng" algn="ctr">
                      <a:solidFill>
                        <a:schemeClr val="bg2">
                          <a:lumMod val="25000"/>
                        </a:schemeClr>
                      </a:solidFill>
                      <a:prstDash val="solid"/>
                      <a:round/>
                      <a:headEnd type="none" w="med" len="med"/>
                      <a:tailEnd type="none" w="med" len="med"/>
                    </a:lnT>
                    <a:lnB w="3810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789115736"/>
                  </a:ext>
                </a:extLst>
              </a:tr>
            </a:tbl>
          </a:graphicData>
        </a:graphic>
      </p:graphicFrame>
      <p:grpSp>
        <p:nvGrpSpPr>
          <p:cNvPr id="11" name="Group 10">
            <a:extLst>
              <a:ext uri="{FF2B5EF4-FFF2-40B4-BE49-F238E27FC236}">
                <a16:creationId xmlns:a16="http://schemas.microsoft.com/office/drawing/2014/main" id="{FD98679C-9807-9340-9F5B-E9FDC364768E}"/>
              </a:ext>
            </a:extLst>
          </p:cNvPr>
          <p:cNvGrpSpPr/>
          <p:nvPr/>
        </p:nvGrpSpPr>
        <p:grpSpPr>
          <a:xfrm>
            <a:off x="2080403" y="1447412"/>
            <a:ext cx="8945560" cy="1185615"/>
            <a:chOff x="2080403" y="1447412"/>
            <a:chExt cx="8945560" cy="1185615"/>
          </a:xfrm>
        </p:grpSpPr>
        <p:sp>
          <p:nvSpPr>
            <p:cNvPr id="3" name="Rounded Rectangle 2">
              <a:extLst>
                <a:ext uri="{FF2B5EF4-FFF2-40B4-BE49-F238E27FC236}">
                  <a16:creationId xmlns:a16="http://schemas.microsoft.com/office/drawing/2014/main" id="{DD4C55E1-0F6A-6947-AEAF-4D005B6AE5EF}"/>
                </a:ext>
              </a:extLst>
            </p:cNvPr>
            <p:cNvSpPr/>
            <p:nvPr/>
          </p:nvSpPr>
          <p:spPr>
            <a:xfrm>
              <a:off x="2080403" y="1447412"/>
              <a:ext cx="8945560" cy="11856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VN" sz="2800" dirty="0">
                  <a:solidFill>
                    <a:schemeClr val="tx1"/>
                  </a:solidFill>
                  <a:latin typeface="Times New Roman" panose="02020603050405020304" pitchFamily="18" charset="0"/>
                  <a:cs typeface="Times New Roman" panose="02020603050405020304" pitchFamily="18" charset="0"/>
                </a:rPr>
                <a:t>Thạch Sanh là con của người dân, cuộc đời và số phận rất gần gũi với nhân dân.</a:t>
              </a:r>
            </a:p>
          </p:txBody>
        </p:sp>
        <p:sp>
          <p:nvSpPr>
            <p:cNvPr id="8" name="Rounded Rectangle 7">
              <a:extLst>
                <a:ext uri="{FF2B5EF4-FFF2-40B4-BE49-F238E27FC236}">
                  <a16:creationId xmlns:a16="http://schemas.microsoft.com/office/drawing/2014/main" id="{CA4AB06D-1A29-E84E-99E1-4DFF456026D7}"/>
                </a:ext>
              </a:extLst>
            </p:cNvPr>
            <p:cNvSpPr/>
            <p:nvPr/>
          </p:nvSpPr>
          <p:spPr>
            <a:xfrm>
              <a:off x="2202677" y="1536950"/>
              <a:ext cx="8685063" cy="982966"/>
            </a:xfrm>
            <a:prstGeom prst="roundRect">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87D406CC-B3FA-B242-881A-E76992CD61AD}"/>
              </a:ext>
            </a:extLst>
          </p:cNvPr>
          <p:cNvGrpSpPr/>
          <p:nvPr/>
        </p:nvGrpSpPr>
        <p:grpSpPr>
          <a:xfrm>
            <a:off x="2080403" y="2722565"/>
            <a:ext cx="8945560" cy="1589481"/>
            <a:chOff x="2080403" y="2722565"/>
            <a:chExt cx="8945560" cy="1589481"/>
          </a:xfrm>
        </p:grpSpPr>
        <p:sp>
          <p:nvSpPr>
            <p:cNvPr id="7" name="Rounded Rectangle 6">
              <a:extLst>
                <a:ext uri="{FF2B5EF4-FFF2-40B4-BE49-F238E27FC236}">
                  <a16:creationId xmlns:a16="http://schemas.microsoft.com/office/drawing/2014/main" id="{F9104889-B711-E14A-9EA0-77C3B7C6818E}"/>
                </a:ext>
              </a:extLst>
            </p:cNvPr>
            <p:cNvSpPr/>
            <p:nvPr/>
          </p:nvSpPr>
          <p:spPr>
            <a:xfrm>
              <a:off x="2080403" y="2722565"/>
              <a:ext cx="8945560" cy="1589481"/>
            </a:xfrm>
            <a:prstGeom prst="roundRect">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tx1"/>
                  </a:solidFill>
                  <a:latin typeface="Times New Roman" panose="02020603050405020304" pitchFamily="18" charset="0"/>
                  <a:cs typeface="Times New Roman" panose="02020603050405020304" pitchFamily="18" charset="0"/>
                </a:rPr>
                <a:t>Ra đời kì lạ, khác thường </a:t>
              </a:r>
              <a:endParaRPr lang="en-US" sz="2400" dirty="0">
                <a:solidFill>
                  <a:schemeClr val="tx1"/>
                </a:solidFill>
                <a:latin typeface="Times New Roman" panose="02020603050405020304" pitchFamily="18" charset="0"/>
                <a:cs typeface="Times New Roman" panose="02020603050405020304" pitchFamily="18" charset="0"/>
              </a:endParaRPr>
            </a:p>
            <a:p>
              <a:pPr marL="457200" indent="-457200" algn="ctr">
                <a:buFont typeface="Wingdings" panose="05000000000000000000" pitchFamily="2" charset="2"/>
                <a:buChar char="è"/>
              </a:pPr>
              <a:r>
                <a:rPr lang="en-VN" sz="2400" b="1" i="1" dirty="0">
                  <a:solidFill>
                    <a:srgbClr val="002060"/>
                  </a:solidFill>
                  <a:latin typeface="Times New Roman" panose="02020603050405020304" pitchFamily="18" charset="0"/>
                  <a:cs typeface="Times New Roman" panose="02020603050405020304" pitchFamily="18" charset="0"/>
                </a:rPr>
                <a:t>Tô đậm tính chất kì lạ, đẹp đẽ cho nhân vật lí tưởng </a:t>
              </a:r>
              <a:endParaRPr lang="en-US" sz="2400" b="1" i="1" dirty="0">
                <a:solidFill>
                  <a:srgbClr val="002060"/>
                </a:solidFill>
                <a:latin typeface="Times New Roman" panose="02020603050405020304" pitchFamily="18" charset="0"/>
                <a:cs typeface="Times New Roman" panose="02020603050405020304" pitchFamily="18" charset="0"/>
              </a:endParaRPr>
            </a:p>
            <a:p>
              <a:pPr marL="457200" indent="-457200" algn="ctr">
                <a:buFont typeface="Wingdings" panose="05000000000000000000" pitchFamily="2" charset="2"/>
                <a:buChar char="è"/>
              </a:pPr>
              <a:r>
                <a:rPr lang="en-VN" sz="2400" b="1" i="1" dirty="0">
                  <a:solidFill>
                    <a:srgbClr val="002060"/>
                  </a:solidFill>
                  <a:latin typeface="Times New Roman" panose="02020603050405020304" pitchFamily="18" charset="0"/>
                  <a:cs typeface="Times New Roman" panose="02020603050405020304" pitchFamily="18" charset="0"/>
                </a:rPr>
                <a:t>Tăng sức hấp dẫn cho câu chuyện </a:t>
              </a:r>
              <a:r>
                <a:rPr lang="en-US" sz="2400" b="1" i="1" dirty="0">
                  <a:solidFill>
                    <a:srgbClr val="002060"/>
                  </a:solidFill>
                  <a:latin typeface="Times New Roman" panose="02020603050405020304" pitchFamily="18" charset="0"/>
                  <a:cs typeface="Times New Roman" panose="02020603050405020304" pitchFamily="18" charset="0"/>
                </a:rPr>
                <a:t>;</a:t>
              </a:r>
              <a:r>
                <a:rPr lang="en-VN" sz="2400" b="1" i="1" dirty="0">
                  <a:solidFill>
                    <a:srgbClr val="002060"/>
                  </a:solidFill>
                  <a:latin typeface="Times New Roman" panose="02020603050405020304" pitchFamily="18" charset="0"/>
                  <a:cs typeface="Times New Roman" panose="02020603050405020304" pitchFamily="18" charset="0"/>
                </a:rPr>
                <a:t>Báo hi</a:t>
              </a:r>
              <a:r>
                <a:rPr lang="en-US" sz="2400" b="1" i="1" dirty="0" err="1">
                  <a:solidFill>
                    <a:srgbClr val="002060"/>
                  </a:solidFill>
                  <a:latin typeface="Times New Roman" panose="02020603050405020304" pitchFamily="18" charset="0"/>
                  <a:cs typeface="Times New Roman" panose="02020603050405020304" pitchFamily="18" charset="0"/>
                </a:rPr>
                <a:t>ệu</a:t>
              </a:r>
              <a:r>
                <a:rPr lang="en-US" sz="2400" b="1" i="1" dirty="0">
                  <a:solidFill>
                    <a:srgbClr val="002060"/>
                  </a:solidFill>
                  <a:latin typeface="Times New Roman" panose="02020603050405020304" pitchFamily="18" charset="0"/>
                  <a:cs typeface="Times New Roman" panose="02020603050405020304" pitchFamily="18" charset="0"/>
                </a:rPr>
                <a:t> </a:t>
              </a:r>
              <a:r>
                <a:rPr lang="en-VN" sz="2400" b="1" i="1" dirty="0">
                  <a:solidFill>
                    <a:srgbClr val="002060"/>
                  </a:solidFill>
                  <a:latin typeface="Times New Roman" panose="02020603050405020304" pitchFamily="18" charset="0"/>
                  <a:cs typeface="Times New Roman" panose="02020603050405020304" pitchFamily="18" charset="0"/>
                </a:rPr>
                <a:t>lập chiến công</a:t>
              </a:r>
              <a:r>
                <a:rPr lang="en-VN" sz="2400" b="1" i="1" dirty="0">
                  <a:solidFill>
                    <a:srgbClr val="FF0000"/>
                  </a:solidFill>
                  <a:latin typeface="Times New Roman" panose="02020603050405020304" pitchFamily="18" charset="0"/>
                  <a:cs typeface="Times New Roman" panose="02020603050405020304" pitchFamily="18" charset="0"/>
                </a:rPr>
                <a:t>.</a:t>
              </a:r>
            </a:p>
          </p:txBody>
        </p:sp>
        <p:sp>
          <p:nvSpPr>
            <p:cNvPr id="9" name="Rounded Rectangle 8">
              <a:extLst>
                <a:ext uri="{FF2B5EF4-FFF2-40B4-BE49-F238E27FC236}">
                  <a16:creationId xmlns:a16="http://schemas.microsoft.com/office/drawing/2014/main" id="{C912A65B-D8BC-534C-BFA0-1DF4AC78F012}"/>
                </a:ext>
              </a:extLst>
            </p:cNvPr>
            <p:cNvSpPr/>
            <p:nvPr/>
          </p:nvSpPr>
          <p:spPr>
            <a:xfrm>
              <a:off x="2202676" y="2803607"/>
              <a:ext cx="8685063" cy="1406885"/>
            </a:xfrm>
            <a:prstGeom prst="roundRect">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pic>
        <p:nvPicPr>
          <p:cNvPr id="10" name="Picture 9" descr="A picture containing text, plant, flower&#10;&#10;Description automatically generated">
            <a:extLst>
              <a:ext uri="{FF2B5EF4-FFF2-40B4-BE49-F238E27FC236}">
                <a16:creationId xmlns:a16="http://schemas.microsoft.com/office/drawing/2014/main" id="{ED9EE0D5-BB6E-4643-BA79-BDC1B5A72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5432"/>
            <a:ext cx="2080403" cy="2346363"/>
          </a:xfrm>
          <a:prstGeom prst="rect">
            <a:avLst/>
          </a:prstGeom>
        </p:spPr>
      </p:pic>
      <p:pic>
        <p:nvPicPr>
          <p:cNvPr id="14" name="Picture 13" descr="A bird in a tree&#10;&#10;Description automatically generated with medium confidence">
            <a:extLst>
              <a:ext uri="{FF2B5EF4-FFF2-40B4-BE49-F238E27FC236}">
                <a16:creationId xmlns:a16="http://schemas.microsoft.com/office/drawing/2014/main" id="{0E11EB87-4462-6949-88F5-9AB3B074C6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46567" y="1134647"/>
            <a:ext cx="2317898" cy="1712248"/>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1C5DFFB1-1AA8-0D43-A151-D03A8390B55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638" b="93175" l="10000" r="96970">
                        <a14:foregroundMark x1="58182" y1="32938" x2="58636" y2="60831"/>
                        <a14:foregroundMark x1="58636" y1="60831" x2="65606" y2="64095"/>
                        <a14:foregroundMark x1="65606" y1="64095" x2="96061" y2="11573"/>
                        <a14:foregroundMark x1="56970" y1="47774" x2="56970" y2="59347"/>
                        <a14:foregroundMark x1="56970" y1="59347" x2="54394" y2="65282"/>
                        <a14:foregroundMark x1="80000" y1="29377" x2="80000" y2="29377"/>
                        <a14:foregroundMark x1="80000" y1="29377" x2="88333" y2="11276"/>
                        <a14:foregroundMark x1="88333" y1="11276" x2="93788" y2="5638"/>
                        <a14:foregroundMark x1="93788" y1="5638" x2="95000" y2="5638"/>
                        <a14:foregroundMark x1="96212" y1="15134" x2="96970" y2="13056"/>
                        <a14:foregroundMark x1="68030" y1="32641" x2="68333" y2="62315"/>
                        <a14:foregroundMark x1="68333" y1="62315" x2="65303" y2="72700"/>
                        <a14:foregroundMark x1="65303" y1="72700" x2="57121" y2="83680"/>
                        <a14:foregroundMark x1="61515" y1="83086" x2="58485" y2="92582"/>
                        <a14:foregroundMark x1="58485" y1="92582" x2="60758" y2="93175"/>
                        <a14:foregroundMark x1="55455" y1="27596" x2="55152" y2="36499"/>
                      </a14:backgroundRemoval>
                    </a14:imgEffect>
                  </a14:imgLayer>
                </a14:imgProps>
              </a:ext>
              <a:ext uri="{28A0092B-C50C-407E-A947-70E740481C1C}">
                <a14:useLocalDpi xmlns:a14="http://schemas.microsoft.com/office/drawing/2010/main" val="0"/>
              </a:ext>
            </a:extLst>
          </a:blip>
          <a:srcRect l="51649"/>
          <a:stretch/>
        </p:blipFill>
        <p:spPr>
          <a:xfrm flipH="1">
            <a:off x="637953" y="2747996"/>
            <a:ext cx="1179646" cy="1598807"/>
          </a:xfrm>
          <a:prstGeom prst="rect">
            <a:avLst/>
          </a:prstGeom>
        </p:spPr>
      </p:pic>
    </p:spTree>
    <p:extLst>
      <p:ext uri="{BB962C8B-B14F-4D97-AF65-F5344CB8AC3E}">
        <p14:creationId xmlns:p14="http://schemas.microsoft.com/office/powerpoint/2010/main" val="3443091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5" presetClass="entr" presetSubtype="1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heckerboard(across)">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Cloud Callout 4">
            <a:extLst>
              <a:ext uri="{FF2B5EF4-FFF2-40B4-BE49-F238E27FC236}">
                <a16:creationId xmlns:a16="http://schemas.microsoft.com/office/drawing/2014/main" id="{C4DAE538-D176-6E4E-8F8F-ACB6081D84B9}"/>
              </a:ext>
            </a:extLst>
          </p:cNvPr>
          <p:cNvSpPr/>
          <p:nvPr/>
        </p:nvSpPr>
        <p:spPr>
          <a:xfrm rot="20733287">
            <a:off x="6492581" y="1284381"/>
            <a:ext cx="5567129" cy="3885111"/>
          </a:xfrm>
          <a:prstGeom prst="cloudCallout">
            <a:avLst>
              <a:gd name="adj1" fmla="val -59059"/>
              <a:gd name="adj2" fmla="val 52678"/>
            </a:avLst>
          </a:prstGeom>
          <a:ln>
            <a:solidFill>
              <a:srgbClr val="00B05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6" name="Rectangle 5">
            <a:extLst>
              <a:ext uri="{FF2B5EF4-FFF2-40B4-BE49-F238E27FC236}">
                <a16:creationId xmlns:a16="http://schemas.microsoft.com/office/drawing/2014/main" id="{5427292A-F068-6F4A-B8E0-EE42BEC96860}"/>
              </a:ext>
            </a:extLst>
          </p:cNvPr>
          <p:cNvSpPr/>
          <p:nvPr/>
        </p:nvSpPr>
        <p:spPr>
          <a:xfrm rot="216842" flipH="1">
            <a:off x="6851249" y="2849643"/>
            <a:ext cx="4355432" cy="1577351"/>
          </a:xfrm>
          <a:prstGeom prst="rect">
            <a:avLst/>
          </a:prstGeom>
        </p:spPr>
        <p:txBody>
          <a:bodyPr wrap="square" lIns="121917" tIns="60958" rIns="121917" bIns="60958">
            <a:spAutoFit/>
          </a:bodyPr>
          <a:lstStyle/>
          <a:p>
            <a:pPr marL="228594" indent="-228594" algn="ctr">
              <a:lnSpc>
                <a:spcPct val="90000"/>
              </a:lnSpc>
              <a:spcBef>
                <a:spcPts val="1000"/>
              </a:spcBef>
            </a:pPr>
            <a:r>
              <a:rPr lang="vi-VN" sz="3500" b="1" dirty="0">
                <a:solidFill>
                  <a:schemeClr val="accent2">
                    <a:lumMod val="50000"/>
                  </a:schemeClr>
                </a:solidFill>
                <a:latin typeface="Times New Roman" panose="02020603050405020304" pitchFamily="18" charset="0"/>
                <a:cs typeface="Times New Roman" panose="02020603050405020304" pitchFamily="18" charset="0"/>
              </a:rPr>
              <a:t>Sự ra đời của Thạch Sanh gợi em nhớ tới nhân vật nào?</a:t>
            </a:r>
            <a:endParaRPr lang="en-US" sz="35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2" descr="F:\未标题-1.png">
            <a:extLst>
              <a:ext uri="{FF2B5EF4-FFF2-40B4-BE49-F238E27FC236}">
                <a16:creationId xmlns:a16="http://schemas.microsoft.com/office/drawing/2014/main" id="{71DDB838-705F-C948-9B43-9E6767056E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2945933" y="1702084"/>
            <a:ext cx="3828952" cy="5155916"/>
          </a:xfrm>
          <a:prstGeom prst="rect">
            <a:avLst/>
          </a:prstGeom>
          <a:noFill/>
          <a:extLst>
            <a:ext uri="{909E8E84-426E-40DD-AFC4-6F175D3DCCD1}">
              <a14:hiddenFill xmlns:a14="http://schemas.microsoft.com/office/drawing/2010/main">
                <a:solidFill>
                  <a:srgbClr val="FFFFFF"/>
                </a:solidFill>
              </a14:hiddenFill>
            </a:ext>
          </a:extLst>
        </p:spPr>
      </p:pic>
      <p:sp>
        <p:nvSpPr>
          <p:cNvPr id="8" name="Pentagon 7">
            <a:extLst>
              <a:ext uri="{FF2B5EF4-FFF2-40B4-BE49-F238E27FC236}">
                <a16:creationId xmlns:a16="http://schemas.microsoft.com/office/drawing/2014/main" id="{DDFF1CA1-3405-A74F-BC5E-6643B69C6C26}"/>
              </a:ext>
            </a:extLst>
          </p:cNvPr>
          <p:cNvSpPr/>
          <p:nvPr/>
        </p:nvSpPr>
        <p:spPr>
          <a:xfrm>
            <a:off x="0" y="297712"/>
            <a:ext cx="830141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a. Sự ra đời và lớn lên của Thạch Sanh</a:t>
            </a:r>
          </a:p>
        </p:txBody>
      </p:sp>
    </p:spTree>
    <p:extLst>
      <p:ext uri="{BB962C8B-B14F-4D97-AF65-F5344CB8AC3E}">
        <p14:creationId xmlns:p14="http://schemas.microsoft.com/office/powerpoint/2010/main" val="217011919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292" name="Picture 4" descr="Truyện Cây Khế (Có file nghe MP3) - Sự tích Cây Khế - Download.vn">
            <a:extLst>
              <a:ext uri="{FF2B5EF4-FFF2-40B4-BE49-F238E27FC236}">
                <a16:creationId xmlns:a16="http://schemas.microsoft.com/office/drawing/2014/main" id="{10395568-AB65-8449-9E61-7109599E7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56" y="0"/>
            <a:ext cx="6297013" cy="329609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Truyện cổ tích sọ dừa">
            <a:extLst>
              <a:ext uri="{FF2B5EF4-FFF2-40B4-BE49-F238E27FC236}">
                <a16:creationId xmlns:a16="http://schemas.microsoft.com/office/drawing/2014/main" id="{C1E12F9B-6D51-CA46-80B4-604D1D01E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1166" y="2190308"/>
            <a:ext cx="4803378" cy="3306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Ã¬nh áº£nh cÃ³ liÃªn quan">
            <a:extLst>
              <a:ext uri="{FF2B5EF4-FFF2-40B4-BE49-F238E27FC236}">
                <a16:creationId xmlns:a16="http://schemas.microsoft.com/office/drawing/2014/main" id="{CE060E16-A8FD-F743-834C-1420064A0029}"/>
              </a:ext>
            </a:extLst>
          </p:cNvPr>
          <p:cNvPicPr>
            <a:picLocks noChangeAspect="1" noChangeArrowheads="1"/>
          </p:cNvPicPr>
          <p:nvPr/>
        </p:nvPicPr>
        <p:blipFill>
          <a:blip r:embed="rId5"/>
          <a:srcRect r="9262" b="5281"/>
          <a:stretch>
            <a:fillRect/>
          </a:stretch>
        </p:blipFill>
        <p:spPr bwMode="auto">
          <a:xfrm>
            <a:off x="1842476" y="3515344"/>
            <a:ext cx="4253524" cy="3256129"/>
          </a:xfrm>
          <a:prstGeom prst="rect">
            <a:avLst/>
          </a:prstGeom>
          <a:noFill/>
        </p:spPr>
      </p:pic>
    </p:spTree>
    <p:extLst>
      <p:ext uri="{BB962C8B-B14F-4D97-AF65-F5344CB8AC3E}">
        <p14:creationId xmlns:p14="http://schemas.microsoft.com/office/powerpoint/2010/main" val="362732894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Pentagon 6">
            <a:extLst>
              <a:ext uri="{FF2B5EF4-FFF2-40B4-BE49-F238E27FC236}">
                <a16:creationId xmlns:a16="http://schemas.microsoft.com/office/drawing/2014/main" id="{AA6E2B53-B0CD-2648-B106-819EEB58ABDB}"/>
              </a:ext>
            </a:extLst>
          </p:cNvPr>
          <p:cNvSpPr/>
          <p:nvPr/>
        </p:nvSpPr>
        <p:spPr>
          <a:xfrm>
            <a:off x="0" y="297712"/>
            <a:ext cx="6096000" cy="701748"/>
          </a:xfrm>
          <a:prstGeom prst="homePlate">
            <a:avLst/>
          </a:prstGeom>
          <a:ln w="38100">
            <a:solidFill>
              <a:schemeClr val="bg1"/>
            </a:solidFill>
            <a:prstDash val="solid"/>
          </a:ln>
        </p:spPr>
        <p:style>
          <a:lnRef idx="2">
            <a:schemeClr val="accent6"/>
          </a:lnRef>
          <a:fillRef idx="1">
            <a:schemeClr val="lt1"/>
          </a:fillRef>
          <a:effectRef idx="0">
            <a:schemeClr val="accent6"/>
          </a:effectRef>
          <a:fontRef idx="minor">
            <a:schemeClr val="dk1"/>
          </a:fontRef>
        </p:style>
        <p:txBody>
          <a:bodyPr rtlCol="0" anchor="b"/>
          <a:lstStyle/>
          <a:p>
            <a:pPr algn="ctr" defTabSz="914377">
              <a:defRPr/>
            </a:pPr>
            <a:r>
              <a:rPr lang="en-VN" sz="3200" b="1" dirty="0">
                <a:solidFill>
                  <a:srgbClr val="941100"/>
                </a:solidFill>
                <a:latin typeface="Times New Roman" panose="02020603050405020304" pitchFamily="18" charset="0"/>
                <a:cs typeface="Times New Roman" panose="02020603050405020304" pitchFamily="18" charset="0"/>
              </a:rPr>
              <a:t>TRÒ CHƠI </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itchFamily="18" charset="0"/>
              </a:rPr>
              <a:t>SẮC</a:t>
            </a:r>
            <a:r>
              <a:rPr lang="en-US" altLang="zh-CN" sz="3200" b="1" dirty="0">
                <a:solidFill>
                  <a:srgbClr val="00B050"/>
                </a:solidFill>
                <a:latin typeface="Times New Roman" panose="02020603050405020304" pitchFamily="18" charset="0"/>
                <a:ea typeface="微软雅黑" panose="020B0503020204020204" pitchFamily="34" charset="-122"/>
                <a:cs typeface="Times New Roman" pitchFamily="18" charset="0"/>
              </a:rPr>
              <a:t> </a:t>
            </a:r>
            <a:r>
              <a:rPr lang="en-US" altLang="zh-CN" sz="3200" b="1" dirty="0">
                <a:solidFill>
                  <a:srgbClr val="0070C0"/>
                </a:solidFill>
                <a:latin typeface="Times New Roman" panose="02020603050405020304" pitchFamily="18" charset="0"/>
                <a:ea typeface="微软雅黑" panose="020B0503020204020204" pitchFamily="34" charset="-122"/>
                <a:cs typeface="Times New Roman" pitchFamily="18" charset="0"/>
              </a:rPr>
              <a:t>MÀU</a:t>
            </a:r>
            <a:r>
              <a:rPr lang="en-US" altLang="zh-CN" sz="3200" b="1" dirty="0">
                <a:solidFill>
                  <a:srgbClr val="00B050"/>
                </a:solidFill>
                <a:latin typeface="Times New Roman" panose="02020603050405020304" pitchFamily="18" charset="0"/>
                <a:ea typeface="微软雅黑" panose="020B0503020204020204" pitchFamily="34" charset="-122"/>
                <a:cs typeface="Times New Roman" pitchFamily="18" charset="0"/>
              </a:rPr>
              <a:t> </a:t>
            </a:r>
            <a:r>
              <a:rPr lang="en-US" altLang="zh-CN" sz="3200" b="1" dirty="0">
                <a:solidFill>
                  <a:srgbClr val="FFC000"/>
                </a:solidFill>
                <a:latin typeface="Times New Roman" panose="02020603050405020304" pitchFamily="18" charset="0"/>
                <a:ea typeface="微软雅黑" panose="020B0503020204020204" pitchFamily="34" charset="-122"/>
                <a:cs typeface="Times New Roman" pitchFamily="18" charset="0"/>
              </a:rPr>
              <a:t>BÍ</a:t>
            </a:r>
            <a:r>
              <a:rPr lang="en-US" altLang="zh-CN" sz="3200" b="1" dirty="0">
                <a:solidFill>
                  <a:srgbClr val="00B050"/>
                </a:solidFill>
                <a:latin typeface="Times New Roman" panose="02020603050405020304" pitchFamily="18" charset="0"/>
                <a:ea typeface="微软雅黑" panose="020B0503020204020204" pitchFamily="34" charset="-122"/>
                <a:cs typeface="Times New Roman" pitchFamily="18" charset="0"/>
              </a:rPr>
              <a:t> </a:t>
            </a:r>
            <a:r>
              <a:rPr lang="en-US" altLang="zh-CN" sz="3200" b="1" dirty="0">
                <a:solidFill>
                  <a:srgbClr val="7030A0"/>
                </a:solidFill>
                <a:latin typeface="Times New Roman" panose="02020603050405020304" pitchFamily="18" charset="0"/>
                <a:ea typeface="微软雅黑" panose="020B0503020204020204" pitchFamily="34" charset="-122"/>
                <a:cs typeface="Times New Roman" pitchFamily="18" charset="0"/>
              </a:rPr>
              <a:t>ẨN</a:t>
            </a:r>
            <a:r>
              <a:rPr lang="en-US" altLang="zh-CN" sz="3200" b="1" dirty="0">
                <a:solidFill>
                  <a:srgbClr val="00B050"/>
                </a:solidFill>
                <a:latin typeface="Times New Roman" panose="02020603050405020304" pitchFamily="18" charset="0"/>
                <a:ea typeface="微软雅黑" panose="020B0503020204020204" pitchFamily="34" charset="-122"/>
                <a:cs typeface="Times New Roman" pitchFamily="18" charset="0"/>
              </a:rPr>
              <a:t> </a:t>
            </a:r>
            <a:endParaRPr lang="zh-CN" altLang="en-US" sz="3200" b="1" dirty="0">
              <a:solidFill>
                <a:srgbClr val="00B050"/>
              </a:solidFill>
              <a:latin typeface="Times New Roman" panose="02020603050405020304" pitchFamily="18" charset="0"/>
              <a:ea typeface="微软雅黑" panose="020B0503020204020204" pitchFamily="34" charset="-122"/>
              <a:cs typeface="Times New Roman" pitchFamily="18" charset="0"/>
            </a:endParaRPr>
          </a:p>
        </p:txBody>
      </p:sp>
      <p:sp>
        <p:nvSpPr>
          <p:cNvPr id="8" name="文本框 4">
            <a:extLst>
              <a:ext uri="{FF2B5EF4-FFF2-40B4-BE49-F238E27FC236}">
                <a16:creationId xmlns:a16="http://schemas.microsoft.com/office/drawing/2014/main" id="{0E65F38E-7BE6-8045-A448-990D8FEB2890}"/>
              </a:ext>
            </a:extLst>
          </p:cNvPr>
          <p:cNvSpPr txBox="1"/>
          <p:nvPr/>
        </p:nvSpPr>
        <p:spPr>
          <a:xfrm>
            <a:off x="3756565" y="1571932"/>
            <a:ext cx="7972300" cy="615549"/>
          </a:xfrm>
          <a:prstGeom prst="rect">
            <a:avLst/>
          </a:prstGeom>
          <a:noFill/>
        </p:spPr>
        <p:txBody>
          <a:bodyPr wrap="square" lIns="121917" tIns="60958" rIns="121917" bIns="60958" rtlCol="0">
            <a:spAutoFit/>
          </a:bodyPr>
          <a:lstStyle/>
          <a:p>
            <a:pPr defTabSz="914377">
              <a:defRPr/>
            </a:pPr>
            <a:r>
              <a:rPr lang="en-US" altLang="zh-CN" sz="3200" dirty="0">
                <a:latin typeface="Times New Roman" pitchFamily="18" charset="0"/>
                <a:ea typeface="微软雅黑" panose="020B0503020204020204" pitchFamily="34" charset="-122"/>
                <a:cs typeface="Times New Roman" pitchFamily="18" charset="0"/>
              </a:rPr>
              <a:t>GV </a:t>
            </a:r>
            <a:r>
              <a:rPr lang="en-US" altLang="zh-CN" sz="3200" dirty="0" err="1">
                <a:latin typeface="Times New Roman" pitchFamily="18" charset="0"/>
                <a:ea typeface="微软雅黑" panose="020B0503020204020204" pitchFamily="34" charset="-122"/>
                <a:cs typeface="Times New Roman" pitchFamily="18" charset="0"/>
              </a:rPr>
              <a:t>đưa</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ra</a:t>
            </a:r>
            <a:r>
              <a:rPr lang="en-US" altLang="zh-CN" sz="3200" dirty="0">
                <a:latin typeface="Times New Roman" pitchFamily="18" charset="0"/>
                <a:ea typeface="微软雅黑" panose="020B0503020204020204" pitchFamily="34" charset="-122"/>
                <a:cs typeface="Times New Roman" pitchFamily="18" charset="0"/>
              </a:rPr>
              <a:t> 4 </a:t>
            </a:r>
            <a:r>
              <a:rPr lang="en-US" altLang="zh-CN" sz="3200" dirty="0" err="1">
                <a:latin typeface="Times New Roman" pitchFamily="18" charset="0"/>
                <a:ea typeface="微软雅黑" panose="020B0503020204020204" pitchFamily="34" charset="-122"/>
                <a:cs typeface="Times New Roman" pitchFamily="18" charset="0"/>
              </a:rPr>
              <a:t>mảnh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ghép</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với</a:t>
            </a:r>
            <a:r>
              <a:rPr lang="en-US" altLang="zh-CN" sz="3200" dirty="0">
                <a:latin typeface="Times New Roman" pitchFamily="18" charset="0"/>
                <a:ea typeface="微软雅黑" panose="020B0503020204020204" pitchFamily="34" charset="-122"/>
                <a:cs typeface="Times New Roman" pitchFamily="18" charset="0"/>
              </a:rPr>
              <a:t> 4 </a:t>
            </a:r>
            <a:r>
              <a:rPr lang="en-US" altLang="zh-CN" sz="3200" dirty="0" err="1">
                <a:latin typeface="Times New Roman" pitchFamily="18" charset="0"/>
                <a:ea typeface="微软雅黑" panose="020B0503020204020204" pitchFamily="34" charset="-122"/>
                <a:cs typeface="Times New Roman" pitchFamily="18" charset="0"/>
              </a:rPr>
              <a:t>màu</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khác</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nhau</a:t>
            </a:r>
            <a:endParaRPr lang="zh-CN" altLang="en-US" sz="3200" dirty="0">
              <a:latin typeface="Times New Roman" pitchFamily="18" charset="0"/>
              <a:ea typeface="微软雅黑" panose="020B0503020204020204" pitchFamily="34" charset="-122"/>
              <a:cs typeface="Times New Roman" pitchFamily="18" charset="0"/>
            </a:endParaRPr>
          </a:p>
        </p:txBody>
      </p:sp>
      <p:sp>
        <p:nvSpPr>
          <p:cNvPr id="9" name="文本框 4">
            <a:extLst>
              <a:ext uri="{FF2B5EF4-FFF2-40B4-BE49-F238E27FC236}">
                <a16:creationId xmlns:a16="http://schemas.microsoft.com/office/drawing/2014/main" id="{6F945C80-723F-1D49-8090-178A9AB2BD74}"/>
              </a:ext>
            </a:extLst>
          </p:cNvPr>
          <p:cNvSpPr txBox="1"/>
          <p:nvPr/>
        </p:nvSpPr>
        <p:spPr>
          <a:xfrm>
            <a:off x="3756565" y="2630043"/>
            <a:ext cx="7972300" cy="1107992"/>
          </a:xfrm>
          <a:prstGeom prst="rect">
            <a:avLst/>
          </a:prstGeom>
          <a:noFill/>
        </p:spPr>
        <p:txBody>
          <a:bodyPr wrap="square" lIns="121917" tIns="60958" rIns="121917" bIns="60958" rtlCol="0">
            <a:spAutoFit/>
          </a:bodyPr>
          <a:lstStyle/>
          <a:p>
            <a:pPr defTabSz="914377">
              <a:defRPr/>
            </a:pPr>
            <a:r>
              <a:rPr lang="en-US" altLang="zh-CN" sz="3200" dirty="0" err="1">
                <a:latin typeface="Times New Roman" pitchFamily="18" charset="0"/>
                <a:ea typeface="微软雅黑" panose="020B0503020204020204" pitchFamily="34" charset="-122"/>
                <a:cs typeface="Times New Roman" pitchFamily="18" charset="0"/>
              </a:rPr>
              <a:t>Mỗi</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mảnh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ghép</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sẽ</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tương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ứng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với</a:t>
            </a:r>
            <a:r>
              <a:rPr lang="en-US" altLang="zh-CN" sz="3200" dirty="0">
                <a:latin typeface="Times New Roman" pitchFamily="18" charset="0"/>
                <a:ea typeface="微软雅黑" panose="020B0503020204020204" pitchFamily="34" charset="-122"/>
                <a:cs typeface="Times New Roman" pitchFamily="18" charset="0"/>
              </a:rPr>
              <a:t> 1 </a:t>
            </a:r>
            <a:r>
              <a:rPr lang="en-US" altLang="zh-CN" sz="3200" dirty="0" err="1">
                <a:latin typeface="Times New Roman" pitchFamily="18" charset="0"/>
                <a:ea typeface="微软雅黑" panose="020B0503020204020204" pitchFamily="34" charset="-122"/>
                <a:cs typeface="Times New Roman" pitchFamily="18" charset="0"/>
              </a:rPr>
              <a:t>bức</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tranh</a:t>
            </a:r>
            <a:r>
              <a:rPr lang="en-US" altLang="zh-CN" sz="3200" dirty="0">
                <a:latin typeface="Times New Roman" pitchFamily="18" charset="0"/>
                <a:ea typeface="微软雅黑" panose="020B0503020204020204" pitchFamily="34" charset="-122"/>
                <a:cs typeface="Times New Roman" pitchFamily="18" charset="0"/>
              </a:rPr>
              <a:t>, HS </a:t>
            </a:r>
            <a:r>
              <a:rPr lang="en-US" altLang="zh-CN" sz="3200" dirty="0" err="1">
                <a:latin typeface="Times New Roman" pitchFamily="18" charset="0"/>
                <a:ea typeface="微软雅黑" panose="020B0503020204020204" pitchFamily="34" charset="-122"/>
                <a:cs typeface="Times New Roman" pitchFamily="18" charset="0"/>
              </a:rPr>
              <a:t>đoán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bức</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tranh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đó</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dựa</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vào</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số</a:t>
            </a:r>
            <a:r>
              <a:rPr lang="en-US" altLang="zh-CN" sz="3200" dirty="0">
                <a:latin typeface="Times New Roman" pitchFamily="18" charset="0"/>
                <a:ea typeface="微软雅黑" panose="020B0503020204020204" pitchFamily="34" charset="-122"/>
                <a:cs typeface="Times New Roman" pitchFamily="18" charset="0"/>
              </a:rPr>
              <a:t> ô </a:t>
            </a:r>
            <a:r>
              <a:rPr lang="en-US" altLang="zh-CN" sz="3200" dirty="0" err="1">
                <a:latin typeface="Times New Roman" pitchFamily="18" charset="0"/>
                <a:ea typeface="微软雅黑" panose="020B0503020204020204" pitchFamily="34" charset="-122"/>
                <a:cs typeface="Times New Roman" pitchFamily="18" charset="0"/>
              </a:rPr>
              <a:t>chữ</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gợi</a:t>
            </a:r>
            <a:r>
              <a:rPr lang="en-US" altLang="zh-CN" sz="3200" dirty="0">
                <a:latin typeface="Times New Roman" pitchFamily="18" charset="0"/>
                <a:ea typeface="微软雅黑" panose="020B0503020204020204" pitchFamily="34" charset="-122"/>
                <a:cs typeface="Times New Roman" pitchFamily="18" charset="0"/>
              </a:rPr>
              <a:t> ý</a:t>
            </a:r>
            <a:endParaRPr lang="zh-CN" altLang="en-US" sz="3200" dirty="0">
              <a:latin typeface="Times New Roman" pitchFamily="18" charset="0"/>
              <a:ea typeface="微软雅黑" panose="020B0503020204020204" pitchFamily="34" charset="-122"/>
              <a:cs typeface="Times New Roman" pitchFamily="18" charset="0"/>
            </a:endParaRPr>
          </a:p>
        </p:txBody>
      </p:sp>
      <p:sp>
        <p:nvSpPr>
          <p:cNvPr id="10" name="文本框 4">
            <a:extLst>
              <a:ext uri="{FF2B5EF4-FFF2-40B4-BE49-F238E27FC236}">
                <a16:creationId xmlns:a16="http://schemas.microsoft.com/office/drawing/2014/main" id="{3BDAF2C7-47A9-3A41-8CC6-8ECA4DE731FB}"/>
              </a:ext>
            </a:extLst>
          </p:cNvPr>
          <p:cNvSpPr txBox="1"/>
          <p:nvPr/>
        </p:nvSpPr>
        <p:spPr>
          <a:xfrm>
            <a:off x="3756565" y="4162347"/>
            <a:ext cx="7972300" cy="1107992"/>
          </a:xfrm>
          <a:prstGeom prst="rect">
            <a:avLst/>
          </a:prstGeom>
          <a:noFill/>
        </p:spPr>
        <p:txBody>
          <a:bodyPr wrap="square" lIns="121917" tIns="60958" rIns="121917" bIns="60958" rtlCol="0">
            <a:spAutoFit/>
          </a:bodyPr>
          <a:lstStyle/>
          <a:p>
            <a:pPr defTabSz="914377">
              <a:defRPr/>
            </a:pPr>
            <a:r>
              <a:rPr lang="en-US" altLang="zh-CN" sz="3200" dirty="0" err="1">
                <a:latin typeface="Times New Roman" pitchFamily="18" charset="0"/>
                <a:ea typeface="微软雅黑" panose="020B0503020204020204" pitchFamily="34" charset="-122"/>
                <a:cs typeface="Times New Roman" pitchFamily="18" charset="0"/>
              </a:rPr>
              <a:t>Đoán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đúng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được</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mở</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mảnh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ghép</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và</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cộng</a:t>
            </a:r>
            <a:r>
              <a:rPr lang="en-US" altLang="zh-CN" sz="3200" dirty="0">
                <a:latin typeface="Times New Roman" pitchFamily="18" charset="0"/>
                <a:ea typeface="微软雅黑" panose="020B0503020204020204" pitchFamily="34" charset="-122"/>
                <a:cs typeface="Times New Roman" pitchFamily="18" charset="0"/>
              </a:rPr>
              <a:t> 1 </a:t>
            </a:r>
            <a:r>
              <a:rPr lang="en-US" altLang="zh-CN" sz="3200" dirty="0" err="1">
                <a:latin typeface="Times New Roman" pitchFamily="18" charset="0"/>
                <a:ea typeface="微软雅黑" panose="020B0503020204020204" pitchFamily="34" charset="-122"/>
                <a:cs typeface="Times New Roman" pitchFamily="18" charset="0"/>
              </a:rPr>
              <a:t>điểm</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đoán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sai</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nhường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cho</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đội</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bạn</a:t>
            </a:r>
            <a:endParaRPr lang="zh-CN" altLang="en-US" sz="3200" dirty="0">
              <a:latin typeface="Times New Roman" pitchFamily="18" charset="0"/>
              <a:ea typeface="微软雅黑" panose="020B0503020204020204" pitchFamily="34" charset="-122"/>
              <a:cs typeface="Times New Roman" pitchFamily="18" charset="0"/>
            </a:endParaRPr>
          </a:p>
        </p:txBody>
      </p:sp>
      <p:sp>
        <p:nvSpPr>
          <p:cNvPr id="13" name="Rounded Rectangle 12">
            <a:extLst>
              <a:ext uri="{FF2B5EF4-FFF2-40B4-BE49-F238E27FC236}">
                <a16:creationId xmlns:a16="http://schemas.microsoft.com/office/drawing/2014/main" id="{73D2E4B1-257D-8641-81B3-339ED8FE8303}"/>
              </a:ext>
            </a:extLst>
          </p:cNvPr>
          <p:cNvSpPr/>
          <p:nvPr/>
        </p:nvSpPr>
        <p:spPr>
          <a:xfrm>
            <a:off x="456949" y="2759953"/>
            <a:ext cx="2158660" cy="1956390"/>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4500" b="1" dirty="0">
                <a:solidFill>
                  <a:schemeClr val="accent6">
                    <a:lumMod val="50000"/>
                  </a:schemeClr>
                </a:solidFill>
                <a:latin typeface="Times New Roman" panose="02020603050405020304" pitchFamily="18" charset="0"/>
                <a:cs typeface="Times New Roman" panose="02020603050405020304" pitchFamily="18" charset="0"/>
              </a:rPr>
              <a:t>LUẬT CHƠI</a:t>
            </a:r>
          </a:p>
        </p:txBody>
      </p:sp>
      <p:cxnSp>
        <p:nvCxnSpPr>
          <p:cNvPr id="15" name="Straight Arrow Connector 14">
            <a:extLst>
              <a:ext uri="{FF2B5EF4-FFF2-40B4-BE49-F238E27FC236}">
                <a16:creationId xmlns:a16="http://schemas.microsoft.com/office/drawing/2014/main" id="{5A3ACE41-D097-394B-AE11-8A8EEA5E6FD3}"/>
              </a:ext>
            </a:extLst>
          </p:cNvPr>
          <p:cNvCxnSpPr>
            <a:stCxn id="13" idx="3"/>
            <a:endCxn id="8" idx="1"/>
          </p:cNvCxnSpPr>
          <p:nvPr/>
        </p:nvCxnSpPr>
        <p:spPr>
          <a:xfrm flipV="1">
            <a:off x="2615609" y="1879707"/>
            <a:ext cx="1140956" cy="185844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C93FB2AB-4304-3540-8469-156527EDEEA2}"/>
              </a:ext>
            </a:extLst>
          </p:cNvPr>
          <p:cNvCxnSpPr>
            <a:cxnSpLocks/>
          </p:cNvCxnSpPr>
          <p:nvPr/>
        </p:nvCxnSpPr>
        <p:spPr>
          <a:xfrm flipV="1">
            <a:off x="2615609" y="3184039"/>
            <a:ext cx="1140956" cy="55410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F115AE17-02C1-334A-BAC9-295603FC16D3}"/>
              </a:ext>
            </a:extLst>
          </p:cNvPr>
          <p:cNvCxnSpPr>
            <a:cxnSpLocks/>
            <a:stCxn id="13" idx="3"/>
          </p:cNvCxnSpPr>
          <p:nvPr/>
        </p:nvCxnSpPr>
        <p:spPr>
          <a:xfrm>
            <a:off x="2615609" y="3738148"/>
            <a:ext cx="1140956" cy="75022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934530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par>
                                <p:cTn id="23" presetID="3"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par>
                                <p:cTn id="29" presetID="3" presetClass="entr" presetSubtype="1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linds(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2" descr="C:\Users\user\AppData\Local\Temp\Rar$DIa0.387\thach1.gif">
            <a:extLst>
              <a:ext uri="{FF2B5EF4-FFF2-40B4-BE49-F238E27FC236}">
                <a16:creationId xmlns:a16="http://schemas.microsoft.com/office/drawing/2014/main" id="{5E5908A9-244C-6D47-89B7-411359897460}"/>
              </a:ext>
            </a:extLst>
          </p:cNvPr>
          <p:cNvPicPr>
            <a:picLocks noChangeAspect="1" noChangeArrowheads="1"/>
          </p:cNvPicPr>
          <p:nvPr/>
        </p:nvPicPr>
        <p:blipFill>
          <a:blip r:embed="rId3"/>
          <a:srcRect/>
          <a:stretch>
            <a:fillRect/>
          </a:stretch>
        </p:blipFill>
        <p:spPr bwMode="auto">
          <a:xfrm>
            <a:off x="7563303" y="52425"/>
            <a:ext cx="4244232" cy="2780913"/>
          </a:xfrm>
          <a:prstGeom prst="rect">
            <a:avLst/>
          </a:prstGeom>
          <a:noFill/>
        </p:spPr>
      </p:pic>
      <p:pic>
        <p:nvPicPr>
          <p:cNvPr id="12" name="Picture 4">
            <a:extLst>
              <a:ext uri="{FF2B5EF4-FFF2-40B4-BE49-F238E27FC236}">
                <a16:creationId xmlns:a16="http://schemas.microsoft.com/office/drawing/2014/main" id="{CD8C6FCF-5242-E644-A848-506E76A5472E}"/>
              </a:ext>
            </a:extLst>
          </p:cNvPr>
          <p:cNvPicPr>
            <a:picLocks noChangeAspect="1" noChangeArrowheads="1"/>
          </p:cNvPicPr>
          <p:nvPr/>
        </p:nvPicPr>
        <p:blipFill>
          <a:blip r:embed="rId4" cstate="print"/>
          <a:srcRect l="8388" t="10000" r="13254" b="7532"/>
          <a:stretch>
            <a:fillRect/>
          </a:stretch>
        </p:blipFill>
        <p:spPr bwMode="auto">
          <a:xfrm>
            <a:off x="3304982" y="50054"/>
            <a:ext cx="4258101" cy="2803578"/>
          </a:xfrm>
          <a:prstGeom prst="rect">
            <a:avLst/>
          </a:prstGeom>
          <a:noFill/>
          <a:ln w="9525">
            <a:noFill/>
            <a:miter lim="800000"/>
            <a:headEnd/>
            <a:tailEnd/>
          </a:ln>
          <a:effectLst/>
        </p:spPr>
      </p:pic>
      <p:graphicFrame>
        <p:nvGraphicFramePr>
          <p:cNvPr id="13" name="Table 12">
            <a:extLst>
              <a:ext uri="{FF2B5EF4-FFF2-40B4-BE49-F238E27FC236}">
                <a16:creationId xmlns:a16="http://schemas.microsoft.com/office/drawing/2014/main" id="{F6FEE8A3-F68D-2048-BCF9-8B304FEEE7CC}"/>
              </a:ext>
            </a:extLst>
          </p:cNvPr>
          <p:cNvGraphicFramePr>
            <a:graphicFrameLocks noGrp="1"/>
          </p:cNvGraphicFramePr>
          <p:nvPr/>
        </p:nvGraphicFramePr>
        <p:xfrm>
          <a:off x="3549126" y="5840121"/>
          <a:ext cx="8190168" cy="672406"/>
        </p:xfrm>
        <a:graphic>
          <a:graphicData uri="http://schemas.openxmlformats.org/drawingml/2006/table">
            <a:tbl>
              <a:tblPr firstRow="1" bandRow="1">
                <a:tableStyleId>{5940675A-B579-460E-94D1-54222C63F5DA}</a:tableStyleId>
              </a:tblPr>
              <a:tblGrid>
                <a:gridCol w="682514">
                  <a:extLst>
                    <a:ext uri="{9D8B030D-6E8A-4147-A177-3AD203B41FA5}">
                      <a16:colId xmlns:a16="http://schemas.microsoft.com/office/drawing/2014/main" val="20000"/>
                    </a:ext>
                  </a:extLst>
                </a:gridCol>
                <a:gridCol w="682514">
                  <a:extLst>
                    <a:ext uri="{9D8B030D-6E8A-4147-A177-3AD203B41FA5}">
                      <a16:colId xmlns:a16="http://schemas.microsoft.com/office/drawing/2014/main" val="20001"/>
                    </a:ext>
                  </a:extLst>
                </a:gridCol>
                <a:gridCol w="682514">
                  <a:extLst>
                    <a:ext uri="{9D8B030D-6E8A-4147-A177-3AD203B41FA5}">
                      <a16:colId xmlns:a16="http://schemas.microsoft.com/office/drawing/2014/main" val="20002"/>
                    </a:ext>
                  </a:extLst>
                </a:gridCol>
                <a:gridCol w="682514">
                  <a:extLst>
                    <a:ext uri="{9D8B030D-6E8A-4147-A177-3AD203B41FA5}">
                      <a16:colId xmlns:a16="http://schemas.microsoft.com/office/drawing/2014/main" val="20003"/>
                    </a:ext>
                  </a:extLst>
                </a:gridCol>
                <a:gridCol w="682514">
                  <a:extLst>
                    <a:ext uri="{9D8B030D-6E8A-4147-A177-3AD203B41FA5}">
                      <a16:colId xmlns:a16="http://schemas.microsoft.com/office/drawing/2014/main" val="20004"/>
                    </a:ext>
                  </a:extLst>
                </a:gridCol>
                <a:gridCol w="682514">
                  <a:extLst>
                    <a:ext uri="{9D8B030D-6E8A-4147-A177-3AD203B41FA5}">
                      <a16:colId xmlns:a16="http://schemas.microsoft.com/office/drawing/2014/main" val="20005"/>
                    </a:ext>
                  </a:extLst>
                </a:gridCol>
                <a:gridCol w="682514">
                  <a:extLst>
                    <a:ext uri="{9D8B030D-6E8A-4147-A177-3AD203B41FA5}">
                      <a16:colId xmlns:a16="http://schemas.microsoft.com/office/drawing/2014/main" val="20006"/>
                    </a:ext>
                  </a:extLst>
                </a:gridCol>
                <a:gridCol w="682514">
                  <a:extLst>
                    <a:ext uri="{9D8B030D-6E8A-4147-A177-3AD203B41FA5}">
                      <a16:colId xmlns:a16="http://schemas.microsoft.com/office/drawing/2014/main" val="20007"/>
                    </a:ext>
                  </a:extLst>
                </a:gridCol>
                <a:gridCol w="682514">
                  <a:extLst>
                    <a:ext uri="{9D8B030D-6E8A-4147-A177-3AD203B41FA5}">
                      <a16:colId xmlns:a16="http://schemas.microsoft.com/office/drawing/2014/main" val="20008"/>
                    </a:ext>
                  </a:extLst>
                </a:gridCol>
                <a:gridCol w="682514">
                  <a:extLst>
                    <a:ext uri="{9D8B030D-6E8A-4147-A177-3AD203B41FA5}">
                      <a16:colId xmlns:a16="http://schemas.microsoft.com/office/drawing/2014/main" val="20009"/>
                    </a:ext>
                  </a:extLst>
                </a:gridCol>
                <a:gridCol w="682514">
                  <a:extLst>
                    <a:ext uri="{9D8B030D-6E8A-4147-A177-3AD203B41FA5}">
                      <a16:colId xmlns:a16="http://schemas.microsoft.com/office/drawing/2014/main" val="20010"/>
                    </a:ext>
                  </a:extLst>
                </a:gridCol>
                <a:gridCol w="682514">
                  <a:extLst>
                    <a:ext uri="{9D8B030D-6E8A-4147-A177-3AD203B41FA5}">
                      <a16:colId xmlns:a16="http://schemas.microsoft.com/office/drawing/2014/main" val="20011"/>
                    </a:ext>
                  </a:extLst>
                </a:gridCol>
              </a:tblGrid>
              <a:tr h="672406">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graphicFrame>
        <p:nvGraphicFramePr>
          <p:cNvPr id="14" name="Table 13">
            <a:extLst>
              <a:ext uri="{FF2B5EF4-FFF2-40B4-BE49-F238E27FC236}">
                <a16:creationId xmlns:a16="http://schemas.microsoft.com/office/drawing/2014/main" id="{ECEC70B4-2400-5945-B395-2A48AC660CE9}"/>
              </a:ext>
            </a:extLst>
          </p:cNvPr>
          <p:cNvGraphicFramePr>
            <a:graphicFrameLocks noGrp="1"/>
          </p:cNvGraphicFramePr>
          <p:nvPr/>
        </p:nvGraphicFramePr>
        <p:xfrm>
          <a:off x="3619641" y="5887882"/>
          <a:ext cx="8190168" cy="672406"/>
        </p:xfrm>
        <a:graphic>
          <a:graphicData uri="http://schemas.openxmlformats.org/drawingml/2006/table">
            <a:tbl>
              <a:tblPr firstRow="1" bandRow="1">
                <a:tableStyleId>{5940675A-B579-460E-94D1-54222C63F5DA}</a:tableStyleId>
              </a:tblPr>
              <a:tblGrid>
                <a:gridCol w="682514">
                  <a:extLst>
                    <a:ext uri="{9D8B030D-6E8A-4147-A177-3AD203B41FA5}">
                      <a16:colId xmlns:a16="http://schemas.microsoft.com/office/drawing/2014/main" val="20000"/>
                    </a:ext>
                  </a:extLst>
                </a:gridCol>
                <a:gridCol w="682514">
                  <a:extLst>
                    <a:ext uri="{9D8B030D-6E8A-4147-A177-3AD203B41FA5}">
                      <a16:colId xmlns:a16="http://schemas.microsoft.com/office/drawing/2014/main" val="20001"/>
                    </a:ext>
                  </a:extLst>
                </a:gridCol>
                <a:gridCol w="682514">
                  <a:extLst>
                    <a:ext uri="{9D8B030D-6E8A-4147-A177-3AD203B41FA5}">
                      <a16:colId xmlns:a16="http://schemas.microsoft.com/office/drawing/2014/main" val="20002"/>
                    </a:ext>
                  </a:extLst>
                </a:gridCol>
                <a:gridCol w="682514">
                  <a:extLst>
                    <a:ext uri="{9D8B030D-6E8A-4147-A177-3AD203B41FA5}">
                      <a16:colId xmlns:a16="http://schemas.microsoft.com/office/drawing/2014/main" val="20003"/>
                    </a:ext>
                  </a:extLst>
                </a:gridCol>
                <a:gridCol w="682514">
                  <a:extLst>
                    <a:ext uri="{9D8B030D-6E8A-4147-A177-3AD203B41FA5}">
                      <a16:colId xmlns:a16="http://schemas.microsoft.com/office/drawing/2014/main" val="20004"/>
                    </a:ext>
                  </a:extLst>
                </a:gridCol>
                <a:gridCol w="682514">
                  <a:extLst>
                    <a:ext uri="{9D8B030D-6E8A-4147-A177-3AD203B41FA5}">
                      <a16:colId xmlns:a16="http://schemas.microsoft.com/office/drawing/2014/main" val="20005"/>
                    </a:ext>
                  </a:extLst>
                </a:gridCol>
                <a:gridCol w="682514">
                  <a:extLst>
                    <a:ext uri="{9D8B030D-6E8A-4147-A177-3AD203B41FA5}">
                      <a16:colId xmlns:a16="http://schemas.microsoft.com/office/drawing/2014/main" val="20006"/>
                    </a:ext>
                  </a:extLst>
                </a:gridCol>
                <a:gridCol w="682514">
                  <a:extLst>
                    <a:ext uri="{9D8B030D-6E8A-4147-A177-3AD203B41FA5}">
                      <a16:colId xmlns:a16="http://schemas.microsoft.com/office/drawing/2014/main" val="20007"/>
                    </a:ext>
                  </a:extLst>
                </a:gridCol>
                <a:gridCol w="682514">
                  <a:extLst>
                    <a:ext uri="{9D8B030D-6E8A-4147-A177-3AD203B41FA5}">
                      <a16:colId xmlns:a16="http://schemas.microsoft.com/office/drawing/2014/main" val="20008"/>
                    </a:ext>
                  </a:extLst>
                </a:gridCol>
                <a:gridCol w="682514">
                  <a:extLst>
                    <a:ext uri="{9D8B030D-6E8A-4147-A177-3AD203B41FA5}">
                      <a16:colId xmlns:a16="http://schemas.microsoft.com/office/drawing/2014/main" val="20009"/>
                    </a:ext>
                  </a:extLst>
                </a:gridCol>
                <a:gridCol w="682514">
                  <a:extLst>
                    <a:ext uri="{9D8B030D-6E8A-4147-A177-3AD203B41FA5}">
                      <a16:colId xmlns:a16="http://schemas.microsoft.com/office/drawing/2014/main" val="20010"/>
                    </a:ext>
                  </a:extLst>
                </a:gridCol>
                <a:gridCol w="682514">
                  <a:extLst>
                    <a:ext uri="{9D8B030D-6E8A-4147-A177-3AD203B41FA5}">
                      <a16:colId xmlns:a16="http://schemas.microsoft.com/office/drawing/2014/main" val="20011"/>
                    </a:ext>
                  </a:extLst>
                </a:gridCol>
              </a:tblGrid>
              <a:tr h="672406">
                <a:tc>
                  <a:txBody>
                    <a:bodyPr/>
                    <a:lstStyle/>
                    <a:p>
                      <a:r>
                        <a:rPr lang="en-US" sz="2800" b="1" dirty="0">
                          <a:latin typeface="Times New Roman" pitchFamily="18" charset="0"/>
                          <a:cs typeface="Times New Roman" pitchFamily="18" charset="0"/>
                        </a:rPr>
                        <a:t>C</a:t>
                      </a:r>
                    </a:p>
                  </a:txBody>
                  <a:tcPr/>
                </a:tc>
                <a:tc>
                  <a:txBody>
                    <a:bodyPr/>
                    <a:lstStyle/>
                    <a:p>
                      <a:r>
                        <a:rPr lang="en-US" sz="2800" b="1" dirty="0">
                          <a:latin typeface="Times New Roman" pitchFamily="18" charset="0"/>
                          <a:cs typeface="Times New Roman" pitchFamily="18" charset="0"/>
                        </a:rPr>
                        <a:t>O</a:t>
                      </a:r>
                    </a:p>
                  </a:txBody>
                  <a:tcPr/>
                </a:tc>
                <a:tc>
                  <a:txBody>
                    <a:bodyPr/>
                    <a:lstStyle/>
                    <a:p>
                      <a:r>
                        <a:rPr lang="en-US" sz="2800" b="1" dirty="0">
                          <a:latin typeface="Times New Roman" pitchFamily="18" charset="0"/>
                          <a:cs typeface="Times New Roman" pitchFamily="18" charset="0"/>
                        </a:rPr>
                        <a:t>N</a:t>
                      </a:r>
                    </a:p>
                  </a:txBody>
                  <a:tcPr/>
                </a:tc>
                <a:tc>
                  <a:txBody>
                    <a:bodyPr/>
                    <a:lstStyle/>
                    <a:p>
                      <a:r>
                        <a:rPr lang="en-US" sz="2800" b="1" dirty="0">
                          <a:latin typeface="Times New Roman" pitchFamily="18" charset="0"/>
                          <a:cs typeface="Times New Roman" pitchFamily="18" charset="0"/>
                        </a:rPr>
                        <a:t>N</a:t>
                      </a:r>
                    </a:p>
                  </a:txBody>
                  <a:tcPr/>
                </a:tc>
                <a:tc>
                  <a:txBody>
                    <a:bodyPr/>
                    <a:lstStyle/>
                    <a:p>
                      <a:r>
                        <a:rPr lang="en-US" sz="2800" b="1" dirty="0">
                          <a:latin typeface="Times New Roman" pitchFamily="18" charset="0"/>
                          <a:cs typeface="Times New Roman" pitchFamily="18" charset="0"/>
                        </a:rPr>
                        <a:t>G</a:t>
                      </a:r>
                    </a:p>
                  </a:txBody>
                  <a:tcPr/>
                </a:tc>
                <a:tc>
                  <a:txBody>
                    <a:bodyPr/>
                    <a:lstStyle/>
                    <a:p>
                      <a:r>
                        <a:rPr lang="en-US" sz="2800" b="1" dirty="0">
                          <a:latin typeface="Times New Roman" pitchFamily="18" charset="0"/>
                          <a:cs typeface="Times New Roman" pitchFamily="18" charset="0"/>
                        </a:rPr>
                        <a:t>Ọ</a:t>
                      </a:r>
                    </a:p>
                  </a:txBody>
                  <a:tcPr/>
                </a:tc>
                <a:tc>
                  <a:txBody>
                    <a:bodyPr/>
                    <a:lstStyle/>
                    <a:p>
                      <a:r>
                        <a:rPr lang="en-US" sz="2800" b="1" dirty="0">
                          <a:latin typeface="Times New Roman" pitchFamily="18" charset="0"/>
                          <a:cs typeface="Times New Roman" pitchFamily="18" charset="0"/>
                        </a:rPr>
                        <a:t>C</a:t>
                      </a:r>
                    </a:p>
                  </a:txBody>
                  <a:tcPr/>
                </a:tc>
                <a:tc>
                  <a:txBody>
                    <a:bodyPr/>
                    <a:lstStyle/>
                    <a:p>
                      <a:r>
                        <a:rPr lang="en-US" sz="2800" b="1" dirty="0">
                          <a:latin typeface="Times New Roman" pitchFamily="18" charset="0"/>
                          <a:cs typeface="Times New Roman" pitchFamily="18" charset="0"/>
                        </a:rPr>
                        <a:t>H</a:t>
                      </a:r>
                    </a:p>
                  </a:txBody>
                  <a:tcPr/>
                </a:tc>
                <a:tc>
                  <a:txBody>
                    <a:bodyPr/>
                    <a:lstStyle/>
                    <a:p>
                      <a:r>
                        <a:rPr lang="en-US" sz="2800" b="1" dirty="0">
                          <a:latin typeface="Times New Roman" pitchFamily="18" charset="0"/>
                          <a:cs typeface="Times New Roman" pitchFamily="18" charset="0"/>
                        </a:rPr>
                        <a:t>O</a:t>
                      </a:r>
                    </a:p>
                  </a:txBody>
                  <a:tcPr/>
                </a:tc>
                <a:tc>
                  <a:txBody>
                    <a:bodyPr/>
                    <a:lstStyle/>
                    <a:p>
                      <a:r>
                        <a:rPr lang="en-US" sz="2800" b="1" dirty="0">
                          <a:latin typeface="Times New Roman" pitchFamily="18" charset="0"/>
                          <a:cs typeface="Times New Roman" pitchFamily="18" charset="0"/>
                        </a:rPr>
                        <a:t>À</a:t>
                      </a:r>
                    </a:p>
                  </a:txBody>
                  <a:tcPr/>
                </a:tc>
                <a:tc>
                  <a:txBody>
                    <a:bodyPr/>
                    <a:lstStyle/>
                    <a:p>
                      <a:r>
                        <a:rPr lang="en-US" sz="2800" b="1" dirty="0">
                          <a:latin typeface="Times New Roman" pitchFamily="18" charset="0"/>
                          <a:cs typeface="Times New Roman" pitchFamily="18" charset="0"/>
                        </a:rPr>
                        <a:t>N</a:t>
                      </a:r>
                    </a:p>
                  </a:txBody>
                  <a:tcPr/>
                </a:tc>
                <a:tc>
                  <a:txBody>
                    <a:bodyPr/>
                    <a:lstStyle/>
                    <a:p>
                      <a:r>
                        <a:rPr lang="en-US" sz="2800" b="1" dirty="0">
                          <a:latin typeface="Times New Roman" pitchFamily="18" charset="0"/>
                          <a:cs typeface="Times New Roman" pitchFamily="18" charset="0"/>
                        </a:rPr>
                        <a:t>G</a:t>
                      </a:r>
                    </a:p>
                  </a:txBody>
                  <a:tcPr/>
                </a:tc>
                <a:extLst>
                  <a:ext uri="{0D108BD9-81ED-4DB2-BD59-A6C34878D82A}">
                    <a16:rowId xmlns:a16="http://schemas.microsoft.com/office/drawing/2014/main" val="10000"/>
                  </a:ext>
                </a:extLst>
              </a:tr>
            </a:tbl>
          </a:graphicData>
        </a:graphic>
      </p:graphicFrame>
      <p:sp>
        <p:nvSpPr>
          <p:cNvPr id="15" name="Rectangle 14">
            <a:extLst>
              <a:ext uri="{FF2B5EF4-FFF2-40B4-BE49-F238E27FC236}">
                <a16:creationId xmlns:a16="http://schemas.microsoft.com/office/drawing/2014/main" id="{FC094ED4-A3D6-724D-8BF1-4C169EDA3BF3}"/>
              </a:ext>
            </a:extLst>
          </p:cNvPr>
          <p:cNvSpPr/>
          <p:nvPr/>
        </p:nvSpPr>
        <p:spPr>
          <a:xfrm>
            <a:off x="3277685" y="55841"/>
            <a:ext cx="4285396" cy="2797791"/>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C9231F-E0B8-864B-819B-8DA77D12DEC6}"/>
              </a:ext>
            </a:extLst>
          </p:cNvPr>
          <p:cNvSpPr/>
          <p:nvPr/>
        </p:nvSpPr>
        <p:spPr>
          <a:xfrm>
            <a:off x="7565356" y="58115"/>
            <a:ext cx="4285396" cy="279779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aphicFrame>
        <p:nvGraphicFramePr>
          <p:cNvPr id="17" name="Table 16">
            <a:extLst>
              <a:ext uri="{FF2B5EF4-FFF2-40B4-BE49-F238E27FC236}">
                <a16:creationId xmlns:a16="http://schemas.microsoft.com/office/drawing/2014/main" id="{BCE57AB9-4081-594F-8815-5E32A95E589B}"/>
              </a:ext>
            </a:extLst>
          </p:cNvPr>
          <p:cNvGraphicFramePr>
            <a:graphicFrameLocks noGrp="1"/>
          </p:cNvGraphicFramePr>
          <p:nvPr/>
        </p:nvGraphicFramePr>
        <p:xfrm>
          <a:off x="3141215" y="5887882"/>
          <a:ext cx="8766405" cy="672406"/>
        </p:xfrm>
        <a:graphic>
          <a:graphicData uri="http://schemas.openxmlformats.org/drawingml/2006/table">
            <a:tbl>
              <a:tblPr firstRow="1" bandRow="1">
                <a:tableStyleId>{5940675A-B579-460E-94D1-54222C63F5DA}</a:tableStyleId>
              </a:tblPr>
              <a:tblGrid>
                <a:gridCol w="584427">
                  <a:extLst>
                    <a:ext uri="{9D8B030D-6E8A-4147-A177-3AD203B41FA5}">
                      <a16:colId xmlns:a16="http://schemas.microsoft.com/office/drawing/2014/main" val="20000"/>
                    </a:ext>
                  </a:extLst>
                </a:gridCol>
                <a:gridCol w="584427">
                  <a:extLst>
                    <a:ext uri="{9D8B030D-6E8A-4147-A177-3AD203B41FA5}">
                      <a16:colId xmlns:a16="http://schemas.microsoft.com/office/drawing/2014/main" val="20001"/>
                    </a:ext>
                  </a:extLst>
                </a:gridCol>
                <a:gridCol w="584427">
                  <a:extLst>
                    <a:ext uri="{9D8B030D-6E8A-4147-A177-3AD203B41FA5}">
                      <a16:colId xmlns:a16="http://schemas.microsoft.com/office/drawing/2014/main" val="20002"/>
                    </a:ext>
                  </a:extLst>
                </a:gridCol>
                <a:gridCol w="584427">
                  <a:extLst>
                    <a:ext uri="{9D8B030D-6E8A-4147-A177-3AD203B41FA5}">
                      <a16:colId xmlns:a16="http://schemas.microsoft.com/office/drawing/2014/main" val="20003"/>
                    </a:ext>
                  </a:extLst>
                </a:gridCol>
                <a:gridCol w="584427">
                  <a:extLst>
                    <a:ext uri="{9D8B030D-6E8A-4147-A177-3AD203B41FA5}">
                      <a16:colId xmlns:a16="http://schemas.microsoft.com/office/drawing/2014/main" val="20004"/>
                    </a:ext>
                  </a:extLst>
                </a:gridCol>
                <a:gridCol w="584427">
                  <a:extLst>
                    <a:ext uri="{9D8B030D-6E8A-4147-A177-3AD203B41FA5}">
                      <a16:colId xmlns:a16="http://schemas.microsoft.com/office/drawing/2014/main" val="20005"/>
                    </a:ext>
                  </a:extLst>
                </a:gridCol>
                <a:gridCol w="584427">
                  <a:extLst>
                    <a:ext uri="{9D8B030D-6E8A-4147-A177-3AD203B41FA5}">
                      <a16:colId xmlns:a16="http://schemas.microsoft.com/office/drawing/2014/main" val="20006"/>
                    </a:ext>
                  </a:extLst>
                </a:gridCol>
                <a:gridCol w="584427">
                  <a:extLst>
                    <a:ext uri="{9D8B030D-6E8A-4147-A177-3AD203B41FA5}">
                      <a16:colId xmlns:a16="http://schemas.microsoft.com/office/drawing/2014/main" val="20007"/>
                    </a:ext>
                  </a:extLst>
                </a:gridCol>
                <a:gridCol w="584427">
                  <a:extLst>
                    <a:ext uri="{9D8B030D-6E8A-4147-A177-3AD203B41FA5}">
                      <a16:colId xmlns:a16="http://schemas.microsoft.com/office/drawing/2014/main" val="20008"/>
                    </a:ext>
                  </a:extLst>
                </a:gridCol>
                <a:gridCol w="584427">
                  <a:extLst>
                    <a:ext uri="{9D8B030D-6E8A-4147-A177-3AD203B41FA5}">
                      <a16:colId xmlns:a16="http://schemas.microsoft.com/office/drawing/2014/main" val="20009"/>
                    </a:ext>
                  </a:extLst>
                </a:gridCol>
                <a:gridCol w="584427">
                  <a:extLst>
                    <a:ext uri="{9D8B030D-6E8A-4147-A177-3AD203B41FA5}">
                      <a16:colId xmlns:a16="http://schemas.microsoft.com/office/drawing/2014/main" val="20010"/>
                    </a:ext>
                  </a:extLst>
                </a:gridCol>
                <a:gridCol w="584427">
                  <a:extLst>
                    <a:ext uri="{9D8B030D-6E8A-4147-A177-3AD203B41FA5}">
                      <a16:colId xmlns:a16="http://schemas.microsoft.com/office/drawing/2014/main" val="20011"/>
                    </a:ext>
                  </a:extLst>
                </a:gridCol>
                <a:gridCol w="584427">
                  <a:extLst>
                    <a:ext uri="{9D8B030D-6E8A-4147-A177-3AD203B41FA5}">
                      <a16:colId xmlns:a16="http://schemas.microsoft.com/office/drawing/2014/main" val="20012"/>
                    </a:ext>
                  </a:extLst>
                </a:gridCol>
                <a:gridCol w="584427">
                  <a:extLst>
                    <a:ext uri="{9D8B030D-6E8A-4147-A177-3AD203B41FA5}">
                      <a16:colId xmlns:a16="http://schemas.microsoft.com/office/drawing/2014/main" val="20013"/>
                    </a:ext>
                  </a:extLst>
                </a:gridCol>
                <a:gridCol w="584427">
                  <a:extLst>
                    <a:ext uri="{9D8B030D-6E8A-4147-A177-3AD203B41FA5}">
                      <a16:colId xmlns:a16="http://schemas.microsoft.com/office/drawing/2014/main" val="20014"/>
                    </a:ext>
                  </a:extLst>
                </a:gridCol>
              </a:tblGrid>
              <a:tr h="672406">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graphicFrame>
        <p:nvGraphicFramePr>
          <p:cNvPr id="18" name="Table 17">
            <a:extLst>
              <a:ext uri="{FF2B5EF4-FFF2-40B4-BE49-F238E27FC236}">
                <a16:creationId xmlns:a16="http://schemas.microsoft.com/office/drawing/2014/main" id="{4B962655-EF3C-C54D-A5C3-7456BFE63A42}"/>
              </a:ext>
            </a:extLst>
          </p:cNvPr>
          <p:cNvGraphicFramePr>
            <a:graphicFrameLocks noGrp="1"/>
          </p:cNvGraphicFramePr>
          <p:nvPr/>
        </p:nvGraphicFramePr>
        <p:xfrm>
          <a:off x="3168502" y="5887882"/>
          <a:ext cx="8766405" cy="672406"/>
        </p:xfrm>
        <a:graphic>
          <a:graphicData uri="http://schemas.openxmlformats.org/drawingml/2006/table">
            <a:tbl>
              <a:tblPr firstRow="1" bandRow="1">
                <a:tableStyleId>{5940675A-B579-460E-94D1-54222C63F5DA}</a:tableStyleId>
              </a:tblPr>
              <a:tblGrid>
                <a:gridCol w="584427">
                  <a:extLst>
                    <a:ext uri="{9D8B030D-6E8A-4147-A177-3AD203B41FA5}">
                      <a16:colId xmlns:a16="http://schemas.microsoft.com/office/drawing/2014/main" val="20000"/>
                    </a:ext>
                  </a:extLst>
                </a:gridCol>
                <a:gridCol w="584427">
                  <a:extLst>
                    <a:ext uri="{9D8B030D-6E8A-4147-A177-3AD203B41FA5}">
                      <a16:colId xmlns:a16="http://schemas.microsoft.com/office/drawing/2014/main" val="20001"/>
                    </a:ext>
                  </a:extLst>
                </a:gridCol>
                <a:gridCol w="584427">
                  <a:extLst>
                    <a:ext uri="{9D8B030D-6E8A-4147-A177-3AD203B41FA5}">
                      <a16:colId xmlns:a16="http://schemas.microsoft.com/office/drawing/2014/main" val="20002"/>
                    </a:ext>
                  </a:extLst>
                </a:gridCol>
                <a:gridCol w="584427">
                  <a:extLst>
                    <a:ext uri="{9D8B030D-6E8A-4147-A177-3AD203B41FA5}">
                      <a16:colId xmlns:a16="http://schemas.microsoft.com/office/drawing/2014/main" val="20003"/>
                    </a:ext>
                  </a:extLst>
                </a:gridCol>
                <a:gridCol w="584427">
                  <a:extLst>
                    <a:ext uri="{9D8B030D-6E8A-4147-A177-3AD203B41FA5}">
                      <a16:colId xmlns:a16="http://schemas.microsoft.com/office/drawing/2014/main" val="20004"/>
                    </a:ext>
                  </a:extLst>
                </a:gridCol>
                <a:gridCol w="584427">
                  <a:extLst>
                    <a:ext uri="{9D8B030D-6E8A-4147-A177-3AD203B41FA5}">
                      <a16:colId xmlns:a16="http://schemas.microsoft.com/office/drawing/2014/main" val="20005"/>
                    </a:ext>
                  </a:extLst>
                </a:gridCol>
                <a:gridCol w="584427">
                  <a:extLst>
                    <a:ext uri="{9D8B030D-6E8A-4147-A177-3AD203B41FA5}">
                      <a16:colId xmlns:a16="http://schemas.microsoft.com/office/drawing/2014/main" val="20006"/>
                    </a:ext>
                  </a:extLst>
                </a:gridCol>
                <a:gridCol w="584427">
                  <a:extLst>
                    <a:ext uri="{9D8B030D-6E8A-4147-A177-3AD203B41FA5}">
                      <a16:colId xmlns:a16="http://schemas.microsoft.com/office/drawing/2014/main" val="20007"/>
                    </a:ext>
                  </a:extLst>
                </a:gridCol>
                <a:gridCol w="584427">
                  <a:extLst>
                    <a:ext uri="{9D8B030D-6E8A-4147-A177-3AD203B41FA5}">
                      <a16:colId xmlns:a16="http://schemas.microsoft.com/office/drawing/2014/main" val="20008"/>
                    </a:ext>
                  </a:extLst>
                </a:gridCol>
                <a:gridCol w="584427">
                  <a:extLst>
                    <a:ext uri="{9D8B030D-6E8A-4147-A177-3AD203B41FA5}">
                      <a16:colId xmlns:a16="http://schemas.microsoft.com/office/drawing/2014/main" val="20009"/>
                    </a:ext>
                  </a:extLst>
                </a:gridCol>
                <a:gridCol w="584427">
                  <a:extLst>
                    <a:ext uri="{9D8B030D-6E8A-4147-A177-3AD203B41FA5}">
                      <a16:colId xmlns:a16="http://schemas.microsoft.com/office/drawing/2014/main" val="20010"/>
                    </a:ext>
                  </a:extLst>
                </a:gridCol>
                <a:gridCol w="584427">
                  <a:extLst>
                    <a:ext uri="{9D8B030D-6E8A-4147-A177-3AD203B41FA5}">
                      <a16:colId xmlns:a16="http://schemas.microsoft.com/office/drawing/2014/main" val="20011"/>
                    </a:ext>
                  </a:extLst>
                </a:gridCol>
                <a:gridCol w="584427">
                  <a:extLst>
                    <a:ext uri="{9D8B030D-6E8A-4147-A177-3AD203B41FA5}">
                      <a16:colId xmlns:a16="http://schemas.microsoft.com/office/drawing/2014/main" val="20012"/>
                    </a:ext>
                  </a:extLst>
                </a:gridCol>
                <a:gridCol w="584427">
                  <a:extLst>
                    <a:ext uri="{9D8B030D-6E8A-4147-A177-3AD203B41FA5}">
                      <a16:colId xmlns:a16="http://schemas.microsoft.com/office/drawing/2014/main" val="20013"/>
                    </a:ext>
                  </a:extLst>
                </a:gridCol>
                <a:gridCol w="584427">
                  <a:extLst>
                    <a:ext uri="{9D8B030D-6E8A-4147-A177-3AD203B41FA5}">
                      <a16:colId xmlns:a16="http://schemas.microsoft.com/office/drawing/2014/main" val="20014"/>
                    </a:ext>
                  </a:extLst>
                </a:gridCol>
              </a:tblGrid>
              <a:tr h="672406">
                <a:tc>
                  <a:txBody>
                    <a:bodyPr/>
                    <a:lstStyle/>
                    <a:p>
                      <a:r>
                        <a:rPr lang="en-US" sz="3200" b="1" dirty="0">
                          <a:latin typeface="Times New Roman" pitchFamily="18" charset="0"/>
                          <a:cs typeface="Times New Roman" pitchFamily="18" charset="0"/>
                        </a:rPr>
                        <a:t>T</a:t>
                      </a:r>
                    </a:p>
                  </a:txBody>
                  <a:tcPr/>
                </a:tc>
                <a:tc>
                  <a:txBody>
                    <a:bodyPr/>
                    <a:lstStyle/>
                    <a:p>
                      <a:r>
                        <a:rPr lang="en-US" sz="3200" b="1" dirty="0">
                          <a:latin typeface="Times New Roman" pitchFamily="18" charset="0"/>
                          <a:cs typeface="Times New Roman" pitchFamily="18" charset="0"/>
                        </a:rPr>
                        <a:t>Ú</a:t>
                      </a:r>
                    </a:p>
                  </a:txBody>
                  <a:tcPr/>
                </a:tc>
                <a:tc>
                  <a:txBody>
                    <a:bodyPr/>
                    <a:lstStyle/>
                    <a:p>
                      <a:r>
                        <a:rPr lang="en-US" sz="3200" b="1" dirty="0">
                          <a:latin typeface="Times New Roman" pitchFamily="18" charset="0"/>
                          <a:cs typeface="Times New Roman" pitchFamily="18" charset="0"/>
                        </a:rPr>
                        <a:t>P</a:t>
                      </a:r>
                    </a:p>
                  </a:txBody>
                  <a:tcPr/>
                </a:tc>
                <a:tc>
                  <a:txBody>
                    <a:bodyPr/>
                    <a:lstStyle/>
                    <a:p>
                      <a:r>
                        <a:rPr lang="en-US" sz="3200" b="1" dirty="0">
                          <a:latin typeface="Times New Roman" pitchFamily="18" charset="0"/>
                          <a:cs typeface="Times New Roman" pitchFamily="18" charset="0"/>
                        </a:rPr>
                        <a:t>L</a:t>
                      </a:r>
                    </a:p>
                  </a:txBody>
                  <a:tcPr/>
                </a:tc>
                <a:tc>
                  <a:txBody>
                    <a:bodyPr/>
                    <a:lstStyle/>
                    <a:p>
                      <a:r>
                        <a:rPr lang="en-US" sz="3200" b="1" dirty="0">
                          <a:latin typeface="Times New Roman" pitchFamily="18" charset="0"/>
                          <a:cs typeface="Times New Roman" pitchFamily="18" charset="0"/>
                        </a:rPr>
                        <a:t>Ề</a:t>
                      </a:r>
                    </a:p>
                  </a:txBody>
                  <a:tcPr/>
                </a:tc>
                <a:tc>
                  <a:txBody>
                    <a:bodyPr/>
                    <a:lstStyle/>
                    <a:p>
                      <a:r>
                        <a:rPr lang="en-US" sz="3200" b="1" dirty="0">
                          <a:latin typeface="Times New Roman" pitchFamily="18" charset="0"/>
                          <a:cs typeface="Times New Roman" pitchFamily="18" charset="0"/>
                        </a:rPr>
                        <a:t>U</a:t>
                      </a:r>
                    </a:p>
                  </a:txBody>
                  <a:tcPr/>
                </a:tc>
                <a:tc>
                  <a:txBody>
                    <a:bodyPr/>
                    <a:lstStyle/>
                    <a:p>
                      <a:r>
                        <a:rPr lang="en-US" sz="3200" b="1" dirty="0">
                          <a:latin typeface="Times New Roman" pitchFamily="18" charset="0"/>
                          <a:cs typeface="Times New Roman" pitchFamily="18" charset="0"/>
                        </a:rPr>
                        <a:t>D</a:t>
                      </a:r>
                    </a:p>
                  </a:txBody>
                  <a:tcPr/>
                </a:tc>
                <a:tc>
                  <a:txBody>
                    <a:bodyPr/>
                    <a:lstStyle/>
                    <a:p>
                      <a:r>
                        <a:rPr lang="en-US" sz="3200" b="1" dirty="0">
                          <a:latin typeface="Times New Roman" pitchFamily="18" charset="0"/>
                          <a:cs typeface="Times New Roman" pitchFamily="18" charset="0"/>
                        </a:rPr>
                        <a:t>Ư</a:t>
                      </a:r>
                    </a:p>
                  </a:txBody>
                  <a:tcPr/>
                </a:tc>
                <a:tc>
                  <a:txBody>
                    <a:bodyPr/>
                    <a:lstStyle/>
                    <a:p>
                      <a:r>
                        <a:rPr lang="en-US" sz="3200" b="1" dirty="0">
                          <a:latin typeface="Times New Roman" pitchFamily="18" charset="0"/>
                          <a:cs typeface="Times New Roman" pitchFamily="18" charset="0"/>
                        </a:rPr>
                        <a:t>Ớ</a:t>
                      </a:r>
                    </a:p>
                  </a:txBody>
                  <a:tcPr/>
                </a:tc>
                <a:tc>
                  <a:txBody>
                    <a:bodyPr/>
                    <a:lstStyle/>
                    <a:p>
                      <a:r>
                        <a:rPr lang="en-US" sz="3200" b="1" dirty="0">
                          <a:latin typeface="Times New Roman" pitchFamily="18" charset="0"/>
                          <a:cs typeface="Times New Roman" pitchFamily="18" charset="0"/>
                        </a:rPr>
                        <a:t>I</a:t>
                      </a:r>
                    </a:p>
                  </a:txBody>
                  <a:tcPr/>
                </a:tc>
                <a:tc>
                  <a:txBody>
                    <a:bodyPr/>
                    <a:lstStyle/>
                    <a:p>
                      <a:r>
                        <a:rPr lang="en-US" sz="3200" b="1" dirty="0">
                          <a:latin typeface="Times New Roman" pitchFamily="18" charset="0"/>
                          <a:cs typeface="Times New Roman" pitchFamily="18" charset="0"/>
                        </a:rPr>
                        <a:t>G</a:t>
                      </a:r>
                    </a:p>
                  </a:txBody>
                  <a:tcPr/>
                </a:tc>
                <a:tc>
                  <a:txBody>
                    <a:bodyPr/>
                    <a:lstStyle/>
                    <a:p>
                      <a:r>
                        <a:rPr lang="en-US" sz="3200" b="1" dirty="0">
                          <a:latin typeface="Times New Roman" pitchFamily="18" charset="0"/>
                          <a:cs typeface="Times New Roman" pitchFamily="18" charset="0"/>
                        </a:rPr>
                        <a:t>Ố</a:t>
                      </a:r>
                    </a:p>
                  </a:txBody>
                  <a:tcPr/>
                </a:tc>
                <a:tc>
                  <a:txBody>
                    <a:bodyPr/>
                    <a:lstStyle/>
                    <a:p>
                      <a:r>
                        <a:rPr lang="en-US" sz="3200" b="1" dirty="0">
                          <a:latin typeface="Times New Roman" pitchFamily="18" charset="0"/>
                          <a:cs typeface="Times New Roman" pitchFamily="18" charset="0"/>
                        </a:rPr>
                        <a:t>C</a:t>
                      </a:r>
                    </a:p>
                  </a:txBody>
                  <a:tcPr/>
                </a:tc>
                <a:tc>
                  <a:txBody>
                    <a:bodyPr/>
                    <a:lstStyle/>
                    <a:p>
                      <a:r>
                        <a:rPr lang="en-US" sz="3200" b="1" dirty="0">
                          <a:latin typeface="Times New Roman" pitchFamily="18" charset="0"/>
                          <a:cs typeface="Times New Roman" pitchFamily="18" charset="0"/>
                        </a:rPr>
                        <a:t>Đ</a:t>
                      </a:r>
                    </a:p>
                  </a:txBody>
                  <a:tcPr/>
                </a:tc>
                <a:tc>
                  <a:txBody>
                    <a:bodyPr/>
                    <a:lstStyle/>
                    <a:p>
                      <a:r>
                        <a:rPr lang="en-US" sz="3200" b="1" dirty="0">
                          <a:latin typeface="Times New Roman" pitchFamily="18" charset="0"/>
                          <a:cs typeface="Times New Roman" pitchFamily="18" charset="0"/>
                        </a:rPr>
                        <a:t>A</a:t>
                      </a:r>
                    </a:p>
                  </a:txBody>
                  <a:tcPr/>
                </a:tc>
                <a:extLst>
                  <a:ext uri="{0D108BD9-81ED-4DB2-BD59-A6C34878D82A}">
                    <a16:rowId xmlns:a16="http://schemas.microsoft.com/office/drawing/2014/main" val="10000"/>
                  </a:ext>
                </a:extLst>
              </a:tr>
            </a:tbl>
          </a:graphicData>
        </a:graphic>
      </p:graphicFrame>
      <p:graphicFrame>
        <p:nvGraphicFramePr>
          <p:cNvPr id="19" name="Table 18">
            <a:extLst>
              <a:ext uri="{FF2B5EF4-FFF2-40B4-BE49-F238E27FC236}">
                <a16:creationId xmlns:a16="http://schemas.microsoft.com/office/drawing/2014/main" id="{D56246DC-AB71-4642-8658-59DDC557A8EB}"/>
              </a:ext>
            </a:extLst>
          </p:cNvPr>
          <p:cNvGraphicFramePr>
            <a:graphicFrameLocks noGrp="1"/>
          </p:cNvGraphicFramePr>
          <p:nvPr/>
        </p:nvGraphicFramePr>
        <p:xfrm>
          <a:off x="6323413" y="5905638"/>
          <a:ext cx="4392304" cy="654650"/>
        </p:xfrm>
        <a:graphic>
          <a:graphicData uri="http://schemas.openxmlformats.org/drawingml/2006/table">
            <a:tbl>
              <a:tblPr firstRow="1" bandRow="1">
                <a:tableStyleId>{5940675A-B579-460E-94D1-54222C63F5DA}</a:tableStyleId>
              </a:tblPr>
              <a:tblGrid>
                <a:gridCol w="627472">
                  <a:extLst>
                    <a:ext uri="{9D8B030D-6E8A-4147-A177-3AD203B41FA5}">
                      <a16:colId xmlns:a16="http://schemas.microsoft.com/office/drawing/2014/main" val="20000"/>
                    </a:ext>
                  </a:extLst>
                </a:gridCol>
                <a:gridCol w="627472">
                  <a:extLst>
                    <a:ext uri="{9D8B030D-6E8A-4147-A177-3AD203B41FA5}">
                      <a16:colId xmlns:a16="http://schemas.microsoft.com/office/drawing/2014/main" val="20001"/>
                    </a:ext>
                  </a:extLst>
                </a:gridCol>
                <a:gridCol w="627472">
                  <a:extLst>
                    <a:ext uri="{9D8B030D-6E8A-4147-A177-3AD203B41FA5}">
                      <a16:colId xmlns:a16="http://schemas.microsoft.com/office/drawing/2014/main" val="20002"/>
                    </a:ext>
                  </a:extLst>
                </a:gridCol>
                <a:gridCol w="627472">
                  <a:extLst>
                    <a:ext uri="{9D8B030D-6E8A-4147-A177-3AD203B41FA5}">
                      <a16:colId xmlns:a16="http://schemas.microsoft.com/office/drawing/2014/main" val="20003"/>
                    </a:ext>
                  </a:extLst>
                </a:gridCol>
                <a:gridCol w="627472">
                  <a:extLst>
                    <a:ext uri="{9D8B030D-6E8A-4147-A177-3AD203B41FA5}">
                      <a16:colId xmlns:a16="http://schemas.microsoft.com/office/drawing/2014/main" val="20004"/>
                    </a:ext>
                  </a:extLst>
                </a:gridCol>
                <a:gridCol w="627472">
                  <a:extLst>
                    <a:ext uri="{9D8B030D-6E8A-4147-A177-3AD203B41FA5}">
                      <a16:colId xmlns:a16="http://schemas.microsoft.com/office/drawing/2014/main" val="20005"/>
                    </a:ext>
                  </a:extLst>
                </a:gridCol>
                <a:gridCol w="627472">
                  <a:extLst>
                    <a:ext uri="{9D8B030D-6E8A-4147-A177-3AD203B41FA5}">
                      <a16:colId xmlns:a16="http://schemas.microsoft.com/office/drawing/2014/main" val="20006"/>
                    </a:ext>
                  </a:extLst>
                </a:gridCol>
              </a:tblGrid>
              <a:tr h="65465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graphicFrame>
        <p:nvGraphicFramePr>
          <p:cNvPr id="20" name="Table 19">
            <a:extLst>
              <a:ext uri="{FF2B5EF4-FFF2-40B4-BE49-F238E27FC236}">
                <a16:creationId xmlns:a16="http://schemas.microsoft.com/office/drawing/2014/main" id="{7CABBFC1-FAC1-F645-9ADF-EDE58B0EE48B}"/>
              </a:ext>
            </a:extLst>
          </p:cNvPr>
          <p:cNvGraphicFramePr>
            <a:graphicFrameLocks noGrp="1"/>
          </p:cNvGraphicFramePr>
          <p:nvPr/>
        </p:nvGraphicFramePr>
        <p:xfrm>
          <a:off x="6134622" y="5887882"/>
          <a:ext cx="4090989" cy="672406"/>
        </p:xfrm>
        <a:graphic>
          <a:graphicData uri="http://schemas.openxmlformats.org/drawingml/2006/table">
            <a:tbl>
              <a:tblPr firstRow="1" bandRow="1">
                <a:tableStyleId>{5940675A-B579-460E-94D1-54222C63F5DA}</a:tableStyleId>
              </a:tblPr>
              <a:tblGrid>
                <a:gridCol w="584427">
                  <a:extLst>
                    <a:ext uri="{9D8B030D-6E8A-4147-A177-3AD203B41FA5}">
                      <a16:colId xmlns:a16="http://schemas.microsoft.com/office/drawing/2014/main" val="20000"/>
                    </a:ext>
                  </a:extLst>
                </a:gridCol>
                <a:gridCol w="584427">
                  <a:extLst>
                    <a:ext uri="{9D8B030D-6E8A-4147-A177-3AD203B41FA5}">
                      <a16:colId xmlns:a16="http://schemas.microsoft.com/office/drawing/2014/main" val="20001"/>
                    </a:ext>
                  </a:extLst>
                </a:gridCol>
                <a:gridCol w="584427">
                  <a:extLst>
                    <a:ext uri="{9D8B030D-6E8A-4147-A177-3AD203B41FA5}">
                      <a16:colId xmlns:a16="http://schemas.microsoft.com/office/drawing/2014/main" val="20002"/>
                    </a:ext>
                  </a:extLst>
                </a:gridCol>
                <a:gridCol w="584427">
                  <a:extLst>
                    <a:ext uri="{9D8B030D-6E8A-4147-A177-3AD203B41FA5}">
                      <a16:colId xmlns:a16="http://schemas.microsoft.com/office/drawing/2014/main" val="20003"/>
                    </a:ext>
                  </a:extLst>
                </a:gridCol>
                <a:gridCol w="584427">
                  <a:extLst>
                    <a:ext uri="{9D8B030D-6E8A-4147-A177-3AD203B41FA5}">
                      <a16:colId xmlns:a16="http://schemas.microsoft.com/office/drawing/2014/main" val="20004"/>
                    </a:ext>
                  </a:extLst>
                </a:gridCol>
                <a:gridCol w="584427">
                  <a:extLst>
                    <a:ext uri="{9D8B030D-6E8A-4147-A177-3AD203B41FA5}">
                      <a16:colId xmlns:a16="http://schemas.microsoft.com/office/drawing/2014/main" val="20005"/>
                    </a:ext>
                  </a:extLst>
                </a:gridCol>
                <a:gridCol w="584427">
                  <a:extLst>
                    <a:ext uri="{9D8B030D-6E8A-4147-A177-3AD203B41FA5}">
                      <a16:colId xmlns:a16="http://schemas.microsoft.com/office/drawing/2014/main" val="20006"/>
                    </a:ext>
                  </a:extLst>
                </a:gridCol>
              </a:tblGrid>
              <a:tr h="672406">
                <a:tc>
                  <a:txBody>
                    <a:bodyPr/>
                    <a:lstStyle/>
                    <a:p>
                      <a:r>
                        <a:rPr lang="en-US" sz="3200" b="1" dirty="0">
                          <a:latin typeface="Times New Roman" pitchFamily="18" charset="0"/>
                          <a:cs typeface="Times New Roman" pitchFamily="18" charset="0"/>
                        </a:rPr>
                        <a:t>L</a:t>
                      </a:r>
                    </a:p>
                  </a:txBody>
                  <a:tcPr/>
                </a:tc>
                <a:tc>
                  <a:txBody>
                    <a:bodyPr/>
                    <a:lstStyle/>
                    <a:p>
                      <a:r>
                        <a:rPr lang="en-US" sz="3200" b="1" dirty="0">
                          <a:latin typeface="Times New Roman" pitchFamily="18" charset="0"/>
                          <a:cs typeface="Times New Roman" pitchFamily="18" charset="0"/>
                        </a:rPr>
                        <a:t>Ư</a:t>
                      </a:r>
                    </a:p>
                  </a:txBody>
                  <a:tcPr/>
                </a:tc>
                <a:tc>
                  <a:txBody>
                    <a:bodyPr/>
                    <a:lstStyle/>
                    <a:p>
                      <a:r>
                        <a:rPr lang="en-US" sz="3200" b="1" dirty="0">
                          <a:latin typeface="Times New Roman" pitchFamily="18" charset="0"/>
                          <a:cs typeface="Times New Roman" pitchFamily="18" charset="0"/>
                        </a:rPr>
                        <a:t>Ỡ</a:t>
                      </a:r>
                    </a:p>
                  </a:txBody>
                  <a:tcPr/>
                </a:tc>
                <a:tc>
                  <a:txBody>
                    <a:bodyPr/>
                    <a:lstStyle/>
                    <a:p>
                      <a:r>
                        <a:rPr lang="en-US" sz="3200" b="1" dirty="0">
                          <a:latin typeface="Times New Roman" pitchFamily="18" charset="0"/>
                          <a:cs typeface="Times New Roman" pitchFamily="18" charset="0"/>
                        </a:rPr>
                        <a:t>I</a:t>
                      </a:r>
                    </a:p>
                  </a:txBody>
                  <a:tcPr/>
                </a:tc>
                <a:tc>
                  <a:txBody>
                    <a:bodyPr/>
                    <a:lstStyle/>
                    <a:p>
                      <a:r>
                        <a:rPr lang="en-US" sz="3200" b="1" dirty="0">
                          <a:latin typeface="Times New Roman" pitchFamily="18" charset="0"/>
                          <a:cs typeface="Times New Roman" pitchFamily="18" charset="0"/>
                        </a:rPr>
                        <a:t>B</a:t>
                      </a:r>
                    </a:p>
                  </a:txBody>
                  <a:tcPr/>
                </a:tc>
                <a:tc>
                  <a:txBody>
                    <a:bodyPr/>
                    <a:lstStyle/>
                    <a:p>
                      <a:r>
                        <a:rPr lang="en-US" sz="3200" b="1" dirty="0">
                          <a:latin typeface="Times New Roman" pitchFamily="18" charset="0"/>
                          <a:cs typeface="Times New Roman" pitchFamily="18" charset="0"/>
                        </a:rPr>
                        <a:t>Ú</a:t>
                      </a:r>
                    </a:p>
                  </a:txBody>
                  <a:tcPr/>
                </a:tc>
                <a:tc>
                  <a:txBody>
                    <a:bodyPr/>
                    <a:lstStyle/>
                    <a:p>
                      <a:r>
                        <a:rPr lang="en-US" sz="3200" b="1" dirty="0">
                          <a:latin typeface="Times New Roman" pitchFamily="18" charset="0"/>
                          <a:cs typeface="Times New Roman" pitchFamily="18" charset="0"/>
                        </a:rPr>
                        <a:t>A</a:t>
                      </a:r>
                    </a:p>
                  </a:txBody>
                  <a:tcPr/>
                </a:tc>
                <a:extLst>
                  <a:ext uri="{0D108BD9-81ED-4DB2-BD59-A6C34878D82A}">
                    <a16:rowId xmlns:a16="http://schemas.microsoft.com/office/drawing/2014/main" val="10000"/>
                  </a:ext>
                </a:extLst>
              </a:tr>
            </a:tbl>
          </a:graphicData>
        </a:graphic>
      </p:graphicFrame>
      <p:pic>
        <p:nvPicPr>
          <p:cNvPr id="21" name="Picture 6" descr="Káº¿t quáº£ hÃ¬nh áº£nh cho lÆ°á»¡i rÃ¬u HOáº T HÃNH">
            <a:extLst>
              <a:ext uri="{FF2B5EF4-FFF2-40B4-BE49-F238E27FC236}">
                <a16:creationId xmlns:a16="http://schemas.microsoft.com/office/drawing/2014/main" id="{3BE4D197-192E-804B-B1A9-702AF8630F91}"/>
              </a:ext>
            </a:extLst>
          </p:cNvPr>
          <p:cNvPicPr>
            <a:picLocks noChangeAspect="1" noChangeArrowheads="1"/>
          </p:cNvPicPr>
          <p:nvPr/>
        </p:nvPicPr>
        <p:blipFill>
          <a:blip r:embed="rId5"/>
          <a:srcRect t="11715"/>
          <a:stretch>
            <a:fillRect/>
          </a:stretch>
        </p:blipFill>
        <p:spPr bwMode="auto">
          <a:xfrm>
            <a:off x="3269487" y="2867294"/>
            <a:ext cx="4266299" cy="2825086"/>
          </a:xfrm>
          <a:prstGeom prst="rect">
            <a:avLst/>
          </a:prstGeom>
          <a:noFill/>
        </p:spPr>
      </p:pic>
      <p:sp>
        <p:nvSpPr>
          <p:cNvPr id="22" name="Rectangle 21">
            <a:extLst>
              <a:ext uri="{FF2B5EF4-FFF2-40B4-BE49-F238E27FC236}">
                <a16:creationId xmlns:a16="http://schemas.microsoft.com/office/drawing/2014/main" id="{9C686133-E61A-8D4B-BC90-B2247DCDC3C3}"/>
              </a:ext>
            </a:extLst>
          </p:cNvPr>
          <p:cNvSpPr/>
          <p:nvPr/>
        </p:nvSpPr>
        <p:spPr>
          <a:xfrm>
            <a:off x="3279959" y="2855907"/>
            <a:ext cx="4285396" cy="2797791"/>
          </a:xfrm>
          <a:prstGeom prst="rect">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23" name="Table 22">
            <a:extLst>
              <a:ext uri="{FF2B5EF4-FFF2-40B4-BE49-F238E27FC236}">
                <a16:creationId xmlns:a16="http://schemas.microsoft.com/office/drawing/2014/main" id="{F79368D9-59F1-404A-9F52-E7620817B7F3}"/>
              </a:ext>
            </a:extLst>
          </p:cNvPr>
          <p:cNvGraphicFramePr>
            <a:graphicFrameLocks noGrp="1"/>
          </p:cNvGraphicFramePr>
          <p:nvPr/>
        </p:nvGraphicFramePr>
        <p:xfrm>
          <a:off x="4831258" y="5887882"/>
          <a:ext cx="5844270" cy="672406"/>
        </p:xfrm>
        <a:graphic>
          <a:graphicData uri="http://schemas.openxmlformats.org/drawingml/2006/table">
            <a:tbl>
              <a:tblPr firstRow="1" bandRow="1">
                <a:tableStyleId>{5940675A-B579-460E-94D1-54222C63F5DA}</a:tableStyleId>
              </a:tblPr>
              <a:tblGrid>
                <a:gridCol w="584427">
                  <a:extLst>
                    <a:ext uri="{9D8B030D-6E8A-4147-A177-3AD203B41FA5}">
                      <a16:colId xmlns:a16="http://schemas.microsoft.com/office/drawing/2014/main" val="20000"/>
                    </a:ext>
                  </a:extLst>
                </a:gridCol>
                <a:gridCol w="584427">
                  <a:extLst>
                    <a:ext uri="{9D8B030D-6E8A-4147-A177-3AD203B41FA5}">
                      <a16:colId xmlns:a16="http://schemas.microsoft.com/office/drawing/2014/main" val="20001"/>
                    </a:ext>
                  </a:extLst>
                </a:gridCol>
                <a:gridCol w="584427">
                  <a:extLst>
                    <a:ext uri="{9D8B030D-6E8A-4147-A177-3AD203B41FA5}">
                      <a16:colId xmlns:a16="http://schemas.microsoft.com/office/drawing/2014/main" val="20002"/>
                    </a:ext>
                  </a:extLst>
                </a:gridCol>
                <a:gridCol w="584427">
                  <a:extLst>
                    <a:ext uri="{9D8B030D-6E8A-4147-A177-3AD203B41FA5}">
                      <a16:colId xmlns:a16="http://schemas.microsoft.com/office/drawing/2014/main" val="20003"/>
                    </a:ext>
                  </a:extLst>
                </a:gridCol>
                <a:gridCol w="584427">
                  <a:extLst>
                    <a:ext uri="{9D8B030D-6E8A-4147-A177-3AD203B41FA5}">
                      <a16:colId xmlns:a16="http://schemas.microsoft.com/office/drawing/2014/main" val="20004"/>
                    </a:ext>
                  </a:extLst>
                </a:gridCol>
                <a:gridCol w="584427">
                  <a:extLst>
                    <a:ext uri="{9D8B030D-6E8A-4147-A177-3AD203B41FA5}">
                      <a16:colId xmlns:a16="http://schemas.microsoft.com/office/drawing/2014/main" val="20005"/>
                    </a:ext>
                  </a:extLst>
                </a:gridCol>
                <a:gridCol w="584427">
                  <a:extLst>
                    <a:ext uri="{9D8B030D-6E8A-4147-A177-3AD203B41FA5}">
                      <a16:colId xmlns:a16="http://schemas.microsoft.com/office/drawing/2014/main" val="20006"/>
                    </a:ext>
                  </a:extLst>
                </a:gridCol>
                <a:gridCol w="584427">
                  <a:extLst>
                    <a:ext uri="{9D8B030D-6E8A-4147-A177-3AD203B41FA5}">
                      <a16:colId xmlns:a16="http://schemas.microsoft.com/office/drawing/2014/main" val="20007"/>
                    </a:ext>
                  </a:extLst>
                </a:gridCol>
                <a:gridCol w="584427">
                  <a:extLst>
                    <a:ext uri="{9D8B030D-6E8A-4147-A177-3AD203B41FA5}">
                      <a16:colId xmlns:a16="http://schemas.microsoft.com/office/drawing/2014/main" val="20008"/>
                    </a:ext>
                  </a:extLst>
                </a:gridCol>
                <a:gridCol w="584427">
                  <a:extLst>
                    <a:ext uri="{9D8B030D-6E8A-4147-A177-3AD203B41FA5}">
                      <a16:colId xmlns:a16="http://schemas.microsoft.com/office/drawing/2014/main" val="20009"/>
                    </a:ext>
                  </a:extLst>
                </a:gridCol>
              </a:tblGrid>
              <a:tr h="672406">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bl>
          </a:graphicData>
        </a:graphic>
      </p:graphicFrame>
      <p:graphicFrame>
        <p:nvGraphicFramePr>
          <p:cNvPr id="24" name="Table 23">
            <a:extLst>
              <a:ext uri="{FF2B5EF4-FFF2-40B4-BE49-F238E27FC236}">
                <a16:creationId xmlns:a16="http://schemas.microsoft.com/office/drawing/2014/main" id="{61A27460-FA76-DC43-A528-6A1EBEA231D0}"/>
              </a:ext>
            </a:extLst>
          </p:cNvPr>
          <p:cNvGraphicFramePr>
            <a:graphicFrameLocks noGrp="1"/>
          </p:cNvGraphicFramePr>
          <p:nvPr/>
        </p:nvGraphicFramePr>
        <p:xfrm>
          <a:off x="4715248" y="5887882"/>
          <a:ext cx="5844270" cy="672406"/>
        </p:xfrm>
        <a:graphic>
          <a:graphicData uri="http://schemas.openxmlformats.org/drawingml/2006/table">
            <a:tbl>
              <a:tblPr firstRow="1" bandRow="1">
                <a:tableStyleId>{5940675A-B579-460E-94D1-54222C63F5DA}</a:tableStyleId>
              </a:tblPr>
              <a:tblGrid>
                <a:gridCol w="584427">
                  <a:extLst>
                    <a:ext uri="{9D8B030D-6E8A-4147-A177-3AD203B41FA5}">
                      <a16:colId xmlns:a16="http://schemas.microsoft.com/office/drawing/2014/main" val="20000"/>
                    </a:ext>
                  </a:extLst>
                </a:gridCol>
                <a:gridCol w="584427">
                  <a:extLst>
                    <a:ext uri="{9D8B030D-6E8A-4147-A177-3AD203B41FA5}">
                      <a16:colId xmlns:a16="http://schemas.microsoft.com/office/drawing/2014/main" val="20001"/>
                    </a:ext>
                  </a:extLst>
                </a:gridCol>
                <a:gridCol w="584427">
                  <a:extLst>
                    <a:ext uri="{9D8B030D-6E8A-4147-A177-3AD203B41FA5}">
                      <a16:colId xmlns:a16="http://schemas.microsoft.com/office/drawing/2014/main" val="20002"/>
                    </a:ext>
                  </a:extLst>
                </a:gridCol>
                <a:gridCol w="584427">
                  <a:extLst>
                    <a:ext uri="{9D8B030D-6E8A-4147-A177-3AD203B41FA5}">
                      <a16:colId xmlns:a16="http://schemas.microsoft.com/office/drawing/2014/main" val="20003"/>
                    </a:ext>
                  </a:extLst>
                </a:gridCol>
                <a:gridCol w="584427">
                  <a:extLst>
                    <a:ext uri="{9D8B030D-6E8A-4147-A177-3AD203B41FA5}">
                      <a16:colId xmlns:a16="http://schemas.microsoft.com/office/drawing/2014/main" val="20004"/>
                    </a:ext>
                  </a:extLst>
                </a:gridCol>
                <a:gridCol w="584427">
                  <a:extLst>
                    <a:ext uri="{9D8B030D-6E8A-4147-A177-3AD203B41FA5}">
                      <a16:colId xmlns:a16="http://schemas.microsoft.com/office/drawing/2014/main" val="20005"/>
                    </a:ext>
                  </a:extLst>
                </a:gridCol>
                <a:gridCol w="584427">
                  <a:extLst>
                    <a:ext uri="{9D8B030D-6E8A-4147-A177-3AD203B41FA5}">
                      <a16:colId xmlns:a16="http://schemas.microsoft.com/office/drawing/2014/main" val="20006"/>
                    </a:ext>
                  </a:extLst>
                </a:gridCol>
                <a:gridCol w="584427">
                  <a:extLst>
                    <a:ext uri="{9D8B030D-6E8A-4147-A177-3AD203B41FA5}">
                      <a16:colId xmlns:a16="http://schemas.microsoft.com/office/drawing/2014/main" val="20007"/>
                    </a:ext>
                  </a:extLst>
                </a:gridCol>
                <a:gridCol w="584427">
                  <a:extLst>
                    <a:ext uri="{9D8B030D-6E8A-4147-A177-3AD203B41FA5}">
                      <a16:colId xmlns:a16="http://schemas.microsoft.com/office/drawing/2014/main" val="20008"/>
                    </a:ext>
                  </a:extLst>
                </a:gridCol>
                <a:gridCol w="584427">
                  <a:extLst>
                    <a:ext uri="{9D8B030D-6E8A-4147-A177-3AD203B41FA5}">
                      <a16:colId xmlns:a16="http://schemas.microsoft.com/office/drawing/2014/main" val="20009"/>
                    </a:ext>
                  </a:extLst>
                </a:gridCol>
              </a:tblGrid>
              <a:tr h="672406">
                <a:tc>
                  <a:txBody>
                    <a:bodyPr/>
                    <a:lstStyle/>
                    <a:p>
                      <a:r>
                        <a:rPr lang="en-US" sz="3200" b="1" dirty="0">
                          <a:latin typeface="Times New Roman" pitchFamily="18" charset="0"/>
                          <a:cs typeface="Times New Roman" pitchFamily="18" charset="0"/>
                        </a:rPr>
                        <a:t>G</a:t>
                      </a:r>
                    </a:p>
                  </a:txBody>
                  <a:tcPr/>
                </a:tc>
                <a:tc>
                  <a:txBody>
                    <a:bodyPr/>
                    <a:lstStyle/>
                    <a:p>
                      <a:r>
                        <a:rPr lang="en-US" sz="3200" b="1" dirty="0">
                          <a:latin typeface="Times New Roman" pitchFamily="18" charset="0"/>
                          <a:cs typeface="Times New Roman" pitchFamily="18" charset="0"/>
                        </a:rPr>
                        <a:t>Á</a:t>
                      </a:r>
                    </a:p>
                  </a:txBody>
                  <a:tcPr/>
                </a:tc>
                <a:tc>
                  <a:txBody>
                    <a:bodyPr/>
                    <a:lstStyle/>
                    <a:p>
                      <a:r>
                        <a:rPr lang="en-US" sz="3200" b="1" dirty="0">
                          <a:latin typeface="Times New Roman" pitchFamily="18" charset="0"/>
                          <a:cs typeface="Times New Roman" pitchFamily="18" charset="0"/>
                        </a:rPr>
                        <a:t>N</a:t>
                      </a:r>
                    </a:p>
                  </a:txBody>
                  <a:tcPr/>
                </a:tc>
                <a:tc>
                  <a:txBody>
                    <a:bodyPr/>
                    <a:lstStyle/>
                    <a:p>
                      <a:r>
                        <a:rPr lang="en-US" sz="3200" b="1" dirty="0">
                          <a:latin typeface="Times New Roman" pitchFamily="18" charset="0"/>
                          <a:cs typeface="Times New Roman" pitchFamily="18" charset="0"/>
                        </a:rPr>
                        <a:t>H</a:t>
                      </a:r>
                    </a:p>
                  </a:txBody>
                  <a:tcPr/>
                </a:tc>
                <a:tc>
                  <a:txBody>
                    <a:bodyPr/>
                    <a:lstStyle/>
                    <a:p>
                      <a:r>
                        <a:rPr lang="en-US" sz="3200" b="1" dirty="0">
                          <a:latin typeface="Times New Roman" pitchFamily="18" charset="0"/>
                          <a:cs typeface="Times New Roman" pitchFamily="18" charset="0"/>
                        </a:rPr>
                        <a:t>C</a:t>
                      </a:r>
                    </a:p>
                  </a:txBody>
                  <a:tcPr/>
                </a:tc>
                <a:tc>
                  <a:txBody>
                    <a:bodyPr/>
                    <a:lstStyle/>
                    <a:p>
                      <a:r>
                        <a:rPr lang="en-US" sz="3200" b="1" dirty="0">
                          <a:latin typeface="Times New Roman" pitchFamily="18" charset="0"/>
                          <a:cs typeface="Times New Roman" pitchFamily="18" charset="0"/>
                        </a:rPr>
                        <a:t>Ủ</a:t>
                      </a:r>
                    </a:p>
                  </a:txBody>
                  <a:tcPr/>
                </a:tc>
                <a:tc>
                  <a:txBody>
                    <a:bodyPr/>
                    <a:lstStyle/>
                    <a:p>
                      <a:r>
                        <a:rPr lang="en-US" sz="3200" b="1" dirty="0">
                          <a:latin typeface="Times New Roman" pitchFamily="18" charset="0"/>
                          <a:cs typeface="Times New Roman" pitchFamily="18" charset="0"/>
                        </a:rPr>
                        <a:t>I</a:t>
                      </a:r>
                    </a:p>
                  </a:txBody>
                  <a:tcPr/>
                </a:tc>
                <a:tc>
                  <a:txBody>
                    <a:bodyPr/>
                    <a:lstStyle/>
                    <a:p>
                      <a:r>
                        <a:rPr lang="en-US" sz="3200" b="1" dirty="0">
                          <a:latin typeface="Times New Roman" pitchFamily="18" charset="0"/>
                          <a:cs typeface="Times New Roman" pitchFamily="18" charset="0"/>
                        </a:rPr>
                        <a:t>L</a:t>
                      </a:r>
                    </a:p>
                  </a:txBody>
                  <a:tcPr/>
                </a:tc>
                <a:tc>
                  <a:txBody>
                    <a:bodyPr/>
                    <a:lstStyle/>
                    <a:p>
                      <a:r>
                        <a:rPr lang="en-US" sz="3200" b="1" dirty="0">
                          <a:latin typeface="Times New Roman" pitchFamily="18" charset="0"/>
                          <a:cs typeface="Times New Roman" pitchFamily="18" charset="0"/>
                        </a:rPr>
                        <a:t>Ớ</a:t>
                      </a:r>
                    </a:p>
                  </a:txBody>
                  <a:tcPr/>
                </a:tc>
                <a:tc>
                  <a:txBody>
                    <a:bodyPr/>
                    <a:lstStyle/>
                    <a:p>
                      <a:r>
                        <a:rPr lang="en-US" sz="3200" b="1" dirty="0">
                          <a:latin typeface="Times New Roman" pitchFamily="18" charset="0"/>
                          <a:cs typeface="Times New Roman" pitchFamily="18" charset="0"/>
                        </a:rPr>
                        <a:t>N</a:t>
                      </a:r>
                    </a:p>
                  </a:txBody>
                  <a:tcPr/>
                </a:tc>
                <a:extLst>
                  <a:ext uri="{0D108BD9-81ED-4DB2-BD59-A6C34878D82A}">
                    <a16:rowId xmlns:a16="http://schemas.microsoft.com/office/drawing/2014/main" val="10000"/>
                  </a:ext>
                </a:extLst>
              </a:tr>
            </a:tbl>
          </a:graphicData>
        </a:graphic>
      </p:graphicFrame>
      <p:pic>
        <p:nvPicPr>
          <p:cNvPr id="25" name="Picture 24" descr="—Pngtree—firewood in wood basket_3724036.png">
            <a:extLst>
              <a:ext uri="{FF2B5EF4-FFF2-40B4-BE49-F238E27FC236}">
                <a16:creationId xmlns:a16="http://schemas.microsoft.com/office/drawing/2014/main" id="{A04B46B3-AD75-D242-8B6A-D39BF6399040}"/>
              </a:ext>
            </a:extLst>
          </p:cNvPr>
          <p:cNvPicPr>
            <a:picLocks noChangeAspect="1"/>
          </p:cNvPicPr>
          <p:nvPr/>
        </p:nvPicPr>
        <p:blipFill>
          <a:blip r:embed="rId6"/>
          <a:srcRect b="38808"/>
          <a:stretch>
            <a:fillRect/>
          </a:stretch>
        </p:blipFill>
        <p:spPr>
          <a:xfrm>
            <a:off x="7036505" y="2347546"/>
            <a:ext cx="4908538" cy="3003645"/>
          </a:xfrm>
          <a:prstGeom prst="rect">
            <a:avLst/>
          </a:prstGeom>
        </p:spPr>
      </p:pic>
      <p:sp>
        <p:nvSpPr>
          <p:cNvPr id="26" name="Rectangle 25">
            <a:extLst>
              <a:ext uri="{FF2B5EF4-FFF2-40B4-BE49-F238E27FC236}">
                <a16:creationId xmlns:a16="http://schemas.microsoft.com/office/drawing/2014/main" id="{44EC8397-9679-C44E-8DF9-F9BF8DCBA983}"/>
              </a:ext>
            </a:extLst>
          </p:cNvPr>
          <p:cNvSpPr/>
          <p:nvPr/>
        </p:nvSpPr>
        <p:spPr>
          <a:xfrm>
            <a:off x="7581278" y="2864213"/>
            <a:ext cx="4285396" cy="2797791"/>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809B4E6-E5ED-7F4F-AF46-640BBB6B4EA6}"/>
              </a:ext>
            </a:extLst>
          </p:cNvPr>
          <p:cNvSpPr/>
          <p:nvPr/>
        </p:nvSpPr>
        <p:spPr>
          <a:xfrm>
            <a:off x="0" y="340242"/>
            <a:ext cx="3141215" cy="231789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4500" b="1" dirty="0">
                <a:solidFill>
                  <a:srgbClr val="941100"/>
                </a:solidFill>
                <a:latin typeface="#9Slide03 Arima Madurai Bold" pitchFamily="2" charset="77"/>
                <a:cs typeface="#9Slide03 Arima Madurai Bold" pitchFamily="2" charset="77"/>
              </a:rPr>
              <a:t>TRÒ CHƠI </a:t>
            </a:r>
            <a:r>
              <a:rPr lang="en-US" altLang="zh-CN" sz="4500" b="1" dirty="0">
                <a:solidFill>
                  <a:srgbClr val="FF0000"/>
                </a:solidFill>
                <a:latin typeface="Times New Roman" pitchFamily="18" charset="0"/>
                <a:ea typeface="微软雅黑" panose="020B0503020204020204" pitchFamily="34" charset="-122"/>
                <a:cs typeface="Times New Roman" pitchFamily="18" charset="0"/>
              </a:rPr>
              <a:t>SẮC</a:t>
            </a:r>
            <a:r>
              <a:rPr lang="en-US" altLang="zh-CN" sz="4500" b="1" dirty="0">
                <a:solidFill>
                  <a:srgbClr val="00B050"/>
                </a:solidFill>
                <a:latin typeface="Times New Roman" pitchFamily="18" charset="0"/>
                <a:ea typeface="微软雅黑" panose="020B0503020204020204" pitchFamily="34" charset="-122"/>
                <a:cs typeface="Times New Roman" pitchFamily="18" charset="0"/>
              </a:rPr>
              <a:t> </a:t>
            </a:r>
            <a:r>
              <a:rPr lang="en-US" altLang="zh-CN" sz="4500" b="1" dirty="0">
                <a:solidFill>
                  <a:srgbClr val="0070C0"/>
                </a:solidFill>
                <a:latin typeface="Times New Roman" pitchFamily="18" charset="0"/>
                <a:ea typeface="微软雅黑" panose="020B0503020204020204" pitchFamily="34" charset="-122"/>
                <a:cs typeface="Times New Roman" pitchFamily="18" charset="0"/>
              </a:rPr>
              <a:t>MÀU</a:t>
            </a:r>
            <a:r>
              <a:rPr lang="en-US" altLang="zh-CN" sz="4500" b="1" dirty="0">
                <a:solidFill>
                  <a:srgbClr val="00B050"/>
                </a:solidFill>
                <a:latin typeface="Times New Roman" pitchFamily="18" charset="0"/>
                <a:ea typeface="微软雅黑" panose="020B0503020204020204" pitchFamily="34" charset="-122"/>
                <a:cs typeface="Times New Roman" pitchFamily="18" charset="0"/>
              </a:rPr>
              <a:t> </a:t>
            </a:r>
            <a:r>
              <a:rPr lang="en-US" altLang="zh-CN" sz="4500" b="1" dirty="0">
                <a:solidFill>
                  <a:srgbClr val="FFC000"/>
                </a:solidFill>
                <a:latin typeface="Times New Roman" pitchFamily="18" charset="0"/>
                <a:ea typeface="微软雅黑" panose="020B0503020204020204" pitchFamily="34" charset="-122"/>
                <a:cs typeface="Times New Roman" pitchFamily="18" charset="0"/>
              </a:rPr>
              <a:t>BÍ</a:t>
            </a:r>
            <a:r>
              <a:rPr lang="en-US" altLang="zh-CN" sz="4500" b="1" dirty="0">
                <a:solidFill>
                  <a:srgbClr val="00B050"/>
                </a:solidFill>
                <a:latin typeface="Times New Roman" pitchFamily="18" charset="0"/>
                <a:ea typeface="微软雅黑" panose="020B0503020204020204" pitchFamily="34" charset="-122"/>
                <a:cs typeface="Times New Roman" pitchFamily="18" charset="0"/>
              </a:rPr>
              <a:t> </a:t>
            </a:r>
            <a:r>
              <a:rPr lang="en-US" altLang="zh-CN" sz="4500" b="1" dirty="0">
                <a:solidFill>
                  <a:srgbClr val="7030A0"/>
                </a:solidFill>
                <a:latin typeface="Times New Roman" pitchFamily="18" charset="0"/>
                <a:ea typeface="微软雅黑" panose="020B0503020204020204" pitchFamily="34" charset="-122"/>
                <a:cs typeface="Times New Roman" pitchFamily="18" charset="0"/>
              </a:rPr>
              <a:t>ẨN</a:t>
            </a:r>
            <a:r>
              <a:rPr lang="en-US" altLang="zh-CN" sz="4500" b="1" dirty="0">
                <a:solidFill>
                  <a:srgbClr val="00B050"/>
                </a:solidFill>
                <a:latin typeface="Times New Roman" pitchFamily="18" charset="0"/>
                <a:ea typeface="微软雅黑" panose="020B0503020204020204" pitchFamily="34" charset="-122"/>
                <a:cs typeface="Times New Roman" pitchFamily="18" charset="0"/>
              </a:rPr>
              <a:t> </a:t>
            </a:r>
            <a:endParaRPr lang="zh-CN" altLang="en-US" sz="4500" b="1" dirty="0">
              <a:solidFill>
                <a:srgbClr val="00B050"/>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6601750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55"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3" presetClass="exit" presetSubtype="10" fill="hold" grpId="0" nodeType="withEffect">
                                  <p:stCondLst>
                                    <p:cond delay="0"/>
                                  </p:stCondLst>
                                  <p:childTnLst>
                                    <p:animEffect transition="out" filter="blinds(horizontal)">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3" presetClass="exit" presetSubtype="10" fill="hold" grpId="0" nodeType="withEffect">
                                  <p:stCondLst>
                                    <p:cond delay="0"/>
                                  </p:stCondLst>
                                  <p:childTnLst>
                                    <p:animEffect transition="out" filter="blinds(horizontal)">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2" presetClass="entr" presetSubtype="4"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nodeType="clickEffect">
                                  <p:stCondLst>
                                    <p:cond delay="0"/>
                                  </p:stCondLst>
                                  <p:childTnLst>
                                    <p:animEffect transition="out" filter="blinds(horizont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2" presetClass="entr" presetSubtype="4"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ppt_x"/>
                                          </p:val>
                                        </p:tav>
                                        <p:tav tm="100000">
                                          <p:val>
                                            <p:strVal val="#ppt_x"/>
                                          </p:val>
                                        </p:tav>
                                      </p:tavLst>
                                    </p:anim>
                                    <p:anim calcmode="lin" valueType="num">
                                      <p:cBhvr additive="base">
                                        <p:cTn id="6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nodeType="clickEffect">
                                  <p:stCondLst>
                                    <p:cond delay="0"/>
                                  </p:stCondLst>
                                  <p:childTnLst>
                                    <p:animEffect transition="out" filter="blinds(horizontal)">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3" presetClass="exit" presetSubtype="10" fill="hold" grpId="0" nodeType="withEffect">
                                  <p:stCondLst>
                                    <p:cond delay="0"/>
                                  </p:stCondLst>
                                  <p:childTnLst>
                                    <p:animEffect transition="out" filter="blinds(horizontal)">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par>
                                <p:cTn id="72" presetID="2" presetClass="entr" presetSubtype="4"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3" presetClass="exit" presetSubtype="10" fill="hold" nodeType="clickEffect">
                                  <p:stCondLst>
                                    <p:cond delay="0"/>
                                  </p:stCondLst>
                                  <p:childTnLst>
                                    <p:animEffect transition="out" filter="blinds(horizontal)">
                                      <p:cBhvr>
                                        <p:cTn id="79" dur="500"/>
                                        <p:tgtEl>
                                          <p:spTgt spid="23"/>
                                        </p:tgtEl>
                                      </p:cBhvr>
                                    </p:animEffect>
                                    <p:set>
                                      <p:cBhvr>
                                        <p:cTn id="80" dur="1" fill="hold">
                                          <p:stCondLst>
                                            <p:cond delay="499"/>
                                          </p:stCondLst>
                                        </p:cTn>
                                        <p:tgtEl>
                                          <p:spTgt spid="23"/>
                                        </p:tgtEl>
                                        <p:attrNameLst>
                                          <p:attrName>style.visibility</p:attrName>
                                        </p:attrNameLst>
                                      </p:cBhvr>
                                      <p:to>
                                        <p:strVal val="hidden"/>
                                      </p:to>
                                    </p:set>
                                  </p:childTnLst>
                                </p:cTn>
                              </p:par>
                              <p:par>
                                <p:cTn id="81" presetID="2" presetClass="entr" presetSubtype="4"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ppt_x"/>
                                          </p:val>
                                        </p:tav>
                                        <p:tav tm="100000">
                                          <p:val>
                                            <p:strVal val="#ppt_x"/>
                                          </p:val>
                                        </p:tav>
                                      </p:tavLst>
                                    </p:anim>
                                    <p:anim calcmode="lin" valueType="num">
                                      <p:cBhvr additive="base">
                                        <p:cTn id="8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 presetClass="exit" presetSubtype="10" fill="hold" nodeType="clickEffect">
                                  <p:stCondLst>
                                    <p:cond delay="0"/>
                                  </p:stCondLst>
                                  <p:childTnLst>
                                    <p:animEffect transition="out" filter="blinds(horizontal)">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2"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sp>
        <p:nvSpPr>
          <p:cNvPr id="9" name="Rounded Rectangle 8">
            <a:extLst>
              <a:ext uri="{FF2B5EF4-FFF2-40B4-BE49-F238E27FC236}">
                <a16:creationId xmlns:a16="http://schemas.microsoft.com/office/drawing/2014/main" id="{11B24590-9B4C-F745-96EE-6902E7658F28}"/>
              </a:ext>
            </a:extLst>
          </p:cNvPr>
          <p:cNvSpPr/>
          <p:nvPr/>
        </p:nvSpPr>
        <p:spPr>
          <a:xfrm>
            <a:off x="310645" y="2562168"/>
            <a:ext cx="1902203" cy="1875287"/>
          </a:xfrm>
          <a:prstGeom prst="round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solidFill>
                  <a:schemeClr val="accent6">
                    <a:lumMod val="50000"/>
                  </a:schemeClr>
                </a:solidFill>
                <a:latin typeface="Times New Roman" panose="02020603050405020304" pitchFamily="18" charset="0"/>
                <a:cs typeface="Times New Roman" panose="02020603050405020304" pitchFamily="18" charset="0"/>
              </a:rPr>
              <a:t>HOẠT ĐỘNG NHÓM</a:t>
            </a:r>
          </a:p>
        </p:txBody>
      </p:sp>
      <p:sp>
        <p:nvSpPr>
          <p:cNvPr id="4" name="Freeform 3">
            <a:extLst>
              <a:ext uri="{FF2B5EF4-FFF2-40B4-BE49-F238E27FC236}">
                <a16:creationId xmlns:a16="http://schemas.microsoft.com/office/drawing/2014/main" id="{04A08B93-9AE0-C54B-AEA4-978BC4A2287D}"/>
              </a:ext>
            </a:extLst>
          </p:cNvPr>
          <p:cNvSpPr/>
          <p:nvPr/>
        </p:nvSpPr>
        <p:spPr>
          <a:xfrm rot="16200000">
            <a:off x="2456339" y="1613474"/>
            <a:ext cx="4725108" cy="4460814"/>
          </a:xfrm>
          <a:custGeom>
            <a:avLst/>
            <a:gdLst>
              <a:gd name="connsiteX0" fmla="*/ 0 w 4460813"/>
              <a:gd name="connsiteY0" fmla="*/ 223041 h 4725107"/>
              <a:gd name="connsiteX1" fmla="*/ 223041 w 4460813"/>
              <a:gd name="connsiteY1" fmla="*/ 0 h 4725107"/>
              <a:gd name="connsiteX2" fmla="*/ 4237772 w 4460813"/>
              <a:gd name="connsiteY2" fmla="*/ 0 h 4725107"/>
              <a:gd name="connsiteX3" fmla="*/ 4460813 w 4460813"/>
              <a:gd name="connsiteY3" fmla="*/ 223041 h 4725107"/>
              <a:gd name="connsiteX4" fmla="*/ 4460813 w 4460813"/>
              <a:gd name="connsiteY4" fmla="*/ 4502066 h 4725107"/>
              <a:gd name="connsiteX5" fmla="*/ 4237772 w 4460813"/>
              <a:gd name="connsiteY5" fmla="*/ 4725107 h 4725107"/>
              <a:gd name="connsiteX6" fmla="*/ 223041 w 4460813"/>
              <a:gd name="connsiteY6" fmla="*/ 4725107 h 4725107"/>
              <a:gd name="connsiteX7" fmla="*/ 0 w 4460813"/>
              <a:gd name="connsiteY7" fmla="*/ 4502066 h 4725107"/>
              <a:gd name="connsiteX8" fmla="*/ 0 w 4460813"/>
              <a:gd name="connsiteY8" fmla="*/ 223041 h 472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0813" h="4725107">
                <a:moveTo>
                  <a:pt x="4250247" y="1"/>
                </a:moveTo>
                <a:cubicBezTo>
                  <a:pt x="4366539" y="1"/>
                  <a:pt x="4460813" y="105776"/>
                  <a:pt x="4460813" y="236256"/>
                </a:cubicBezTo>
                <a:lnTo>
                  <a:pt x="4460813" y="4488851"/>
                </a:lnTo>
                <a:cubicBezTo>
                  <a:pt x="4460813" y="4619331"/>
                  <a:pt x="4366539" y="4725106"/>
                  <a:pt x="4250247" y="4725106"/>
                </a:cubicBezTo>
                <a:lnTo>
                  <a:pt x="210566" y="4725106"/>
                </a:lnTo>
                <a:cubicBezTo>
                  <a:pt x="94274" y="4725106"/>
                  <a:pt x="0" y="4619331"/>
                  <a:pt x="0" y="4488851"/>
                </a:cubicBezTo>
                <a:lnTo>
                  <a:pt x="0" y="236256"/>
                </a:lnTo>
                <a:cubicBezTo>
                  <a:pt x="0" y="105776"/>
                  <a:pt x="94274" y="1"/>
                  <a:pt x="210566" y="1"/>
                </a:cubicBezTo>
                <a:lnTo>
                  <a:pt x="4250247" y="1"/>
                </a:lnTo>
                <a:close/>
              </a:path>
            </a:pathLst>
          </a:custGeom>
          <a:solidFill>
            <a:schemeClr val="bg1"/>
          </a:solidFill>
          <a:ln>
            <a:solidFill>
              <a:schemeClr val="tx2"/>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0520" tIns="123446" rIns="160020" bIns="3568649" numCol="1" spcCol="1270" anchor="t" anchorCtr="0">
            <a:noAutofit/>
          </a:bodyPr>
          <a:lstStyle/>
          <a:p>
            <a:pPr marL="0" lvl="0" indent="0" algn="r" defTabSz="1600200">
              <a:lnSpc>
                <a:spcPct val="90000"/>
              </a:lnSpc>
              <a:spcBef>
                <a:spcPct val="0"/>
              </a:spcBef>
              <a:spcAft>
                <a:spcPct val="35000"/>
              </a:spcAft>
              <a:buNone/>
            </a:pPr>
            <a:r>
              <a:rPr lang="en-US" sz="3000" kern="1200" dirty="0">
                <a:highlight>
                  <a:srgbClr val="00FF00"/>
                </a:highlight>
                <a:latin typeface="Times New Roman" panose="02020603050405020304" pitchFamily="18" charset="0"/>
                <a:cs typeface="Times New Roman" panose="02020603050405020304" pitchFamily="18" charset="0"/>
              </a:rPr>
              <a:t>VÒNG CHUYÊN SÂU</a:t>
            </a:r>
          </a:p>
        </p:txBody>
      </p:sp>
      <p:sp>
        <p:nvSpPr>
          <p:cNvPr id="10" name="Freeform 9">
            <a:extLst>
              <a:ext uri="{FF2B5EF4-FFF2-40B4-BE49-F238E27FC236}">
                <a16:creationId xmlns:a16="http://schemas.microsoft.com/office/drawing/2014/main" id="{259581A6-71C5-884E-BEC6-E8CA51A5B1E5}"/>
              </a:ext>
            </a:extLst>
          </p:cNvPr>
          <p:cNvSpPr/>
          <p:nvPr/>
        </p:nvSpPr>
        <p:spPr>
          <a:xfrm>
            <a:off x="3480650" y="1481328"/>
            <a:ext cx="3323306" cy="4725107"/>
          </a:xfrm>
          <a:custGeom>
            <a:avLst/>
            <a:gdLst>
              <a:gd name="connsiteX0" fmla="*/ 0 w 3323306"/>
              <a:gd name="connsiteY0" fmla="*/ 0 h 4725107"/>
              <a:gd name="connsiteX1" fmla="*/ 3323306 w 3323306"/>
              <a:gd name="connsiteY1" fmla="*/ 0 h 4725107"/>
              <a:gd name="connsiteX2" fmla="*/ 3323306 w 3323306"/>
              <a:gd name="connsiteY2" fmla="*/ 4725107 h 4725107"/>
              <a:gd name="connsiteX3" fmla="*/ 0 w 3323306"/>
              <a:gd name="connsiteY3" fmla="*/ 4725107 h 4725107"/>
              <a:gd name="connsiteX4" fmla="*/ 0 w 3323306"/>
              <a:gd name="connsiteY4" fmla="*/ 0 h 47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06" h="4725107">
                <a:moveTo>
                  <a:pt x="0" y="0"/>
                </a:moveTo>
                <a:lnTo>
                  <a:pt x="3323306" y="0"/>
                </a:lnTo>
                <a:lnTo>
                  <a:pt x="3323306" y="4725107"/>
                </a:lnTo>
                <a:lnTo>
                  <a:pt x="0" y="4725107"/>
                </a:lnTo>
                <a:lnTo>
                  <a:pt x="0" y="0"/>
                </a:lnTo>
                <a:close/>
              </a:path>
            </a:pathLst>
          </a:custGeom>
          <a:noFill/>
          <a:ln>
            <a:noFill/>
          </a:ln>
          <a:sp3d/>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102870" rIns="0"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Làm</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việc</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cá</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nhân</a:t>
            </a:r>
            <a:r>
              <a:rPr lang="en-US" sz="3000" kern="1200" dirty="0">
                <a:solidFill>
                  <a:srgbClr val="002060"/>
                </a:solidFill>
                <a:latin typeface="Times New Roman" panose="02020603050405020304" pitchFamily="18" charset="0"/>
                <a:cs typeface="Times New Roman" panose="02020603050405020304" pitchFamily="18" charset="0"/>
              </a:rPr>
              <a:t> 2 </a:t>
            </a:r>
            <a:r>
              <a:rPr lang="en-US" sz="3000" kern="1200" dirty="0" err="1">
                <a:solidFill>
                  <a:srgbClr val="002060"/>
                </a:solidFill>
                <a:latin typeface="Times New Roman" panose="02020603050405020304" pitchFamily="18" charset="0"/>
                <a:cs typeface="Times New Roman" panose="02020603050405020304" pitchFamily="18" charset="0"/>
              </a:rPr>
              <a:t>phút</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ghi</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kết</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quả</a:t>
            </a:r>
            <a:r>
              <a:rPr lang="en-US" sz="3000" kern="1200" dirty="0">
                <a:solidFill>
                  <a:srgbClr val="002060"/>
                </a:solidFill>
                <a:latin typeface="Times New Roman" panose="02020603050405020304" pitchFamily="18" charset="0"/>
                <a:cs typeface="Times New Roman" panose="02020603050405020304" pitchFamily="18" charset="0"/>
              </a:rPr>
              <a:t> ra </a:t>
            </a:r>
            <a:r>
              <a:rPr lang="en-US" sz="3000" kern="1200" dirty="0" err="1">
                <a:solidFill>
                  <a:srgbClr val="002060"/>
                </a:solidFill>
                <a:latin typeface="Times New Roman" panose="02020603050405020304" pitchFamily="18" charset="0"/>
                <a:cs typeface="Times New Roman" panose="02020603050405020304" pitchFamily="18" charset="0"/>
              </a:rPr>
              <a:t>phiếu</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cá</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nhân</a:t>
            </a:r>
            <a:r>
              <a:rPr lang="en-US" sz="3000" kern="1200" dirty="0">
                <a:solidFill>
                  <a:srgbClr val="002060"/>
                </a:solidFill>
                <a:latin typeface="Times New Roman" panose="02020603050405020304" pitchFamily="18" charset="0"/>
                <a:cs typeface="Times New Roman" panose="02020603050405020304" pitchFamily="18" charset="0"/>
              </a:rPr>
              <a:t>.</a:t>
            </a:r>
          </a:p>
          <a:p>
            <a:pPr marL="0" lvl="0" indent="0" algn="l" defTabSz="1333500">
              <a:lnSpc>
                <a:spcPct val="90000"/>
              </a:lnSpc>
              <a:spcBef>
                <a:spcPct val="0"/>
              </a:spcBef>
              <a:spcAft>
                <a:spcPct val="35000"/>
              </a:spcAft>
              <a:buNone/>
            </a:pP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Thảo</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luận</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nhóm</a:t>
            </a:r>
            <a:r>
              <a:rPr lang="en-US" sz="3000" kern="1200" dirty="0">
                <a:solidFill>
                  <a:srgbClr val="002060"/>
                </a:solidFill>
                <a:latin typeface="Times New Roman" panose="02020603050405020304" pitchFamily="18" charset="0"/>
                <a:cs typeface="Times New Roman" panose="02020603050405020304" pitchFamily="18" charset="0"/>
              </a:rPr>
              <a:t> 5 </a:t>
            </a:r>
            <a:r>
              <a:rPr lang="en-US" sz="3000" kern="1200" dirty="0" err="1">
                <a:solidFill>
                  <a:srgbClr val="002060"/>
                </a:solidFill>
                <a:latin typeface="Times New Roman" panose="02020603050405020304" pitchFamily="18" charset="0"/>
                <a:cs typeface="Times New Roman" panose="02020603050405020304" pitchFamily="18" charset="0"/>
              </a:rPr>
              <a:t>phút</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ghi</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kết</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quả</a:t>
            </a:r>
            <a:r>
              <a:rPr lang="en-US" sz="3000" kern="1200" dirty="0">
                <a:solidFill>
                  <a:srgbClr val="002060"/>
                </a:solidFill>
                <a:latin typeface="Times New Roman" panose="02020603050405020304" pitchFamily="18" charset="0"/>
                <a:cs typeface="Times New Roman" panose="02020603050405020304" pitchFamily="18" charset="0"/>
              </a:rPr>
              <a:t> ra </a:t>
            </a:r>
            <a:r>
              <a:rPr lang="en-US" sz="3000" kern="1200" dirty="0" err="1">
                <a:solidFill>
                  <a:srgbClr val="002060"/>
                </a:solidFill>
                <a:latin typeface="Times New Roman" panose="02020603050405020304" pitchFamily="18" charset="0"/>
                <a:cs typeface="Times New Roman" panose="02020603050405020304" pitchFamily="18" charset="0"/>
              </a:rPr>
              <a:t>phiếu</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học</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tập</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của</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nhóm</a:t>
            </a:r>
            <a:r>
              <a:rPr lang="en-US" sz="3000" kern="1200" dirty="0">
                <a:solidFill>
                  <a:srgbClr val="002060"/>
                </a:solidFill>
                <a:latin typeface="Times New Roman" panose="02020603050405020304" pitchFamily="18" charset="0"/>
                <a:cs typeface="Times New Roman" panose="02020603050405020304" pitchFamily="18" charset="0"/>
              </a:rPr>
              <a:t>.</a:t>
            </a:r>
          </a:p>
        </p:txBody>
      </p:sp>
      <p:sp>
        <p:nvSpPr>
          <p:cNvPr id="11" name="Freeform 10">
            <a:extLst>
              <a:ext uri="{FF2B5EF4-FFF2-40B4-BE49-F238E27FC236}">
                <a16:creationId xmlns:a16="http://schemas.microsoft.com/office/drawing/2014/main" id="{0099EC73-2A44-DE4C-890E-2336F50C5922}"/>
              </a:ext>
            </a:extLst>
          </p:cNvPr>
          <p:cNvSpPr/>
          <p:nvPr/>
        </p:nvSpPr>
        <p:spPr>
          <a:xfrm rot="16200000">
            <a:off x="7396692" y="1613473"/>
            <a:ext cx="4725106" cy="4460814"/>
          </a:xfrm>
          <a:custGeom>
            <a:avLst/>
            <a:gdLst>
              <a:gd name="connsiteX0" fmla="*/ 0 w 4460813"/>
              <a:gd name="connsiteY0" fmla="*/ 223041 h 4725107"/>
              <a:gd name="connsiteX1" fmla="*/ 223041 w 4460813"/>
              <a:gd name="connsiteY1" fmla="*/ 0 h 4725107"/>
              <a:gd name="connsiteX2" fmla="*/ 4237772 w 4460813"/>
              <a:gd name="connsiteY2" fmla="*/ 0 h 4725107"/>
              <a:gd name="connsiteX3" fmla="*/ 4460813 w 4460813"/>
              <a:gd name="connsiteY3" fmla="*/ 223041 h 4725107"/>
              <a:gd name="connsiteX4" fmla="*/ 4460813 w 4460813"/>
              <a:gd name="connsiteY4" fmla="*/ 4502066 h 4725107"/>
              <a:gd name="connsiteX5" fmla="*/ 4237772 w 4460813"/>
              <a:gd name="connsiteY5" fmla="*/ 4725107 h 4725107"/>
              <a:gd name="connsiteX6" fmla="*/ 223041 w 4460813"/>
              <a:gd name="connsiteY6" fmla="*/ 4725107 h 4725107"/>
              <a:gd name="connsiteX7" fmla="*/ 0 w 4460813"/>
              <a:gd name="connsiteY7" fmla="*/ 4502066 h 4725107"/>
              <a:gd name="connsiteX8" fmla="*/ 0 w 4460813"/>
              <a:gd name="connsiteY8" fmla="*/ 223041 h 472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0813" h="4725107">
                <a:moveTo>
                  <a:pt x="4250247" y="1"/>
                </a:moveTo>
                <a:cubicBezTo>
                  <a:pt x="4366539" y="1"/>
                  <a:pt x="4460813" y="105776"/>
                  <a:pt x="4460813" y="236256"/>
                </a:cubicBezTo>
                <a:lnTo>
                  <a:pt x="4460813" y="4488851"/>
                </a:lnTo>
                <a:cubicBezTo>
                  <a:pt x="4460813" y="4619331"/>
                  <a:pt x="4366539" y="4725106"/>
                  <a:pt x="4250247" y="4725106"/>
                </a:cubicBezTo>
                <a:lnTo>
                  <a:pt x="210566" y="4725106"/>
                </a:lnTo>
                <a:cubicBezTo>
                  <a:pt x="94274" y="4725106"/>
                  <a:pt x="0" y="4619331"/>
                  <a:pt x="0" y="4488851"/>
                </a:cubicBezTo>
                <a:lnTo>
                  <a:pt x="0" y="236256"/>
                </a:lnTo>
                <a:cubicBezTo>
                  <a:pt x="0" y="105776"/>
                  <a:pt x="94274" y="1"/>
                  <a:pt x="210566" y="1"/>
                </a:cubicBezTo>
                <a:lnTo>
                  <a:pt x="4250247" y="1"/>
                </a:lnTo>
                <a:close/>
              </a:path>
            </a:pathLst>
          </a:custGeom>
          <a:solidFill>
            <a:schemeClr val="bg1"/>
          </a:solidFill>
          <a:ln>
            <a:solidFill>
              <a:schemeClr val="tx2"/>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50520" tIns="123443" rIns="160019" bIns="3568652" numCol="1" spcCol="1270" anchor="t" anchorCtr="0">
            <a:noAutofit/>
          </a:bodyPr>
          <a:lstStyle/>
          <a:p>
            <a:pPr marL="0" lvl="0" indent="0" algn="r" defTabSz="1600200">
              <a:lnSpc>
                <a:spcPct val="90000"/>
              </a:lnSpc>
              <a:spcBef>
                <a:spcPct val="0"/>
              </a:spcBef>
              <a:spcAft>
                <a:spcPct val="35000"/>
              </a:spcAft>
              <a:buNone/>
            </a:pPr>
            <a:r>
              <a:rPr lang="en-US" sz="3000" kern="1200" dirty="0">
                <a:highlight>
                  <a:srgbClr val="76D6FF"/>
                </a:highlight>
                <a:latin typeface="Times New Roman" panose="02020603050405020304" pitchFamily="18" charset="0"/>
                <a:cs typeface="Times New Roman" panose="02020603050405020304" pitchFamily="18" charset="0"/>
              </a:rPr>
              <a:t>VÒNG MẢNH GHÉP</a:t>
            </a:r>
          </a:p>
        </p:txBody>
      </p:sp>
      <p:sp>
        <p:nvSpPr>
          <p:cNvPr id="12" name="Extract 11">
            <a:extLst>
              <a:ext uri="{FF2B5EF4-FFF2-40B4-BE49-F238E27FC236}">
                <a16:creationId xmlns:a16="http://schemas.microsoft.com/office/drawing/2014/main" id="{4049BCAE-0262-B24F-8326-73E058A78841}"/>
              </a:ext>
            </a:extLst>
          </p:cNvPr>
          <p:cNvSpPr/>
          <p:nvPr/>
        </p:nvSpPr>
        <p:spPr>
          <a:xfrm rot="5400000">
            <a:off x="6974388" y="5389312"/>
            <a:ext cx="694397" cy="669122"/>
          </a:xfrm>
          <a:prstGeom prst="flowChartExtract">
            <a:avLst/>
          </a:prstGeom>
          <a:solidFill>
            <a:srgbClr val="FFFF00"/>
          </a:solid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3" name="Freeform 12">
            <a:extLst>
              <a:ext uri="{FF2B5EF4-FFF2-40B4-BE49-F238E27FC236}">
                <a16:creationId xmlns:a16="http://schemas.microsoft.com/office/drawing/2014/main" id="{C358B999-21E0-EB4B-9B11-11C27AF7DF7A}"/>
              </a:ext>
            </a:extLst>
          </p:cNvPr>
          <p:cNvSpPr/>
          <p:nvPr/>
        </p:nvSpPr>
        <p:spPr>
          <a:xfrm>
            <a:off x="8353624" y="1481326"/>
            <a:ext cx="3323306" cy="4725107"/>
          </a:xfrm>
          <a:custGeom>
            <a:avLst/>
            <a:gdLst>
              <a:gd name="connsiteX0" fmla="*/ 0 w 3323306"/>
              <a:gd name="connsiteY0" fmla="*/ 0 h 4725107"/>
              <a:gd name="connsiteX1" fmla="*/ 3323306 w 3323306"/>
              <a:gd name="connsiteY1" fmla="*/ 0 h 4725107"/>
              <a:gd name="connsiteX2" fmla="*/ 3323306 w 3323306"/>
              <a:gd name="connsiteY2" fmla="*/ 4725107 h 4725107"/>
              <a:gd name="connsiteX3" fmla="*/ 0 w 3323306"/>
              <a:gd name="connsiteY3" fmla="*/ 4725107 h 4725107"/>
              <a:gd name="connsiteX4" fmla="*/ 0 w 3323306"/>
              <a:gd name="connsiteY4" fmla="*/ 0 h 47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306" h="4725107">
                <a:moveTo>
                  <a:pt x="0" y="0"/>
                </a:moveTo>
                <a:lnTo>
                  <a:pt x="3323306" y="0"/>
                </a:lnTo>
                <a:lnTo>
                  <a:pt x="3323306" y="4725107"/>
                </a:lnTo>
                <a:lnTo>
                  <a:pt x="0" y="4725107"/>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102870" rIns="0"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rgbClr val="002060"/>
                </a:solidFill>
                <a:latin typeface="Times New Roman" panose="02020603050405020304" pitchFamily="18" charset="0"/>
                <a:cs typeface="Times New Roman" panose="02020603050405020304" pitchFamily="18" charset="0"/>
              </a:rPr>
              <a:t>- 3 </a:t>
            </a:r>
            <a:r>
              <a:rPr lang="en-US" sz="3000" kern="1200" dirty="0" err="1">
                <a:solidFill>
                  <a:srgbClr val="002060"/>
                </a:solidFill>
                <a:latin typeface="Times New Roman" panose="02020603050405020304" pitchFamily="18" charset="0"/>
                <a:cs typeface="Times New Roman" panose="02020603050405020304" pitchFamily="18" charset="0"/>
              </a:rPr>
              <a:t>phút</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đầu</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Từng</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thành</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viên</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ở</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nhóm</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trình</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bày</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lại</a:t>
            </a:r>
            <a:r>
              <a:rPr lang="en-US" sz="3000" kern="1200" dirty="0">
                <a:solidFill>
                  <a:srgbClr val="002060"/>
                </a:solidFill>
                <a:latin typeface="Times New Roman" panose="02020603050405020304" pitchFamily="18" charset="0"/>
                <a:cs typeface="Times New Roman" panose="02020603050405020304" pitchFamily="18" charset="0"/>
              </a:rPr>
              <a:t> ND </a:t>
            </a:r>
            <a:r>
              <a:rPr lang="en-US" sz="3000" kern="1200" dirty="0" err="1">
                <a:solidFill>
                  <a:srgbClr val="002060"/>
                </a:solidFill>
                <a:latin typeface="Times New Roman" panose="02020603050405020304" pitchFamily="18" charset="0"/>
                <a:cs typeface="Times New Roman" panose="02020603050405020304" pitchFamily="18" charset="0"/>
              </a:rPr>
              <a:t>đã</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tìm</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hiểu</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ở</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vòng</a:t>
            </a:r>
            <a:r>
              <a:rPr lang="en-US" sz="3000" kern="1200" dirty="0">
                <a:solidFill>
                  <a:srgbClr val="002060"/>
                </a:solidFill>
                <a:latin typeface="Times New Roman" panose="02020603050405020304" pitchFamily="18" charset="0"/>
                <a:cs typeface="Times New Roman" panose="02020603050405020304" pitchFamily="18" charset="0"/>
              </a:rPr>
              <a:t> 1.</a:t>
            </a:r>
          </a:p>
          <a:p>
            <a:pPr marL="0" lvl="0" indent="0" algn="l" defTabSz="1333500">
              <a:lnSpc>
                <a:spcPct val="90000"/>
              </a:lnSpc>
              <a:spcBef>
                <a:spcPct val="0"/>
              </a:spcBef>
              <a:spcAft>
                <a:spcPct val="35000"/>
              </a:spcAft>
              <a:buNone/>
            </a:pPr>
            <a:r>
              <a:rPr lang="en-US" sz="3000" kern="1200" dirty="0">
                <a:solidFill>
                  <a:srgbClr val="002060"/>
                </a:solidFill>
                <a:latin typeface="Times New Roman" panose="02020603050405020304" pitchFamily="18" charset="0"/>
                <a:cs typeface="Times New Roman" panose="02020603050405020304" pitchFamily="18" charset="0"/>
              </a:rPr>
              <a:t>- 7 </a:t>
            </a:r>
            <a:r>
              <a:rPr lang="en-US" sz="3000" kern="1200" dirty="0" err="1">
                <a:solidFill>
                  <a:srgbClr val="002060"/>
                </a:solidFill>
                <a:latin typeface="Times New Roman" panose="02020603050405020304" pitchFamily="18" charset="0"/>
                <a:cs typeface="Times New Roman" panose="02020603050405020304" pitchFamily="18" charset="0"/>
              </a:rPr>
              <a:t>phút</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tiếp</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thảo</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luận</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trao</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đổi</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để</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hoàn</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thành</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những</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nhiệm</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vụ</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còn</a:t>
            </a:r>
            <a:r>
              <a:rPr lang="en-US" sz="3000" kern="1200" dirty="0">
                <a:solidFill>
                  <a:srgbClr val="002060"/>
                </a:solidFill>
                <a:latin typeface="Times New Roman" panose="02020603050405020304" pitchFamily="18" charset="0"/>
                <a:cs typeface="Times New Roman" panose="02020603050405020304" pitchFamily="18" charset="0"/>
              </a:rPr>
              <a:t> </a:t>
            </a:r>
            <a:r>
              <a:rPr lang="en-US" sz="3000" kern="1200" dirty="0" err="1">
                <a:solidFill>
                  <a:srgbClr val="002060"/>
                </a:solidFill>
                <a:latin typeface="Times New Roman" panose="02020603050405020304" pitchFamily="18" charset="0"/>
                <a:cs typeface="Times New Roman" panose="02020603050405020304" pitchFamily="18" charset="0"/>
              </a:rPr>
              <a:t>lại</a:t>
            </a:r>
            <a:r>
              <a:rPr lang="en-US" sz="3000" kern="1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7661532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0" grpId="0"/>
      <p:bldP spid="11" grpId="0" animBg="1"/>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Cloud Callout 4">
            <a:extLst>
              <a:ext uri="{FF2B5EF4-FFF2-40B4-BE49-F238E27FC236}">
                <a16:creationId xmlns:a16="http://schemas.microsoft.com/office/drawing/2014/main" id="{C4DAE538-D176-6E4E-8F8F-ACB6081D84B9}"/>
              </a:ext>
            </a:extLst>
          </p:cNvPr>
          <p:cNvSpPr/>
          <p:nvPr/>
        </p:nvSpPr>
        <p:spPr>
          <a:xfrm rot="20733287">
            <a:off x="7283757" y="893344"/>
            <a:ext cx="4804149" cy="5451620"/>
          </a:xfrm>
          <a:prstGeom prst="cloudCallout">
            <a:avLst>
              <a:gd name="adj1" fmla="val -80255"/>
              <a:gd name="adj2" fmla="val 13572"/>
            </a:avLst>
          </a:prstGeom>
          <a:ln>
            <a:solidFill>
              <a:srgbClr val="00B05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6" name="Rectangle 5">
            <a:extLst>
              <a:ext uri="{FF2B5EF4-FFF2-40B4-BE49-F238E27FC236}">
                <a16:creationId xmlns:a16="http://schemas.microsoft.com/office/drawing/2014/main" id="{5427292A-F068-6F4A-B8E0-EE42BEC96860}"/>
              </a:ext>
            </a:extLst>
          </p:cNvPr>
          <p:cNvSpPr/>
          <p:nvPr/>
        </p:nvSpPr>
        <p:spPr>
          <a:xfrm rot="1114356" flipH="1">
            <a:off x="7596352" y="2159081"/>
            <a:ext cx="3825985" cy="3613293"/>
          </a:xfrm>
          <a:prstGeom prst="rect">
            <a:avLst/>
          </a:prstGeom>
        </p:spPr>
        <p:txBody>
          <a:bodyPr wrap="square" lIns="121917" tIns="60958" rIns="121917" bIns="60958">
            <a:spAutoFit/>
          </a:bodyPr>
          <a:lstStyle/>
          <a:p>
            <a:pPr marL="228594" indent="-228594" algn="ctr">
              <a:lnSpc>
                <a:spcPct val="90000"/>
              </a:lnSpc>
              <a:spcBef>
                <a:spcPts val="1000"/>
              </a:spcBef>
            </a:pPr>
            <a:r>
              <a:rPr lang="vi-VN" sz="2800" dirty="0">
                <a:solidFill>
                  <a:schemeClr val="accent2">
                    <a:lumMod val="50000"/>
                  </a:schemeClr>
                </a:solidFill>
                <a:latin typeface="Times New Roman" panose="02020603050405020304" pitchFamily="18" charset="0"/>
                <a:cs typeface="Times New Roman" panose="02020603050405020304" pitchFamily="18" charset="0"/>
              </a:rPr>
              <a:t>Dựa vào nội dung các bức tranh kết hợp với phần chuẩn bị bài ở nhà, em hãy cho biết trong cuộc đời mình, Thạch Sanh đã trải qua những thử thách gì và chàng đã lập những chiến công nào?</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2" descr="F:\未标题-1.png">
            <a:extLst>
              <a:ext uri="{FF2B5EF4-FFF2-40B4-BE49-F238E27FC236}">
                <a16:creationId xmlns:a16="http://schemas.microsoft.com/office/drawing/2014/main" id="{71DDB838-705F-C948-9B43-9E6767056E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3316742" y="1702084"/>
            <a:ext cx="3828952" cy="5155916"/>
          </a:xfrm>
          <a:prstGeom prst="rect">
            <a:avLst/>
          </a:prstGeom>
          <a:noFill/>
          <a:extLst>
            <a:ext uri="{909E8E84-426E-40DD-AFC4-6F175D3DCCD1}">
              <a14:hiddenFill xmlns:a14="http://schemas.microsoft.com/office/drawing/2010/main">
                <a:solidFill>
                  <a:srgbClr val="FFFFFF"/>
                </a:solidFill>
              </a14:hiddenFill>
            </a:ext>
          </a:extLst>
        </p:spPr>
      </p:pic>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sp>
        <p:nvSpPr>
          <p:cNvPr id="9" name="Cloud Callout 8">
            <a:extLst>
              <a:ext uri="{FF2B5EF4-FFF2-40B4-BE49-F238E27FC236}">
                <a16:creationId xmlns:a16="http://schemas.microsoft.com/office/drawing/2014/main" id="{A798B3A3-69D6-A640-B057-F6DDAC4FEF31}"/>
              </a:ext>
            </a:extLst>
          </p:cNvPr>
          <p:cNvSpPr/>
          <p:nvPr/>
        </p:nvSpPr>
        <p:spPr>
          <a:xfrm rot="20733287">
            <a:off x="408549" y="1899021"/>
            <a:ext cx="3133111" cy="2925483"/>
          </a:xfrm>
          <a:prstGeom prst="cloudCallout">
            <a:avLst>
              <a:gd name="adj1" fmla="val 37804"/>
              <a:gd name="adj2" fmla="val 69921"/>
            </a:avLst>
          </a:prstGeom>
          <a:ln>
            <a:solidFill>
              <a:srgbClr val="00B05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10" name="Rectangle 9">
            <a:extLst>
              <a:ext uri="{FF2B5EF4-FFF2-40B4-BE49-F238E27FC236}">
                <a16:creationId xmlns:a16="http://schemas.microsoft.com/office/drawing/2014/main" id="{BB7C195A-2B74-7345-8554-735DAA52274D}"/>
              </a:ext>
            </a:extLst>
          </p:cNvPr>
          <p:cNvSpPr/>
          <p:nvPr/>
        </p:nvSpPr>
        <p:spPr>
          <a:xfrm rot="20250525" flipH="1">
            <a:off x="409267" y="2589528"/>
            <a:ext cx="2897436" cy="1577351"/>
          </a:xfrm>
          <a:prstGeom prst="rect">
            <a:avLst/>
          </a:prstGeom>
        </p:spPr>
        <p:txBody>
          <a:bodyPr wrap="square" lIns="121917" tIns="60958" rIns="121917" bIns="60958">
            <a:spAutoFit/>
          </a:bodyPr>
          <a:lstStyle/>
          <a:p>
            <a:pPr marL="228594" indent="-228594" algn="ctr">
              <a:lnSpc>
                <a:spcPct val="90000"/>
              </a:lnSpc>
              <a:spcBef>
                <a:spcPts val="1000"/>
              </a:spcBef>
            </a:pPr>
            <a:r>
              <a:rPr lang="vi-VN" sz="3500" dirty="0">
                <a:solidFill>
                  <a:schemeClr val="accent2">
                    <a:lumMod val="50000"/>
                  </a:schemeClr>
                </a:solidFill>
                <a:latin typeface="Times New Roman" panose="02020603050405020304" pitchFamily="18" charset="0"/>
                <a:cs typeface="Times New Roman" panose="02020603050405020304" pitchFamily="18" charset="0"/>
              </a:rPr>
              <a:t>Các bức tranh này nói về điều gì?</a:t>
            </a:r>
            <a:endParaRPr lang="en-US" sz="35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943086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linds(horizont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71765">
            <a:off x="519465" y="3778425"/>
            <a:ext cx="3016307" cy="2918137"/>
          </a:xfrm>
          <a:prstGeom prst="rect">
            <a:avLst/>
          </a:prstGeom>
        </p:spPr>
      </p:pic>
      <p:sp>
        <p:nvSpPr>
          <p:cNvPr id="8" name="Pentagon 7">
            <a:extLst>
              <a:ext uri="{FF2B5EF4-FFF2-40B4-BE49-F238E27FC236}">
                <a16:creationId xmlns:a16="http://schemas.microsoft.com/office/drawing/2014/main" id="{215AE350-0495-6549-A287-84D62FE4E9F9}"/>
              </a:ext>
            </a:extLst>
          </p:cNvPr>
          <p:cNvSpPr/>
          <p:nvPr/>
        </p:nvSpPr>
        <p:spPr>
          <a:xfrm>
            <a:off x="1" y="297712"/>
            <a:ext cx="4517136" cy="701748"/>
          </a:xfrm>
          <a:prstGeom prst="homePlate">
            <a:avLst/>
          </a:prstGeom>
          <a:solidFill>
            <a:srgbClr val="FAE2E9"/>
          </a:solidFill>
          <a:ln w="38100">
            <a:noFill/>
            <a:prstDash val="solid"/>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chemeClr val="tx1">
                    <a:lumMod val="95000"/>
                    <a:lumOff val="5000"/>
                  </a:schemeClr>
                </a:solidFill>
                <a:latin typeface="Times New Roman" panose="02020603050405020304" pitchFamily="18" charset="0"/>
                <a:cs typeface="Times New Roman" panose="02020603050405020304" pitchFamily="18" charset="0"/>
              </a:rPr>
              <a:t>VÒNG CHUYÊN SÂU </a:t>
            </a:r>
          </a:p>
        </p:txBody>
      </p:sp>
      <p:graphicFrame>
        <p:nvGraphicFramePr>
          <p:cNvPr id="4" name="Table 8">
            <a:extLst>
              <a:ext uri="{FF2B5EF4-FFF2-40B4-BE49-F238E27FC236}">
                <a16:creationId xmlns:a16="http://schemas.microsoft.com/office/drawing/2014/main" id="{36C5242C-6D68-DC44-81E8-C63A0CAAD173}"/>
              </a:ext>
            </a:extLst>
          </p:cNvPr>
          <p:cNvGraphicFramePr>
            <a:graphicFrameLocks noGrp="1"/>
          </p:cNvGraphicFramePr>
          <p:nvPr/>
        </p:nvGraphicFramePr>
        <p:xfrm>
          <a:off x="184912" y="1261873"/>
          <a:ext cx="5502656" cy="3169920"/>
        </p:xfrm>
        <a:graphic>
          <a:graphicData uri="http://schemas.openxmlformats.org/drawingml/2006/table">
            <a:tbl>
              <a:tblPr firstRow="1" bandRow="1">
                <a:tableStyleId>{5C22544A-7EE6-4342-B048-85BDC9FD1C3A}</a:tableStyleId>
              </a:tblPr>
              <a:tblGrid>
                <a:gridCol w="2751328">
                  <a:extLst>
                    <a:ext uri="{9D8B030D-6E8A-4147-A177-3AD203B41FA5}">
                      <a16:colId xmlns:a16="http://schemas.microsoft.com/office/drawing/2014/main" val="355912120"/>
                    </a:ext>
                  </a:extLst>
                </a:gridCol>
                <a:gridCol w="2751328">
                  <a:extLst>
                    <a:ext uri="{9D8B030D-6E8A-4147-A177-3AD203B41FA5}">
                      <a16:colId xmlns:a16="http://schemas.microsoft.com/office/drawing/2014/main" val="2941394186"/>
                    </a:ext>
                  </a:extLst>
                </a:gridCol>
              </a:tblGrid>
              <a:tr h="839489">
                <a:tc>
                  <a:txBody>
                    <a:bodyPr/>
                    <a:lstStyle/>
                    <a:p>
                      <a:pPr algn="ctr"/>
                      <a:r>
                        <a:rPr lang="en-VN" sz="2800" dirty="0">
                          <a:solidFill>
                            <a:schemeClr val="tx1">
                              <a:lumMod val="95000"/>
                              <a:lumOff val="5000"/>
                            </a:schemeClr>
                          </a:solidFill>
                          <a:latin typeface="Times New Roman" panose="02020603050405020304" pitchFamily="18" charset="0"/>
                          <a:cs typeface="Times New Roman" panose="02020603050405020304" pitchFamily="18" charset="0"/>
                        </a:rPr>
                        <a:t>Thử thách</a:t>
                      </a:r>
                    </a:p>
                  </a:txBody>
                  <a:tcPr anchor="ctr">
                    <a:lnL w="28575" cap="flat" cmpd="sng" algn="ctr">
                      <a:solidFill>
                        <a:schemeClr val="accent2">
                          <a:lumMod val="50000"/>
                        </a:schemeClr>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VN" sz="2800" dirty="0">
                          <a:solidFill>
                            <a:schemeClr val="tx1">
                              <a:lumMod val="95000"/>
                              <a:lumOff val="5000"/>
                            </a:schemeClr>
                          </a:solidFill>
                          <a:latin typeface="Times New Roman" panose="02020603050405020304" pitchFamily="18" charset="0"/>
                          <a:cs typeface="Times New Roman" panose="02020603050405020304" pitchFamily="18" charset="0"/>
                        </a:rPr>
                        <a:t>Chiến công của Thạch Sanh</a:t>
                      </a:r>
                    </a:p>
                  </a:txBody>
                  <a:tcPr anchor="ctr">
                    <a:lnL w="28575" cap="flat" cmpd="sng" algn="ctr">
                      <a:solidFill>
                        <a:schemeClr val="accent2">
                          <a:lumMod val="50000"/>
                        </a:schemeClr>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68660854"/>
                  </a:ext>
                </a:extLst>
              </a:tr>
              <a:tr h="1976862">
                <a:tc>
                  <a:txBody>
                    <a:bodyPr/>
                    <a:lstStyle/>
                    <a:p>
                      <a:pPr algn="ctr"/>
                      <a:endParaRPr lang="en-VN" sz="280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28575" cap="flat" cmpd="sng" algn="ctr">
                      <a:solidFill>
                        <a:schemeClr val="accent2">
                          <a:lumMod val="50000"/>
                        </a:schemeClr>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noFill/>
                  </a:tcPr>
                </a:tc>
                <a:tc>
                  <a:txBody>
                    <a:bodyPr/>
                    <a:lstStyle/>
                    <a:p>
                      <a:pPr algn="ctr"/>
                      <a:endParaRPr lang="en-VN"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VN"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VN"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VN"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ctr"/>
                      <a:endParaRPr lang="en-VN" sz="28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28575" cap="flat" cmpd="sng" algn="ctr">
                      <a:solidFill>
                        <a:schemeClr val="accent2">
                          <a:lumMod val="50000"/>
                        </a:schemeClr>
                      </a:solidFill>
                      <a:prstDash val="solid"/>
                      <a:round/>
                      <a:headEnd type="none" w="med" len="med"/>
                      <a:tailEnd type="none" w="med" len="med"/>
                    </a:lnL>
                    <a:lnR w="28575" cap="flat" cmpd="sng" algn="ctr">
                      <a:solidFill>
                        <a:schemeClr val="accent2">
                          <a:lumMod val="50000"/>
                        </a:schemeClr>
                      </a:solidFill>
                      <a:prstDash val="solid"/>
                      <a:round/>
                      <a:headEnd type="none" w="med" len="med"/>
                      <a:tailEnd type="none" w="med" len="med"/>
                    </a:lnR>
                    <a:lnT w="28575" cap="flat" cmpd="sng" algn="ctr">
                      <a:solidFill>
                        <a:schemeClr val="accent2">
                          <a:lumMod val="50000"/>
                        </a:schemeClr>
                      </a:solidFill>
                      <a:prstDash val="solid"/>
                      <a:round/>
                      <a:headEnd type="none" w="med" len="med"/>
                      <a:tailEnd type="none" w="med" len="med"/>
                    </a:lnT>
                    <a:lnB w="28575" cap="flat" cmpd="sng" algn="ctr">
                      <a:solidFill>
                        <a:schemeClr val="accent2">
                          <a:lumMod val="50000"/>
                        </a:schemeClr>
                      </a:solidFill>
                      <a:prstDash val="solid"/>
                      <a:round/>
                      <a:headEnd type="none" w="med" len="med"/>
                      <a:tailEnd type="none" w="med" len="med"/>
                    </a:lnB>
                    <a:noFill/>
                  </a:tcPr>
                </a:tc>
                <a:extLst>
                  <a:ext uri="{0D108BD9-81ED-4DB2-BD59-A6C34878D82A}">
                    <a16:rowId xmlns:a16="http://schemas.microsoft.com/office/drawing/2014/main" val="1127025022"/>
                  </a:ext>
                </a:extLst>
              </a:tr>
            </a:tbl>
          </a:graphicData>
        </a:graphic>
      </p:graphicFrame>
      <p:sp>
        <p:nvSpPr>
          <p:cNvPr id="9" name="Rounded Rectangle 8">
            <a:extLst>
              <a:ext uri="{FF2B5EF4-FFF2-40B4-BE49-F238E27FC236}">
                <a16:creationId xmlns:a16="http://schemas.microsoft.com/office/drawing/2014/main" id="{E15ABDEC-84BD-3A43-9F8F-58D7EA9436A6}"/>
              </a:ext>
            </a:extLst>
          </p:cNvPr>
          <p:cNvSpPr/>
          <p:nvPr/>
        </p:nvSpPr>
        <p:spPr>
          <a:xfrm>
            <a:off x="3785365" y="4685001"/>
            <a:ext cx="1902203" cy="1875287"/>
          </a:xfrm>
          <a:prstGeom prst="roundRect">
            <a:avLst/>
          </a:prstGeom>
          <a:solidFill>
            <a:schemeClr val="accent6">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solidFill>
                  <a:schemeClr val="accent6">
                    <a:lumMod val="75000"/>
                  </a:schemeClr>
                </a:solidFill>
                <a:latin typeface="Times New Roman" panose="02020603050405020304" pitchFamily="18" charset="0"/>
                <a:cs typeface="Times New Roman" panose="02020603050405020304" pitchFamily="18" charset="0"/>
              </a:rPr>
              <a:t>HOẠT ĐỘNG NHÓM</a:t>
            </a:r>
          </a:p>
        </p:txBody>
      </p:sp>
      <p:pic>
        <p:nvPicPr>
          <p:cNvPr id="11" name="Picture 10" descr="Logo&#10;&#10;Description automatically generated">
            <a:extLst>
              <a:ext uri="{FF2B5EF4-FFF2-40B4-BE49-F238E27FC236}">
                <a16:creationId xmlns:a16="http://schemas.microsoft.com/office/drawing/2014/main" id="{94734C61-69A6-6341-B7D2-CC67812EBC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5701" b="72655"/>
          <a:stretch/>
        </p:blipFill>
        <p:spPr>
          <a:xfrm>
            <a:off x="6094900" y="733137"/>
            <a:ext cx="681147" cy="1108461"/>
          </a:xfrm>
          <a:prstGeom prst="rect">
            <a:avLst/>
          </a:prstGeom>
        </p:spPr>
      </p:pic>
      <p:pic>
        <p:nvPicPr>
          <p:cNvPr id="12" name="Picture 11" descr="Logo&#10;&#10;Description automatically generated">
            <a:extLst>
              <a:ext uri="{FF2B5EF4-FFF2-40B4-BE49-F238E27FC236}">
                <a16:creationId xmlns:a16="http://schemas.microsoft.com/office/drawing/2014/main" id="{A2F0849B-A47E-1448-88B1-83170F158A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342" r="57185" b="72655"/>
          <a:stretch/>
        </p:blipFill>
        <p:spPr>
          <a:xfrm>
            <a:off x="6095168" y="2072777"/>
            <a:ext cx="818528" cy="1090044"/>
          </a:xfrm>
          <a:prstGeom prst="rect">
            <a:avLst/>
          </a:prstGeom>
        </p:spPr>
      </p:pic>
      <p:pic>
        <p:nvPicPr>
          <p:cNvPr id="13" name="Picture 12" descr="Logo&#10;&#10;Description automatically generated">
            <a:extLst>
              <a:ext uri="{FF2B5EF4-FFF2-40B4-BE49-F238E27FC236}">
                <a16:creationId xmlns:a16="http://schemas.microsoft.com/office/drawing/2014/main" id="{BBB21491-211B-134F-8C05-16B37A3932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157" r="31320" b="72655"/>
          <a:stretch/>
        </p:blipFill>
        <p:spPr>
          <a:xfrm>
            <a:off x="6132551" y="3406544"/>
            <a:ext cx="743763" cy="1191672"/>
          </a:xfrm>
          <a:prstGeom prst="rect">
            <a:avLst/>
          </a:prstGeom>
        </p:spPr>
      </p:pic>
      <p:pic>
        <p:nvPicPr>
          <p:cNvPr id="14" name="Picture 13" descr="Logo&#10;&#10;Description automatically generated">
            <a:extLst>
              <a:ext uri="{FF2B5EF4-FFF2-40B4-BE49-F238E27FC236}">
                <a16:creationId xmlns:a16="http://schemas.microsoft.com/office/drawing/2014/main" id="{35176D5F-3E79-7C4F-A89A-DC098D6F421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038" r="8439" b="72655"/>
          <a:stretch/>
        </p:blipFill>
        <p:spPr>
          <a:xfrm>
            <a:off x="6206536" y="4629940"/>
            <a:ext cx="818527" cy="1311460"/>
          </a:xfrm>
          <a:prstGeom prst="rect">
            <a:avLst/>
          </a:prstGeom>
        </p:spPr>
      </p:pic>
      <p:sp>
        <p:nvSpPr>
          <p:cNvPr id="15" name="Rounded Rectangle 14">
            <a:extLst>
              <a:ext uri="{FF2B5EF4-FFF2-40B4-BE49-F238E27FC236}">
                <a16:creationId xmlns:a16="http://schemas.microsoft.com/office/drawing/2014/main" id="{474611D7-FE06-5F46-B9C8-8598555A8BB6}"/>
              </a:ext>
            </a:extLst>
          </p:cNvPr>
          <p:cNvSpPr/>
          <p:nvPr/>
        </p:nvSpPr>
        <p:spPr>
          <a:xfrm>
            <a:off x="6946307" y="735797"/>
            <a:ext cx="5060781" cy="1185615"/>
          </a:xfrm>
          <a:prstGeom prst="roundRect">
            <a:avLst/>
          </a:prstGeom>
          <a:solidFill>
            <a:schemeClr val="bg1">
              <a:alpha val="34118"/>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VN" sz="2800" dirty="0">
                <a:solidFill>
                  <a:schemeClr val="tx1"/>
                </a:solidFill>
                <a:latin typeface="Times New Roman" panose="02020603050405020304" pitchFamily="18" charset="0"/>
                <a:cs typeface="Times New Roman" panose="02020603050405020304" pitchFamily="18" charset="0"/>
              </a:rPr>
              <a:t>Tìm những chi tiết miêu tả thử thách và chiến công thứ nhất</a:t>
            </a:r>
          </a:p>
        </p:txBody>
      </p:sp>
      <p:sp>
        <p:nvSpPr>
          <p:cNvPr id="16" name="Rounded Rectangle 15">
            <a:extLst>
              <a:ext uri="{FF2B5EF4-FFF2-40B4-BE49-F238E27FC236}">
                <a16:creationId xmlns:a16="http://schemas.microsoft.com/office/drawing/2014/main" id="{7B8ACABF-C52E-E84B-AFFE-25D4014E11D3}"/>
              </a:ext>
            </a:extLst>
          </p:cNvPr>
          <p:cNvSpPr/>
          <p:nvPr/>
        </p:nvSpPr>
        <p:spPr>
          <a:xfrm>
            <a:off x="7025063" y="2075793"/>
            <a:ext cx="5060781" cy="1185615"/>
          </a:xfrm>
          <a:prstGeom prst="roundRect">
            <a:avLst/>
          </a:prstGeom>
          <a:solidFill>
            <a:schemeClr val="bg1">
              <a:alpha val="34118"/>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VN" sz="2800" dirty="0">
                <a:solidFill>
                  <a:schemeClr val="tx1"/>
                </a:solidFill>
                <a:latin typeface="Times New Roman" panose="02020603050405020304" pitchFamily="18" charset="0"/>
                <a:cs typeface="Times New Roman" panose="02020603050405020304" pitchFamily="18" charset="0"/>
              </a:rPr>
              <a:t>Tìm những chi tiết miêu tả thử thách và chiến công thứ hai</a:t>
            </a:r>
          </a:p>
        </p:txBody>
      </p:sp>
      <p:sp>
        <p:nvSpPr>
          <p:cNvPr id="17" name="Rounded Rectangle 16">
            <a:extLst>
              <a:ext uri="{FF2B5EF4-FFF2-40B4-BE49-F238E27FC236}">
                <a16:creationId xmlns:a16="http://schemas.microsoft.com/office/drawing/2014/main" id="{BE964189-F0D2-634F-9034-78E1039A893C}"/>
              </a:ext>
            </a:extLst>
          </p:cNvPr>
          <p:cNvSpPr/>
          <p:nvPr/>
        </p:nvSpPr>
        <p:spPr>
          <a:xfrm>
            <a:off x="7103819" y="3415789"/>
            <a:ext cx="5060781" cy="1185615"/>
          </a:xfrm>
          <a:prstGeom prst="roundRect">
            <a:avLst/>
          </a:prstGeom>
          <a:solidFill>
            <a:schemeClr val="bg1">
              <a:alpha val="34118"/>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VN" sz="2800" dirty="0">
                <a:solidFill>
                  <a:schemeClr val="tx1"/>
                </a:solidFill>
                <a:latin typeface="Times New Roman" panose="02020603050405020304" pitchFamily="18" charset="0"/>
                <a:cs typeface="Times New Roman" panose="02020603050405020304" pitchFamily="18" charset="0"/>
              </a:rPr>
              <a:t>Tìm những chi tiết miêu tả thử thách và chiến công thứ ba</a:t>
            </a:r>
          </a:p>
        </p:txBody>
      </p:sp>
      <p:sp>
        <p:nvSpPr>
          <p:cNvPr id="18" name="Rounded Rectangle 17">
            <a:extLst>
              <a:ext uri="{FF2B5EF4-FFF2-40B4-BE49-F238E27FC236}">
                <a16:creationId xmlns:a16="http://schemas.microsoft.com/office/drawing/2014/main" id="{9E4BEC9C-EEC6-7749-B314-4E016AF3EDF3}"/>
              </a:ext>
            </a:extLst>
          </p:cNvPr>
          <p:cNvSpPr/>
          <p:nvPr/>
        </p:nvSpPr>
        <p:spPr>
          <a:xfrm>
            <a:off x="7182575" y="4755785"/>
            <a:ext cx="5060781" cy="1185615"/>
          </a:xfrm>
          <a:prstGeom prst="roundRect">
            <a:avLst/>
          </a:prstGeom>
          <a:solidFill>
            <a:schemeClr val="bg1">
              <a:alpha val="34118"/>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VN" sz="2800" dirty="0">
                <a:solidFill>
                  <a:schemeClr val="tx1"/>
                </a:solidFill>
                <a:latin typeface="Times New Roman" panose="02020603050405020304" pitchFamily="18" charset="0"/>
                <a:cs typeface="Times New Roman" panose="02020603050405020304" pitchFamily="18" charset="0"/>
              </a:rPr>
              <a:t>Tìm những chi tiết miêu tả thử thách và chiến công thứ tư</a:t>
            </a:r>
          </a:p>
        </p:txBody>
      </p:sp>
      <p:sp>
        <p:nvSpPr>
          <p:cNvPr id="19" name="Rounded Rectangle 18">
            <a:extLst>
              <a:ext uri="{FF2B5EF4-FFF2-40B4-BE49-F238E27FC236}">
                <a16:creationId xmlns:a16="http://schemas.microsoft.com/office/drawing/2014/main" id="{407A3882-B072-9748-8D0F-11F423A0734D}"/>
              </a:ext>
            </a:extLst>
          </p:cNvPr>
          <p:cNvSpPr/>
          <p:nvPr/>
        </p:nvSpPr>
        <p:spPr>
          <a:xfrm>
            <a:off x="7025062" y="835645"/>
            <a:ext cx="4838989" cy="1005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19">
            <a:extLst>
              <a:ext uri="{FF2B5EF4-FFF2-40B4-BE49-F238E27FC236}">
                <a16:creationId xmlns:a16="http://schemas.microsoft.com/office/drawing/2014/main" id="{848AC149-EAAE-7B44-BA5E-29FA663F8EAE}"/>
              </a:ext>
            </a:extLst>
          </p:cNvPr>
          <p:cNvSpPr/>
          <p:nvPr/>
        </p:nvSpPr>
        <p:spPr>
          <a:xfrm>
            <a:off x="7135958" y="2165623"/>
            <a:ext cx="4838989" cy="1005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a:extLst>
              <a:ext uri="{FF2B5EF4-FFF2-40B4-BE49-F238E27FC236}">
                <a16:creationId xmlns:a16="http://schemas.microsoft.com/office/drawing/2014/main" id="{C98A233A-89A9-5E46-B95C-E8216882271D}"/>
              </a:ext>
            </a:extLst>
          </p:cNvPr>
          <p:cNvSpPr/>
          <p:nvPr/>
        </p:nvSpPr>
        <p:spPr>
          <a:xfrm>
            <a:off x="7223704" y="3495601"/>
            <a:ext cx="4838989" cy="1005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a:extLst>
              <a:ext uri="{FF2B5EF4-FFF2-40B4-BE49-F238E27FC236}">
                <a16:creationId xmlns:a16="http://schemas.microsoft.com/office/drawing/2014/main" id="{DBBCBB62-5D4B-2448-9B89-C88DBE21260E}"/>
              </a:ext>
            </a:extLst>
          </p:cNvPr>
          <p:cNvSpPr/>
          <p:nvPr/>
        </p:nvSpPr>
        <p:spPr>
          <a:xfrm>
            <a:off x="7293470" y="4845615"/>
            <a:ext cx="4838989" cy="100595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27376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215AE350-0495-6549-A287-84D62FE4E9F9}"/>
              </a:ext>
            </a:extLst>
          </p:cNvPr>
          <p:cNvSpPr/>
          <p:nvPr/>
        </p:nvSpPr>
        <p:spPr>
          <a:xfrm>
            <a:off x="1" y="297712"/>
            <a:ext cx="4517136" cy="701748"/>
          </a:xfrm>
          <a:prstGeom prst="homePlate">
            <a:avLst/>
          </a:prstGeom>
          <a:solidFill>
            <a:srgbClr val="FAE2E9"/>
          </a:solidFill>
          <a:ln w="38100">
            <a:noFill/>
            <a:prstDash val="solid"/>
          </a:ln>
        </p:spPr>
        <p:style>
          <a:lnRef idx="2">
            <a:schemeClr val="accent6"/>
          </a:lnRef>
          <a:fillRef idx="1">
            <a:schemeClr val="lt1"/>
          </a:fillRef>
          <a:effectRef idx="0">
            <a:schemeClr val="accent6"/>
          </a:effectRef>
          <a:fontRef idx="minor">
            <a:schemeClr val="dk1"/>
          </a:fontRef>
        </p:style>
        <p:txBody>
          <a:bodyPr rtlCol="0" anchor="b"/>
          <a:lstStyle/>
          <a:p>
            <a:pPr algn="ctr"/>
            <a:r>
              <a:rPr lang="en-VN" sz="3200" b="1" dirty="0">
                <a:solidFill>
                  <a:schemeClr val="tx1">
                    <a:lumMod val="95000"/>
                    <a:lumOff val="5000"/>
                  </a:schemeClr>
                </a:solidFill>
                <a:latin typeface="Times New Roman" panose="02020603050405020304" pitchFamily="18" charset="0"/>
                <a:cs typeface="Times New Roman" panose="02020603050405020304" pitchFamily="18" charset="0"/>
              </a:rPr>
              <a:t>VÒNG MẢNH GHÉP</a:t>
            </a:r>
          </a:p>
        </p:txBody>
      </p:sp>
      <p:sp>
        <p:nvSpPr>
          <p:cNvPr id="4" name="Rounded Rectangle 3">
            <a:extLst>
              <a:ext uri="{FF2B5EF4-FFF2-40B4-BE49-F238E27FC236}">
                <a16:creationId xmlns:a16="http://schemas.microsoft.com/office/drawing/2014/main" id="{B68CF16D-836C-334D-8E94-54C6E6AEF57C}"/>
              </a:ext>
            </a:extLst>
          </p:cNvPr>
          <p:cNvSpPr/>
          <p:nvPr/>
        </p:nvSpPr>
        <p:spPr>
          <a:xfrm>
            <a:off x="356366" y="2491356"/>
            <a:ext cx="2386834" cy="2354964"/>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VN" sz="3500" b="1" dirty="0">
                <a:solidFill>
                  <a:schemeClr val="bg1"/>
                </a:solidFill>
                <a:latin typeface="Times New Roman" panose="02020603050405020304" pitchFamily="18" charset="0"/>
                <a:cs typeface="Times New Roman" panose="02020603050405020304" pitchFamily="18" charset="0"/>
              </a:rPr>
              <a:t>HÌNH THÀNH NHÓM MỚI</a:t>
            </a:r>
          </a:p>
        </p:txBody>
      </p:sp>
      <p:sp>
        <p:nvSpPr>
          <p:cNvPr id="6" name="文本框 4">
            <a:extLst>
              <a:ext uri="{FF2B5EF4-FFF2-40B4-BE49-F238E27FC236}">
                <a16:creationId xmlns:a16="http://schemas.microsoft.com/office/drawing/2014/main" id="{06604A75-22E1-F54A-8D80-328D3AAE1AA5}"/>
              </a:ext>
            </a:extLst>
          </p:cNvPr>
          <p:cNvSpPr txBox="1"/>
          <p:nvPr/>
        </p:nvSpPr>
        <p:spPr>
          <a:xfrm>
            <a:off x="3884156" y="1346692"/>
            <a:ext cx="7972300" cy="615549"/>
          </a:xfrm>
          <a:prstGeom prst="rect">
            <a:avLst/>
          </a:prstGeom>
          <a:noFill/>
          <a:ln>
            <a:solidFill>
              <a:schemeClr val="tx1"/>
            </a:solidFill>
          </a:ln>
        </p:spPr>
        <p:txBody>
          <a:bodyPr wrap="square" lIns="121917" tIns="60958" rIns="121917" bIns="60958" rtlCol="0">
            <a:spAutoFit/>
          </a:bodyPr>
          <a:lstStyle/>
          <a:p>
            <a:pPr defTabSz="914377">
              <a:defRPr/>
            </a:pPr>
            <a:r>
              <a:rPr lang="en-US" altLang="zh-CN" sz="3200" dirty="0">
                <a:latin typeface="Times New Roman" pitchFamily="18" charset="0"/>
                <a:ea typeface="微软雅黑" panose="020B0503020204020204" pitchFamily="34" charset="-122"/>
                <a:cs typeface="Times New Roman" pitchFamily="18" charset="0"/>
              </a:rPr>
              <a:t>Chia </a:t>
            </a:r>
            <a:r>
              <a:rPr lang="en-US" altLang="zh-CN" sz="3200" dirty="0" err="1">
                <a:latin typeface="Times New Roman" pitchFamily="18" charset="0"/>
                <a:ea typeface="微软雅黑" panose="020B0503020204020204" pitchFamily="34" charset="-122"/>
                <a:cs typeface="Times New Roman" pitchFamily="18" charset="0"/>
              </a:rPr>
              <a:t>sẻ</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kết</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quả</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thảo</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luận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ở</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vòng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chuyên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sâu</a:t>
            </a:r>
            <a:r>
              <a:rPr lang="en-US" altLang="zh-CN" sz="3200" dirty="0">
                <a:latin typeface="Times New Roman" pitchFamily="18" charset="0"/>
                <a:ea typeface="微软雅黑" panose="020B0503020204020204" pitchFamily="34" charset="-122"/>
                <a:cs typeface="Times New Roman" pitchFamily="18" charset="0"/>
              </a:rPr>
              <a:t>.</a:t>
            </a:r>
            <a:endParaRPr lang="zh-CN" altLang="en-US" sz="3200" dirty="0">
              <a:latin typeface="Times New Roman" pitchFamily="18" charset="0"/>
              <a:ea typeface="微软雅黑" panose="020B0503020204020204" pitchFamily="34" charset="-122"/>
              <a:cs typeface="Times New Roman" pitchFamily="18" charset="0"/>
            </a:endParaRPr>
          </a:p>
        </p:txBody>
      </p:sp>
      <p:sp>
        <p:nvSpPr>
          <p:cNvPr id="7" name="文本框 4">
            <a:extLst>
              <a:ext uri="{FF2B5EF4-FFF2-40B4-BE49-F238E27FC236}">
                <a16:creationId xmlns:a16="http://schemas.microsoft.com/office/drawing/2014/main" id="{DB28056B-0DE2-D04A-8A9B-65FD3B3632AA}"/>
              </a:ext>
            </a:extLst>
          </p:cNvPr>
          <p:cNvSpPr txBox="1"/>
          <p:nvPr/>
        </p:nvSpPr>
        <p:spPr>
          <a:xfrm>
            <a:off x="3863334" y="2126041"/>
            <a:ext cx="7972300" cy="1600434"/>
          </a:xfrm>
          <a:prstGeom prst="rect">
            <a:avLst/>
          </a:prstGeom>
          <a:noFill/>
          <a:ln>
            <a:solidFill>
              <a:schemeClr val="tx1"/>
            </a:solidFill>
          </a:ln>
        </p:spPr>
        <p:txBody>
          <a:bodyPr wrap="square" lIns="121917" tIns="60958" rIns="121917" bIns="60958" rtlCol="0">
            <a:spAutoFit/>
          </a:bodyPr>
          <a:lstStyle/>
          <a:p>
            <a:pPr algn="just" defTabSz="914377">
              <a:defRPr/>
            </a:pPr>
            <a:r>
              <a:rPr lang="en-US" altLang="zh-CN" sz="3200" dirty="0" err="1">
                <a:latin typeface="Times New Roman" pitchFamily="18" charset="0"/>
                <a:ea typeface="微软雅黑" panose="020B0503020204020204" pitchFamily="34" charset="-122"/>
                <a:cs typeface="Times New Roman" pitchFamily="18" charset="0"/>
              </a:rPr>
              <a:t>Em</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có</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nhận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xét</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gì</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về</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những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thử</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thách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mà</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Thạch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Sanh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đã</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trải</a:t>
            </a:r>
            <a:r>
              <a:rPr lang="en-US" altLang="zh-CN" sz="3200" dirty="0">
                <a:latin typeface="Times New Roman" pitchFamily="18" charset="0"/>
                <a:ea typeface="微软雅黑" panose="020B0503020204020204" pitchFamily="34" charset="-122"/>
                <a:cs typeface="Times New Roman" pitchFamily="18" charset="0"/>
              </a:rPr>
              <a:t> qua (</a:t>
            </a:r>
            <a:r>
              <a:rPr lang="en-US" altLang="zh-CN" sz="3200" dirty="0" err="1">
                <a:latin typeface="Times New Roman" pitchFamily="18" charset="0"/>
                <a:ea typeface="微软雅黑" panose="020B0503020204020204" pitchFamily="34" charset="-122"/>
                <a:cs typeface="Times New Roman" pitchFamily="18" charset="0"/>
              </a:rPr>
              <a:t>nhiều</a:t>
            </a:r>
            <a:r>
              <a:rPr lang="en-US" altLang="zh-CN" sz="3200" dirty="0">
                <a:latin typeface="Times New Roman" pitchFamily="18" charset="0"/>
                <a:ea typeface="微软雅黑" panose="020B0503020204020204" pitchFamily="34" charset="-122"/>
                <a:cs typeface="Times New Roman" pitchFamily="18" charset="0"/>
              </a:rPr>
              <a:t> hay </a:t>
            </a:r>
            <a:r>
              <a:rPr lang="en-US" altLang="zh-CN" sz="3200" dirty="0" err="1">
                <a:latin typeface="Times New Roman" pitchFamily="18" charset="0"/>
                <a:ea typeface="微软雅黑" panose="020B0503020204020204" pitchFamily="34" charset="-122"/>
                <a:cs typeface="Times New Roman" pitchFamily="18" charset="0"/>
              </a:rPr>
              <a:t>ít</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Có</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dễ</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vượt</a:t>
            </a:r>
            <a:r>
              <a:rPr lang="en-US" altLang="zh-CN" sz="3200" dirty="0">
                <a:latin typeface="Times New Roman" pitchFamily="18" charset="0"/>
                <a:ea typeface="微软雅黑" panose="020B0503020204020204" pitchFamily="34" charset="-122"/>
                <a:cs typeface="Times New Roman" pitchFamily="18" charset="0"/>
              </a:rPr>
              <a:t> qua hay </a:t>
            </a:r>
            <a:r>
              <a:rPr lang="en-US" altLang="zh-CN" sz="3200" dirty="0" err="1">
                <a:latin typeface="Times New Roman" pitchFamily="18" charset="0"/>
                <a:ea typeface="微软雅黑" panose="020B0503020204020204" pitchFamily="34" charset="-122"/>
                <a:cs typeface="Times New Roman" pitchFamily="18" charset="0"/>
              </a:rPr>
              <a:t>không</a:t>
            </a:r>
            <a:r>
              <a:rPr lang="en-US" altLang="zh-CN" sz="3200" dirty="0">
                <a:latin typeface="Times New Roman" pitchFamily="18" charset="0"/>
                <a:ea typeface="微软雅黑" panose="020B0503020204020204" pitchFamily="34" charset="-122"/>
                <a:cs typeface="Times New Roman" pitchFamily="18" charset="0"/>
              </a:rPr>
              <a:t>?)</a:t>
            </a:r>
            <a:endParaRPr lang="zh-CN" altLang="en-US" sz="3200" dirty="0">
              <a:latin typeface="Times New Roman" pitchFamily="18" charset="0"/>
              <a:ea typeface="微软雅黑" panose="020B0503020204020204" pitchFamily="34" charset="-122"/>
              <a:cs typeface="Times New Roman" pitchFamily="18" charset="0"/>
            </a:endParaRPr>
          </a:p>
        </p:txBody>
      </p:sp>
      <p:sp>
        <p:nvSpPr>
          <p:cNvPr id="9" name="文本框 4">
            <a:extLst>
              <a:ext uri="{FF2B5EF4-FFF2-40B4-BE49-F238E27FC236}">
                <a16:creationId xmlns:a16="http://schemas.microsoft.com/office/drawing/2014/main" id="{A52C8F7E-223B-A744-8D21-D46DA148728E}"/>
              </a:ext>
            </a:extLst>
          </p:cNvPr>
          <p:cNvSpPr txBox="1"/>
          <p:nvPr/>
        </p:nvSpPr>
        <p:spPr>
          <a:xfrm>
            <a:off x="3884156" y="3911142"/>
            <a:ext cx="7972300" cy="1107992"/>
          </a:xfrm>
          <a:prstGeom prst="rect">
            <a:avLst/>
          </a:prstGeom>
          <a:noFill/>
          <a:ln>
            <a:solidFill>
              <a:schemeClr val="tx1"/>
            </a:solidFill>
          </a:ln>
        </p:spPr>
        <p:txBody>
          <a:bodyPr wrap="square" lIns="121917" tIns="60958" rIns="121917" bIns="60958" rtlCol="0">
            <a:spAutoFit/>
          </a:bodyPr>
          <a:lstStyle/>
          <a:p>
            <a:pPr algn="just" defTabSz="914377">
              <a:defRPr/>
            </a:pPr>
            <a:r>
              <a:rPr lang="en-US" altLang="zh-CN" sz="3200" dirty="0" err="1">
                <a:latin typeface="Times New Roman" pitchFamily="18" charset="0"/>
                <a:ea typeface="微软雅黑" panose="020B0503020204020204" pitchFamily="34" charset="-122"/>
                <a:cs typeface="Times New Roman" pitchFamily="18" charset="0"/>
              </a:rPr>
              <a:t>Nhận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xét</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về</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phương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diện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và</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tính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chất</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của</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những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thử</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thách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và</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chiến</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công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của</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Thạch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Sanh</a:t>
            </a:r>
            <a:r>
              <a:rPr lang="en-US" altLang="zh-CN" sz="3200" dirty="0">
                <a:latin typeface="Times New Roman" pitchFamily="18" charset="0"/>
                <a:ea typeface="微软雅黑" panose="020B0503020204020204" pitchFamily="34" charset="-122"/>
                <a:cs typeface="Times New Roman" pitchFamily="18" charset="0"/>
              </a:rPr>
              <a:t>?</a:t>
            </a:r>
            <a:endParaRPr lang="zh-CN" altLang="en-US" sz="3200" dirty="0">
              <a:latin typeface="Times New Roman" pitchFamily="18" charset="0"/>
              <a:ea typeface="微软雅黑" panose="020B0503020204020204" pitchFamily="34" charset="-122"/>
              <a:cs typeface="Times New Roman" pitchFamily="18" charset="0"/>
            </a:endParaRPr>
          </a:p>
        </p:txBody>
      </p:sp>
      <p:cxnSp>
        <p:nvCxnSpPr>
          <p:cNvPr id="10" name="Straight Arrow Connector 9">
            <a:extLst>
              <a:ext uri="{FF2B5EF4-FFF2-40B4-BE49-F238E27FC236}">
                <a16:creationId xmlns:a16="http://schemas.microsoft.com/office/drawing/2014/main" id="{78D2DE58-0D9F-8446-986A-CB43C3E1BF8B}"/>
              </a:ext>
            </a:extLst>
          </p:cNvPr>
          <p:cNvCxnSpPr>
            <a:cxnSpLocks/>
            <a:stCxn id="4" idx="3"/>
            <a:endCxn id="6" idx="1"/>
          </p:cNvCxnSpPr>
          <p:nvPr/>
        </p:nvCxnSpPr>
        <p:spPr>
          <a:xfrm flipV="1">
            <a:off x="2743200" y="1654467"/>
            <a:ext cx="1140956" cy="201437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D05DE96B-B5C1-224E-9491-853EB9402ADD}"/>
              </a:ext>
            </a:extLst>
          </p:cNvPr>
          <p:cNvCxnSpPr>
            <a:cxnSpLocks/>
            <a:stCxn id="4" idx="3"/>
            <a:endCxn id="7" idx="1"/>
          </p:cNvCxnSpPr>
          <p:nvPr/>
        </p:nvCxnSpPr>
        <p:spPr>
          <a:xfrm flipV="1">
            <a:off x="2743200" y="2926258"/>
            <a:ext cx="1120134" cy="742580"/>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8B8F9162-86EB-6141-93BB-31A5651E6795}"/>
              </a:ext>
            </a:extLst>
          </p:cNvPr>
          <p:cNvCxnSpPr>
            <a:cxnSpLocks/>
            <a:stCxn id="4" idx="3"/>
          </p:cNvCxnSpPr>
          <p:nvPr/>
        </p:nvCxnSpPr>
        <p:spPr>
          <a:xfrm>
            <a:off x="2743200" y="3668838"/>
            <a:ext cx="1140956" cy="839693"/>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3" name="文本框 4">
            <a:extLst>
              <a:ext uri="{FF2B5EF4-FFF2-40B4-BE49-F238E27FC236}">
                <a16:creationId xmlns:a16="http://schemas.microsoft.com/office/drawing/2014/main" id="{9B16052B-A896-884D-B91A-C359551622E0}"/>
              </a:ext>
            </a:extLst>
          </p:cNvPr>
          <p:cNvSpPr txBox="1"/>
          <p:nvPr/>
        </p:nvSpPr>
        <p:spPr>
          <a:xfrm>
            <a:off x="3884156" y="5203801"/>
            <a:ext cx="7972300" cy="1107992"/>
          </a:xfrm>
          <a:prstGeom prst="rect">
            <a:avLst/>
          </a:prstGeom>
          <a:noFill/>
          <a:ln>
            <a:solidFill>
              <a:schemeClr val="tx1"/>
            </a:solidFill>
          </a:ln>
        </p:spPr>
        <p:txBody>
          <a:bodyPr wrap="square" lIns="121917" tIns="60958" rIns="121917" bIns="60958" rtlCol="0">
            <a:spAutoFit/>
          </a:bodyPr>
          <a:lstStyle/>
          <a:p>
            <a:pPr algn="just" defTabSz="914377">
              <a:defRPr/>
            </a:pPr>
            <a:r>
              <a:rPr lang="en-US" altLang="zh-CN" sz="3200" dirty="0">
                <a:latin typeface="Times New Roman" pitchFamily="18" charset="0"/>
                <a:ea typeface="微软雅黑" panose="020B0503020204020204" pitchFamily="34" charset="-122"/>
                <a:cs typeface="Times New Roman" pitchFamily="18" charset="0"/>
              </a:rPr>
              <a:t>Qua </a:t>
            </a:r>
            <a:r>
              <a:rPr lang="en-US" altLang="zh-CN" sz="3200" dirty="0" err="1">
                <a:latin typeface="Times New Roman" pitchFamily="18" charset="0"/>
                <a:ea typeface="微软雅黑" panose="020B0503020204020204" pitchFamily="34" charset="-122"/>
                <a:cs typeface="Times New Roman" pitchFamily="18" charset="0"/>
              </a:rPr>
              <a:t>các</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thử</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thách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Thạch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Sanh</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bộc</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lộ</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những</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phẩm</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chất</a:t>
            </a:r>
            <a:r>
              <a:rPr lang="en-US" altLang="zh-CN" sz="3200" dirty="0">
                <a:latin typeface="Times New Roman" pitchFamily="18" charset="0"/>
                <a:ea typeface="微软雅黑" panose="020B0503020204020204" pitchFamily="34" charset="-122"/>
                <a:cs typeface="Times New Roman" pitchFamily="18" charset="0"/>
              </a:rPr>
              <a:t> </a:t>
            </a:r>
            <a:r>
              <a:rPr lang="en-US" altLang="zh-CN" sz="3200" dirty="0" err="1">
                <a:latin typeface="Times New Roman" pitchFamily="18" charset="0"/>
                <a:ea typeface="微软雅黑" panose="020B0503020204020204" pitchFamily="34" charset="-122"/>
                <a:cs typeface="Times New Roman" pitchFamily="18" charset="0"/>
              </a:rPr>
              <a:t>gì</a:t>
            </a:r>
            <a:r>
              <a:rPr lang="en-US" altLang="zh-CN" sz="3200" dirty="0">
                <a:latin typeface="Times New Roman" pitchFamily="18" charset="0"/>
                <a:ea typeface="微软雅黑" panose="020B0503020204020204" pitchFamily="34" charset="-122"/>
                <a:cs typeface="Times New Roman" pitchFamily="18" charset="0"/>
              </a:rPr>
              <a:t> ?</a:t>
            </a:r>
            <a:endParaRPr lang="zh-CN" altLang="en-US" sz="3200" dirty="0">
              <a:latin typeface="Times New Roman" pitchFamily="18" charset="0"/>
              <a:ea typeface="微软雅黑" panose="020B0503020204020204" pitchFamily="34" charset="-122"/>
              <a:cs typeface="Times New Roman" pitchFamily="18" charset="0"/>
            </a:endParaRPr>
          </a:p>
        </p:txBody>
      </p:sp>
      <p:cxnSp>
        <p:nvCxnSpPr>
          <p:cNvPr id="15" name="Straight Arrow Connector 14">
            <a:extLst>
              <a:ext uri="{FF2B5EF4-FFF2-40B4-BE49-F238E27FC236}">
                <a16:creationId xmlns:a16="http://schemas.microsoft.com/office/drawing/2014/main" id="{8BB2CEB6-4DE1-3848-AD8F-51D8B99AA825}"/>
              </a:ext>
            </a:extLst>
          </p:cNvPr>
          <p:cNvCxnSpPr>
            <a:cxnSpLocks/>
            <a:endCxn id="13" idx="1"/>
          </p:cNvCxnSpPr>
          <p:nvPr/>
        </p:nvCxnSpPr>
        <p:spPr>
          <a:xfrm>
            <a:off x="2743200" y="3726475"/>
            <a:ext cx="1140956" cy="203132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005105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0.70"/>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par>
                                <p:cTn id="29" presetID="3"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strVal val="#ppt_w*0.70"/>
                                          </p:val>
                                        </p:tav>
                                        <p:tav tm="100000">
                                          <p:val>
                                            <p:strVal val="#ppt_w"/>
                                          </p:val>
                                        </p:tav>
                                      </p:tavLst>
                                    </p:anim>
                                    <p:anim calcmode="lin" valueType="num">
                                      <p:cBhvr>
                                        <p:cTn id="35" dur="1000" fill="hold"/>
                                        <p:tgtEl>
                                          <p:spTgt spid="13"/>
                                        </p:tgtEl>
                                        <p:attrNameLst>
                                          <p:attrName>ppt_h</p:attrName>
                                        </p:attrNameLst>
                                      </p:cBhvr>
                                      <p:tavLst>
                                        <p:tav tm="0">
                                          <p:val>
                                            <p:strVal val="#ppt_h"/>
                                          </p:val>
                                        </p:tav>
                                        <p:tav tm="100000">
                                          <p:val>
                                            <p:strVal val="#ppt_h"/>
                                          </p:val>
                                        </p:tav>
                                      </p:tavLst>
                                    </p:anim>
                                    <p:animEffect transition="in" filter="fade">
                                      <p:cBhvr>
                                        <p:cTn id="36" dur="1000"/>
                                        <p:tgtEl>
                                          <p:spTgt spid="13"/>
                                        </p:tgtEl>
                                      </p:cBhvr>
                                    </p:animEffect>
                                  </p:childTnLst>
                                </p:cTn>
                              </p:par>
                              <p:par>
                                <p:cTn id="37" presetID="3"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linds(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765"/>
          <a:stretch/>
        </p:blipFill>
        <p:spPr bwMode="auto">
          <a:xfrm>
            <a:off x="20" y="10"/>
            <a:ext cx="12191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31168" y="5202638"/>
            <a:ext cx="11329664" cy="1327380"/>
          </a:xfrm>
        </p:spPr>
        <p:txBody>
          <a:bodyPr vert="horz" lIns="91440" tIns="45720" rIns="91440" bIns="45720" rtlCol="0" anchor="b">
            <a:noAutofit/>
          </a:bodyPr>
          <a:lstStyle/>
          <a:p>
            <a:pPr algn="ctr"/>
            <a:r>
              <a:rPr lang="en-US" sz="3500" dirty="0" err="1">
                <a:solidFill>
                  <a:schemeClr val="bg1"/>
                </a:solidFill>
                <a:latin typeface="Times New Roman" panose="02020603050405020304" pitchFamily="18" charset="0"/>
                <a:cs typeface="Times New Roman" panose="02020603050405020304" pitchFamily="18" charset="0"/>
              </a:rPr>
              <a:t>Bị</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mẹ</a:t>
            </a:r>
            <a:r>
              <a:rPr lang="en-US" sz="3500" dirty="0">
                <a:solidFill>
                  <a:schemeClr val="bg1"/>
                </a:solidFill>
                <a:latin typeface="Times New Roman" panose="02020603050405020304" pitchFamily="18" charset="0"/>
                <a:cs typeface="Times New Roman" panose="02020603050405020304" pitchFamily="18" charset="0"/>
              </a:rPr>
              <a:t> con Lý Thông </a:t>
            </a:r>
            <a:r>
              <a:rPr lang="en-US" sz="3500" dirty="0" err="1">
                <a:solidFill>
                  <a:schemeClr val="bg1"/>
                </a:solidFill>
                <a:latin typeface="Times New Roman" panose="02020603050405020304" pitchFamily="18" charset="0"/>
                <a:cs typeface="Times New Roman" panose="02020603050405020304" pitchFamily="18" charset="0"/>
              </a:rPr>
              <a:t>lừa</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miếu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thế</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mạng</a:t>
            </a:r>
            <a:br>
              <a:rPr lang="en-US" sz="3500" dirty="0">
                <a:solidFill>
                  <a:schemeClr val="bg1"/>
                </a:solidFill>
                <a:latin typeface="Times New Roman" panose="02020603050405020304" pitchFamily="18" charset="0"/>
                <a:cs typeface="Times New Roman" panose="02020603050405020304" pitchFamily="18" charset="0"/>
              </a:rPr>
            </a:br>
            <a:r>
              <a:rPr lang="en-US" sz="3500" dirty="0">
                <a:solidFill>
                  <a:schemeClr val="bg1"/>
                </a:solidFill>
                <a:latin typeface="Times New Roman" panose="02020603050405020304" pitchFamily="18" charset="0"/>
                <a:cs typeface="Times New Roman" panose="02020603050405020304" pitchFamily="18" charset="0"/>
              </a:rPr>
              <a:t> </a:t>
            </a:r>
            <a:r>
              <a:rPr lang="en-US" sz="3500" dirty="0">
                <a:solidFill>
                  <a:schemeClr val="bg1"/>
                </a:solidFill>
                <a:latin typeface="Times New Roman" panose="02020603050405020304" pitchFamily="18" charset="0"/>
                <a:cs typeface="Times New Roman" panose="02020603050405020304" pitchFamily="18" charset="0"/>
                <a:sym typeface="Wingdings" pitchFamily="2" charset="2"/>
              </a:rPr>
              <a: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Chém</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chằn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tinh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trừ</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hại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cho</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dân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được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bộ</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cung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tên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vàng</a:t>
            </a:r>
            <a:r>
              <a:rPr lang="en-US" sz="35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00880301"/>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643719" y="601578"/>
            <a:ext cx="10904561" cy="192613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ea typeface="Tahoma" panose="020B0604030504040204" pitchFamily="34" charset="0"/>
                <a:cs typeface="Times New Roman" pitchFamily="18" charset="0"/>
              </a:rPr>
              <a:t>Tên</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chung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chỉ</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giúp</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vua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Hùng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trông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coi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việc</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nước</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 (6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 </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60417636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picture containing text, book&#10;&#10;Description automatically generated">
            <a:extLst>
              <a:ext uri="{FF2B5EF4-FFF2-40B4-BE49-F238E27FC236}">
                <a16:creationId xmlns:a16="http://schemas.microsoft.com/office/drawing/2014/main" id="{4AD5C6F8-642A-634D-964A-C211390B8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93906"/>
          </a:xfrm>
          <a:prstGeom prst="rect">
            <a:avLst/>
          </a:prstGeom>
        </p:spPr>
      </p:pic>
      <p:sp>
        <p:nvSpPr>
          <p:cNvPr id="2" name="Title 1"/>
          <p:cNvSpPr>
            <a:spLocks noGrp="1"/>
          </p:cNvSpPr>
          <p:nvPr>
            <p:ph type="title"/>
          </p:nvPr>
        </p:nvSpPr>
        <p:spPr>
          <a:xfrm>
            <a:off x="0" y="5302885"/>
            <a:ext cx="12192000" cy="1325563"/>
          </a:xfrm>
          <a:solidFill>
            <a:schemeClr val="tx1">
              <a:alpha val="64000"/>
            </a:schemeClr>
          </a:solidFill>
        </p:spPr>
        <p:txBody>
          <a:bodyPr>
            <a:normAutofit/>
          </a:bodyPr>
          <a:lstStyle/>
          <a:p>
            <a:pPr algn="ctr"/>
            <a:r>
              <a:rPr lang="vi-VN" dirty="0">
                <a:solidFill>
                  <a:schemeClr val="bg1"/>
                </a:solidFill>
                <a:latin typeface="Times New Roman" panose="02020603050405020304" pitchFamily="18" charset="0"/>
                <a:cs typeface="Times New Roman" panose="02020603050405020304" pitchFamily="18" charset="0"/>
              </a:rPr>
              <a:t>Xuống hang diệt đại bàng </a:t>
            </a:r>
            <a:r>
              <a:rPr lang="vi-VN" dirty="0">
                <a:solidFill>
                  <a:schemeClr val="bg1"/>
                </a:solidFill>
                <a:latin typeface="Times New Roman" panose="02020603050405020304" pitchFamily="18" charset="0"/>
                <a:cs typeface="Times New Roman" panose="02020603050405020304" pitchFamily="18" charset="0"/>
                <a:sym typeface="Wingdings" pitchFamily="2" charset="2"/>
              </a:rPr>
              <a:t></a:t>
            </a:r>
            <a:r>
              <a:rPr lang="vi-VN"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C</a:t>
            </a:r>
            <a:r>
              <a:rPr lang="vi-VN" dirty="0">
                <a:solidFill>
                  <a:schemeClr val="bg1"/>
                </a:solidFill>
                <a:latin typeface="Times New Roman" panose="02020603050405020304" pitchFamily="18" charset="0"/>
                <a:cs typeface="Times New Roman" panose="02020603050405020304" pitchFamily="18" charset="0"/>
              </a:rPr>
              <a:t>ứu công chúa.</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905034"/>
      </p:ext>
    </p:extLst>
  </p:cSld>
  <p:clrMapOvr>
    <a:masterClrMapping/>
  </p:clrMapOvr>
  <p:transition spd="slow">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2147888"/>
            <a:ext cx="4984750" cy="37211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825" y="2147888"/>
            <a:ext cx="4800600" cy="37211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365125"/>
            <a:ext cx="10515600" cy="1325563"/>
          </a:xfrm>
        </p:spPr>
        <p:txBody>
          <a:bodyPr>
            <a:normAutofit fontScale="90000"/>
          </a:bodyPr>
          <a:lstStyle/>
          <a:p>
            <a:pPr algn="ctr">
              <a:lnSpc>
                <a:spcPct val="150000"/>
              </a:lnSpc>
            </a:pPr>
            <a:r>
              <a:rPr lang="vi-VN" sz="3400" dirty="0">
                <a:cs typeface="#9Slide03 Arima Madurai" pitchFamily="2" charset="77"/>
              </a:rPr>
              <a:t>Bị Lí Thông lừa nhốt trong hang </a:t>
            </a:r>
            <a:r>
              <a:rPr lang="vi-VN" sz="3400" dirty="0">
                <a:cs typeface="#9Slide03 Arima Madurai" pitchFamily="2" charset="77"/>
                <a:sym typeface="Wingdings" pitchFamily="2" charset="2"/>
              </a:rPr>
              <a:t></a:t>
            </a:r>
            <a:r>
              <a:rPr lang="vi-VN" sz="3400" dirty="0">
                <a:cs typeface="#9Slide03 Arima Madurai" pitchFamily="2" charset="77"/>
              </a:rPr>
              <a:t> Diệt hồ tinh, cứu thái tử con vua Thủy Tề, được nhà vua tặng cây đàn thần.</a:t>
            </a:r>
            <a:endParaRPr lang="en-US" sz="3400" dirty="0">
              <a:cs typeface="#9Slide03 Arima Madurai" pitchFamily="2" charset="77"/>
            </a:endParaRPr>
          </a:p>
        </p:txBody>
      </p:sp>
    </p:spTree>
    <p:extLst>
      <p:ext uri="{BB962C8B-B14F-4D97-AF65-F5344CB8AC3E}">
        <p14:creationId xmlns:p14="http://schemas.microsoft.com/office/powerpoint/2010/main" val="2436622639"/>
      </p:ext>
    </p:extLst>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57933" y="740664"/>
            <a:ext cx="3098504" cy="5212080"/>
          </a:xfrm>
          <a:solidFill>
            <a:schemeClr val="bg1"/>
          </a:solidFill>
        </p:spPr>
        <p:txBody>
          <a:bodyPr>
            <a:noAutofit/>
          </a:bodyPr>
          <a:lstStyle/>
          <a:p>
            <a:pPr algn="ctr"/>
            <a:r>
              <a:rPr lang="vi-VN" sz="3200" dirty="0">
                <a:solidFill>
                  <a:schemeClr val="accent5">
                    <a:lumMod val="50000"/>
                  </a:schemeClr>
                </a:solidFill>
                <a:latin typeface="Times New Roman" panose="02020603050405020304" pitchFamily="18" charset="0"/>
                <a:cs typeface="Times New Roman" panose="02020603050405020304" pitchFamily="18" charset="0"/>
              </a:rPr>
              <a:t>Hồn chằn tinh và đại bàng bày mưu báo thù, Thạch Sanh bị bắt hạ ngục </a:t>
            </a:r>
            <a:br>
              <a:rPr lang="en-US" sz="3200" dirty="0">
                <a:solidFill>
                  <a:schemeClr val="accent5">
                    <a:lumMod val="50000"/>
                  </a:schemeClr>
                </a:solidFill>
                <a:latin typeface="Times New Roman" panose="02020603050405020304" pitchFamily="18" charset="0"/>
                <a:cs typeface="Times New Roman" panose="02020603050405020304" pitchFamily="18" charset="0"/>
              </a:rPr>
            </a:br>
            <a:r>
              <a:rPr lang="vi-VN" sz="3200" dirty="0">
                <a:solidFill>
                  <a:schemeClr val="accent5">
                    <a:lumMod val="50000"/>
                  </a:schemeClr>
                </a:solidFill>
                <a:latin typeface="Times New Roman" panose="02020603050405020304" pitchFamily="18" charset="0"/>
                <a:cs typeface="Times New Roman" panose="02020603050405020304" pitchFamily="18" charset="0"/>
                <a:sym typeface="Wingdings" pitchFamily="2" charset="2"/>
              </a:rPr>
              <a:t></a:t>
            </a:r>
            <a:r>
              <a:rPr lang="vi-VN" sz="3200" dirty="0">
                <a:solidFill>
                  <a:schemeClr val="accent5">
                    <a:lumMod val="50000"/>
                  </a:schemeClr>
                </a:solidFill>
                <a:latin typeface="Times New Roman" panose="02020603050405020304" pitchFamily="18" charset="0"/>
                <a:cs typeface="Times New Roman" panose="02020603050405020304" pitchFamily="18" charset="0"/>
              </a:rPr>
              <a:t> Tiếng đàn chữa khỏi bệnh cho công chúa, được giải oan, kết hôn cùng công chúa.</a:t>
            </a:r>
            <a:endParaRPr lang="en-US" sz="32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833" b="1150"/>
          <a:stretch/>
        </p:blipFill>
        <p:spPr bwMode="auto">
          <a:xfrm>
            <a:off x="976251" y="942538"/>
            <a:ext cx="7163222" cy="4808332"/>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2774825"/>
      </p:ext>
    </p:extLst>
  </p:cSld>
  <p:clrMapOvr>
    <a:masterClrMapping/>
  </p:clrMapOvr>
  <p:transition spd="slow">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98" b="21247"/>
          <a:stretch/>
        </p:blipFill>
        <p:spPr bwMode="auto">
          <a:xfrm>
            <a:off x="20" y="10"/>
            <a:ext cx="12191981"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 y="3957638"/>
            <a:ext cx="8341649" cy="1617401"/>
          </a:xfrm>
          <a:solidFill>
            <a:schemeClr val="bg1"/>
          </a:solidFill>
        </p:spPr>
        <p:txBody>
          <a:bodyPr vert="horz" lIns="91440" tIns="45720" rIns="91440" bIns="45720" rtlCol="0" anchor="b">
            <a:normAutofit/>
          </a:bodyPr>
          <a:lstStyle/>
          <a:p>
            <a:pPr algn="ctr"/>
            <a:r>
              <a:rPr lang="en-US" sz="3500" dirty="0" err="1">
                <a:latin typeface="Times New Roman" panose="02020603050405020304" pitchFamily="18" charset="0"/>
                <a:cs typeface="Times New Roman" panose="02020603050405020304" pitchFamily="18" charset="0"/>
              </a:rPr>
              <a:t>Quân</a:t>
            </a:r>
            <a:r>
              <a:rPr lang="en-US" sz="3500" dirty="0">
                <a:latin typeface="Times New Roman" panose="02020603050405020304" pitchFamily="18" charset="0"/>
                <a:cs typeface="Times New Roman" panose="02020603050405020304" pitchFamily="18" charset="0"/>
              </a:rPr>
              <a:t> 18 </a:t>
            </a:r>
            <a:r>
              <a:rPr lang="en-US" sz="3500" dirty="0" err="1">
                <a:latin typeface="Times New Roman" panose="02020603050405020304" pitchFamily="18" charset="0"/>
                <a:cs typeface="Times New Roman" panose="02020603050405020304" pitchFamily="18" charset="0"/>
              </a:rPr>
              <a:t>nước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chư</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hầu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xâm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nước</a:t>
            </a:r>
            <a:r>
              <a:rPr lang="en-US" sz="3500" dirty="0">
                <a:latin typeface="Times New Roman" panose="02020603050405020304" pitchFamily="18" charset="0"/>
                <a:cs typeface="Times New Roman" panose="02020603050405020304" pitchFamily="18" charset="0"/>
              </a:rPr>
              <a:t> ta</a:t>
            </a:r>
            <a:br>
              <a:rPr lang="en-US" sz="3500" dirty="0">
                <a:latin typeface="Times New Roman" panose="02020603050405020304" pitchFamily="18" charset="0"/>
                <a:cs typeface="Times New Roman" panose="02020603050405020304" pitchFamily="18" charset="0"/>
              </a:rPr>
            </a:br>
            <a:r>
              <a:rPr lang="en-US" sz="3500" dirty="0">
                <a:latin typeface="Times New Roman" panose="02020603050405020304" pitchFamily="18" charset="0"/>
                <a:cs typeface="Times New Roman" panose="02020603050405020304" pitchFamily="18" charset="0"/>
              </a:rPr>
              <a:t> </a:t>
            </a:r>
            <a:r>
              <a:rPr lang="en-US" sz="3500" dirty="0">
                <a:latin typeface="Times New Roman" panose="02020603050405020304" pitchFamily="18" charset="0"/>
                <a:cs typeface="Times New Roman" panose="02020603050405020304" pitchFamily="18" charset="0"/>
                <a:sym typeface="Wingdings" pitchFamily="2" charset="2"/>
              </a:rPr>
              <a: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Đuổi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chúng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nhờ</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tiếng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đàn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niêu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cơm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diệu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nối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ngôi</a:t>
            </a:r>
            <a:r>
              <a:rPr lang="en-US" sz="3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323196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Cloud Callout 4">
            <a:extLst>
              <a:ext uri="{FF2B5EF4-FFF2-40B4-BE49-F238E27FC236}">
                <a16:creationId xmlns:a16="http://schemas.microsoft.com/office/drawing/2014/main" id="{C4DAE538-D176-6E4E-8F8F-ACB6081D84B9}"/>
              </a:ext>
            </a:extLst>
          </p:cNvPr>
          <p:cNvSpPr/>
          <p:nvPr/>
        </p:nvSpPr>
        <p:spPr>
          <a:xfrm rot="1035899">
            <a:off x="6110011" y="1621584"/>
            <a:ext cx="4774477" cy="4329259"/>
          </a:xfrm>
          <a:prstGeom prst="cloudCallout">
            <a:avLst>
              <a:gd name="adj1" fmla="val -68609"/>
              <a:gd name="adj2" fmla="val 58591"/>
            </a:avLst>
          </a:prstGeom>
          <a:ln>
            <a:solidFill>
              <a:srgbClr val="7030A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6" name="Rectangle 5">
            <a:extLst>
              <a:ext uri="{FF2B5EF4-FFF2-40B4-BE49-F238E27FC236}">
                <a16:creationId xmlns:a16="http://schemas.microsoft.com/office/drawing/2014/main" id="{5427292A-F068-6F4A-B8E0-EE42BEC96860}"/>
              </a:ext>
            </a:extLst>
          </p:cNvPr>
          <p:cNvSpPr/>
          <p:nvPr/>
        </p:nvSpPr>
        <p:spPr>
          <a:xfrm flipH="1">
            <a:off x="6505976" y="2748431"/>
            <a:ext cx="3982546" cy="2075564"/>
          </a:xfrm>
          <a:prstGeom prst="rect">
            <a:avLst/>
          </a:prstGeom>
        </p:spPr>
        <p:txBody>
          <a:bodyPr wrap="square" lIns="121917" tIns="60958" rIns="121917" bIns="60958">
            <a:spAutoFit/>
          </a:bodyPr>
          <a:lstStyle/>
          <a:p>
            <a:pPr marL="228594" indent="-228594" algn="ctr">
              <a:lnSpc>
                <a:spcPct val="90000"/>
              </a:lnSpc>
              <a:spcBef>
                <a:spcPts val="1000"/>
              </a:spcBef>
            </a:pPr>
            <a:r>
              <a:rPr lang="vi-VN" sz="3500" dirty="0">
                <a:solidFill>
                  <a:schemeClr val="accent2">
                    <a:lumMod val="50000"/>
                  </a:schemeClr>
                </a:solidFill>
                <a:latin typeface="Times New Roman" panose="02020603050405020304" pitchFamily="18" charset="0"/>
                <a:cs typeface="Times New Roman" panose="02020603050405020304" pitchFamily="18" charset="0"/>
              </a:rPr>
              <a:t>Em có nhận xét gì về những thử thách mà Thạch Sanh đã trải qua?</a:t>
            </a:r>
            <a:endParaRPr lang="en-US" sz="35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2" descr="F:\未标题-1.png">
            <a:extLst>
              <a:ext uri="{FF2B5EF4-FFF2-40B4-BE49-F238E27FC236}">
                <a16:creationId xmlns:a16="http://schemas.microsoft.com/office/drawing/2014/main" id="{71DDB838-705F-C948-9B43-9E6767056E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1573002" y="1813726"/>
            <a:ext cx="3828952" cy="5155916"/>
          </a:xfrm>
          <a:prstGeom prst="rect">
            <a:avLst/>
          </a:prstGeom>
          <a:noFill/>
          <a:extLst>
            <a:ext uri="{909E8E84-426E-40DD-AFC4-6F175D3DCCD1}">
              <a14:hiddenFill xmlns:a14="http://schemas.microsoft.com/office/drawing/2010/main">
                <a:solidFill>
                  <a:srgbClr val="FFFFFF"/>
                </a:solidFill>
              </a14:hiddenFill>
            </a:ext>
          </a:extLst>
        </p:spPr>
      </p:pic>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spTree>
    <p:extLst>
      <p:ext uri="{BB962C8B-B14F-4D97-AF65-F5344CB8AC3E}">
        <p14:creationId xmlns:p14="http://schemas.microsoft.com/office/powerpoint/2010/main" val="206709085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linds(horizontal)">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p:cNvSpPr/>
          <p:nvPr/>
        </p:nvSpPr>
        <p:spPr>
          <a:xfrm>
            <a:off x="377881" y="2228999"/>
            <a:ext cx="2828916" cy="2816152"/>
          </a:xfrm>
          <a:prstGeom prst="rect">
            <a:avLst/>
          </a:prstGeom>
          <a:solidFill>
            <a:schemeClr val="accent6">
              <a:lumMod val="20000"/>
              <a:lumOff val="80000"/>
            </a:schemeClr>
          </a:solidFill>
          <a:ln>
            <a:solidFill>
              <a:schemeClr val="tx2"/>
            </a:solidFill>
          </a:ln>
        </p:spPr>
        <p:style>
          <a:lnRef idx="2">
            <a:schemeClr val="accent2"/>
          </a:lnRef>
          <a:fillRef idx="1">
            <a:schemeClr val="lt1"/>
          </a:fillRef>
          <a:effectRef idx="0">
            <a:schemeClr val="accent2"/>
          </a:effectRef>
          <a:fontRef idx="minor">
            <a:schemeClr val="dk1"/>
          </a:fontRef>
        </p:style>
        <p:txBody>
          <a:bodyPr wrap="square" lIns="121917" tIns="60958" rIns="121917" bIns="60958" anchor="ctr">
            <a:spAutoFit/>
          </a:bodyPr>
          <a:lstStyle/>
          <a:p>
            <a:pPr algn="ctr"/>
            <a:r>
              <a:rPr lang="vi-VN" sz="3500" dirty="0">
                <a:latin typeface="Times New Roman" panose="02020603050405020304" pitchFamily="18" charset="0"/>
                <a:cs typeface="Times New Roman" panose="02020603050405020304" pitchFamily="18" charset="0"/>
              </a:rPr>
              <a:t>Những thử thách ở rất nhiều</a:t>
            </a:r>
            <a:r>
              <a:rPr lang="en-US" sz="3500" dirty="0">
                <a:latin typeface="Times New Roman" panose="02020603050405020304" pitchFamily="18" charset="0"/>
                <a:cs typeface="Times New Roman" panose="02020603050405020304" pitchFamily="18" charset="0"/>
              </a:rPr>
              <a:t> </a:t>
            </a:r>
            <a:r>
              <a:rPr lang="vi-VN" sz="3500" dirty="0">
                <a:latin typeface="Times New Roman" panose="02020603050405020304" pitchFamily="18" charset="0"/>
                <a:cs typeface="Times New Roman" panose="02020603050405020304" pitchFamily="18" charset="0"/>
              </a:rPr>
              <a:t>phương diện khác nhau</a:t>
            </a:r>
          </a:p>
        </p:txBody>
      </p:sp>
      <p:grpSp>
        <p:nvGrpSpPr>
          <p:cNvPr id="13" name="组合 25"/>
          <p:cNvGrpSpPr/>
          <p:nvPr/>
        </p:nvGrpSpPr>
        <p:grpSpPr>
          <a:xfrm>
            <a:off x="3149372" y="871284"/>
            <a:ext cx="1033731" cy="892753"/>
            <a:chOff x="477164" y="1358011"/>
            <a:chExt cx="898272" cy="718110"/>
          </a:xfrm>
        </p:grpSpPr>
        <p:pic>
          <p:nvPicPr>
            <p:cNvPr id="14"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15" name="Text Box 70"/>
            <p:cNvSpPr txBox="1">
              <a:spLocks noChangeArrowheads="1"/>
            </p:cNvSpPr>
            <p:nvPr/>
          </p:nvSpPr>
          <p:spPr bwMode="gray">
            <a:xfrm>
              <a:off x="714348" y="1428742"/>
              <a:ext cx="381000" cy="470380"/>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1</a:t>
              </a:r>
            </a:p>
          </p:txBody>
        </p:sp>
      </p:grpSp>
      <p:grpSp>
        <p:nvGrpSpPr>
          <p:cNvPr id="16" name="组合 28"/>
          <p:cNvGrpSpPr/>
          <p:nvPr/>
        </p:nvGrpSpPr>
        <p:grpSpPr>
          <a:xfrm>
            <a:off x="3206797" y="3211066"/>
            <a:ext cx="1033731" cy="892753"/>
            <a:chOff x="500034" y="2214560"/>
            <a:chExt cx="898272" cy="718110"/>
          </a:xfrm>
        </p:grpSpPr>
        <p:pic>
          <p:nvPicPr>
            <p:cNvPr id="17"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18" name="Text Box 70"/>
            <p:cNvSpPr txBox="1">
              <a:spLocks noChangeArrowheads="1"/>
            </p:cNvSpPr>
            <p:nvPr/>
          </p:nvSpPr>
          <p:spPr bwMode="gray">
            <a:xfrm>
              <a:off x="714348" y="2285998"/>
              <a:ext cx="381000" cy="470380"/>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2</a:t>
              </a:r>
            </a:p>
          </p:txBody>
        </p:sp>
      </p:grpSp>
      <p:grpSp>
        <p:nvGrpSpPr>
          <p:cNvPr id="19" name="组合 31"/>
          <p:cNvGrpSpPr/>
          <p:nvPr/>
        </p:nvGrpSpPr>
        <p:grpSpPr>
          <a:xfrm>
            <a:off x="3206797" y="5161847"/>
            <a:ext cx="1033731" cy="892753"/>
            <a:chOff x="477164" y="3023248"/>
            <a:chExt cx="898272" cy="718110"/>
          </a:xfrm>
        </p:grpSpPr>
        <p:pic>
          <p:nvPicPr>
            <p:cNvPr id="20"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21" name="Text Box 70"/>
            <p:cNvSpPr txBox="1">
              <a:spLocks noChangeArrowheads="1"/>
            </p:cNvSpPr>
            <p:nvPr/>
          </p:nvSpPr>
          <p:spPr bwMode="gray">
            <a:xfrm>
              <a:off x="714348" y="3143254"/>
              <a:ext cx="381000" cy="470380"/>
            </a:xfrm>
            <a:prstGeom prst="rect">
              <a:avLst/>
            </a:prstGeom>
            <a:noFill/>
            <a:ln w="9525" algn="ctr">
              <a:noFill/>
              <a:miter lim="800000"/>
              <a:headEnd/>
              <a:tailEnd/>
            </a:ln>
          </p:spPr>
          <p:txBody>
            <a:bodyPr>
              <a:spAutoFit/>
            </a:bodyPr>
            <a:lstStyle/>
            <a:p>
              <a:pPr algn="ctr" defTabSz="1219170" eaLnBrk="0" hangingPunct="0">
                <a:defRPr/>
              </a:pPr>
              <a:r>
                <a:rPr lang="en-US" altLang="zh-CN" sz="3200" kern="0" dirty="0">
                  <a:solidFill>
                    <a:srgbClr val="000000"/>
                  </a:solidFill>
                  <a:latin typeface="Times New Roman" panose="02020603050405020304" pitchFamily="18" charset="0"/>
                  <a:cs typeface="Times New Roman" panose="02020603050405020304" pitchFamily="18" charset="0"/>
                </a:rPr>
                <a:t>3</a:t>
              </a:r>
            </a:p>
          </p:txBody>
        </p:sp>
      </p:grpSp>
      <p:sp>
        <p:nvSpPr>
          <p:cNvPr id="22" name="Rectangle 21"/>
          <p:cNvSpPr/>
          <p:nvPr/>
        </p:nvSpPr>
        <p:spPr>
          <a:xfrm>
            <a:off x="4613288" y="4930216"/>
            <a:ext cx="3780440" cy="1600434"/>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anchor="ctr">
            <a:spAutoFit/>
          </a:bodyPr>
          <a:lstStyle/>
          <a:p>
            <a:pPr algn="ctr"/>
            <a:r>
              <a:rPr lang="vi-VN" sz="3200" dirty="0">
                <a:latin typeface="Times New Roman" panose="02020603050405020304" pitchFamily="18" charset="0"/>
                <a:cs typeface="Times New Roman" panose="02020603050405020304" pitchFamily="18" charset="0"/>
              </a:rPr>
              <a:t>Sự xâm lược của kẻ thù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18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23" name="Rectangle 22"/>
          <p:cNvSpPr/>
          <p:nvPr/>
        </p:nvSpPr>
        <p:spPr>
          <a:xfrm>
            <a:off x="4613288" y="451385"/>
            <a:ext cx="3780440" cy="1600439"/>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anchor="ctr">
            <a:spAutoFit/>
          </a:bodyPr>
          <a:lstStyle/>
          <a:p>
            <a:pPr algn="ctr"/>
            <a:r>
              <a:rPr lang="vi-VN" sz="3200" dirty="0">
                <a:latin typeface="Times New Roman" panose="02020603050405020304" pitchFamily="18" charset="0"/>
                <a:cs typeface="Times New Roman" panose="02020603050405020304" pitchFamily="18" charset="0"/>
              </a:rPr>
              <a:t>Sự hung bạo của thiên nhiên (chằn tinh, đại bàng)</a:t>
            </a:r>
          </a:p>
        </p:txBody>
      </p:sp>
      <p:sp>
        <p:nvSpPr>
          <p:cNvPr id="24" name="Rectangle 23"/>
          <p:cNvSpPr/>
          <p:nvPr/>
        </p:nvSpPr>
        <p:spPr>
          <a:xfrm>
            <a:off x="4613288" y="3013844"/>
            <a:ext cx="3780441" cy="1107996"/>
          </a:xfrm>
          <a:prstGeom prst="rect">
            <a:avLst/>
          </a:prstGeom>
        </p:spPr>
        <p:style>
          <a:lnRef idx="2">
            <a:schemeClr val="accent6"/>
          </a:lnRef>
          <a:fillRef idx="1">
            <a:schemeClr val="lt1"/>
          </a:fillRef>
          <a:effectRef idx="0">
            <a:schemeClr val="accent6"/>
          </a:effectRef>
          <a:fontRef idx="minor">
            <a:schemeClr val="dk1"/>
          </a:fontRef>
        </p:style>
        <p:txBody>
          <a:bodyPr wrap="square" lIns="121917" tIns="60958" rIns="121917" bIns="60958" anchor="ctr">
            <a:spAutoFit/>
          </a:bodyPr>
          <a:lstStyle/>
          <a:p>
            <a:pPr algn="ctr"/>
            <a:r>
              <a:rPr lang="vi-VN" sz="3200" dirty="0">
                <a:latin typeface="Times New Roman" panose="02020603050405020304" pitchFamily="18" charset="0"/>
                <a:cs typeface="Times New Roman" panose="02020603050405020304" pitchFamily="18" charset="0"/>
              </a:rPr>
              <a:t>Sự thâm độc của kẻ xấu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25" name="Rectangle 24"/>
          <p:cNvSpPr/>
          <p:nvPr/>
        </p:nvSpPr>
        <p:spPr>
          <a:xfrm>
            <a:off x="9521435" y="1376277"/>
            <a:ext cx="2344200" cy="4431978"/>
          </a:xfrm>
          <a:prstGeom prst="rect">
            <a:avLst/>
          </a:prstGeom>
          <a:solidFill>
            <a:schemeClr val="bg1"/>
          </a:solidFill>
          <a:ln>
            <a:solidFill>
              <a:schemeClr val="tx2"/>
            </a:solidFill>
          </a:ln>
        </p:spPr>
        <p:style>
          <a:lnRef idx="2">
            <a:schemeClr val="accent3"/>
          </a:lnRef>
          <a:fillRef idx="1">
            <a:schemeClr val="lt1"/>
          </a:fillRef>
          <a:effectRef idx="0">
            <a:schemeClr val="accent3"/>
          </a:effectRef>
          <a:fontRef idx="minor">
            <a:schemeClr val="dk1"/>
          </a:fontRef>
        </p:style>
        <p:txBody>
          <a:bodyPr wrap="square" lIns="121917" tIns="60958" rIns="121917" bIns="60958" anchor="ctr">
            <a:spAutoFit/>
          </a:bodyPr>
          <a:lstStyle/>
          <a:p>
            <a:pPr algn="ctr"/>
            <a:r>
              <a:rPr lang="en-US" sz="3500" b="1" dirty="0" err="1">
                <a:solidFill>
                  <a:srgbClr val="FF0000"/>
                </a:solidFill>
                <a:latin typeface="Times New Roman" panose="02020603050405020304" pitchFamily="18" charset="0"/>
                <a:cs typeface="Times New Roman" panose="02020603050405020304" pitchFamily="18" charset="0"/>
              </a:rPr>
              <a:t>Kẻ</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thù</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càng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nguy</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hiểm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thử</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thách</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càng</a:t>
            </a:r>
            <a:r>
              <a:rPr lang="en-US" sz="3500" b="1" dirty="0">
                <a:solidFill>
                  <a:srgbClr val="FF0000"/>
                </a:solidFill>
                <a:latin typeface="Times New Roman" panose="02020603050405020304" pitchFamily="18" charset="0"/>
                <a:cs typeface="Times New Roman" panose="02020603050405020304" pitchFamily="18" charset="0"/>
              </a:rPr>
              <a:t> to </a:t>
            </a:r>
            <a:r>
              <a:rPr lang="en-US" sz="3500" b="1" dirty="0" err="1">
                <a:solidFill>
                  <a:srgbClr val="FF0000"/>
                </a:solidFill>
                <a:latin typeface="Times New Roman" panose="02020603050405020304" pitchFamily="18" charset="0"/>
                <a:cs typeface="Times New Roman" panose="02020603050405020304" pitchFamily="18" charset="0"/>
              </a:rPr>
              <a:t>lớn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chiến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công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càng</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vẻ</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vang</a:t>
            </a:r>
            <a:r>
              <a:rPr lang="en-US" sz="3500" b="1" dirty="0">
                <a:solidFill>
                  <a:srgbClr val="FF0000"/>
                </a:solidFill>
                <a:latin typeface="Times New Roman" panose="02020603050405020304" pitchFamily="18" charset="0"/>
                <a:cs typeface="Times New Roman" panose="02020603050405020304" pitchFamily="18" charset="0"/>
              </a:rPr>
              <a:t>.</a:t>
            </a:r>
          </a:p>
        </p:txBody>
      </p:sp>
      <p:sp>
        <p:nvSpPr>
          <p:cNvPr id="26" name="Right Brace 25"/>
          <p:cNvSpPr/>
          <p:nvPr/>
        </p:nvSpPr>
        <p:spPr>
          <a:xfrm>
            <a:off x="8766488" y="469344"/>
            <a:ext cx="577152" cy="6061306"/>
          </a:xfrm>
          <a:prstGeom prst="rightBrac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40160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par>
                          <p:cTn id="8" fill="hold">
                            <p:stCondLst>
                              <p:cond delay="2000"/>
                            </p:stCondLst>
                            <p:childTnLst>
                              <p:par>
                                <p:cTn id="9" presetID="49" presetClass="entr" presetSubtype="0" decel="10000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250" fill="hold"/>
                                        <p:tgtEl>
                                          <p:spTgt spid="13"/>
                                        </p:tgtEl>
                                        <p:attrNameLst>
                                          <p:attrName>ppt_w</p:attrName>
                                        </p:attrNameLst>
                                      </p:cBhvr>
                                      <p:tavLst>
                                        <p:tav tm="0">
                                          <p:val>
                                            <p:fltVal val="0"/>
                                          </p:val>
                                        </p:tav>
                                        <p:tav tm="100000">
                                          <p:val>
                                            <p:strVal val="#ppt_w"/>
                                          </p:val>
                                        </p:tav>
                                      </p:tavLst>
                                    </p:anim>
                                    <p:anim calcmode="lin" valueType="num">
                                      <p:cBhvr>
                                        <p:cTn id="12" dur="250" fill="hold"/>
                                        <p:tgtEl>
                                          <p:spTgt spid="13"/>
                                        </p:tgtEl>
                                        <p:attrNameLst>
                                          <p:attrName>ppt_h</p:attrName>
                                        </p:attrNameLst>
                                      </p:cBhvr>
                                      <p:tavLst>
                                        <p:tav tm="0">
                                          <p:val>
                                            <p:fltVal val="0"/>
                                          </p:val>
                                        </p:tav>
                                        <p:tav tm="100000">
                                          <p:val>
                                            <p:strVal val="#ppt_h"/>
                                          </p:val>
                                        </p:tav>
                                      </p:tavLst>
                                    </p:anim>
                                    <p:anim calcmode="lin" valueType="num">
                                      <p:cBhvr>
                                        <p:cTn id="13" dur="250" fill="hold"/>
                                        <p:tgtEl>
                                          <p:spTgt spid="13"/>
                                        </p:tgtEl>
                                        <p:attrNameLst>
                                          <p:attrName>style.rotation</p:attrName>
                                        </p:attrNameLst>
                                      </p:cBhvr>
                                      <p:tavLst>
                                        <p:tav tm="0">
                                          <p:val>
                                            <p:fltVal val="360"/>
                                          </p:val>
                                        </p:tav>
                                        <p:tav tm="100000">
                                          <p:val>
                                            <p:fltVal val="0"/>
                                          </p:val>
                                        </p:tav>
                                      </p:tavLst>
                                    </p:anim>
                                    <p:animEffect transition="in" filter="fade">
                                      <p:cBhvr>
                                        <p:cTn id="14" dur="25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0"/>
                            </p:stCondLst>
                            <p:childTnLst>
                              <p:par>
                                <p:cTn id="20" presetID="49" presetClass="entr" presetSubtype="0" decel="10000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250" fill="hold"/>
                                        <p:tgtEl>
                                          <p:spTgt spid="16"/>
                                        </p:tgtEl>
                                        <p:attrNameLst>
                                          <p:attrName>ppt_w</p:attrName>
                                        </p:attrNameLst>
                                      </p:cBhvr>
                                      <p:tavLst>
                                        <p:tav tm="0">
                                          <p:val>
                                            <p:fltVal val="0"/>
                                          </p:val>
                                        </p:tav>
                                        <p:tav tm="100000">
                                          <p:val>
                                            <p:strVal val="#ppt_w"/>
                                          </p:val>
                                        </p:tav>
                                      </p:tavLst>
                                    </p:anim>
                                    <p:anim calcmode="lin" valueType="num">
                                      <p:cBhvr>
                                        <p:cTn id="23" dur="250" fill="hold"/>
                                        <p:tgtEl>
                                          <p:spTgt spid="16"/>
                                        </p:tgtEl>
                                        <p:attrNameLst>
                                          <p:attrName>ppt_h</p:attrName>
                                        </p:attrNameLst>
                                      </p:cBhvr>
                                      <p:tavLst>
                                        <p:tav tm="0">
                                          <p:val>
                                            <p:fltVal val="0"/>
                                          </p:val>
                                        </p:tav>
                                        <p:tav tm="100000">
                                          <p:val>
                                            <p:strVal val="#ppt_h"/>
                                          </p:val>
                                        </p:tav>
                                      </p:tavLst>
                                    </p:anim>
                                    <p:anim calcmode="lin" valueType="num">
                                      <p:cBhvr>
                                        <p:cTn id="24" dur="250" fill="hold"/>
                                        <p:tgtEl>
                                          <p:spTgt spid="16"/>
                                        </p:tgtEl>
                                        <p:attrNameLst>
                                          <p:attrName>style.rotation</p:attrName>
                                        </p:attrNameLst>
                                      </p:cBhvr>
                                      <p:tavLst>
                                        <p:tav tm="0">
                                          <p:val>
                                            <p:fltVal val="360"/>
                                          </p:val>
                                        </p:tav>
                                        <p:tav tm="100000">
                                          <p:val>
                                            <p:fltVal val="0"/>
                                          </p:val>
                                        </p:tav>
                                      </p:tavLst>
                                    </p:anim>
                                    <p:animEffect transition="in" filter="fade">
                                      <p:cBhvr>
                                        <p:cTn id="25" dur="25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49" presetClass="entr" presetSubtype="0" decel="10000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250" fill="hold"/>
                                        <p:tgtEl>
                                          <p:spTgt spid="19"/>
                                        </p:tgtEl>
                                        <p:attrNameLst>
                                          <p:attrName>ppt_w</p:attrName>
                                        </p:attrNameLst>
                                      </p:cBhvr>
                                      <p:tavLst>
                                        <p:tav tm="0">
                                          <p:val>
                                            <p:fltVal val="0"/>
                                          </p:val>
                                        </p:tav>
                                        <p:tav tm="100000">
                                          <p:val>
                                            <p:strVal val="#ppt_w"/>
                                          </p:val>
                                        </p:tav>
                                      </p:tavLst>
                                    </p:anim>
                                    <p:anim calcmode="lin" valueType="num">
                                      <p:cBhvr>
                                        <p:cTn id="36" dur="250" fill="hold"/>
                                        <p:tgtEl>
                                          <p:spTgt spid="19"/>
                                        </p:tgtEl>
                                        <p:attrNameLst>
                                          <p:attrName>ppt_h</p:attrName>
                                        </p:attrNameLst>
                                      </p:cBhvr>
                                      <p:tavLst>
                                        <p:tav tm="0">
                                          <p:val>
                                            <p:fltVal val="0"/>
                                          </p:val>
                                        </p:tav>
                                        <p:tav tm="100000">
                                          <p:val>
                                            <p:strVal val="#ppt_h"/>
                                          </p:val>
                                        </p:tav>
                                      </p:tavLst>
                                    </p:anim>
                                    <p:anim calcmode="lin" valueType="num">
                                      <p:cBhvr>
                                        <p:cTn id="37" dur="250" fill="hold"/>
                                        <p:tgtEl>
                                          <p:spTgt spid="19"/>
                                        </p:tgtEl>
                                        <p:attrNameLst>
                                          <p:attrName>style.rotation</p:attrName>
                                        </p:attrNameLst>
                                      </p:cBhvr>
                                      <p:tavLst>
                                        <p:tav tm="0">
                                          <p:val>
                                            <p:fltVal val="360"/>
                                          </p:val>
                                        </p:tav>
                                        <p:tav tm="100000">
                                          <p:val>
                                            <p:fltVal val="0"/>
                                          </p:val>
                                        </p:tav>
                                      </p:tavLst>
                                    </p:anim>
                                    <p:animEffect transition="in" filter="fade">
                                      <p:cBhvr>
                                        <p:cTn id="38" dur="25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diamond(in)">
                                      <p:cBhvr>
                                        <p:cTn id="49" dur="2000"/>
                                        <p:tgtEl>
                                          <p:spTgt spid="26"/>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diamond(in)">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3" grpId="0" animBg="1"/>
      <p:bldP spid="24" grpId="0" animBg="1"/>
      <p:bldP spid="25" grpId="0" animBg="1"/>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Cloud Callout 4">
            <a:extLst>
              <a:ext uri="{FF2B5EF4-FFF2-40B4-BE49-F238E27FC236}">
                <a16:creationId xmlns:a16="http://schemas.microsoft.com/office/drawing/2014/main" id="{C4DAE538-D176-6E4E-8F8F-ACB6081D84B9}"/>
              </a:ext>
            </a:extLst>
          </p:cNvPr>
          <p:cNvSpPr/>
          <p:nvPr/>
        </p:nvSpPr>
        <p:spPr>
          <a:xfrm rot="1035899">
            <a:off x="6110011" y="1621584"/>
            <a:ext cx="4774477" cy="4329259"/>
          </a:xfrm>
          <a:prstGeom prst="cloudCallout">
            <a:avLst>
              <a:gd name="adj1" fmla="val -68609"/>
              <a:gd name="adj2" fmla="val 58591"/>
            </a:avLst>
          </a:prstGeom>
          <a:ln>
            <a:solidFill>
              <a:srgbClr val="7030A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6" name="Rectangle 5">
            <a:extLst>
              <a:ext uri="{FF2B5EF4-FFF2-40B4-BE49-F238E27FC236}">
                <a16:creationId xmlns:a16="http://schemas.microsoft.com/office/drawing/2014/main" id="{5427292A-F068-6F4A-B8E0-EE42BEC96860}"/>
              </a:ext>
            </a:extLst>
          </p:cNvPr>
          <p:cNvSpPr/>
          <p:nvPr/>
        </p:nvSpPr>
        <p:spPr>
          <a:xfrm flipH="1">
            <a:off x="6314590" y="2748431"/>
            <a:ext cx="3982546" cy="2075564"/>
          </a:xfrm>
          <a:prstGeom prst="rect">
            <a:avLst/>
          </a:prstGeom>
        </p:spPr>
        <p:txBody>
          <a:bodyPr wrap="square" lIns="121917" tIns="60958" rIns="121917" bIns="60958">
            <a:spAutoFit/>
          </a:bodyPr>
          <a:lstStyle/>
          <a:p>
            <a:pPr marL="228594" indent="-228594" algn="ctr">
              <a:lnSpc>
                <a:spcPct val="90000"/>
              </a:lnSpc>
              <a:spcBef>
                <a:spcPts val="1000"/>
              </a:spcBef>
            </a:pPr>
            <a:r>
              <a:rPr lang="vi-VN" sz="3500" dirty="0">
                <a:solidFill>
                  <a:schemeClr val="accent2">
                    <a:lumMod val="50000"/>
                  </a:schemeClr>
                </a:solidFill>
                <a:latin typeface="Times New Roman" panose="02020603050405020304" pitchFamily="18" charset="0"/>
                <a:cs typeface="Times New Roman" panose="02020603050405020304" pitchFamily="18" charset="0"/>
              </a:rPr>
              <a:t>Qua các thử thách, Thạch Sanh đã bộc lộ những phẩm chất gì ?</a:t>
            </a:r>
            <a:endParaRPr lang="en-US" sz="35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2" descr="F:\未标题-1.png">
            <a:extLst>
              <a:ext uri="{FF2B5EF4-FFF2-40B4-BE49-F238E27FC236}">
                <a16:creationId xmlns:a16="http://schemas.microsoft.com/office/drawing/2014/main" id="{71DDB838-705F-C948-9B43-9E6767056E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1573002" y="1813726"/>
            <a:ext cx="3828952" cy="5155916"/>
          </a:xfrm>
          <a:prstGeom prst="rect">
            <a:avLst/>
          </a:prstGeom>
          <a:noFill/>
          <a:extLst>
            <a:ext uri="{909E8E84-426E-40DD-AFC4-6F175D3DCCD1}">
              <a14:hiddenFill xmlns:a14="http://schemas.microsoft.com/office/drawing/2010/main">
                <a:solidFill>
                  <a:srgbClr val="FFFFFF"/>
                </a:solidFill>
              </a14:hiddenFill>
            </a:ext>
          </a:extLst>
        </p:spPr>
      </p:pic>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spTree>
    <p:extLst>
      <p:ext uri="{BB962C8B-B14F-4D97-AF65-F5344CB8AC3E}">
        <p14:creationId xmlns:p14="http://schemas.microsoft.com/office/powerpoint/2010/main" val="263745674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linds(horizontal)">
                                      <p:cBhvr>
                                        <p:cTn id="11" dur="500"/>
                                        <p:tgtEl>
                                          <p:spTgt spid="6">
                                            <p:txEl>
                                              <p:pRg st="0" end="0"/>
                                            </p:txEl>
                                          </p:spTgt>
                                        </p:tgtEl>
                                      </p:cBhvr>
                                    </p:animEffect>
                                  </p:childTnLst>
                                </p:cTn>
                              </p:par>
                              <p:par>
                                <p:cTn id="12" presetID="43"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
                                        <p:tgtEl>
                                          <p:spTgt spid="7"/>
                                        </p:tgtEl>
                                      </p:cBhvr>
                                    </p:animEffect>
                                    <p:anim calcmode="lin" valueType="num">
                                      <p:cBhvr>
                                        <p:cTn id="15" dur="400" fill="hold"/>
                                        <p:tgtEl>
                                          <p:spTgt spid="7"/>
                                        </p:tgtEl>
                                        <p:attrNameLst>
                                          <p:attrName>ppt_x</p:attrName>
                                        </p:attrNameLst>
                                      </p:cBhvr>
                                      <p:tavLst>
                                        <p:tav tm="0">
                                          <p:val>
                                            <p:strVal val="#ppt_x"/>
                                          </p:val>
                                        </p:tav>
                                        <p:tav tm="100000">
                                          <p:val>
                                            <p:strVal val="#ppt_x"/>
                                          </p:val>
                                        </p:tav>
                                      </p:tavLst>
                                    </p:anim>
                                    <p:anim calcmode="lin" valueType="num">
                                      <p:cBhvr>
                                        <p:cTn id="16" dur="400" fill="hold"/>
                                        <p:tgtEl>
                                          <p:spTgt spid="7"/>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sp>
        <p:nvSpPr>
          <p:cNvPr id="9" name="Title 1">
            <a:extLst>
              <a:ext uri="{FF2B5EF4-FFF2-40B4-BE49-F238E27FC236}">
                <a16:creationId xmlns:a16="http://schemas.microsoft.com/office/drawing/2014/main" id="{08ACD154-9401-F040-A88C-45E2B295DE0F}"/>
              </a:ext>
            </a:extLst>
          </p:cNvPr>
          <p:cNvSpPr txBox="1">
            <a:spLocks/>
          </p:cNvSpPr>
          <p:nvPr/>
        </p:nvSpPr>
        <p:spPr>
          <a:xfrm>
            <a:off x="4803523" y="4388917"/>
            <a:ext cx="4413693" cy="790353"/>
          </a:xfrm>
          <a:prstGeom prst="rect">
            <a:avLst/>
          </a:prstGeom>
        </p:spPr>
        <p:txBody>
          <a:bodyPr lIns="121917" tIns="60958" rIns="121917" bIns="60958" anchor="ctr">
            <a:normAutofit fontScale="97500"/>
          </a:bodyPr>
          <a:lstStyle/>
          <a:p>
            <a:pPr marL="914377" indent="-914377" defTabSz="914377">
              <a:lnSpc>
                <a:spcPct val="90000"/>
              </a:lnSpc>
              <a:spcBef>
                <a:spcPct val="0"/>
              </a:spcBef>
              <a:defRPr/>
            </a:pPr>
            <a:r>
              <a:rPr lang="en-US" sz="3500" dirty="0" err="1">
                <a:latin typeface="Times New Roman" panose="02020603050405020304" pitchFamily="18" charset="0"/>
                <a:ea typeface="+mj-ea"/>
                <a:cs typeface="Times New Roman" panose="02020603050405020304" pitchFamily="18" charset="0"/>
              </a:rPr>
              <a:t>Nhân</a:t>
            </a:r>
            <a:r>
              <a:rPr lang="en-US" sz="3500" dirty="0">
                <a:latin typeface="Times New Roman" panose="02020603050405020304" pitchFamily="18" charset="0"/>
                <a:ea typeface="+mj-ea"/>
                <a:cs typeface="Times New Roman" panose="02020603050405020304" pitchFamily="18" charset="0"/>
              </a:rPr>
              <a:t> </a:t>
            </a:r>
            <a:r>
              <a:rPr lang="en-US" sz="3500" dirty="0" err="1">
                <a:latin typeface="Times New Roman" panose="02020603050405020304" pitchFamily="18" charset="0"/>
                <a:ea typeface="+mj-ea"/>
                <a:cs typeface="Times New Roman" panose="02020603050405020304" pitchFamily="18" charset="0"/>
              </a:rPr>
              <a:t>ái</a:t>
            </a:r>
            <a:r>
              <a:rPr lang="vi-VN" sz="3500" dirty="0">
                <a:latin typeface="Times New Roman" panose="02020603050405020304" pitchFamily="18" charset="0"/>
                <a:ea typeface="+mj-ea"/>
                <a:cs typeface="Times New Roman" panose="02020603050405020304" pitchFamily="18" charset="0"/>
              </a:rPr>
              <a:t>, yêu hòa bình.</a:t>
            </a:r>
            <a:endParaRPr lang="en-US" sz="3500" dirty="0">
              <a:latin typeface="Times New Roman" panose="02020603050405020304" pitchFamily="18" charset="0"/>
              <a:ea typeface="+mj-ea"/>
              <a:cs typeface="Times New Roman" panose="02020603050405020304" pitchFamily="18" charset="0"/>
            </a:endParaRPr>
          </a:p>
        </p:txBody>
      </p:sp>
      <p:sp>
        <p:nvSpPr>
          <p:cNvPr id="10" name="Title 1">
            <a:extLst>
              <a:ext uri="{FF2B5EF4-FFF2-40B4-BE49-F238E27FC236}">
                <a16:creationId xmlns:a16="http://schemas.microsoft.com/office/drawing/2014/main" id="{6F3774AD-BAEF-6244-8407-721023B9F0DF}"/>
              </a:ext>
            </a:extLst>
          </p:cNvPr>
          <p:cNvSpPr txBox="1">
            <a:spLocks/>
          </p:cNvSpPr>
          <p:nvPr/>
        </p:nvSpPr>
        <p:spPr>
          <a:xfrm>
            <a:off x="4751543" y="3187092"/>
            <a:ext cx="3969488" cy="861237"/>
          </a:xfrm>
          <a:prstGeom prst="rect">
            <a:avLst/>
          </a:prstGeom>
        </p:spPr>
        <p:txBody>
          <a:bodyPr lIns="121917" tIns="60958" rIns="121917" bIns="60958" anchor="ctr">
            <a:normAutofit fontScale="97500"/>
          </a:bodyPr>
          <a:lstStyle/>
          <a:p>
            <a:pPr marL="914377" indent="-914377" defTabSz="914377">
              <a:lnSpc>
                <a:spcPct val="90000"/>
              </a:lnSpc>
              <a:spcBef>
                <a:spcPct val="0"/>
              </a:spcBef>
              <a:defRPr/>
            </a:pPr>
            <a:r>
              <a:rPr lang="en-US" sz="3500" dirty="0">
                <a:latin typeface="Times New Roman" panose="02020603050405020304" pitchFamily="18" charset="0"/>
                <a:ea typeface="+mj-ea"/>
                <a:cs typeface="Times New Roman" panose="02020603050405020304" pitchFamily="18" charset="0"/>
              </a:rPr>
              <a:t>D</a:t>
            </a:r>
            <a:r>
              <a:rPr lang="vi-VN" sz="3500" dirty="0">
                <a:latin typeface="Times New Roman" panose="02020603050405020304" pitchFamily="18" charset="0"/>
                <a:ea typeface="+mj-ea"/>
                <a:cs typeface="Times New Roman" panose="02020603050405020304" pitchFamily="18" charset="0"/>
              </a:rPr>
              <a:t>ũng cảm, tài </a:t>
            </a:r>
            <a:r>
              <a:rPr lang="en-US" sz="3500" dirty="0" err="1">
                <a:latin typeface="Times New Roman" panose="02020603050405020304" pitchFamily="18" charset="0"/>
                <a:ea typeface="+mj-ea"/>
                <a:cs typeface="Times New Roman" panose="02020603050405020304" pitchFamily="18" charset="0"/>
              </a:rPr>
              <a:t>giỏi</a:t>
            </a:r>
            <a:endParaRPr lang="en-US" sz="3500" dirty="0">
              <a:latin typeface="Times New Roman" panose="02020603050405020304" pitchFamily="18" charset="0"/>
              <a:ea typeface="+mj-ea"/>
              <a:cs typeface="Times New Roman" panose="02020603050405020304" pitchFamily="18" charset="0"/>
            </a:endParaRPr>
          </a:p>
        </p:txBody>
      </p:sp>
      <p:sp>
        <p:nvSpPr>
          <p:cNvPr id="11" name="Title 1">
            <a:extLst>
              <a:ext uri="{FF2B5EF4-FFF2-40B4-BE49-F238E27FC236}">
                <a16:creationId xmlns:a16="http://schemas.microsoft.com/office/drawing/2014/main" id="{81EAD496-F65E-4141-AC62-55133DB44F51}"/>
              </a:ext>
            </a:extLst>
          </p:cNvPr>
          <p:cNvSpPr txBox="1">
            <a:spLocks/>
          </p:cNvSpPr>
          <p:nvPr/>
        </p:nvSpPr>
        <p:spPr>
          <a:xfrm>
            <a:off x="4784619" y="1945790"/>
            <a:ext cx="4219947" cy="780903"/>
          </a:xfrm>
          <a:prstGeom prst="rect">
            <a:avLst/>
          </a:prstGeom>
        </p:spPr>
        <p:txBody>
          <a:bodyPr lIns="121917" tIns="60958" rIns="121917" bIns="60958" anchor="ctr">
            <a:noAutofit/>
          </a:bodyPr>
          <a:lstStyle/>
          <a:p>
            <a:pPr marL="914377" indent="-914377" defTabSz="914377">
              <a:lnSpc>
                <a:spcPct val="90000"/>
              </a:lnSpc>
              <a:spcBef>
                <a:spcPct val="0"/>
              </a:spcBef>
              <a:defRPr/>
            </a:pPr>
            <a:r>
              <a:rPr lang="en-US" sz="3500" dirty="0">
                <a:latin typeface="Times New Roman" panose="02020603050405020304" pitchFamily="18" charset="0"/>
                <a:ea typeface="+mj-ea"/>
                <a:cs typeface="Times New Roman" panose="02020603050405020304" pitchFamily="18" charset="0"/>
              </a:rPr>
              <a:t>T</a:t>
            </a:r>
            <a:r>
              <a:rPr lang="vi-VN" sz="3500" dirty="0">
                <a:latin typeface="Times New Roman" panose="02020603050405020304" pitchFamily="18" charset="0"/>
                <a:ea typeface="+mj-ea"/>
                <a:cs typeface="Times New Roman" panose="02020603050405020304" pitchFamily="18" charset="0"/>
              </a:rPr>
              <a:t>hật thà, chất phác</a:t>
            </a:r>
            <a:r>
              <a:rPr lang="en-US" sz="3500" dirty="0">
                <a:latin typeface="Times New Roman" panose="02020603050405020304" pitchFamily="18" charset="0"/>
                <a:ea typeface="+mj-ea"/>
                <a:cs typeface="Times New Roman" panose="02020603050405020304" pitchFamily="18" charset="0"/>
              </a:rPr>
              <a:t>.</a:t>
            </a:r>
          </a:p>
        </p:txBody>
      </p:sp>
      <p:sp>
        <p:nvSpPr>
          <p:cNvPr id="12" name="Rectangle 11">
            <a:extLst>
              <a:ext uri="{FF2B5EF4-FFF2-40B4-BE49-F238E27FC236}">
                <a16:creationId xmlns:a16="http://schemas.microsoft.com/office/drawing/2014/main" id="{C93D475F-A705-0048-85BC-201FC3C3AE02}"/>
              </a:ext>
            </a:extLst>
          </p:cNvPr>
          <p:cNvSpPr/>
          <p:nvPr/>
        </p:nvSpPr>
        <p:spPr>
          <a:xfrm>
            <a:off x="9996894" y="1859539"/>
            <a:ext cx="1928037" cy="3516343"/>
          </a:xfrm>
          <a:prstGeom prst="rect">
            <a:avLst/>
          </a:prstGeom>
          <a:solidFill>
            <a:schemeClr val="bg1"/>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wrap="square" lIns="121917" tIns="60958" rIns="121917" bIns="60958" anchor="ctr">
            <a:spAutoFit/>
          </a:bodyPr>
          <a:lstStyle/>
          <a:p>
            <a:pPr marL="69849" indent="-69849" algn="ctr">
              <a:lnSpc>
                <a:spcPct val="90000"/>
              </a:lnSpc>
              <a:spcBef>
                <a:spcPct val="0"/>
              </a:spcBef>
              <a:defRPr/>
            </a:pPr>
            <a:r>
              <a:rPr lang="en-US" sz="3500" b="1" dirty="0">
                <a:solidFill>
                  <a:srgbClr val="FF0000"/>
                </a:solidFill>
                <a:latin typeface="Times New Roman" panose="02020603050405020304" pitchFamily="18" charset="0"/>
                <a:cs typeface="Times New Roman" panose="02020603050405020304" pitchFamily="18" charset="0"/>
              </a:rPr>
              <a:t>N</a:t>
            </a:r>
            <a:r>
              <a:rPr lang="vi-VN" sz="3500" b="1" dirty="0">
                <a:solidFill>
                  <a:srgbClr val="FF0000"/>
                </a:solidFill>
                <a:latin typeface="Times New Roman" panose="02020603050405020304" pitchFamily="18" charset="0"/>
                <a:cs typeface="Times New Roman" panose="02020603050405020304" pitchFamily="18" charset="0"/>
              </a:rPr>
              <a:t>h</a:t>
            </a:r>
            <a:r>
              <a:rPr lang="en-US" sz="3500" b="1" dirty="0">
                <a:solidFill>
                  <a:srgbClr val="FF0000"/>
                </a:solidFill>
                <a:latin typeface="Times New Roman" panose="02020603050405020304" pitchFamily="18" charset="0"/>
                <a:cs typeface="Times New Roman" panose="02020603050405020304" pitchFamily="18" charset="0"/>
              </a:rPr>
              <a:t>ữ</a:t>
            </a:r>
            <a:r>
              <a:rPr lang="vi-VN" sz="3500" b="1" dirty="0">
                <a:solidFill>
                  <a:srgbClr val="FF0000"/>
                </a:solidFill>
                <a:latin typeface="Times New Roman" panose="02020603050405020304" pitchFamily="18" charset="0"/>
                <a:cs typeface="Times New Roman" panose="02020603050405020304" pitchFamily="18" charset="0"/>
              </a:rPr>
              <a:t>ng phẩm chất rất tiêu biểu c</a:t>
            </a:r>
            <a:r>
              <a:rPr lang="en-US" sz="3500" b="1" dirty="0" err="1">
                <a:solidFill>
                  <a:srgbClr val="FF0000"/>
                </a:solidFill>
                <a:latin typeface="Times New Roman" panose="02020603050405020304" pitchFamily="18" charset="0"/>
                <a:cs typeface="Times New Roman" panose="02020603050405020304" pitchFamily="18" charset="0"/>
              </a:rPr>
              <a:t>ủa</a:t>
            </a:r>
            <a:r>
              <a:rPr lang="vi-VN" sz="3500" b="1" dirty="0">
                <a:solidFill>
                  <a:srgbClr val="FF0000"/>
                </a:solidFill>
                <a:latin typeface="Times New Roman" panose="02020603050405020304" pitchFamily="18" charset="0"/>
                <a:cs typeface="Times New Roman" panose="02020603050405020304" pitchFamily="18" charset="0"/>
              </a:rPr>
              <a:t> nhân dân ta</a:t>
            </a:r>
            <a:endParaRPr lang="en-US" sz="3500" b="1" dirty="0">
              <a:solidFill>
                <a:srgbClr val="FF0000"/>
              </a:solidFill>
              <a:latin typeface="Times New Roman" panose="02020603050405020304" pitchFamily="18" charset="0"/>
              <a:cs typeface="Times New Roman" panose="02020603050405020304" pitchFamily="18" charset="0"/>
            </a:endParaRPr>
          </a:p>
        </p:txBody>
      </p:sp>
      <p:sp>
        <p:nvSpPr>
          <p:cNvPr id="13" name="Right Brace 12">
            <a:extLst>
              <a:ext uri="{FF2B5EF4-FFF2-40B4-BE49-F238E27FC236}">
                <a16:creationId xmlns:a16="http://schemas.microsoft.com/office/drawing/2014/main" id="{7601B0FD-3716-BA46-899B-D78D90831B5E}"/>
              </a:ext>
            </a:extLst>
          </p:cNvPr>
          <p:cNvSpPr/>
          <p:nvPr/>
        </p:nvSpPr>
        <p:spPr>
          <a:xfrm>
            <a:off x="8848599" y="1982397"/>
            <a:ext cx="1020727" cy="3150817"/>
          </a:xfrm>
          <a:prstGeom prst="rightBrace">
            <a:avLst/>
          </a:prstGeom>
          <a:ln w="38100"/>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ounded Rectangle 13">
            <a:extLst>
              <a:ext uri="{FF2B5EF4-FFF2-40B4-BE49-F238E27FC236}">
                <a16:creationId xmlns:a16="http://schemas.microsoft.com/office/drawing/2014/main" id="{4D75CC15-E5D0-6644-8487-0ED959735409}"/>
              </a:ext>
            </a:extLst>
          </p:cNvPr>
          <p:cNvSpPr/>
          <p:nvPr/>
        </p:nvSpPr>
        <p:spPr>
          <a:xfrm>
            <a:off x="1689475" y="2691043"/>
            <a:ext cx="1902203" cy="1875287"/>
          </a:xfrm>
          <a:prstGeom prst="roundRect">
            <a:avLst/>
          </a:prstGeom>
          <a:solidFill>
            <a:schemeClr val="accent6">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solidFill>
                  <a:schemeClr val="tx1"/>
                </a:solidFill>
                <a:latin typeface="Times New Roman" panose="02020603050405020304" pitchFamily="18" charset="0"/>
                <a:cs typeface="Times New Roman" panose="02020603050405020304" pitchFamily="18" charset="0"/>
              </a:rPr>
              <a:t>PHẨM CHẤT</a:t>
            </a:r>
          </a:p>
        </p:txBody>
      </p:sp>
      <p:cxnSp>
        <p:nvCxnSpPr>
          <p:cNvPr id="15" name="Straight Arrow Connector 14">
            <a:extLst>
              <a:ext uri="{FF2B5EF4-FFF2-40B4-BE49-F238E27FC236}">
                <a16:creationId xmlns:a16="http://schemas.microsoft.com/office/drawing/2014/main" id="{DD227B65-6ADF-254F-A217-CBC3AE1A6A13}"/>
              </a:ext>
            </a:extLst>
          </p:cNvPr>
          <p:cNvCxnSpPr>
            <a:cxnSpLocks/>
            <a:endCxn id="11" idx="1"/>
          </p:cNvCxnSpPr>
          <p:nvPr/>
        </p:nvCxnSpPr>
        <p:spPr>
          <a:xfrm flipV="1">
            <a:off x="3601132" y="2336242"/>
            <a:ext cx="1183487" cy="1292446"/>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C96F0F51-4A76-FE46-8537-531792EA1B2F}"/>
              </a:ext>
            </a:extLst>
          </p:cNvPr>
          <p:cNvCxnSpPr>
            <a:cxnSpLocks/>
            <a:endCxn id="10" idx="1"/>
          </p:cNvCxnSpPr>
          <p:nvPr/>
        </p:nvCxnSpPr>
        <p:spPr>
          <a:xfrm flipV="1">
            <a:off x="3579867" y="3617711"/>
            <a:ext cx="1171676" cy="14774"/>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91F2743A-4386-7646-8871-9CCAACFC3123}"/>
              </a:ext>
            </a:extLst>
          </p:cNvPr>
          <p:cNvCxnSpPr>
            <a:cxnSpLocks/>
            <a:endCxn id="9" idx="1"/>
          </p:cNvCxnSpPr>
          <p:nvPr/>
        </p:nvCxnSpPr>
        <p:spPr>
          <a:xfrm>
            <a:off x="3579867" y="3636075"/>
            <a:ext cx="1223656" cy="1148019"/>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pic>
        <p:nvPicPr>
          <p:cNvPr id="19" name="Picture 18" descr="Icon&#10;&#10;Description automatically generated">
            <a:extLst>
              <a:ext uri="{FF2B5EF4-FFF2-40B4-BE49-F238E27FC236}">
                <a16:creationId xmlns:a16="http://schemas.microsoft.com/office/drawing/2014/main" id="{A42F09D3-29A2-7C43-8D1B-E276D6D9F98A}"/>
              </a:ext>
            </a:extLst>
          </p:cNvPr>
          <p:cNvPicPr>
            <a:picLocks noChangeAspect="1"/>
          </p:cNvPicPr>
          <p:nvPr/>
        </p:nvPicPr>
        <p:blipFill rotWithShape="1">
          <a:blip r:embed="rId3">
            <a:extLst>
              <a:ext uri="{28A0092B-C50C-407E-A947-70E740481C1C}">
                <a14:useLocalDpi xmlns:a14="http://schemas.microsoft.com/office/drawing/2010/main" val="0"/>
              </a:ext>
            </a:extLst>
          </a:blip>
          <a:srcRect l="55767"/>
          <a:stretch/>
        </p:blipFill>
        <p:spPr>
          <a:xfrm>
            <a:off x="0" y="2227330"/>
            <a:ext cx="2299052" cy="4123467"/>
          </a:xfrm>
          <a:prstGeom prst="rect">
            <a:avLst/>
          </a:prstGeom>
        </p:spPr>
      </p:pic>
    </p:spTree>
    <p:extLst>
      <p:ext uri="{BB962C8B-B14F-4D97-AF65-F5344CB8AC3E}">
        <p14:creationId xmlns:p14="http://schemas.microsoft.com/office/powerpoint/2010/main" val="205420290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par>
                                <p:cTn id="13" presetID="3"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3" presetClass="entr" presetSubtype="1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amond(in)">
                                      <p:cBhvr>
                                        <p:cTn id="29" dur="2000"/>
                                        <p:tgtEl>
                                          <p:spTgt spid="9"/>
                                        </p:tgtEl>
                                      </p:cBhvr>
                                    </p:animEffect>
                                  </p:childTnLst>
                                </p:cTn>
                              </p:par>
                              <p:par>
                                <p:cTn id="30" presetID="3" presetClass="entr" presetSubtype="1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amond(in)">
                                      <p:cBhvr>
                                        <p:cTn id="37" dur="2000"/>
                                        <p:tgtEl>
                                          <p:spTgt spid="13"/>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amond(in)">
                                      <p:cBhvr>
                                        <p:cTn id="4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Cloud Callout 4">
            <a:extLst>
              <a:ext uri="{FF2B5EF4-FFF2-40B4-BE49-F238E27FC236}">
                <a16:creationId xmlns:a16="http://schemas.microsoft.com/office/drawing/2014/main" id="{C4DAE538-D176-6E4E-8F8F-ACB6081D84B9}"/>
              </a:ext>
            </a:extLst>
          </p:cNvPr>
          <p:cNvSpPr/>
          <p:nvPr/>
        </p:nvSpPr>
        <p:spPr>
          <a:xfrm rot="1035899">
            <a:off x="6110011" y="1621584"/>
            <a:ext cx="4774477" cy="4329259"/>
          </a:xfrm>
          <a:prstGeom prst="cloudCallout">
            <a:avLst>
              <a:gd name="adj1" fmla="val -68609"/>
              <a:gd name="adj2" fmla="val 58591"/>
            </a:avLst>
          </a:prstGeom>
          <a:ln>
            <a:solidFill>
              <a:srgbClr val="7030A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6" name="Rectangle 5">
            <a:extLst>
              <a:ext uri="{FF2B5EF4-FFF2-40B4-BE49-F238E27FC236}">
                <a16:creationId xmlns:a16="http://schemas.microsoft.com/office/drawing/2014/main" id="{5427292A-F068-6F4A-B8E0-EE42BEC96860}"/>
              </a:ext>
            </a:extLst>
          </p:cNvPr>
          <p:cNvSpPr/>
          <p:nvPr/>
        </p:nvSpPr>
        <p:spPr>
          <a:xfrm flipH="1">
            <a:off x="6593922" y="2252370"/>
            <a:ext cx="3982546" cy="3237805"/>
          </a:xfrm>
          <a:prstGeom prst="rect">
            <a:avLst/>
          </a:prstGeom>
        </p:spPr>
        <p:txBody>
          <a:bodyPr wrap="square" lIns="121917" tIns="60958" rIns="121917" bIns="60958">
            <a:spAutoFit/>
          </a:bodyPr>
          <a:lstStyle/>
          <a:p>
            <a:pPr marL="228594" indent="-228594" algn="ctr">
              <a:lnSpc>
                <a:spcPct val="90000"/>
              </a:lnSpc>
              <a:spcBef>
                <a:spcPts val="1000"/>
              </a:spcBef>
            </a:pPr>
            <a:r>
              <a:rPr lang="vi-VN" sz="3200" dirty="0">
                <a:solidFill>
                  <a:schemeClr val="accent2">
                    <a:lumMod val="50000"/>
                  </a:schemeClr>
                </a:solidFill>
                <a:latin typeface="Times New Roman" panose="02020603050405020304" pitchFamily="18" charset="0"/>
                <a:cs typeface="Times New Roman" panose="02020603050405020304" pitchFamily="18" charset="0"/>
              </a:rPr>
              <a:t>Có ý kiến cho rằng “Thạch Sanh là người dũng sĩ dân gian bách chiến, bách thắng”. Em có đồng ý với ý kiến đó không?</a:t>
            </a:r>
            <a:endParaRPr lang="en-US" sz="32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2" descr="F:\未标题-1.png">
            <a:extLst>
              <a:ext uri="{FF2B5EF4-FFF2-40B4-BE49-F238E27FC236}">
                <a16:creationId xmlns:a16="http://schemas.microsoft.com/office/drawing/2014/main" id="{71DDB838-705F-C948-9B43-9E6767056E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73" t="6174" r="32921" b="7680"/>
          <a:stretch/>
        </p:blipFill>
        <p:spPr bwMode="auto">
          <a:xfrm>
            <a:off x="1573002" y="1813726"/>
            <a:ext cx="3828952" cy="5155916"/>
          </a:xfrm>
          <a:prstGeom prst="rect">
            <a:avLst/>
          </a:prstGeom>
          <a:noFill/>
          <a:extLst>
            <a:ext uri="{909E8E84-426E-40DD-AFC4-6F175D3DCCD1}">
              <a14:hiddenFill xmlns:a14="http://schemas.microsoft.com/office/drawing/2010/main">
                <a:solidFill>
                  <a:srgbClr val="FFFFFF"/>
                </a:solidFill>
              </a14:hiddenFill>
            </a:ext>
          </a:extLst>
        </p:spPr>
      </p:pic>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spTree>
    <p:extLst>
      <p:ext uri="{BB962C8B-B14F-4D97-AF65-F5344CB8AC3E}">
        <p14:creationId xmlns:p14="http://schemas.microsoft.com/office/powerpoint/2010/main" val="1427856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linds(horizontal)">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0" y="297712"/>
            <a:ext cx="10462437"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b. Những thử thách và chiến công của Thạch Sanh</a:t>
            </a:r>
          </a:p>
        </p:txBody>
      </p:sp>
      <p:pic>
        <p:nvPicPr>
          <p:cNvPr id="9" name="图片 5">
            <a:extLst>
              <a:ext uri="{FF2B5EF4-FFF2-40B4-BE49-F238E27FC236}">
                <a16:creationId xmlns:a16="http://schemas.microsoft.com/office/drawing/2014/main" id="{C2CC0E76-0942-9D47-8A64-F4D9208EC1C9}"/>
              </a:ext>
            </a:extLst>
          </p:cNvPr>
          <p:cNvPicPr>
            <a:picLocks noChangeAspect="1"/>
          </p:cNvPicPr>
          <p:nvPr/>
        </p:nvPicPr>
        <p:blipFill rotWithShape="1">
          <a:blip r:embed="rId3">
            <a:extLst>
              <a:ext uri="{28A0092B-C50C-407E-A947-70E740481C1C}">
                <a14:useLocalDpi xmlns:a14="http://schemas.microsoft.com/office/drawing/2010/main" val="0"/>
              </a:ext>
            </a:extLst>
          </a:blip>
          <a:srcRect l="38581" t="24563" r="40933" b="26282"/>
          <a:stretch/>
        </p:blipFill>
        <p:spPr>
          <a:xfrm flipH="1">
            <a:off x="1281340" y="3189253"/>
            <a:ext cx="2497563" cy="3371035"/>
          </a:xfrm>
          <a:prstGeom prst="rect">
            <a:avLst/>
          </a:prstGeom>
        </p:spPr>
      </p:pic>
      <p:sp>
        <p:nvSpPr>
          <p:cNvPr id="10" name="TextBox 9">
            <a:extLst>
              <a:ext uri="{FF2B5EF4-FFF2-40B4-BE49-F238E27FC236}">
                <a16:creationId xmlns:a16="http://schemas.microsoft.com/office/drawing/2014/main" id="{15753796-3AB0-E24E-B258-D5F7AFB2A8DD}"/>
              </a:ext>
            </a:extLst>
          </p:cNvPr>
          <p:cNvSpPr txBox="1"/>
          <p:nvPr/>
        </p:nvSpPr>
        <p:spPr>
          <a:xfrm>
            <a:off x="3934881" y="1434416"/>
            <a:ext cx="7712476" cy="4493534"/>
          </a:xfrm>
          <a:prstGeom prst="rect">
            <a:avLst/>
          </a:prstGeom>
          <a:solidFill>
            <a:schemeClr val="bg1"/>
          </a:solidFill>
          <a:ln>
            <a:solidFill>
              <a:schemeClr val="tx2"/>
            </a:solidFill>
          </a:ln>
        </p:spPr>
        <p:txBody>
          <a:bodyPr wrap="square" lIns="121917" tIns="60958" rIns="121917" bIns="60958" rtlCol="0">
            <a:spAutoFit/>
          </a:bodyPr>
          <a:lstStyle/>
          <a:p>
            <a:pPr>
              <a:lnSpc>
                <a:spcPct val="150000"/>
              </a:lnSpc>
              <a:buFontTx/>
              <a:buChar char="-"/>
            </a:pPr>
            <a:r>
              <a:rPr lang="vi-VN" sz="3200" dirty="0">
                <a:latin typeface="Times New Roman" panose="02020603050405020304" pitchFamily="18" charset="0"/>
                <a:cs typeface="Times New Roman" panose="02020603050405020304" pitchFamily="18" charset="0"/>
              </a:rPr>
              <a:t> </a:t>
            </a:r>
            <a:r>
              <a:rPr lang="vi-VN" sz="3200" b="1" dirty="0">
                <a:solidFill>
                  <a:srgbClr val="00204F"/>
                </a:solidFill>
                <a:latin typeface="Times New Roman" panose="02020603050405020304" pitchFamily="18" charset="0"/>
                <a:cs typeface="Times New Roman" panose="02020603050405020304" pitchFamily="18" charset="0"/>
              </a:rPr>
              <a:t>Mục đích chiến đấu của chàng luôn sáng ngời chính nghĩa: cứu người bị hại, cứu dân, bảo vệ đất nước; </a:t>
            </a:r>
            <a:br>
              <a:rPr lang="en-US" sz="3200" b="1" dirty="0">
                <a:solidFill>
                  <a:srgbClr val="00204F"/>
                </a:solidFill>
                <a:latin typeface="Times New Roman" panose="02020603050405020304" pitchFamily="18" charset="0"/>
                <a:cs typeface="Times New Roman" panose="02020603050405020304" pitchFamily="18" charset="0"/>
              </a:rPr>
            </a:br>
            <a:r>
              <a:rPr lang="vi-VN" sz="3200" b="1" dirty="0">
                <a:solidFill>
                  <a:srgbClr val="00204F"/>
                </a:solidFill>
                <a:latin typeface="Times New Roman" panose="02020603050405020304" pitchFamily="18" charset="0"/>
                <a:cs typeface="Times New Roman" panose="02020603050405020304" pitchFamily="18" charset="0"/>
              </a:rPr>
              <a:t>- Có sức khỏe tài năng vô địch; </a:t>
            </a:r>
            <a:endParaRPr lang="en-US" sz="3200" b="1" dirty="0">
              <a:solidFill>
                <a:srgbClr val="00204F"/>
              </a:solidFill>
              <a:latin typeface="Times New Roman" panose="02020603050405020304" pitchFamily="18" charset="0"/>
              <a:cs typeface="Times New Roman" panose="02020603050405020304" pitchFamily="18" charset="0"/>
            </a:endParaRPr>
          </a:p>
          <a:p>
            <a:pPr>
              <a:lnSpc>
                <a:spcPct val="150000"/>
              </a:lnSpc>
            </a:pPr>
            <a:r>
              <a:rPr lang="vi-VN" sz="3200" b="1" dirty="0">
                <a:solidFill>
                  <a:srgbClr val="00204F"/>
                </a:solidFill>
                <a:latin typeface="Times New Roman" panose="02020603050405020304" pitchFamily="18" charset="0"/>
                <a:cs typeface="Times New Roman" panose="02020603050405020304" pitchFamily="18" charset="0"/>
              </a:rPr>
              <a:t>- Có trong tay những vũ khí, phương tiện chiến đấu kì</a:t>
            </a:r>
            <a:r>
              <a:rPr lang="en-US" sz="3200" b="1" dirty="0">
                <a:solidFill>
                  <a:srgbClr val="00204F"/>
                </a:solidFill>
                <a:latin typeface="Times New Roman" panose="02020603050405020304" pitchFamily="18" charset="0"/>
                <a:cs typeface="Times New Roman" panose="02020603050405020304" pitchFamily="18" charset="0"/>
              </a:rPr>
              <a:t> </a:t>
            </a:r>
            <a:r>
              <a:rPr lang="en-US" sz="3200" b="1" dirty="0" err="1">
                <a:solidFill>
                  <a:srgbClr val="00204F"/>
                </a:solidFill>
                <a:latin typeface="Times New Roman" panose="02020603050405020304" pitchFamily="18" charset="0"/>
                <a:cs typeface="Times New Roman" panose="02020603050405020304" pitchFamily="18" charset="0"/>
              </a:rPr>
              <a:t>diệu</a:t>
            </a:r>
            <a:r>
              <a:rPr lang="en-US" sz="3200" b="1" dirty="0">
                <a:solidFill>
                  <a:srgbClr val="00204F"/>
                </a:solidFill>
                <a:latin typeface="Times New Roman" panose="02020603050405020304" pitchFamily="18" charset="0"/>
                <a:cs typeface="Times New Roman" panose="02020603050405020304" pitchFamily="18" charset="0"/>
              </a:rPr>
              <a:t>.</a:t>
            </a:r>
            <a:endParaRPr lang="en-US" altLang="zh-CN" sz="2700" b="1" dirty="0">
              <a:solidFill>
                <a:srgbClr val="00204F"/>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416875446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643719" y="776127"/>
            <a:ext cx="10904561" cy="1894884"/>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itchFamily="18" charset="0"/>
                <a:ea typeface="Tahoma" panose="020B0604030504040204" pitchFamily="34" charset="0"/>
                <a:cs typeface="Times New Roman" pitchFamily="18" charset="0"/>
              </a:rPr>
              <a:t>Theo </a:t>
            </a:r>
            <a:r>
              <a:rPr lang="en-US" sz="3200" dirty="0" err="1">
                <a:solidFill>
                  <a:schemeClr val="tx1"/>
                </a:solidFill>
                <a:latin typeface="Times New Roman" pitchFamily="18" charset="0"/>
                <a:ea typeface="Tahoma" panose="020B0604030504040204" pitchFamily="34" charset="0"/>
                <a:cs typeface="Times New Roman" pitchFamily="18" charset="0"/>
              </a:rPr>
              <a:t>truyền</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thuyết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của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Việt</a:t>
            </a:r>
            <a:r>
              <a:rPr lang="en-US" sz="3200" dirty="0">
                <a:solidFill>
                  <a:schemeClr val="tx1"/>
                </a:solidFill>
                <a:latin typeface="Times New Roman" pitchFamily="18" charset="0"/>
                <a:ea typeface="Tahoma" panose="020B0604030504040204" pitchFamily="34" charset="0"/>
                <a:cs typeface="Times New Roman" pitchFamily="18" charset="0"/>
              </a:rPr>
              <a:t>, </a:t>
            </a:r>
          </a:p>
          <a:p>
            <a:pPr algn="ctr"/>
            <a:r>
              <a:rPr lang="en-US" sz="3200" dirty="0" err="1">
                <a:solidFill>
                  <a:schemeClr val="tx1"/>
                </a:solidFill>
                <a:latin typeface="Times New Roman" pitchFamily="18" charset="0"/>
                <a:ea typeface="Tahoma" panose="020B0604030504040204" pitchFamily="34" charset="0"/>
                <a:cs typeface="Times New Roman" pitchFamily="18" charset="0"/>
              </a:rPr>
              <a:t>bà</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mẹ</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có</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tài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sinh</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nở</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lạ</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thường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t>
            </a:r>
          </a:p>
          <a:p>
            <a:pPr algn="ctr"/>
            <a:r>
              <a:rPr lang="en-US" sz="3200" dirty="0">
                <a:solidFill>
                  <a:schemeClr val="tx1"/>
                </a:solidFill>
                <a:latin typeface="Times New Roman" pitchFamily="18" charset="0"/>
                <a:ea typeface="Tahoma" panose="020B0604030504040204" pitchFamily="34" charset="0"/>
                <a:cs typeface="Times New Roman" pitchFamily="18" charset="0"/>
              </a:rPr>
              <a:t>(4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21314389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1" y="297712"/>
            <a:ext cx="541324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c. Các chi tiết thần kì</a:t>
            </a:r>
          </a:p>
        </p:txBody>
      </p:sp>
      <p:sp>
        <p:nvSpPr>
          <p:cNvPr id="6" name="Rounded Rectangle 5">
            <a:extLst>
              <a:ext uri="{FF2B5EF4-FFF2-40B4-BE49-F238E27FC236}">
                <a16:creationId xmlns:a16="http://schemas.microsoft.com/office/drawing/2014/main" id="{B2985EBD-924A-084A-B075-C737DFE8DC05}"/>
              </a:ext>
            </a:extLst>
          </p:cNvPr>
          <p:cNvSpPr/>
          <p:nvPr/>
        </p:nvSpPr>
        <p:spPr>
          <a:xfrm>
            <a:off x="683635" y="1664208"/>
            <a:ext cx="3559181" cy="1311066"/>
          </a:xfrm>
          <a:prstGeom prst="roundRect">
            <a:avLst/>
          </a:prstGeom>
          <a:solidFill>
            <a:schemeClr val="accent6">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b="1" dirty="0">
                <a:solidFill>
                  <a:schemeClr val="tx1"/>
                </a:solidFill>
                <a:latin typeface="Times New Roman" panose="02020603050405020304" pitchFamily="18" charset="0"/>
                <a:cs typeface="Times New Roman" panose="02020603050405020304" pitchFamily="18" charset="0"/>
              </a:rPr>
              <a:t>KĨ THUẬT </a:t>
            </a:r>
          </a:p>
          <a:p>
            <a:pPr algn="ctr"/>
            <a:r>
              <a:rPr lang="en-VN" sz="3000" b="1" dirty="0">
                <a:solidFill>
                  <a:schemeClr val="tx1"/>
                </a:solidFill>
                <a:latin typeface="Times New Roman" panose="02020603050405020304" pitchFamily="18" charset="0"/>
                <a:cs typeface="Times New Roman" panose="02020603050405020304" pitchFamily="18" charset="0"/>
              </a:rPr>
              <a:t>KHĂN TRẢI BÀN</a:t>
            </a:r>
          </a:p>
        </p:txBody>
      </p:sp>
      <p:pic>
        <p:nvPicPr>
          <p:cNvPr id="3" name="Picture 2" descr="A picture containing toy, doll&#10;&#10;Description automatically generated">
            <a:extLst>
              <a:ext uri="{FF2B5EF4-FFF2-40B4-BE49-F238E27FC236}">
                <a16:creationId xmlns:a16="http://schemas.microsoft.com/office/drawing/2014/main" id="{9E0D95D5-F15E-B443-9811-81781B726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31" y="2633472"/>
            <a:ext cx="4106588" cy="3056890"/>
          </a:xfrm>
          <a:prstGeom prst="rect">
            <a:avLst/>
          </a:prstGeom>
        </p:spPr>
      </p:pic>
      <p:sp>
        <p:nvSpPr>
          <p:cNvPr id="11" name="Cloud Callout 10">
            <a:extLst>
              <a:ext uri="{FF2B5EF4-FFF2-40B4-BE49-F238E27FC236}">
                <a16:creationId xmlns:a16="http://schemas.microsoft.com/office/drawing/2014/main" id="{05CD7C2C-56E1-B747-B9B6-0BA45D051AB6}"/>
              </a:ext>
            </a:extLst>
          </p:cNvPr>
          <p:cNvSpPr/>
          <p:nvPr/>
        </p:nvSpPr>
        <p:spPr>
          <a:xfrm rot="1035899">
            <a:off x="6472711" y="957175"/>
            <a:ext cx="4774477" cy="4329259"/>
          </a:xfrm>
          <a:prstGeom prst="cloudCallout">
            <a:avLst>
              <a:gd name="adj1" fmla="val -68609"/>
              <a:gd name="adj2" fmla="val 58591"/>
            </a:avLst>
          </a:prstGeom>
          <a:ln>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endParaRPr lang="en-US" sz="2500">
              <a:latin typeface="Times New Roman" panose="02020603050405020304" pitchFamily="18" charset="0"/>
              <a:cs typeface="Times New Roman" pitchFamily="18" charset="0"/>
            </a:endParaRPr>
          </a:p>
        </p:txBody>
      </p:sp>
      <p:sp>
        <p:nvSpPr>
          <p:cNvPr id="12" name="Rectangle 11">
            <a:extLst>
              <a:ext uri="{FF2B5EF4-FFF2-40B4-BE49-F238E27FC236}">
                <a16:creationId xmlns:a16="http://schemas.microsoft.com/office/drawing/2014/main" id="{6C72C7AA-1851-2240-BC62-87FBC305AB23}"/>
              </a:ext>
            </a:extLst>
          </p:cNvPr>
          <p:cNvSpPr/>
          <p:nvPr/>
        </p:nvSpPr>
        <p:spPr>
          <a:xfrm flipH="1">
            <a:off x="6956622" y="1587961"/>
            <a:ext cx="3815010" cy="3237805"/>
          </a:xfrm>
          <a:prstGeom prst="rect">
            <a:avLst/>
          </a:prstGeom>
        </p:spPr>
        <p:txBody>
          <a:bodyPr wrap="square" lIns="121917" tIns="60958" rIns="121917" bIns="60958">
            <a:spAutoFit/>
          </a:bodyPr>
          <a:lstStyle/>
          <a:p>
            <a:pPr marL="228594" indent="-228594" algn="ctr">
              <a:lnSpc>
                <a:spcPct val="90000"/>
              </a:lnSpc>
              <a:spcBef>
                <a:spcPts val="1000"/>
              </a:spcBef>
            </a:pPr>
            <a:r>
              <a:rPr lang="vi-VN" sz="3200" i="1" dirty="0">
                <a:solidFill>
                  <a:schemeClr val="accent2">
                    <a:lumMod val="50000"/>
                  </a:schemeClr>
                </a:solidFill>
                <a:latin typeface="Times New Roman" panose="02020603050405020304" pitchFamily="18" charset="0"/>
                <a:cs typeface="Times New Roman" panose="02020603050405020304" pitchFamily="18" charset="0"/>
              </a:rPr>
              <a:t>Trong những vũ khí, phương tiện mà Thạch Sanh có được, em thấy vũ khí, phương tiện nào là đặc biệt nhất? Vì sao?</a:t>
            </a:r>
            <a:endParaRPr lang="en-US" sz="3200" i="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32494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3" presetClass="entr" presetSubtype="10" fill="hold"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linds(horizontal)">
                                      <p:cBhvr>
                                        <p:cTn id="1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1" y="297712"/>
            <a:ext cx="541324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c. Các chi tiết thần kì</a:t>
            </a:r>
          </a:p>
        </p:txBody>
      </p:sp>
      <p:sp>
        <p:nvSpPr>
          <p:cNvPr id="6" name="Rounded Rectangle 5">
            <a:extLst>
              <a:ext uri="{FF2B5EF4-FFF2-40B4-BE49-F238E27FC236}">
                <a16:creationId xmlns:a16="http://schemas.microsoft.com/office/drawing/2014/main" id="{B2985EBD-924A-084A-B075-C737DFE8DC05}"/>
              </a:ext>
            </a:extLst>
          </p:cNvPr>
          <p:cNvSpPr/>
          <p:nvPr/>
        </p:nvSpPr>
        <p:spPr>
          <a:xfrm>
            <a:off x="683635" y="1664208"/>
            <a:ext cx="3559181" cy="1311066"/>
          </a:xfrm>
          <a:prstGeom prst="roundRect">
            <a:avLst/>
          </a:prstGeom>
          <a:solidFill>
            <a:schemeClr val="accent6">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b="1" dirty="0">
                <a:solidFill>
                  <a:schemeClr val="tx1"/>
                </a:solidFill>
                <a:latin typeface="Times New Roman" panose="02020603050405020304" pitchFamily="18" charset="0"/>
                <a:cs typeface="Times New Roman" panose="02020603050405020304" pitchFamily="18" charset="0"/>
              </a:rPr>
              <a:t>KĨ THUẬT </a:t>
            </a:r>
          </a:p>
          <a:p>
            <a:pPr algn="ctr"/>
            <a:r>
              <a:rPr lang="en-VN" sz="3000" b="1" dirty="0">
                <a:solidFill>
                  <a:schemeClr val="tx1"/>
                </a:solidFill>
                <a:latin typeface="Times New Roman" panose="02020603050405020304" pitchFamily="18" charset="0"/>
                <a:cs typeface="Times New Roman" panose="02020603050405020304" pitchFamily="18" charset="0"/>
              </a:rPr>
              <a:t>KHĂN TRẢI BÀN</a:t>
            </a:r>
          </a:p>
        </p:txBody>
      </p:sp>
      <p:pic>
        <p:nvPicPr>
          <p:cNvPr id="3" name="Picture 2" descr="A picture containing toy, doll&#10;&#10;Description automatically generated">
            <a:extLst>
              <a:ext uri="{FF2B5EF4-FFF2-40B4-BE49-F238E27FC236}">
                <a16:creationId xmlns:a16="http://schemas.microsoft.com/office/drawing/2014/main" id="{9E0D95D5-F15E-B443-9811-81781B726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31" y="2633472"/>
            <a:ext cx="4106588" cy="3056890"/>
          </a:xfrm>
          <a:prstGeom prst="rect">
            <a:avLst/>
          </a:prstGeom>
        </p:spPr>
      </p:pic>
      <p:pic>
        <p:nvPicPr>
          <p:cNvPr id="9" name="Picture 8" descr="thach17-660x440.jpg">
            <a:extLst>
              <a:ext uri="{FF2B5EF4-FFF2-40B4-BE49-F238E27FC236}">
                <a16:creationId xmlns:a16="http://schemas.microsoft.com/office/drawing/2014/main" id="{BB3BF8D6-C05C-A646-AD83-662721E47C46}"/>
              </a:ext>
            </a:extLst>
          </p:cNvPr>
          <p:cNvPicPr>
            <a:picLocks noChangeAspect="1"/>
          </p:cNvPicPr>
          <p:nvPr/>
        </p:nvPicPr>
        <p:blipFill>
          <a:blip r:embed="rId4"/>
          <a:stretch>
            <a:fillRect/>
          </a:stretch>
        </p:blipFill>
        <p:spPr>
          <a:xfrm>
            <a:off x="5997034" y="-81617"/>
            <a:ext cx="5461558" cy="3056891"/>
          </a:xfrm>
          <a:prstGeom prst="rect">
            <a:avLst/>
          </a:prstGeom>
        </p:spPr>
      </p:pic>
      <p:pic>
        <p:nvPicPr>
          <p:cNvPr id="10" name="Picture 9" descr="tải xuống.jpg">
            <a:extLst>
              <a:ext uri="{FF2B5EF4-FFF2-40B4-BE49-F238E27FC236}">
                <a16:creationId xmlns:a16="http://schemas.microsoft.com/office/drawing/2014/main" id="{AE4512A5-AC08-124D-A533-F5683E6B715B}"/>
              </a:ext>
            </a:extLst>
          </p:cNvPr>
          <p:cNvPicPr>
            <a:picLocks noChangeAspect="1"/>
          </p:cNvPicPr>
          <p:nvPr/>
        </p:nvPicPr>
        <p:blipFill>
          <a:blip r:embed="rId5"/>
          <a:stretch>
            <a:fillRect/>
          </a:stretch>
        </p:blipFill>
        <p:spPr>
          <a:xfrm>
            <a:off x="5997034" y="2975273"/>
            <a:ext cx="5461558" cy="3714663"/>
          </a:xfrm>
          <a:prstGeom prst="rect">
            <a:avLst/>
          </a:prstGeom>
        </p:spPr>
      </p:pic>
    </p:spTree>
    <p:extLst>
      <p:ext uri="{BB962C8B-B14F-4D97-AF65-F5344CB8AC3E}">
        <p14:creationId xmlns:p14="http://schemas.microsoft.com/office/powerpoint/2010/main" val="427940925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1" y="297712"/>
            <a:ext cx="541324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c. Các chi tiết thần kì</a:t>
            </a:r>
          </a:p>
        </p:txBody>
      </p:sp>
      <p:pic>
        <p:nvPicPr>
          <p:cNvPr id="9" name="Picture 8" descr="thach17-660x440.jpg">
            <a:extLst>
              <a:ext uri="{FF2B5EF4-FFF2-40B4-BE49-F238E27FC236}">
                <a16:creationId xmlns:a16="http://schemas.microsoft.com/office/drawing/2014/main" id="{BB3BF8D6-C05C-A646-AD83-662721E47C46}"/>
              </a:ext>
            </a:extLst>
          </p:cNvPr>
          <p:cNvPicPr>
            <a:picLocks noChangeAspect="1"/>
          </p:cNvPicPr>
          <p:nvPr/>
        </p:nvPicPr>
        <p:blipFill>
          <a:blip r:embed="rId3"/>
          <a:stretch>
            <a:fillRect/>
          </a:stretch>
        </p:blipFill>
        <p:spPr>
          <a:xfrm>
            <a:off x="0" y="1399711"/>
            <a:ext cx="7889567" cy="4415873"/>
          </a:xfrm>
          <a:prstGeom prst="rect">
            <a:avLst/>
          </a:prstGeom>
        </p:spPr>
      </p:pic>
      <p:sp>
        <p:nvSpPr>
          <p:cNvPr id="7" name="Rectangle 6">
            <a:extLst>
              <a:ext uri="{FF2B5EF4-FFF2-40B4-BE49-F238E27FC236}">
                <a16:creationId xmlns:a16="http://schemas.microsoft.com/office/drawing/2014/main" id="{20D971E8-5D21-4041-89AE-34DE40F168D7}"/>
              </a:ext>
            </a:extLst>
          </p:cNvPr>
          <p:cNvSpPr/>
          <p:nvPr/>
        </p:nvSpPr>
        <p:spPr>
          <a:xfrm>
            <a:off x="8065007" y="622216"/>
            <a:ext cx="3950209" cy="5205267"/>
          </a:xfrm>
          <a:prstGeom prst="rect">
            <a:avLst/>
          </a:prstGeom>
        </p:spPr>
        <p:txBody>
          <a:bodyPr wrap="square" lIns="121917" tIns="60958" rIns="121917" bIns="60958">
            <a:spAutoFit/>
          </a:bodyPr>
          <a:lstStyle/>
          <a:p>
            <a:pPr>
              <a:lnSpc>
                <a:spcPct val="150000"/>
              </a:lnSpc>
              <a:buFont typeface="Wingdings" pitchFamily="2" charset="2"/>
              <a:buChar char="ü"/>
            </a:pPr>
            <a:r>
              <a:rPr lang="vi-VN" sz="3200" b="1" i="1" dirty="0">
                <a:solidFill>
                  <a:srgbClr val="00204F"/>
                </a:solidFill>
                <a:latin typeface="Times New Roman" panose="02020603050405020304" pitchFamily="18" charset="0"/>
                <a:cs typeface="Times New Roman" panose="02020603050405020304" pitchFamily="18" charset="0"/>
              </a:rPr>
              <a:t>Tiếng đàn thần kì: </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 Tượng trưng cho công lý. </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 Cái thiện, tinh thần yêu chuộng hòa bình.</a:t>
            </a:r>
            <a:br>
              <a:rPr lang="vi-VN" sz="3200" dirty="0">
                <a:latin typeface="Times New Roman" panose="02020603050405020304" pitchFamily="18" charset="0"/>
                <a:cs typeface="Times New Roman" panose="02020603050405020304" pitchFamily="18" charset="0"/>
              </a:rPr>
            </a:br>
            <a:r>
              <a:rPr lang="vi-VN" sz="3200" dirty="0">
                <a:latin typeface="Times New Roman" panose="02020603050405020304" pitchFamily="18" charset="0"/>
                <a:cs typeface="Times New Roman" panose="02020603050405020304" pitchFamily="18" charset="0"/>
              </a:rPr>
              <a:t>+ Có sức cảm hóa kẻ thù.</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71657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1" y="297712"/>
            <a:ext cx="541324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dirty="0">
                <a:solidFill>
                  <a:srgbClr val="941100"/>
                </a:solidFill>
                <a:latin typeface="Times New Roman" panose="02020603050405020304" pitchFamily="18" charset="0"/>
                <a:cs typeface="Times New Roman" panose="02020603050405020304" pitchFamily="18" charset="0"/>
              </a:rPr>
              <a:t>c. Các chi tiết thần kì</a:t>
            </a:r>
          </a:p>
        </p:txBody>
      </p:sp>
      <p:pic>
        <p:nvPicPr>
          <p:cNvPr id="10" name="Picture 9" descr="tải xuống.jpg">
            <a:extLst>
              <a:ext uri="{FF2B5EF4-FFF2-40B4-BE49-F238E27FC236}">
                <a16:creationId xmlns:a16="http://schemas.microsoft.com/office/drawing/2014/main" id="{AE4512A5-AC08-124D-A533-F5683E6B715B}"/>
              </a:ext>
            </a:extLst>
          </p:cNvPr>
          <p:cNvPicPr>
            <a:picLocks noChangeAspect="1"/>
          </p:cNvPicPr>
          <p:nvPr/>
        </p:nvPicPr>
        <p:blipFill>
          <a:blip r:embed="rId3"/>
          <a:stretch>
            <a:fillRect/>
          </a:stretch>
        </p:blipFill>
        <p:spPr>
          <a:xfrm>
            <a:off x="0" y="1311065"/>
            <a:ext cx="7717776" cy="5249223"/>
          </a:xfrm>
          <a:prstGeom prst="rect">
            <a:avLst/>
          </a:prstGeom>
        </p:spPr>
      </p:pic>
      <p:sp>
        <p:nvSpPr>
          <p:cNvPr id="5" name="Rectangle 4">
            <a:extLst>
              <a:ext uri="{FF2B5EF4-FFF2-40B4-BE49-F238E27FC236}">
                <a16:creationId xmlns:a16="http://schemas.microsoft.com/office/drawing/2014/main" id="{7D50ED18-5045-8F44-AA88-CCC85EB6F681}"/>
              </a:ext>
            </a:extLst>
          </p:cNvPr>
          <p:cNvSpPr/>
          <p:nvPr/>
        </p:nvSpPr>
        <p:spPr>
          <a:xfrm>
            <a:off x="7934299" y="1151455"/>
            <a:ext cx="3934613" cy="4555089"/>
          </a:xfrm>
          <a:prstGeom prst="rect">
            <a:avLst/>
          </a:prstGeom>
        </p:spPr>
        <p:txBody>
          <a:bodyPr wrap="square" lIns="121917" tIns="60958" rIns="121917" bIns="60958">
            <a:spAutoFit/>
          </a:bodyPr>
          <a:lstStyle/>
          <a:p>
            <a:pPr>
              <a:buFont typeface="Wingdings" pitchFamily="2" charset="2"/>
              <a:buChar char="ü"/>
            </a:pPr>
            <a:r>
              <a:rPr lang="en-US" sz="3200" b="1" i="1" dirty="0">
                <a:latin typeface="Times New Roman" panose="02020603050405020304" pitchFamily="18" charset="0"/>
                <a:cs typeface="Times New Roman" panose="02020603050405020304" pitchFamily="18" charset="0"/>
              </a:rPr>
              <a:t> </a:t>
            </a:r>
            <a:r>
              <a:rPr lang="vi-VN" sz="3200" b="1" i="1" dirty="0">
                <a:solidFill>
                  <a:srgbClr val="00204F"/>
                </a:solidFill>
                <a:latin typeface="Times New Roman" panose="02020603050405020304" pitchFamily="18" charset="0"/>
                <a:cs typeface="Times New Roman" panose="02020603050405020304" pitchFamily="18" charset="0"/>
              </a:rPr>
              <a:t>Niêu cơm thần kì: </a:t>
            </a:r>
            <a:endParaRPr lang="en-US" sz="3200" b="1" i="1" dirty="0">
              <a:solidFill>
                <a:srgbClr val="00204F"/>
              </a:solidFill>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Khát vọng đoàn kết, hòa bình</a:t>
            </a:r>
          </a:p>
          <a:p>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S</a:t>
            </a:r>
            <a:r>
              <a:rPr lang="vi-VN" sz="3200" dirty="0">
                <a:latin typeface="Times New Roman" panose="02020603050405020304" pitchFamily="18" charset="0"/>
                <a:cs typeface="Times New Roman" panose="02020603050405020304" pitchFamily="18" charset="0"/>
              </a:rPr>
              <a:t>ự rộng lượng, tinh thần nhân đạo, yêu chuộng hòa bình. </a:t>
            </a:r>
          </a:p>
          <a:p>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Ư</a:t>
            </a:r>
            <a:r>
              <a:rPr lang="vi-VN" sz="3200" dirty="0">
                <a:latin typeface="Times New Roman" panose="02020603050405020304" pitchFamily="18" charset="0"/>
                <a:cs typeface="Times New Roman" panose="02020603050405020304" pitchFamily="18" charset="0"/>
              </a:rPr>
              <a:t>ớc muốn giản đơn về cuộc sống no ấm, cơm gạo đủ đầy</a:t>
            </a:r>
          </a:p>
        </p:txBody>
      </p:sp>
    </p:spTree>
    <p:extLst>
      <p:ext uri="{BB962C8B-B14F-4D97-AF65-F5344CB8AC3E}">
        <p14:creationId xmlns:p14="http://schemas.microsoft.com/office/powerpoint/2010/main" val="72009397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1" y="297712"/>
            <a:ext cx="518868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200" b="1" dirty="0">
                <a:solidFill>
                  <a:srgbClr val="941100"/>
                </a:solidFill>
                <a:latin typeface="Times New Roman" panose="02020603050405020304" pitchFamily="18" charset="0"/>
                <a:cs typeface="Times New Roman" panose="02020603050405020304" pitchFamily="18" charset="0"/>
              </a:rPr>
              <a:t>2. NHÂN VẬT LÍ THÔNG</a:t>
            </a:r>
          </a:p>
        </p:txBody>
      </p:sp>
      <p:sp>
        <p:nvSpPr>
          <p:cNvPr id="5" name="Rectangle 4">
            <a:extLst>
              <a:ext uri="{FF2B5EF4-FFF2-40B4-BE49-F238E27FC236}">
                <a16:creationId xmlns:a16="http://schemas.microsoft.com/office/drawing/2014/main" id="{A124BEC5-F22F-6F40-A53A-2BD9965B3700}"/>
              </a:ext>
            </a:extLst>
          </p:cNvPr>
          <p:cNvSpPr/>
          <p:nvPr/>
        </p:nvSpPr>
        <p:spPr>
          <a:xfrm>
            <a:off x="-148857" y="1400233"/>
            <a:ext cx="6762308" cy="615549"/>
          </a:xfrm>
          <a:prstGeom prst="rect">
            <a:avLst/>
          </a:prstGeom>
        </p:spPr>
        <p:txBody>
          <a:bodyPr wrap="square" lIns="121917" tIns="60958" rIns="121917" bIns="60958">
            <a:spAutoFit/>
          </a:bodyPr>
          <a:lstStyle/>
          <a:p>
            <a:pPr algn="ct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a:t>
            </a:r>
          </a:p>
        </p:txBody>
      </p:sp>
      <p:graphicFrame>
        <p:nvGraphicFramePr>
          <p:cNvPr id="6" name="Table 5">
            <a:extLst>
              <a:ext uri="{FF2B5EF4-FFF2-40B4-BE49-F238E27FC236}">
                <a16:creationId xmlns:a16="http://schemas.microsoft.com/office/drawing/2014/main" id="{AFE9BFDD-E192-854A-B253-AABC0B90C33E}"/>
              </a:ext>
            </a:extLst>
          </p:cNvPr>
          <p:cNvGraphicFramePr>
            <a:graphicFrameLocks noGrp="1"/>
          </p:cNvGraphicFramePr>
          <p:nvPr/>
        </p:nvGraphicFramePr>
        <p:xfrm>
          <a:off x="233912" y="2192709"/>
          <a:ext cx="8107680" cy="4367579"/>
        </p:xfrm>
        <a:graphic>
          <a:graphicData uri="http://schemas.openxmlformats.org/drawingml/2006/table">
            <a:tbl>
              <a:tblPr/>
              <a:tblGrid>
                <a:gridCol w="2353339">
                  <a:extLst>
                    <a:ext uri="{9D8B030D-6E8A-4147-A177-3AD203B41FA5}">
                      <a16:colId xmlns:a16="http://schemas.microsoft.com/office/drawing/2014/main" val="20000"/>
                    </a:ext>
                  </a:extLst>
                </a:gridCol>
                <a:gridCol w="3051781">
                  <a:extLst>
                    <a:ext uri="{9D8B030D-6E8A-4147-A177-3AD203B41FA5}">
                      <a16:colId xmlns:a16="http://schemas.microsoft.com/office/drawing/2014/main" val="20001"/>
                    </a:ext>
                  </a:extLst>
                </a:gridCol>
                <a:gridCol w="2702560">
                  <a:extLst>
                    <a:ext uri="{9D8B030D-6E8A-4147-A177-3AD203B41FA5}">
                      <a16:colId xmlns:a16="http://schemas.microsoft.com/office/drawing/2014/main" val="20002"/>
                    </a:ext>
                  </a:extLst>
                </a:gridCol>
              </a:tblGrid>
              <a:tr h="620413">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i="0" dirty="0" err="1">
                          <a:latin typeface="Times New Roman" pitchFamily="18" charset="0"/>
                          <a:ea typeface="Calibri"/>
                          <a:cs typeface="Times New Roman" pitchFamily="18" charset="0"/>
                        </a:rPr>
                        <a:t>Thạch</a:t>
                      </a:r>
                      <a:r>
                        <a:rPr lang="en-US" sz="3200" b="1" i="0" dirty="0">
                          <a:latin typeface="Times New Roman" pitchFamily="18" charset="0"/>
                          <a:ea typeface="Calibri"/>
                          <a:cs typeface="Times New Roman" pitchFamily="18" charset="0"/>
                        </a:rPr>
                        <a:t> </a:t>
                      </a:r>
                      <a:r>
                        <a:rPr lang="en-US" sz="3200" b="1" i="0" dirty="0" err="1">
                          <a:latin typeface="Times New Roman" pitchFamily="18" charset="0"/>
                          <a:ea typeface="Calibri"/>
                          <a:cs typeface="Times New Roman" pitchFamily="18" charset="0"/>
                        </a:rPr>
                        <a:t>Sanh</a:t>
                      </a: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200" b="1" i="0">
                          <a:latin typeface="Times New Roman" pitchFamily="18" charset="0"/>
                          <a:ea typeface="Calibri"/>
                          <a:cs typeface="Times New Roman" pitchFamily="18" charset="0"/>
                        </a:rPr>
                        <a:t>Lý Thông</a:t>
                      </a:r>
                      <a:endParaRPr lang="en-US" sz="2100" i="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91392">
                <a:tc>
                  <a:txBody>
                    <a:bodyPr/>
                    <a:lstStyle/>
                    <a:p>
                      <a:pPr algn="ctr">
                        <a:lnSpc>
                          <a:spcPct val="115000"/>
                        </a:lnSpc>
                        <a:spcAft>
                          <a:spcPts val="0"/>
                        </a:spcAft>
                      </a:pPr>
                      <a:r>
                        <a:rPr lang="en-US" sz="3200" b="1" i="0" dirty="0" err="1">
                          <a:latin typeface="Times New Roman" pitchFamily="18" charset="0"/>
                          <a:ea typeface="Calibri"/>
                          <a:cs typeface="Times New Roman" pitchFamily="18" charset="0"/>
                        </a:rPr>
                        <a:t>Bản</a:t>
                      </a:r>
                      <a:r>
                        <a:rPr lang="en-US" sz="3200" b="1" i="0" dirty="0">
                          <a:latin typeface="Times New Roman" pitchFamily="18" charset="0"/>
                          <a:ea typeface="Calibri"/>
                          <a:cs typeface="Times New Roman" pitchFamily="18" charset="0"/>
                        </a:rPr>
                        <a:t> </a:t>
                      </a:r>
                      <a:r>
                        <a:rPr lang="en-US" sz="3200" b="1" i="0" dirty="0" err="1">
                          <a:latin typeface="Times New Roman" pitchFamily="18" charset="0"/>
                          <a:ea typeface="Calibri"/>
                          <a:cs typeface="Times New Roman" pitchFamily="18" charset="0"/>
                        </a:rPr>
                        <a:t>chất</a:t>
                      </a:r>
                      <a:endParaRPr lang="en-US" sz="3200" b="1" i="0" dirty="0">
                        <a:latin typeface="Times New Roman" pitchFamily="18" charset="0"/>
                        <a:ea typeface="Calibri"/>
                        <a:cs typeface="Times New Roman" pitchFamily="18" charset="0"/>
                      </a:endParaRPr>
                    </a:p>
                    <a:p>
                      <a:pPr algn="ctr">
                        <a:lnSpc>
                          <a:spcPct val="115000"/>
                        </a:lnSpc>
                        <a:spcAft>
                          <a:spcPts val="0"/>
                        </a:spcAft>
                      </a:pPr>
                      <a:endParaRPr lang="en-US" sz="2100" i="0" dirty="0">
                        <a:latin typeface="Times New Roman" pitchFamily="18" charset="0"/>
                        <a:ea typeface="Calibri"/>
                        <a:cs typeface="Times New Roman"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p>
                      <a:pPr>
                        <a:lnSpc>
                          <a:spcPct val="115000"/>
                        </a:lnSpc>
                        <a:spcAft>
                          <a:spcPts val="0"/>
                        </a:spcAft>
                      </a:pPr>
                      <a:endParaRPr lang="en-US" sz="2100" i="0" dirty="0">
                        <a:latin typeface="Times New Roman" pitchFamily="18" charset="0"/>
                        <a:ea typeface="Calibri"/>
                        <a:cs typeface="Times New Roman" pitchFamily="18" charset="0"/>
                      </a:endParaRPr>
                    </a:p>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7887">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p>
                      <a:pPr algn="ctr">
                        <a:lnSpc>
                          <a:spcPct val="115000"/>
                        </a:lnSpc>
                        <a:spcAft>
                          <a:spcPts val="0"/>
                        </a:spcAft>
                      </a:pPr>
                      <a:r>
                        <a:rPr lang="en-US" sz="3200" b="1" i="0" dirty="0" err="1">
                          <a:latin typeface="Times New Roman" pitchFamily="18" charset="0"/>
                          <a:ea typeface="Calibri"/>
                          <a:cs typeface="Times New Roman" pitchFamily="18" charset="0"/>
                        </a:rPr>
                        <a:t>Phẩm</a:t>
                      </a:r>
                      <a:r>
                        <a:rPr lang="en-US" sz="3200" b="1" i="0" dirty="0">
                          <a:latin typeface="Times New Roman" pitchFamily="18" charset="0"/>
                          <a:ea typeface="Calibri"/>
                          <a:cs typeface="Times New Roman" pitchFamily="18" charset="0"/>
                        </a:rPr>
                        <a:t> </a:t>
                      </a:r>
                      <a:r>
                        <a:rPr lang="en-US" sz="3200" b="1" i="0" dirty="0" err="1">
                          <a:latin typeface="Times New Roman" pitchFamily="18" charset="0"/>
                          <a:ea typeface="Calibri"/>
                          <a:cs typeface="Times New Roman" pitchFamily="18" charset="0"/>
                        </a:rPr>
                        <a:t>chất</a:t>
                      </a: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77887">
                <a:tc>
                  <a:txBody>
                    <a:bodyPr/>
                    <a:lstStyle/>
                    <a:p>
                      <a:pPr algn="ctr">
                        <a:lnSpc>
                          <a:spcPct val="115000"/>
                        </a:lnSpc>
                        <a:spcAft>
                          <a:spcPts val="0"/>
                        </a:spcAft>
                      </a:pPr>
                      <a:r>
                        <a:rPr lang="en-US" sz="3200" b="1" i="0" dirty="0" err="1">
                          <a:latin typeface="Times New Roman" pitchFamily="18" charset="0"/>
                          <a:ea typeface="Calibri"/>
                          <a:cs typeface="Times New Roman" pitchFamily="18" charset="0"/>
                        </a:rPr>
                        <a:t>Nhận</a:t>
                      </a:r>
                      <a:r>
                        <a:rPr lang="en-US" sz="3200" b="1" i="0" dirty="0">
                          <a:latin typeface="Times New Roman" pitchFamily="18" charset="0"/>
                          <a:ea typeface="Calibri"/>
                          <a:cs typeface="Times New Roman" pitchFamily="18" charset="0"/>
                        </a:rPr>
                        <a:t> </a:t>
                      </a:r>
                      <a:r>
                        <a:rPr lang="en-US" sz="3200" b="1" i="0" dirty="0" err="1">
                          <a:latin typeface="Times New Roman" pitchFamily="18" charset="0"/>
                          <a:ea typeface="Calibri"/>
                          <a:cs typeface="Times New Roman" pitchFamily="18" charset="0"/>
                        </a:rPr>
                        <a:t>xét</a:t>
                      </a:r>
                      <a:endParaRPr lang="en-US" sz="3200" b="1" i="0" dirty="0">
                        <a:latin typeface="Times New Roman" pitchFamily="18" charset="0"/>
                        <a:ea typeface="Calibri"/>
                        <a:cs typeface="Times New Roman" pitchFamily="18" charset="0"/>
                      </a:endParaRPr>
                    </a:p>
                  </a:txBody>
                  <a:tcPr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100" i="0" dirty="0">
                        <a:latin typeface="Times New Roman" pitchFamily="18" charset="0"/>
                        <a:ea typeface="Calibri"/>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5751383"/>
                  </a:ext>
                </a:extLst>
              </a:tr>
            </a:tbl>
          </a:graphicData>
        </a:graphic>
      </p:graphicFrame>
      <p:pic>
        <p:nvPicPr>
          <p:cNvPr id="20482" name="Picture 2" descr="Thach Sanh Ly Thong">
            <a:extLst>
              <a:ext uri="{FF2B5EF4-FFF2-40B4-BE49-F238E27FC236}">
                <a16:creationId xmlns:a16="http://schemas.microsoft.com/office/drawing/2014/main" id="{667BCC17-9505-F24E-8B47-A784734D5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891" y="138224"/>
            <a:ext cx="3639499" cy="262624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Thạch Sanh Lý Thông - Dân gian # mobile">
            <a:extLst>
              <a:ext uri="{FF2B5EF4-FFF2-40B4-BE49-F238E27FC236}">
                <a16:creationId xmlns:a16="http://schemas.microsoft.com/office/drawing/2014/main" id="{5ECED389-79A2-2746-9E2C-66941BD24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364" b="15884"/>
          <a:stretch/>
        </p:blipFill>
        <p:spPr bwMode="auto">
          <a:xfrm>
            <a:off x="8542891" y="2764466"/>
            <a:ext cx="3639499" cy="387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09872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0482"/>
                                        </p:tgtEl>
                                        <p:attrNameLst>
                                          <p:attrName>style.visibility</p:attrName>
                                        </p:attrNameLst>
                                      </p:cBhvr>
                                      <p:to>
                                        <p:strVal val="visible"/>
                                      </p:to>
                                    </p:set>
                                    <p:animEffect transition="in" filter="checkerboard(across)">
                                      <p:cBhvr>
                                        <p:cTn id="18" dur="500"/>
                                        <p:tgtEl>
                                          <p:spTgt spid="20482"/>
                                        </p:tgtEl>
                                      </p:cBhvr>
                                    </p:animEffect>
                                  </p:childTnLst>
                                </p:cTn>
                              </p:par>
                              <p:par>
                                <p:cTn id="19" presetID="5" presetClass="entr" presetSubtype="10" fill="hold" nodeType="withEffect">
                                  <p:stCondLst>
                                    <p:cond delay="0"/>
                                  </p:stCondLst>
                                  <p:childTnLst>
                                    <p:set>
                                      <p:cBhvr>
                                        <p:cTn id="20" dur="1" fill="hold">
                                          <p:stCondLst>
                                            <p:cond delay="0"/>
                                          </p:stCondLst>
                                        </p:cTn>
                                        <p:tgtEl>
                                          <p:spTgt spid="20484"/>
                                        </p:tgtEl>
                                        <p:attrNameLst>
                                          <p:attrName>style.visibility</p:attrName>
                                        </p:attrNameLst>
                                      </p:cBhvr>
                                      <p:to>
                                        <p:strVal val="visible"/>
                                      </p:to>
                                    </p:set>
                                    <p:animEffect transition="in" filter="checkerboard(across)">
                                      <p:cBhvr>
                                        <p:cTn id="21"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9B438D-F6A9-7541-B65D-79C0CEB578DE}"/>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80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85959013"/>
              </p:ext>
            </p:extLst>
          </p:nvPr>
        </p:nvGraphicFramePr>
        <p:xfrm>
          <a:off x="0" y="14579"/>
          <a:ext cx="12192001" cy="6843420"/>
        </p:xfrm>
        <a:graphic>
          <a:graphicData uri="http://schemas.openxmlformats.org/drawingml/2006/table">
            <a:tbl>
              <a:tblPr/>
              <a:tblGrid>
                <a:gridCol w="1552353">
                  <a:extLst>
                    <a:ext uri="{9D8B030D-6E8A-4147-A177-3AD203B41FA5}">
                      <a16:colId xmlns:a16="http://schemas.microsoft.com/office/drawing/2014/main" val="20000"/>
                    </a:ext>
                  </a:extLst>
                </a:gridCol>
                <a:gridCol w="5635257">
                  <a:extLst>
                    <a:ext uri="{9D8B030D-6E8A-4147-A177-3AD203B41FA5}">
                      <a16:colId xmlns:a16="http://schemas.microsoft.com/office/drawing/2014/main" val="20001"/>
                    </a:ext>
                  </a:extLst>
                </a:gridCol>
                <a:gridCol w="5004391">
                  <a:extLst>
                    <a:ext uri="{9D8B030D-6E8A-4147-A177-3AD203B41FA5}">
                      <a16:colId xmlns:a16="http://schemas.microsoft.com/office/drawing/2014/main" val="20002"/>
                    </a:ext>
                  </a:extLst>
                </a:gridCol>
              </a:tblGrid>
              <a:tr h="467600">
                <a:tc>
                  <a:txBody>
                    <a:bodyPr/>
                    <a:lstStyle/>
                    <a:p>
                      <a:pPr>
                        <a:lnSpc>
                          <a:spcPct val="115000"/>
                        </a:lnSpc>
                        <a:spcAft>
                          <a:spcPts val="0"/>
                        </a:spcAft>
                      </a:pPr>
                      <a:endParaRPr lang="en-US" sz="2700"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700" b="1" i="0" dirty="0" err="1">
                          <a:solidFill>
                            <a:schemeClr val="tx1"/>
                          </a:solidFill>
                          <a:latin typeface="Times New Roman" panose="02020603050405020304" pitchFamily="18" charset="0"/>
                          <a:ea typeface="Calibri"/>
                          <a:cs typeface="Times New Roman" panose="02020603050405020304" pitchFamily="18" charset="0"/>
                        </a:rPr>
                        <a:t>Thạch</a:t>
                      </a:r>
                      <a:r>
                        <a:rPr lang="en-US" sz="2700" b="1" i="0" dirty="0">
                          <a:solidFill>
                            <a:schemeClr val="tx1"/>
                          </a:solidFill>
                          <a:latin typeface="Times New Roman" panose="02020603050405020304" pitchFamily="18" charset="0"/>
                          <a:ea typeface="Calibri"/>
                          <a:cs typeface="Times New Roman" panose="02020603050405020304" pitchFamily="18" charset="0"/>
                        </a:rPr>
                        <a:t> </a:t>
                      </a:r>
                      <a:r>
                        <a:rPr lang="en-US" sz="2700" b="1" i="0" dirty="0" err="1">
                          <a:solidFill>
                            <a:schemeClr val="tx1"/>
                          </a:solidFill>
                          <a:latin typeface="Times New Roman" panose="02020603050405020304" pitchFamily="18" charset="0"/>
                          <a:ea typeface="Calibri"/>
                          <a:cs typeface="Times New Roman" panose="02020603050405020304" pitchFamily="18" charset="0"/>
                        </a:rPr>
                        <a:t>Sanh</a:t>
                      </a:r>
                      <a:endParaRPr lang="en-US" sz="2700"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700" b="1" i="0" dirty="0" err="1">
                          <a:solidFill>
                            <a:schemeClr val="tx1"/>
                          </a:solidFill>
                          <a:latin typeface="Times New Roman" panose="02020603050405020304" pitchFamily="18" charset="0"/>
                          <a:ea typeface="Calibri"/>
                          <a:cs typeface="Times New Roman" panose="02020603050405020304" pitchFamily="18" charset="0"/>
                        </a:rPr>
                        <a:t>Lý</a:t>
                      </a:r>
                      <a:r>
                        <a:rPr lang="en-US" sz="2700" b="1" i="0" dirty="0">
                          <a:solidFill>
                            <a:schemeClr val="tx1"/>
                          </a:solidFill>
                          <a:latin typeface="Times New Roman" panose="02020603050405020304" pitchFamily="18" charset="0"/>
                          <a:ea typeface="Calibri"/>
                          <a:cs typeface="Times New Roman" panose="02020603050405020304" pitchFamily="18" charset="0"/>
                        </a:rPr>
                        <a:t> </a:t>
                      </a:r>
                      <a:r>
                        <a:rPr lang="en-US" sz="2700" b="1" i="0" dirty="0" err="1">
                          <a:solidFill>
                            <a:schemeClr val="tx1"/>
                          </a:solidFill>
                          <a:latin typeface="Times New Roman" panose="02020603050405020304" pitchFamily="18" charset="0"/>
                          <a:ea typeface="Calibri"/>
                          <a:cs typeface="Times New Roman" panose="02020603050405020304" pitchFamily="18" charset="0"/>
                        </a:rPr>
                        <a:t>Thông</a:t>
                      </a:r>
                      <a:endParaRPr lang="en-US" sz="2700"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467600">
                <a:tc>
                  <a:txBody>
                    <a:bodyPr/>
                    <a:lstStyle/>
                    <a:p>
                      <a:pPr algn="ctr">
                        <a:lnSpc>
                          <a:spcPct val="115000"/>
                        </a:lnSpc>
                        <a:spcAft>
                          <a:spcPts val="0"/>
                        </a:spcAft>
                      </a:pPr>
                      <a:r>
                        <a:rPr lang="en-US" sz="2700" b="0" i="0" dirty="0" err="1">
                          <a:solidFill>
                            <a:schemeClr val="tx1"/>
                          </a:solidFill>
                          <a:latin typeface="Times New Roman" panose="02020603050405020304" pitchFamily="18" charset="0"/>
                          <a:ea typeface="Calibri"/>
                          <a:cs typeface="Times New Roman" panose="02020603050405020304" pitchFamily="18" charset="0"/>
                        </a:rPr>
                        <a:t>Bản</a:t>
                      </a:r>
                      <a:r>
                        <a:rPr lang="en-US" sz="2700" b="0" i="0" dirty="0">
                          <a:solidFill>
                            <a:schemeClr val="tx1"/>
                          </a:solidFill>
                          <a:latin typeface="Times New Roman" panose="02020603050405020304" pitchFamily="18" charset="0"/>
                          <a:ea typeface="Calibri"/>
                          <a:cs typeface="Times New Roman" panose="02020603050405020304" pitchFamily="18" charset="0"/>
                        </a:rPr>
                        <a:t> </a:t>
                      </a:r>
                      <a:r>
                        <a:rPr lang="en-US" sz="2700" b="0" i="0" dirty="0" err="1">
                          <a:solidFill>
                            <a:schemeClr val="tx1"/>
                          </a:solidFill>
                          <a:latin typeface="Times New Roman" panose="02020603050405020304" pitchFamily="18" charset="0"/>
                          <a:ea typeface="Calibri"/>
                          <a:cs typeface="Times New Roman" panose="02020603050405020304" pitchFamily="18" charset="0"/>
                        </a:rPr>
                        <a:t>chất</a:t>
                      </a:r>
                      <a:endParaRPr lang="en-US" sz="2700" b="0"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2700" i="0" dirty="0">
                          <a:solidFill>
                            <a:schemeClr val="tx1"/>
                          </a:solidFill>
                          <a:effectLst/>
                          <a:latin typeface="Times New Roman" panose="02020603050405020304" pitchFamily="18" charset="0"/>
                          <a:cs typeface="Times New Roman" panose="02020603050405020304" pitchFamily="18" charset="0"/>
                        </a:rPr>
                        <a:t>Lao </a:t>
                      </a:r>
                      <a:r>
                        <a:rPr lang="en-US" sz="2700" i="0" dirty="0" err="1">
                          <a:solidFill>
                            <a:schemeClr val="tx1"/>
                          </a:solidFill>
                          <a:effectLst/>
                          <a:latin typeface="Times New Roman" panose="02020603050405020304" pitchFamily="18" charset="0"/>
                          <a:cs typeface="Times New Roman" panose="02020603050405020304" pitchFamily="18" charset="0"/>
                        </a:rPr>
                        <a:t>động</a:t>
                      </a:r>
                      <a:endParaRPr lang="en-US" sz="2700"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2700" i="0" dirty="0" err="1">
                          <a:solidFill>
                            <a:schemeClr val="tx1"/>
                          </a:solidFill>
                          <a:effectLst/>
                          <a:latin typeface="Times New Roman" panose="02020603050405020304" pitchFamily="18" charset="0"/>
                          <a:cs typeface="Times New Roman" panose="02020603050405020304" pitchFamily="18" charset="0"/>
                        </a:rPr>
                        <a:t>Bóc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lột</a:t>
                      </a:r>
                      <a:endParaRPr lang="en-US" sz="2700" i="0" dirty="0">
                        <a:solidFill>
                          <a:schemeClr val="tx1"/>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92567">
                <a:tc rowSpan="3">
                  <a:txBody>
                    <a:bodyPr/>
                    <a:lstStyle/>
                    <a:p>
                      <a:pPr>
                        <a:lnSpc>
                          <a:spcPct val="115000"/>
                        </a:lnSpc>
                        <a:spcAft>
                          <a:spcPts val="0"/>
                        </a:spcAft>
                      </a:pPr>
                      <a:endParaRPr lang="en-US" sz="2700" b="1" i="0" dirty="0">
                        <a:solidFill>
                          <a:schemeClr val="tx1"/>
                        </a:solidFill>
                        <a:latin typeface="Times New Roman" panose="02020603050405020304" pitchFamily="18" charset="0"/>
                        <a:ea typeface="Calibri"/>
                        <a:cs typeface="Times New Roman" panose="02020603050405020304" pitchFamily="18" charset="0"/>
                      </a:endParaRPr>
                    </a:p>
                    <a:p>
                      <a:pPr>
                        <a:lnSpc>
                          <a:spcPct val="115000"/>
                        </a:lnSpc>
                        <a:spcAft>
                          <a:spcPts val="0"/>
                        </a:spcAft>
                      </a:pPr>
                      <a:endParaRPr lang="en-US" sz="2700" b="1" i="0" dirty="0">
                        <a:solidFill>
                          <a:schemeClr val="tx1"/>
                        </a:solidFill>
                        <a:latin typeface="Times New Roman" panose="02020603050405020304" pitchFamily="18" charset="0"/>
                        <a:ea typeface="Calibri"/>
                        <a:cs typeface="Times New Roman" panose="02020603050405020304" pitchFamily="18" charset="0"/>
                      </a:endParaRPr>
                    </a:p>
                    <a:p>
                      <a:pPr>
                        <a:lnSpc>
                          <a:spcPct val="115000"/>
                        </a:lnSpc>
                        <a:spcAft>
                          <a:spcPts val="0"/>
                        </a:spcAft>
                      </a:pPr>
                      <a:endParaRPr lang="en-US" sz="2700" b="1" i="0" dirty="0">
                        <a:solidFill>
                          <a:schemeClr val="tx1"/>
                        </a:solidFill>
                        <a:latin typeface="Times New Roman" panose="02020603050405020304" pitchFamily="18" charset="0"/>
                        <a:ea typeface="Calibri"/>
                        <a:cs typeface="Times New Roman" panose="02020603050405020304" pitchFamily="18" charset="0"/>
                      </a:endParaRPr>
                    </a:p>
                    <a:p>
                      <a:pPr>
                        <a:lnSpc>
                          <a:spcPct val="115000"/>
                        </a:lnSpc>
                        <a:spcAft>
                          <a:spcPts val="0"/>
                        </a:spcAft>
                      </a:pPr>
                      <a:endParaRPr lang="en-US" sz="2700" b="1" i="0" dirty="0">
                        <a:solidFill>
                          <a:schemeClr val="tx1"/>
                        </a:solidFill>
                        <a:latin typeface="Times New Roman" panose="02020603050405020304" pitchFamily="18" charset="0"/>
                        <a:ea typeface="Calibri"/>
                        <a:cs typeface="Times New Roman" panose="02020603050405020304" pitchFamily="18" charset="0"/>
                      </a:endParaRPr>
                    </a:p>
                    <a:p>
                      <a:pPr>
                        <a:lnSpc>
                          <a:spcPct val="115000"/>
                        </a:lnSpc>
                        <a:spcAft>
                          <a:spcPts val="0"/>
                        </a:spcAft>
                      </a:pPr>
                      <a:endParaRPr lang="en-US" sz="2700" b="1" i="0" dirty="0">
                        <a:solidFill>
                          <a:schemeClr val="tx1"/>
                        </a:solidFill>
                        <a:latin typeface="Times New Roman" panose="02020603050405020304" pitchFamily="18" charset="0"/>
                        <a:ea typeface="Calibri"/>
                        <a:cs typeface="Times New Roman" panose="02020603050405020304" pitchFamily="18" charset="0"/>
                      </a:endParaRPr>
                    </a:p>
                    <a:p>
                      <a:pPr algn="ctr">
                        <a:lnSpc>
                          <a:spcPct val="115000"/>
                        </a:lnSpc>
                        <a:spcAft>
                          <a:spcPts val="0"/>
                        </a:spcAft>
                      </a:pPr>
                      <a:r>
                        <a:rPr lang="en-US" sz="2700" b="1" i="0" dirty="0" err="1">
                          <a:solidFill>
                            <a:schemeClr val="tx1"/>
                          </a:solidFill>
                          <a:latin typeface="Times New Roman" panose="02020603050405020304" pitchFamily="18" charset="0"/>
                          <a:ea typeface="Calibri"/>
                          <a:cs typeface="Times New Roman" panose="02020603050405020304" pitchFamily="18" charset="0"/>
                        </a:rPr>
                        <a:t>Phẩm</a:t>
                      </a:r>
                      <a:r>
                        <a:rPr lang="en-US" sz="2700" b="1" i="0" dirty="0">
                          <a:solidFill>
                            <a:schemeClr val="tx1"/>
                          </a:solidFill>
                          <a:latin typeface="Times New Roman" panose="02020603050405020304" pitchFamily="18" charset="0"/>
                          <a:ea typeface="Calibri"/>
                          <a:cs typeface="Times New Roman" panose="02020603050405020304" pitchFamily="18" charset="0"/>
                        </a:rPr>
                        <a:t> </a:t>
                      </a:r>
                      <a:r>
                        <a:rPr lang="en-US" sz="2700" b="1" i="0" dirty="0" err="1">
                          <a:solidFill>
                            <a:schemeClr val="tx1"/>
                          </a:solidFill>
                          <a:latin typeface="Times New Roman" panose="02020603050405020304" pitchFamily="18" charset="0"/>
                          <a:ea typeface="Calibri"/>
                          <a:cs typeface="Times New Roman" panose="02020603050405020304" pitchFamily="18" charset="0"/>
                        </a:rPr>
                        <a:t>chất</a:t>
                      </a:r>
                      <a:endParaRPr lang="en-US" sz="2700" b="1"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marR="0" lvl="0" indent="-342900">
                        <a:lnSpc>
                          <a:spcPct val="70000"/>
                        </a:lnSpc>
                        <a:spcBef>
                          <a:spcPts val="0"/>
                        </a:spcBef>
                        <a:spcAft>
                          <a:spcPts val="1000"/>
                        </a:spcAft>
                        <a:buFontTx/>
                        <a:buChar char="-"/>
                      </a:pPr>
                      <a:r>
                        <a:rPr lang="en-US" sz="2700" i="0" dirty="0" err="1">
                          <a:solidFill>
                            <a:schemeClr val="tx1"/>
                          </a:solidFill>
                          <a:effectLst/>
                          <a:latin typeface="Times New Roman" panose="02020603050405020304" pitchFamily="18" charset="0"/>
                          <a:cs typeface="Times New Roman" panose="02020603050405020304" pitchFamily="18" charset="0"/>
                        </a:rPr>
                        <a:t>Cả</a:t>
                      </a:r>
                      <a:r>
                        <a:rPr lang="en-US" sz="2700" i="0" dirty="0">
                          <a:solidFill>
                            <a:schemeClr val="tx1"/>
                          </a:solidFill>
                          <a:effectLst/>
                          <a:latin typeface="Times New Roman" panose="02020603050405020304" pitchFamily="18" charset="0"/>
                          <a:cs typeface="Times New Roman" panose="02020603050405020304" pitchFamily="18" charset="0"/>
                        </a:rPr>
                        <a:t> tin, </a:t>
                      </a:r>
                      <a:r>
                        <a:rPr lang="en-US" sz="2700" i="0" dirty="0" err="1">
                          <a:solidFill>
                            <a:schemeClr val="tx1"/>
                          </a:solidFill>
                          <a:effectLst/>
                          <a:latin typeface="Times New Roman" panose="02020603050405020304" pitchFamily="18" charset="0"/>
                          <a:cs typeface="Times New Roman" panose="02020603050405020304" pitchFamily="18" charset="0"/>
                        </a:rPr>
                        <a:t>thật</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thà</a:t>
                      </a:r>
                      <a:r>
                        <a:rPr lang="en-US" sz="2700" i="0" dirty="0">
                          <a:solidFill>
                            <a:schemeClr val="tx1"/>
                          </a:solidFill>
                          <a:effectLst/>
                          <a:latin typeface="Times New Roman" panose="02020603050405020304" pitchFamily="18" charset="0"/>
                          <a:cs typeface="Times New Roman" panose="02020603050405020304" pitchFamily="18" charset="0"/>
                        </a:rPr>
                        <a:t>:</a:t>
                      </a:r>
                    </a:p>
                    <a:p>
                      <a:pPr marL="342900" marR="0" lvl="0" indent="-342900">
                        <a:lnSpc>
                          <a:spcPct val="70000"/>
                        </a:lnSpc>
                        <a:spcBef>
                          <a:spcPts val="0"/>
                        </a:spcBef>
                        <a:spcAft>
                          <a:spcPts val="1000"/>
                        </a:spcAft>
                        <a:buFontTx/>
                        <a:buNone/>
                      </a:pPr>
                      <a:r>
                        <a:rPr lang="en-US" sz="2700" i="0" dirty="0">
                          <a:solidFill>
                            <a:schemeClr val="tx1"/>
                          </a:solidFill>
                          <a:effectLst/>
                          <a:latin typeface="Times New Roman" panose="02020603050405020304" pitchFamily="18" charset="0"/>
                          <a:cs typeface="Times New Roman" panose="02020603050405020304" pitchFamily="18" charset="0"/>
                        </a:rPr>
                        <a:t>+ Tin </a:t>
                      </a:r>
                      <a:r>
                        <a:rPr lang="en-US" sz="2700" i="0" dirty="0" err="1">
                          <a:solidFill>
                            <a:schemeClr val="tx1"/>
                          </a:solidFill>
                          <a:effectLst/>
                          <a:latin typeface="Times New Roman" panose="02020603050405020304" pitchFamily="18" charset="0"/>
                          <a:cs typeface="Times New Roman" panose="02020603050405020304" pitchFamily="18" charset="0"/>
                        </a:rPr>
                        <a:t>lời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canh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miếu</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thay</a:t>
                      </a:r>
                      <a:r>
                        <a:rPr lang="en-US" sz="2700" i="0" dirty="0">
                          <a:solidFill>
                            <a:schemeClr val="tx1"/>
                          </a:solidFill>
                          <a:effectLst/>
                          <a:latin typeface="Times New Roman" panose="02020603050405020304" pitchFamily="18" charset="0"/>
                          <a:cs typeface="Times New Roman" panose="02020603050405020304" pitchFamily="18" charset="0"/>
                        </a:rPr>
                        <a:t>.</a:t>
                      </a:r>
                    </a:p>
                    <a:p>
                      <a:pPr marL="342900" marR="0" lvl="0" indent="-342900">
                        <a:lnSpc>
                          <a:spcPct val="70000"/>
                        </a:lnSpc>
                        <a:spcBef>
                          <a:spcPts val="0"/>
                        </a:spcBef>
                        <a:spcAft>
                          <a:spcPts val="1000"/>
                        </a:spcAft>
                        <a:buFontTx/>
                        <a:buNone/>
                      </a:pPr>
                      <a:r>
                        <a:rPr lang="en-US" sz="2700" i="0" dirty="0">
                          <a:solidFill>
                            <a:schemeClr val="tx1"/>
                          </a:solidFill>
                          <a:effectLst/>
                          <a:latin typeface="Times New Roman" panose="02020603050405020304" pitchFamily="18" charset="0"/>
                          <a:cs typeface="Times New Roman" panose="02020603050405020304" pitchFamily="18" charset="0"/>
                        </a:rPr>
                        <a:t>+ Tin </a:t>
                      </a:r>
                      <a:r>
                        <a:rPr lang="en-US" sz="2700" i="0" dirty="0" err="1">
                          <a:solidFill>
                            <a:schemeClr val="tx1"/>
                          </a:solidFill>
                          <a:effectLst/>
                          <a:latin typeface="Times New Roman" panose="02020603050405020304" pitchFamily="18" charset="0"/>
                          <a:cs typeface="Times New Roman" panose="02020603050405020304" pitchFamily="18" charset="0"/>
                        </a:rPr>
                        <a:t>lời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chằn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tinh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là</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của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vua</a:t>
                      </a:r>
                      <a:r>
                        <a:rPr lang="en-US" sz="2700" i="0" baseline="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nuôi</a:t>
                      </a:r>
                      <a:r>
                        <a:rPr lang="en-US" sz="2700" i="0" dirty="0">
                          <a:solidFill>
                            <a:schemeClr val="tx1"/>
                          </a:solidFill>
                          <a:effectLst/>
                          <a:latin typeface="Times New Roman" panose="02020603050405020304" pitchFamily="18" charset="0"/>
                          <a:cs typeface="Times New Roman" panose="02020603050405020304" pitchFamily="18" charset="0"/>
                        </a:rPr>
                        <a:t>.</a:t>
                      </a:r>
                    </a:p>
                    <a:p>
                      <a:pPr marL="457200" marR="0" indent="-457200">
                        <a:lnSpc>
                          <a:spcPct val="70000"/>
                        </a:lnSpc>
                        <a:spcBef>
                          <a:spcPts val="0"/>
                        </a:spcBef>
                        <a:spcAft>
                          <a:spcPts val="0"/>
                        </a:spcAft>
                      </a:pPr>
                      <a:r>
                        <a:rPr lang="en-US" sz="2700" i="0" dirty="0">
                          <a:solidFill>
                            <a:schemeClr val="tx1"/>
                          </a:solidFill>
                          <a:effectLst/>
                          <a:latin typeface="Times New Roman" panose="02020603050405020304" pitchFamily="18" charset="0"/>
                          <a:cs typeface="Times New Roman" panose="02020603050405020304" pitchFamily="18" charset="0"/>
                        </a:rPr>
                        <a:t>+ Tin </a:t>
                      </a:r>
                      <a:r>
                        <a:rPr lang="en-US" sz="2700" i="0" dirty="0" err="1">
                          <a:solidFill>
                            <a:schemeClr val="tx1"/>
                          </a:solidFill>
                          <a:effectLst/>
                          <a:latin typeface="Times New Roman" panose="02020603050405020304" pitchFamily="18" charset="0"/>
                          <a:cs typeface="Times New Roman" panose="02020603050405020304" pitchFamily="18" charset="0"/>
                        </a:rPr>
                        <a:t>lời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xuống</a:t>
                      </a:r>
                      <a:r>
                        <a:rPr lang="en-US" sz="2700" i="0" dirty="0">
                          <a:solidFill>
                            <a:schemeClr val="tx1"/>
                          </a:solidFill>
                          <a:effectLst/>
                          <a:latin typeface="Times New Roman" panose="02020603050405020304" pitchFamily="18" charset="0"/>
                          <a:cs typeface="Times New Roman" panose="02020603050405020304" pitchFamily="18" charset="0"/>
                        </a:rPr>
                        <a:t> hang </a:t>
                      </a:r>
                      <a:r>
                        <a:rPr lang="en-US" sz="2700" i="0" dirty="0" err="1">
                          <a:solidFill>
                            <a:schemeClr val="tx1"/>
                          </a:solidFill>
                          <a:effectLst/>
                          <a:latin typeface="Times New Roman" panose="02020603050405020304" pitchFamily="18" charset="0"/>
                          <a:cs typeface="Times New Roman" panose="02020603050405020304" pitchFamily="18" charset="0"/>
                        </a:rPr>
                        <a:t>cứu</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công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chúa</a:t>
                      </a:r>
                      <a:r>
                        <a:rPr lang="en-US" sz="2700" i="0" dirty="0">
                          <a:solidFill>
                            <a:schemeClr val="tx1"/>
                          </a:solidFill>
                          <a:effectLst/>
                          <a:latin typeface="Times New Roman" panose="02020603050405020304" pitchFamily="18" charset="0"/>
                          <a:cs typeface="Times New Roman" panose="02020603050405020304" pitchFamily="18" charset="0"/>
                        </a:rPr>
                        <a:t>.</a:t>
                      </a: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Calibri"/>
                        <a:buChar char="-"/>
                      </a:pPr>
                      <a:r>
                        <a:rPr lang="en-US" sz="2700" i="0" dirty="0" err="1">
                          <a:solidFill>
                            <a:schemeClr val="tx1"/>
                          </a:solidFill>
                          <a:effectLst/>
                          <a:latin typeface="Times New Roman" panose="02020603050405020304" pitchFamily="18" charset="0"/>
                          <a:cs typeface="Times New Roman" panose="02020603050405020304" pitchFamily="18" charset="0"/>
                        </a:rPr>
                        <a:t>Lừa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lọc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xảo</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quyệt</a:t>
                      </a:r>
                      <a:r>
                        <a:rPr lang="en-US" sz="2700" i="0" dirty="0">
                          <a:solidFill>
                            <a:schemeClr val="tx1"/>
                          </a:solidFill>
                          <a:effectLst/>
                          <a:latin typeface="Times New Roman" panose="02020603050405020304" pitchFamily="18" charset="0"/>
                          <a:cs typeface="Times New Roman" panose="02020603050405020304" pitchFamily="18" charset="0"/>
                        </a:rPr>
                        <a:t>:</a:t>
                      </a:r>
                    </a:p>
                    <a:p>
                      <a:pPr marL="457200" marR="0" indent="-457200">
                        <a:lnSpc>
                          <a:spcPct val="115000"/>
                        </a:lnSpc>
                        <a:spcBef>
                          <a:spcPts val="0"/>
                        </a:spcBef>
                        <a:spcAft>
                          <a:spcPts val="0"/>
                        </a:spcAft>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Lừa</a:t>
                      </a:r>
                      <a:r>
                        <a:rPr lang="en-US" sz="2700" i="0" dirty="0">
                          <a:solidFill>
                            <a:schemeClr val="tx1"/>
                          </a:solidFill>
                          <a:effectLst/>
                          <a:latin typeface="Times New Roman" panose="02020603050405020304" pitchFamily="18" charset="0"/>
                          <a:cs typeface="Times New Roman" panose="02020603050405020304" pitchFamily="18" charset="0"/>
                        </a:rPr>
                        <a:t> TS </a:t>
                      </a:r>
                      <a:r>
                        <a:rPr lang="en-US" sz="2700" i="0" dirty="0" err="1">
                          <a:solidFill>
                            <a:schemeClr val="tx1"/>
                          </a:solidFill>
                          <a:effectLst/>
                          <a:latin typeface="Times New Roman" panose="02020603050405020304" pitchFamily="18" charset="0"/>
                          <a:cs typeface="Times New Roman" panose="02020603050405020304" pitchFamily="18" charset="0"/>
                        </a:rPr>
                        <a:t>thế</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mạng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cho</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mình</a:t>
                      </a:r>
                      <a:r>
                        <a:rPr lang="en-US" sz="2700" i="0" dirty="0">
                          <a:solidFill>
                            <a:schemeClr val="tx1"/>
                          </a:solidFill>
                          <a:effectLst/>
                          <a:latin typeface="Times New Roman" panose="02020603050405020304" pitchFamily="18" charset="0"/>
                          <a:cs typeface="Times New Roman" panose="02020603050405020304" pitchFamily="18" charset="0"/>
                        </a:rPr>
                        <a:t>.</a:t>
                      </a:r>
                    </a:p>
                    <a:p>
                      <a:pPr marL="457200" marR="0" indent="-457200">
                        <a:lnSpc>
                          <a:spcPct val="115000"/>
                        </a:lnSpc>
                        <a:spcBef>
                          <a:spcPts val="0"/>
                        </a:spcBef>
                        <a:spcAft>
                          <a:spcPts val="0"/>
                        </a:spcAft>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Cướp</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công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phong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quận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công</a:t>
                      </a:r>
                      <a:r>
                        <a:rPr lang="en-US" sz="2700" i="0" dirty="0">
                          <a:solidFill>
                            <a:schemeClr val="tx1"/>
                          </a:solidFill>
                          <a:effectLst/>
                          <a:latin typeface="Times New Roman" panose="02020603050405020304" pitchFamily="18" charset="0"/>
                          <a:cs typeface="Times New Roman" panose="02020603050405020304" pitchFamily="18" charset="0"/>
                        </a:rPr>
                        <a:t>.</a:t>
                      </a:r>
                    </a:p>
                    <a:p>
                      <a:pPr marL="457200" marR="0" indent="-457200">
                        <a:lnSpc>
                          <a:spcPct val="115000"/>
                        </a:lnSpc>
                        <a:spcBef>
                          <a:spcPts val="0"/>
                        </a:spcBef>
                        <a:spcAft>
                          <a:spcPts val="0"/>
                        </a:spcAft>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Lừa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để</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lấy</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công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chúa</a:t>
                      </a:r>
                      <a:r>
                        <a:rPr lang="en-US" sz="2700" i="0" dirty="0">
                          <a:solidFill>
                            <a:schemeClr val="tx1"/>
                          </a:solidFill>
                          <a:effectLst/>
                          <a:latin typeface="Times New Roman" panose="02020603050405020304" pitchFamily="18" charset="0"/>
                          <a:cs typeface="Times New Roman" panose="02020603050405020304" pitchFamily="18" charset="0"/>
                        </a:rPr>
                        <a:t>.</a:t>
                      </a:r>
                      <a:endParaRPr lang="en-US" sz="2700" i="0" dirty="0">
                        <a:solidFill>
                          <a:schemeClr val="tx1"/>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484245">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a:lnSpc>
                          <a:spcPct val="115000"/>
                        </a:lnSpc>
                        <a:spcBef>
                          <a:spcPts val="0"/>
                        </a:spcBef>
                        <a:spcAft>
                          <a:spcPts val="0"/>
                        </a:spcAft>
                        <a:buFont typeface="Calibri"/>
                        <a:buChar char="-"/>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Là</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người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vị</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nhân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hậu</a:t>
                      </a:r>
                      <a:r>
                        <a:rPr lang="en-US" sz="2700" i="0" dirty="0">
                          <a:solidFill>
                            <a:schemeClr val="tx1"/>
                          </a:solidFill>
                          <a:effectLst/>
                          <a:latin typeface="Times New Roman" panose="02020603050405020304" pitchFamily="18" charset="0"/>
                          <a:cs typeface="Times New Roman" panose="02020603050405020304" pitchFamily="18" charset="0"/>
                        </a:rPr>
                        <a:t>:</a:t>
                      </a:r>
                      <a:r>
                        <a:rPr lang="en-US" sz="2700" i="0" baseline="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Bị</a:t>
                      </a:r>
                      <a:r>
                        <a:rPr lang="en-US" sz="2700" i="0" dirty="0">
                          <a:solidFill>
                            <a:schemeClr val="tx1"/>
                          </a:solidFill>
                          <a:effectLst/>
                          <a:latin typeface="Times New Roman" panose="02020603050405020304" pitchFamily="18" charset="0"/>
                          <a:cs typeface="Times New Roman" panose="02020603050405020304" pitchFamily="18" charset="0"/>
                        </a:rPr>
                        <a:t> LT </a:t>
                      </a:r>
                      <a:r>
                        <a:rPr lang="en-US" sz="2700" i="0" dirty="0" err="1">
                          <a:solidFill>
                            <a:schemeClr val="tx1"/>
                          </a:solidFill>
                          <a:effectLst/>
                          <a:latin typeface="Times New Roman" panose="02020603050405020304" pitchFamily="18" charset="0"/>
                          <a:cs typeface="Times New Roman" panose="02020603050405020304" pitchFamily="18" charset="0"/>
                        </a:rPr>
                        <a:t>hãm</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hại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rất</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nhiều</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nhưng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vẫn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không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trả</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thù</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mà</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chết</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cho</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về</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quê</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làm</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ăn</a:t>
                      </a:r>
                      <a:r>
                        <a:rPr lang="en-US" sz="2700" i="0" dirty="0">
                          <a:solidFill>
                            <a:schemeClr val="tx1"/>
                          </a:solidFill>
                          <a:effectLst/>
                          <a:latin typeface="Times New Roman" panose="02020603050405020304" pitchFamily="18" charset="0"/>
                          <a:cs typeface="Times New Roman" panose="02020603050405020304" pitchFamily="18" charset="0"/>
                        </a:rPr>
                        <a:t>.</a:t>
                      </a: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nSpc>
                          <a:spcPct val="115000"/>
                        </a:lnSpc>
                        <a:spcBef>
                          <a:spcPts val="0"/>
                        </a:spcBef>
                        <a:spcAft>
                          <a:spcPts val="0"/>
                        </a:spcAft>
                        <a:buFont typeface="Calibri"/>
                        <a:buChar char="-"/>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Tàn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nhẫn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vô</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lương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tâm</a:t>
                      </a:r>
                      <a:r>
                        <a:rPr lang="en-US" sz="2700" i="0" dirty="0">
                          <a:solidFill>
                            <a:schemeClr val="tx1"/>
                          </a:solidFill>
                          <a:effectLst/>
                          <a:latin typeface="Times New Roman" panose="02020603050405020304" pitchFamily="18" charset="0"/>
                          <a:cs typeface="Times New Roman" panose="02020603050405020304" pitchFamily="18" charset="0"/>
                        </a:rPr>
                        <a:t>:</a:t>
                      </a:r>
                      <a:r>
                        <a:rPr lang="en-US" sz="2700" i="0" baseline="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Lợi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dụng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tình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anh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em</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kết</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nghĩa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để</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bóc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lột</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sức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lao</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động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của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Thạch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Sanh</a:t>
                      </a:r>
                      <a:r>
                        <a:rPr lang="en-US" sz="2700" i="0" dirty="0">
                          <a:solidFill>
                            <a:schemeClr val="tx1"/>
                          </a:solidFill>
                          <a:effectLst/>
                          <a:latin typeface="Times New Roman" panose="02020603050405020304" pitchFamily="18" charset="0"/>
                          <a:cs typeface="Times New Roman" panose="02020603050405020304" pitchFamily="18" charset="0"/>
                        </a:rPr>
                        <a:t>.</a:t>
                      </a:r>
                      <a:endParaRPr lang="en-US" sz="2700" i="0" dirty="0">
                        <a:solidFill>
                          <a:schemeClr val="tx1"/>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67600">
                <a:tc vMerge="1">
                  <a:txBody>
                    <a:bodyPr/>
                    <a:lstStyle/>
                    <a:p>
                      <a:pPr algn="ctr">
                        <a:lnSpc>
                          <a:spcPct val="115000"/>
                        </a:lnSpc>
                        <a:spcAft>
                          <a:spcPts val="0"/>
                        </a:spcAft>
                      </a:pPr>
                      <a:endParaRPr lang="en-US" sz="1400" b="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685800" rtl="0" eaLnBrk="1" fontAlgn="auto" latinLnBrk="0" hangingPunct="1">
                        <a:lnSpc>
                          <a:spcPct val="115000"/>
                        </a:lnSpc>
                        <a:spcBef>
                          <a:spcPts val="0"/>
                        </a:spcBef>
                        <a:spcAft>
                          <a:spcPts val="0"/>
                        </a:spcAft>
                        <a:buClrTx/>
                        <a:buSzTx/>
                        <a:buFontTx/>
                        <a:buNone/>
                        <a:tabLst/>
                        <a:defRPr/>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Là</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người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anh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hùng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tài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giỏi</a:t>
                      </a:r>
                      <a:endParaRPr lang="en-US" sz="2700" i="0" dirty="0">
                        <a:solidFill>
                          <a:schemeClr val="tx1"/>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nSpc>
                          <a:spcPct val="115000"/>
                        </a:lnSpc>
                        <a:spcBef>
                          <a:spcPts val="0"/>
                        </a:spcBef>
                        <a:spcAft>
                          <a:spcPts val="0"/>
                        </a:spcAft>
                        <a:buFont typeface="Calibri"/>
                        <a:buChar char="-"/>
                      </a:pPr>
                      <a:r>
                        <a:rPr lang="en-US" sz="2700" i="0" dirty="0" err="1">
                          <a:solidFill>
                            <a:schemeClr val="tx1"/>
                          </a:solidFill>
                          <a:effectLst/>
                          <a:latin typeface="Times New Roman" panose="02020603050405020304" pitchFamily="18" charset="0"/>
                          <a:cs typeface="Times New Roman" panose="02020603050405020304" pitchFamily="18" charset="0"/>
                        </a:rPr>
                        <a:t>Tiểu</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nhân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bạc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nhược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thấp</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hèn</a:t>
                      </a:r>
                      <a:endParaRPr lang="en-US" sz="2700" i="0" dirty="0">
                        <a:solidFill>
                          <a:schemeClr val="tx1"/>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75922">
                <a:tc rowSpan="2">
                  <a:txBody>
                    <a:bodyPr/>
                    <a:lstStyle/>
                    <a:p>
                      <a:pPr algn="ctr">
                        <a:lnSpc>
                          <a:spcPct val="115000"/>
                        </a:lnSpc>
                        <a:spcAft>
                          <a:spcPts val="0"/>
                        </a:spcAft>
                      </a:pPr>
                      <a:r>
                        <a:rPr lang="en-US" sz="2700" b="1" i="0" dirty="0" err="1">
                          <a:solidFill>
                            <a:schemeClr val="tx1"/>
                          </a:solidFill>
                          <a:latin typeface="Times New Roman" panose="02020603050405020304" pitchFamily="18" charset="0"/>
                          <a:ea typeface="Calibri"/>
                          <a:cs typeface="Times New Roman" panose="02020603050405020304" pitchFamily="18" charset="0"/>
                        </a:rPr>
                        <a:t>Nhận</a:t>
                      </a:r>
                      <a:r>
                        <a:rPr lang="en-US" sz="2700" b="1" i="0" dirty="0">
                          <a:solidFill>
                            <a:schemeClr val="tx1"/>
                          </a:solidFill>
                          <a:latin typeface="Times New Roman" panose="02020603050405020304" pitchFamily="18" charset="0"/>
                          <a:ea typeface="Calibri"/>
                          <a:cs typeface="Times New Roman" panose="02020603050405020304" pitchFamily="18" charset="0"/>
                        </a:rPr>
                        <a:t> </a:t>
                      </a:r>
                      <a:r>
                        <a:rPr lang="en-US" sz="2700" b="1" i="0" dirty="0" err="1">
                          <a:solidFill>
                            <a:schemeClr val="tx1"/>
                          </a:solidFill>
                          <a:latin typeface="Times New Roman" panose="02020603050405020304" pitchFamily="18" charset="0"/>
                          <a:ea typeface="Calibri"/>
                          <a:cs typeface="Times New Roman" panose="02020603050405020304" pitchFamily="18" charset="0"/>
                        </a:rPr>
                        <a:t>xét</a:t>
                      </a:r>
                      <a:endParaRPr lang="en-US" sz="2700" b="1" i="0" dirty="0">
                        <a:solidFill>
                          <a:schemeClr val="tx1"/>
                        </a:solidFill>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1" indent="0">
                        <a:lnSpc>
                          <a:spcPct val="115000"/>
                        </a:lnSpc>
                        <a:spcBef>
                          <a:spcPts val="0"/>
                        </a:spcBef>
                        <a:spcAft>
                          <a:spcPts val="0"/>
                        </a:spcAft>
                        <a:buFont typeface="Wingdings"/>
                        <a:buNone/>
                      </a:pPr>
                      <a:r>
                        <a:rPr lang="en-US" sz="2700" b="1" i="1" dirty="0">
                          <a:solidFill>
                            <a:srgbClr val="FF0000"/>
                          </a:solidFill>
                          <a:effectLst/>
                          <a:latin typeface="Times New Roman" panose="02020603050405020304" pitchFamily="18" charset="0"/>
                          <a:cs typeface="Times New Roman" panose="02020603050405020304" pitchFamily="18" charset="0"/>
                          <a:sym typeface="Wingdings" pitchFamily="2" charset="2"/>
                        </a:rPr>
                        <a:t> </a:t>
                      </a:r>
                      <a:r>
                        <a:rPr lang="en-US" sz="2700" b="1" i="1" dirty="0" err="1">
                          <a:solidFill>
                            <a:srgbClr val="FF0000"/>
                          </a:solidFill>
                          <a:effectLst/>
                          <a:latin typeface="Times New Roman" panose="02020603050405020304" pitchFamily="18" charset="0"/>
                          <a:cs typeface="Times New Roman" panose="02020603050405020304" pitchFamily="18" charset="0"/>
                        </a:rPr>
                        <a:t>Đại</a:t>
                      </a:r>
                      <a:r>
                        <a:rPr lang="en-US" sz="2700" b="1" i="1" dirty="0">
                          <a:solidFill>
                            <a:srgbClr val="FF0000"/>
                          </a:solidFill>
                          <a:effectLst/>
                          <a:latin typeface="Times New Roman" panose="02020603050405020304" pitchFamily="18" charset="0"/>
                          <a:cs typeface="Times New Roman" panose="02020603050405020304" pitchFamily="18" charset="0"/>
                        </a:rPr>
                        <a:t> </a:t>
                      </a:r>
                      <a:r>
                        <a:rPr lang="en-US" sz="2700" b="1" i="1" dirty="0" err="1">
                          <a:solidFill>
                            <a:srgbClr val="FF0000"/>
                          </a:solidFill>
                          <a:effectLst/>
                          <a:latin typeface="Times New Roman" panose="02020603050405020304" pitchFamily="18" charset="0"/>
                          <a:cs typeface="Times New Roman" panose="02020603050405020304" pitchFamily="18" charset="0"/>
                        </a:rPr>
                        <a:t>diện</a:t>
                      </a:r>
                      <a:r>
                        <a:rPr lang="en-US" sz="2700" b="1" i="1" dirty="0">
                          <a:solidFill>
                            <a:srgbClr val="FF0000"/>
                          </a:solidFill>
                          <a:effectLst/>
                          <a:latin typeface="Times New Roman" panose="02020603050405020304" pitchFamily="18" charset="0"/>
                          <a:cs typeface="Times New Roman" panose="02020603050405020304" pitchFamily="18" charset="0"/>
                        </a:rPr>
                        <a:t> </a:t>
                      </a:r>
                      <a:r>
                        <a:rPr lang="en-US" sz="2700" b="1" i="1" dirty="0" err="1">
                          <a:solidFill>
                            <a:srgbClr val="FF0000"/>
                          </a:solidFill>
                          <a:effectLst/>
                          <a:latin typeface="Times New Roman" panose="02020603050405020304" pitchFamily="18" charset="0"/>
                          <a:cs typeface="Times New Roman" panose="02020603050405020304" pitchFamily="18" charset="0"/>
                        </a:rPr>
                        <a:t>cho</a:t>
                      </a:r>
                      <a:r>
                        <a:rPr lang="en-US" sz="2700" b="1" i="1" dirty="0">
                          <a:solidFill>
                            <a:srgbClr val="FF0000"/>
                          </a:solidFill>
                          <a:effectLst/>
                          <a:latin typeface="Times New Roman" panose="02020603050405020304" pitchFamily="18" charset="0"/>
                          <a:cs typeface="Times New Roman" panose="02020603050405020304" pitchFamily="18" charset="0"/>
                        </a:rPr>
                        <a:t> </a:t>
                      </a:r>
                      <a:r>
                        <a:rPr lang="en-US" sz="2700" b="1" i="1" dirty="0" err="1">
                          <a:solidFill>
                            <a:srgbClr val="FF0000"/>
                          </a:solidFill>
                          <a:effectLst/>
                          <a:latin typeface="Times New Roman" panose="02020603050405020304" pitchFamily="18" charset="0"/>
                          <a:cs typeface="Times New Roman" panose="02020603050405020304" pitchFamily="18" charset="0"/>
                        </a:rPr>
                        <a:t>cái</a:t>
                      </a:r>
                      <a:r>
                        <a:rPr lang="en-US" sz="2700" b="1" i="1" dirty="0">
                          <a:solidFill>
                            <a:srgbClr val="FF0000"/>
                          </a:solidFill>
                          <a:effectLst/>
                          <a:latin typeface="Times New Roman" panose="02020603050405020304" pitchFamily="18" charset="0"/>
                          <a:cs typeface="Times New Roman" panose="02020603050405020304" pitchFamily="18" charset="0"/>
                        </a:rPr>
                        <a:t> THIỆN,</a:t>
                      </a:r>
                    </a:p>
                    <a:p>
                      <a:pPr marL="0" marR="0" lvl="1" indent="0">
                        <a:lnSpc>
                          <a:spcPct val="115000"/>
                        </a:lnSpc>
                        <a:spcBef>
                          <a:spcPts val="0"/>
                        </a:spcBef>
                        <a:spcAft>
                          <a:spcPts val="0"/>
                        </a:spcAft>
                        <a:buFont typeface="Wingdings"/>
                        <a:buNone/>
                      </a:pPr>
                      <a:r>
                        <a:rPr lang="en-US" sz="2700" b="1" i="1" dirty="0">
                          <a:solidFill>
                            <a:srgbClr val="FF0000"/>
                          </a:solidFill>
                          <a:effectLst/>
                          <a:latin typeface="Times New Roman" panose="02020603050405020304" pitchFamily="18" charset="0"/>
                          <a:cs typeface="Times New Roman" panose="02020603050405020304" pitchFamily="18" charset="0"/>
                        </a:rPr>
                        <a:t>“Ở </a:t>
                      </a:r>
                      <a:r>
                        <a:rPr lang="en-US" sz="2700" b="1" i="1" dirty="0" err="1">
                          <a:solidFill>
                            <a:srgbClr val="FF0000"/>
                          </a:solidFill>
                          <a:effectLst/>
                          <a:latin typeface="Times New Roman" panose="02020603050405020304" pitchFamily="18" charset="0"/>
                          <a:cs typeface="Times New Roman" panose="02020603050405020304" pitchFamily="18" charset="0"/>
                        </a:rPr>
                        <a:t>hiền</a:t>
                      </a:r>
                      <a:r>
                        <a:rPr lang="en-US" sz="2700" b="1" i="1" dirty="0">
                          <a:solidFill>
                            <a:srgbClr val="FF0000"/>
                          </a:solidFill>
                          <a:effectLst/>
                          <a:latin typeface="Times New Roman" panose="02020603050405020304" pitchFamily="18" charset="0"/>
                          <a:cs typeface="Times New Roman" panose="02020603050405020304" pitchFamily="18" charset="0"/>
                        </a:rPr>
                        <a:t> </a:t>
                      </a:r>
                      <a:r>
                        <a:rPr lang="en-US" sz="2700" b="1" i="1" dirty="0" err="1">
                          <a:solidFill>
                            <a:srgbClr val="FF0000"/>
                          </a:solidFill>
                          <a:effectLst/>
                          <a:latin typeface="Times New Roman" panose="02020603050405020304" pitchFamily="18" charset="0"/>
                          <a:cs typeface="Times New Roman" panose="02020603050405020304" pitchFamily="18" charset="0"/>
                        </a:rPr>
                        <a:t>gặp</a:t>
                      </a:r>
                      <a:r>
                        <a:rPr lang="en-US" sz="2700" b="1" i="1" dirty="0">
                          <a:solidFill>
                            <a:srgbClr val="FF0000"/>
                          </a:solidFill>
                          <a:effectLst/>
                          <a:latin typeface="Times New Roman" panose="02020603050405020304" pitchFamily="18" charset="0"/>
                          <a:cs typeface="Times New Roman" panose="02020603050405020304" pitchFamily="18" charset="0"/>
                        </a:rPr>
                        <a:t> </a:t>
                      </a:r>
                      <a:r>
                        <a:rPr lang="en-US" sz="2700" b="1" i="1" dirty="0" err="1">
                          <a:solidFill>
                            <a:srgbClr val="FF0000"/>
                          </a:solidFill>
                          <a:effectLst/>
                          <a:latin typeface="Times New Roman" panose="02020603050405020304" pitchFamily="18" charset="0"/>
                          <a:cs typeface="Times New Roman" panose="02020603050405020304" pitchFamily="18" charset="0"/>
                        </a:rPr>
                        <a:t>lành</a:t>
                      </a:r>
                      <a:r>
                        <a:rPr lang="en-US" sz="2700" b="1" i="1" dirty="0">
                          <a:solidFill>
                            <a:srgbClr val="FF0000"/>
                          </a:solidFill>
                          <a:effectLst/>
                          <a:latin typeface="Times New Roman" panose="02020603050405020304" pitchFamily="18" charset="0"/>
                          <a:cs typeface="Times New Roman" panose="02020603050405020304" pitchFamily="18" charset="0"/>
                        </a:rPr>
                        <a:t>”.</a:t>
                      </a:r>
                      <a:endParaRPr lang="en-US" sz="2700" b="1" i="1" dirty="0">
                        <a:solidFill>
                          <a:srgbClr val="FF0000"/>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1" indent="0">
                        <a:lnSpc>
                          <a:spcPct val="115000"/>
                        </a:lnSpc>
                        <a:spcBef>
                          <a:spcPts val="0"/>
                        </a:spcBef>
                        <a:spcAft>
                          <a:spcPts val="0"/>
                        </a:spcAft>
                        <a:buFont typeface="Wingdings"/>
                        <a:buNone/>
                      </a:pPr>
                      <a:r>
                        <a:rPr lang="en-US" sz="2700" b="1" i="1" dirty="0">
                          <a:solidFill>
                            <a:srgbClr val="FF0000"/>
                          </a:solidFill>
                          <a:effectLst/>
                          <a:latin typeface="Times New Roman" panose="02020603050405020304" pitchFamily="18" charset="0"/>
                          <a:cs typeface="Times New Roman" panose="02020603050405020304" pitchFamily="18" charset="0"/>
                          <a:sym typeface="Wingdings" pitchFamily="2" charset="2"/>
                        </a:rPr>
                        <a:t> </a:t>
                      </a:r>
                      <a:r>
                        <a:rPr lang="en-US" sz="2700" b="1" i="1" dirty="0" err="1">
                          <a:solidFill>
                            <a:srgbClr val="FF0000"/>
                          </a:solidFill>
                          <a:effectLst/>
                          <a:latin typeface="Times New Roman" panose="02020603050405020304" pitchFamily="18" charset="0"/>
                          <a:cs typeface="Times New Roman" panose="02020603050405020304" pitchFamily="18" charset="0"/>
                        </a:rPr>
                        <a:t>Đại</a:t>
                      </a:r>
                      <a:r>
                        <a:rPr lang="en-US" sz="2700" b="1" i="1" dirty="0">
                          <a:solidFill>
                            <a:srgbClr val="FF0000"/>
                          </a:solidFill>
                          <a:effectLst/>
                          <a:latin typeface="Times New Roman" panose="02020603050405020304" pitchFamily="18" charset="0"/>
                          <a:cs typeface="Times New Roman" panose="02020603050405020304" pitchFamily="18" charset="0"/>
                        </a:rPr>
                        <a:t> </a:t>
                      </a:r>
                      <a:r>
                        <a:rPr lang="en-US" sz="2700" b="1" i="1" dirty="0" err="1">
                          <a:solidFill>
                            <a:srgbClr val="FF0000"/>
                          </a:solidFill>
                          <a:effectLst/>
                          <a:latin typeface="Times New Roman" panose="02020603050405020304" pitchFamily="18" charset="0"/>
                          <a:cs typeface="Times New Roman" panose="02020603050405020304" pitchFamily="18" charset="0"/>
                        </a:rPr>
                        <a:t>diện</a:t>
                      </a:r>
                      <a:r>
                        <a:rPr lang="en-US" sz="2700" b="1" i="1" dirty="0">
                          <a:solidFill>
                            <a:srgbClr val="FF0000"/>
                          </a:solidFill>
                          <a:effectLst/>
                          <a:latin typeface="Times New Roman" panose="02020603050405020304" pitchFamily="18" charset="0"/>
                          <a:cs typeface="Times New Roman" panose="02020603050405020304" pitchFamily="18" charset="0"/>
                        </a:rPr>
                        <a:t> </a:t>
                      </a:r>
                      <a:r>
                        <a:rPr lang="en-US" sz="2700" b="1" i="1" dirty="0" err="1">
                          <a:solidFill>
                            <a:srgbClr val="FF0000"/>
                          </a:solidFill>
                          <a:effectLst/>
                          <a:latin typeface="Times New Roman" panose="02020603050405020304" pitchFamily="18" charset="0"/>
                          <a:cs typeface="Times New Roman" panose="02020603050405020304" pitchFamily="18" charset="0"/>
                        </a:rPr>
                        <a:t>cho</a:t>
                      </a:r>
                      <a:r>
                        <a:rPr lang="en-US" sz="2700" b="1" i="1" dirty="0">
                          <a:solidFill>
                            <a:srgbClr val="FF0000"/>
                          </a:solidFill>
                          <a:effectLst/>
                          <a:latin typeface="Times New Roman" panose="02020603050405020304" pitchFamily="18" charset="0"/>
                          <a:cs typeface="Times New Roman" panose="02020603050405020304" pitchFamily="18" charset="0"/>
                        </a:rPr>
                        <a:t> </a:t>
                      </a:r>
                      <a:r>
                        <a:rPr lang="en-US" sz="2700" b="1" i="1" dirty="0" err="1">
                          <a:solidFill>
                            <a:srgbClr val="FF0000"/>
                          </a:solidFill>
                          <a:effectLst/>
                          <a:latin typeface="Times New Roman" panose="02020603050405020304" pitchFamily="18" charset="0"/>
                          <a:cs typeface="Times New Roman" panose="02020603050405020304" pitchFamily="18" charset="0"/>
                        </a:rPr>
                        <a:t>cái</a:t>
                      </a:r>
                      <a:r>
                        <a:rPr lang="en-US" sz="2700" b="1" i="1" dirty="0">
                          <a:solidFill>
                            <a:srgbClr val="FF0000"/>
                          </a:solidFill>
                          <a:effectLst/>
                          <a:latin typeface="Times New Roman" panose="02020603050405020304" pitchFamily="18" charset="0"/>
                          <a:cs typeface="Times New Roman" panose="02020603050405020304" pitchFamily="18" charset="0"/>
                        </a:rPr>
                        <a:t> ÁC,</a:t>
                      </a:r>
                    </a:p>
                    <a:p>
                      <a:pPr marL="0" marR="0" lvl="1" indent="0">
                        <a:lnSpc>
                          <a:spcPct val="115000"/>
                        </a:lnSpc>
                        <a:spcBef>
                          <a:spcPts val="0"/>
                        </a:spcBef>
                        <a:spcAft>
                          <a:spcPts val="0"/>
                        </a:spcAft>
                        <a:buFont typeface="Wingdings"/>
                        <a:buNone/>
                      </a:pPr>
                      <a:r>
                        <a:rPr lang="en-US" sz="2700" b="1" i="1" dirty="0">
                          <a:solidFill>
                            <a:srgbClr val="FF0000"/>
                          </a:solidFill>
                          <a:effectLst/>
                          <a:latin typeface="Times New Roman" panose="02020603050405020304" pitchFamily="18" charset="0"/>
                          <a:cs typeface="Times New Roman" panose="02020603050405020304" pitchFamily="18" charset="0"/>
                        </a:rPr>
                        <a:t>“</a:t>
                      </a:r>
                      <a:r>
                        <a:rPr lang="en-US" sz="2700" b="1" i="1" dirty="0" err="1">
                          <a:solidFill>
                            <a:srgbClr val="FF0000"/>
                          </a:solidFill>
                          <a:effectLst/>
                          <a:latin typeface="Times New Roman" panose="02020603050405020304" pitchFamily="18" charset="0"/>
                          <a:cs typeface="Times New Roman" panose="02020603050405020304" pitchFamily="18" charset="0"/>
                        </a:rPr>
                        <a:t>Gieo</a:t>
                      </a:r>
                      <a:r>
                        <a:rPr lang="en-US" sz="2700" b="1" i="1" dirty="0">
                          <a:solidFill>
                            <a:srgbClr val="FF0000"/>
                          </a:solidFill>
                          <a:effectLst/>
                          <a:latin typeface="Times New Roman" panose="02020603050405020304" pitchFamily="18" charset="0"/>
                          <a:cs typeface="Times New Roman" panose="02020603050405020304" pitchFamily="18" charset="0"/>
                        </a:rPr>
                        <a:t> </a:t>
                      </a:r>
                      <a:r>
                        <a:rPr lang="en-US" sz="2700" b="1" i="1" dirty="0" err="1">
                          <a:solidFill>
                            <a:srgbClr val="FF0000"/>
                          </a:solidFill>
                          <a:effectLst/>
                          <a:latin typeface="Times New Roman" panose="02020603050405020304" pitchFamily="18" charset="0"/>
                          <a:cs typeface="Times New Roman" panose="02020603050405020304" pitchFamily="18" charset="0"/>
                        </a:rPr>
                        <a:t>gió</a:t>
                      </a:r>
                      <a:r>
                        <a:rPr lang="en-US" sz="2700" b="1" i="1" dirty="0">
                          <a:solidFill>
                            <a:srgbClr val="FF0000"/>
                          </a:solidFill>
                          <a:effectLst/>
                          <a:latin typeface="Times New Roman" panose="02020603050405020304" pitchFamily="18" charset="0"/>
                          <a:cs typeface="Times New Roman" panose="02020603050405020304" pitchFamily="18" charset="0"/>
                        </a:rPr>
                        <a:t> </a:t>
                      </a:r>
                      <a:r>
                        <a:rPr lang="en-US" sz="2700" b="1" i="1" dirty="0" err="1">
                          <a:solidFill>
                            <a:srgbClr val="FF0000"/>
                          </a:solidFill>
                          <a:effectLst/>
                          <a:latin typeface="Times New Roman" panose="02020603050405020304" pitchFamily="18" charset="0"/>
                          <a:cs typeface="Times New Roman" panose="02020603050405020304" pitchFamily="18" charset="0"/>
                        </a:rPr>
                        <a:t>gặp</a:t>
                      </a:r>
                      <a:r>
                        <a:rPr lang="en-US" sz="2700" b="1" i="1" dirty="0">
                          <a:solidFill>
                            <a:srgbClr val="FF0000"/>
                          </a:solidFill>
                          <a:effectLst/>
                          <a:latin typeface="Times New Roman" panose="02020603050405020304" pitchFamily="18" charset="0"/>
                          <a:cs typeface="Times New Roman" panose="02020603050405020304" pitchFamily="18" charset="0"/>
                        </a:rPr>
                        <a:t> </a:t>
                      </a:r>
                      <a:r>
                        <a:rPr lang="en-US" sz="2700" b="1" i="1" dirty="0" err="1">
                          <a:solidFill>
                            <a:srgbClr val="FF0000"/>
                          </a:solidFill>
                          <a:effectLst/>
                          <a:latin typeface="Times New Roman" panose="02020603050405020304" pitchFamily="18" charset="0"/>
                          <a:cs typeface="Times New Roman" panose="02020603050405020304" pitchFamily="18" charset="0"/>
                        </a:rPr>
                        <a:t>bão</a:t>
                      </a:r>
                      <a:r>
                        <a:rPr lang="en-US" sz="2700" b="1" i="1" dirty="0">
                          <a:solidFill>
                            <a:srgbClr val="FF0000"/>
                          </a:solidFill>
                          <a:effectLst/>
                          <a:latin typeface="Times New Roman" panose="02020603050405020304" pitchFamily="18" charset="0"/>
                          <a:cs typeface="Times New Roman" panose="02020603050405020304" pitchFamily="18" charset="0"/>
                        </a:rPr>
                        <a:t>”</a:t>
                      </a:r>
                      <a:endParaRPr lang="en-US" sz="2700" b="1" i="1" dirty="0">
                        <a:solidFill>
                          <a:srgbClr val="FF0000"/>
                        </a:solidFill>
                        <a:effectLst/>
                        <a:latin typeface="Times New Roman" panose="02020603050405020304" pitchFamily="18" charset="0"/>
                        <a:ea typeface="Calibri"/>
                        <a:cs typeface="Times New Roman" panose="02020603050405020304" pitchFamily="18" charset="0"/>
                      </a:endParaRP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987886">
                <a:tc vMerge="1">
                  <a:txBody>
                    <a:bodyPr/>
                    <a:lstStyle/>
                    <a:p>
                      <a:pPr algn="ctr">
                        <a:lnSpc>
                          <a:spcPct val="115000"/>
                        </a:lnSpc>
                        <a:spcAft>
                          <a:spcPts val="0"/>
                        </a:spcAft>
                      </a:pPr>
                      <a:endParaRPr lang="en-US" sz="1800" b="1"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1" indent="0" algn="just" defTabSz="685800" rtl="0" eaLnBrk="1" fontAlgn="auto" latinLnBrk="0" hangingPunct="1">
                        <a:lnSpc>
                          <a:spcPct val="115000"/>
                        </a:lnSpc>
                        <a:spcBef>
                          <a:spcPts val="0"/>
                        </a:spcBef>
                        <a:spcAft>
                          <a:spcPts val="0"/>
                        </a:spcAft>
                        <a:buClrTx/>
                        <a:buSzTx/>
                        <a:buFont typeface="Wingdings"/>
                        <a:buNone/>
                        <a:tabLst/>
                        <a:defRPr/>
                      </a:pP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Nghệ</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thuật</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đối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lập</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Sự</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chiến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thắng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của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Thạch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Sanh</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đối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với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Lí</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Thông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là</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sự</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chiến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thắng</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của</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cái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đẹp</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cái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thiện</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đối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với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cái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ác</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cái</a:t>
                      </a:r>
                      <a:r>
                        <a:rPr lang="en-US" sz="2700" i="0" dirty="0">
                          <a:solidFill>
                            <a:schemeClr val="tx1"/>
                          </a:solidFill>
                          <a:effectLst/>
                          <a:latin typeface="Times New Roman" panose="02020603050405020304" pitchFamily="18" charset="0"/>
                          <a:cs typeface="Times New Roman" panose="02020603050405020304" pitchFamily="18" charset="0"/>
                        </a:rPr>
                        <a:t> </a:t>
                      </a:r>
                      <a:r>
                        <a:rPr lang="en-US" sz="2700" i="0" dirty="0" err="1">
                          <a:solidFill>
                            <a:schemeClr val="tx1"/>
                          </a:solidFill>
                          <a:effectLst/>
                          <a:latin typeface="Times New Roman" panose="02020603050405020304" pitchFamily="18" charset="0"/>
                          <a:cs typeface="Times New Roman" panose="02020603050405020304" pitchFamily="18" charset="0"/>
                        </a:rPr>
                        <a:t>xấu</a:t>
                      </a:r>
                      <a:r>
                        <a:rPr lang="en-US" sz="2700" i="0" dirty="0">
                          <a:solidFill>
                            <a:schemeClr val="tx1"/>
                          </a:solidFill>
                          <a:effectLst/>
                          <a:latin typeface="Times New Roman" panose="02020603050405020304" pitchFamily="18" charset="0"/>
                          <a:cs typeface="Times New Roman" panose="02020603050405020304" pitchFamily="18" charset="0"/>
                        </a:rPr>
                        <a:t>.</a:t>
                      </a:r>
                    </a:p>
                  </a:txBody>
                  <a:tcPr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marL="0" marR="0" lvl="1" indent="0">
                        <a:lnSpc>
                          <a:spcPct val="115000"/>
                        </a:lnSpc>
                        <a:spcBef>
                          <a:spcPts val="0"/>
                        </a:spcBef>
                        <a:spcAft>
                          <a:spcPts val="0"/>
                        </a:spcAft>
                        <a:buFont typeface="Wingdings"/>
                        <a:buNone/>
                      </a:pPr>
                      <a:endParaRPr lang="en-US" sz="1600" b="0" dirty="0">
                        <a:solidFill>
                          <a:srgbClr val="FF000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09249307"/>
      </p:ext>
    </p:extLst>
  </p:cSld>
  <p:clrMapOvr>
    <a:masterClrMapping/>
  </p:clrMapOvr>
  <p:transition spd="slow">
    <p:split orient="vert"/>
  </p:transition>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0" y="297712"/>
            <a:ext cx="7506585" cy="701748"/>
          </a:xfrm>
          <a:prstGeom prst="homePlate">
            <a:avLst/>
          </a:prstGeom>
          <a:solidFill>
            <a:srgbClr val="FAE2E9"/>
          </a:solidFill>
          <a:ln w="38100">
            <a:solidFill>
              <a:schemeClr val="bg1"/>
            </a:solidFill>
            <a:prstDash val="solid"/>
          </a:ln>
        </p:spPr>
        <p:style>
          <a:lnRef idx="2">
            <a:schemeClr val="accent6"/>
          </a:lnRef>
          <a:fillRef idx="1">
            <a:schemeClr val="lt1"/>
          </a:fillRef>
          <a:effectRef idx="0">
            <a:schemeClr val="accent6"/>
          </a:effectRef>
          <a:fontRef idx="minor">
            <a:schemeClr val="dk1"/>
          </a:fontRef>
        </p:style>
        <p:txBody>
          <a:bodyPr rtlCol="0" anchor="b"/>
          <a:lstStyle/>
          <a:p>
            <a:pPr algn="ctr"/>
            <a:r>
              <a:rPr lang="en-VN" sz="3000" b="1" dirty="0">
                <a:solidFill>
                  <a:schemeClr val="tx1"/>
                </a:solidFill>
                <a:latin typeface="Times New Roman" panose="02020603050405020304" pitchFamily="18" charset="0"/>
                <a:cs typeface="Times New Roman" panose="02020603050405020304" pitchFamily="18" charset="0"/>
              </a:rPr>
              <a:t>Trò chơi “TRANH TÀI HÙNG BIỆN”</a:t>
            </a:r>
          </a:p>
        </p:txBody>
      </p:sp>
      <p:pic>
        <p:nvPicPr>
          <p:cNvPr id="3" name="Picture 2" descr="Logo, icon&#10;&#10;Description automatically generated">
            <a:extLst>
              <a:ext uri="{FF2B5EF4-FFF2-40B4-BE49-F238E27FC236}">
                <a16:creationId xmlns:a16="http://schemas.microsoft.com/office/drawing/2014/main" id="{F63A9F88-D711-AF4A-AE0C-9614C3C654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979" t="10544" r="34393" b="55038"/>
          <a:stretch/>
        </p:blipFill>
        <p:spPr>
          <a:xfrm>
            <a:off x="446568" y="3591101"/>
            <a:ext cx="2169042" cy="2360428"/>
          </a:xfrm>
          <a:prstGeom prst="rect">
            <a:avLst/>
          </a:prstGeom>
        </p:spPr>
      </p:pic>
      <p:pic>
        <p:nvPicPr>
          <p:cNvPr id="14" name="Picture 13" descr="Logo, icon&#10;&#10;Description automatically generated">
            <a:extLst>
              <a:ext uri="{FF2B5EF4-FFF2-40B4-BE49-F238E27FC236}">
                <a16:creationId xmlns:a16="http://schemas.microsoft.com/office/drawing/2014/main" id="{AC35B4A1-B7DC-9B49-A846-D61B12ADBF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860" r="65142" b="55892"/>
          <a:stretch/>
        </p:blipFill>
        <p:spPr>
          <a:xfrm>
            <a:off x="225057" y="1429989"/>
            <a:ext cx="2390553" cy="2211573"/>
          </a:xfrm>
          <a:prstGeom prst="rect">
            <a:avLst/>
          </a:prstGeom>
        </p:spPr>
      </p:pic>
      <p:grpSp>
        <p:nvGrpSpPr>
          <p:cNvPr id="16" name="Group 15">
            <a:extLst>
              <a:ext uri="{FF2B5EF4-FFF2-40B4-BE49-F238E27FC236}">
                <a16:creationId xmlns:a16="http://schemas.microsoft.com/office/drawing/2014/main" id="{3EB8EA62-8B45-BD4B-BF43-A5CB589EB681}"/>
              </a:ext>
            </a:extLst>
          </p:cNvPr>
          <p:cNvGrpSpPr/>
          <p:nvPr/>
        </p:nvGrpSpPr>
        <p:grpSpPr>
          <a:xfrm>
            <a:off x="2503045" y="1585547"/>
            <a:ext cx="8945560" cy="1620081"/>
            <a:chOff x="2080403" y="1447412"/>
            <a:chExt cx="8945560" cy="1185615"/>
          </a:xfrm>
        </p:grpSpPr>
        <p:sp>
          <p:nvSpPr>
            <p:cNvPr id="17" name="Rounded Rectangle 16">
              <a:extLst>
                <a:ext uri="{FF2B5EF4-FFF2-40B4-BE49-F238E27FC236}">
                  <a16:creationId xmlns:a16="http://schemas.microsoft.com/office/drawing/2014/main" id="{0003D8E5-7596-A943-8284-DA263C5E8AD3}"/>
                </a:ext>
              </a:extLst>
            </p:cNvPr>
            <p:cNvSpPr/>
            <p:nvPr/>
          </p:nvSpPr>
          <p:spPr>
            <a:xfrm>
              <a:off x="2080403" y="1447412"/>
              <a:ext cx="8945560" cy="1185615"/>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Truyện kết thúc như thế nào? Qua kết thúc này, nhân dân ta muốn thể hiện điều gì? Kết thúc này có phổ biến trong truyện cổ tích không? Hãy nêu 1 số VD.</a:t>
              </a:r>
            </a:p>
          </p:txBody>
        </p:sp>
        <p:sp>
          <p:nvSpPr>
            <p:cNvPr id="18" name="Rounded Rectangle 17">
              <a:extLst>
                <a:ext uri="{FF2B5EF4-FFF2-40B4-BE49-F238E27FC236}">
                  <a16:creationId xmlns:a16="http://schemas.microsoft.com/office/drawing/2014/main" id="{FC47B61C-F885-034E-8A53-6E986231394F}"/>
                </a:ext>
              </a:extLst>
            </p:cNvPr>
            <p:cNvSpPr/>
            <p:nvPr/>
          </p:nvSpPr>
          <p:spPr>
            <a:xfrm>
              <a:off x="2202677" y="1536950"/>
              <a:ext cx="8685063" cy="982966"/>
            </a:xfrm>
            <a:prstGeom prst="roundRect">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E485FC9D-9CFD-984E-B4C9-5BB54415BA5E}"/>
              </a:ext>
            </a:extLst>
          </p:cNvPr>
          <p:cNvGrpSpPr/>
          <p:nvPr/>
        </p:nvGrpSpPr>
        <p:grpSpPr>
          <a:xfrm>
            <a:off x="2511021" y="3976575"/>
            <a:ext cx="8945560" cy="1589481"/>
            <a:chOff x="2080403" y="2722565"/>
            <a:chExt cx="8945560" cy="1589481"/>
          </a:xfrm>
        </p:grpSpPr>
        <p:sp>
          <p:nvSpPr>
            <p:cNvPr id="20" name="Rounded Rectangle 19">
              <a:extLst>
                <a:ext uri="{FF2B5EF4-FFF2-40B4-BE49-F238E27FC236}">
                  <a16:creationId xmlns:a16="http://schemas.microsoft.com/office/drawing/2014/main" id="{A8DF5C77-A8C4-1647-845F-3A5BC6CCA164}"/>
                </a:ext>
              </a:extLst>
            </p:cNvPr>
            <p:cNvSpPr/>
            <p:nvPr/>
          </p:nvSpPr>
          <p:spPr>
            <a:xfrm>
              <a:off x="2080403" y="2722565"/>
              <a:ext cx="8945560" cy="158948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Mẹ con Lí Thông dù được Thạch Sanh tha mạng nhưng vẫn bị sét đánh chết, biến thành bọ hung. Cách kết thúc này có ý nghĩa gì?</a:t>
              </a:r>
            </a:p>
          </p:txBody>
        </p:sp>
        <p:sp>
          <p:nvSpPr>
            <p:cNvPr id="21" name="Rounded Rectangle 20">
              <a:extLst>
                <a:ext uri="{FF2B5EF4-FFF2-40B4-BE49-F238E27FC236}">
                  <a16:creationId xmlns:a16="http://schemas.microsoft.com/office/drawing/2014/main" id="{44011EA1-776E-C644-9DDE-C119A11AA49B}"/>
                </a:ext>
              </a:extLst>
            </p:cNvPr>
            <p:cNvSpPr/>
            <p:nvPr/>
          </p:nvSpPr>
          <p:spPr>
            <a:xfrm>
              <a:off x="2202676" y="2803607"/>
              <a:ext cx="8685063" cy="1406885"/>
            </a:xfrm>
            <a:prstGeom prst="roundRect">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5561115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Pentagon 7">
            <a:extLst>
              <a:ext uri="{FF2B5EF4-FFF2-40B4-BE49-F238E27FC236}">
                <a16:creationId xmlns:a16="http://schemas.microsoft.com/office/drawing/2014/main" id="{DDFF1CA1-3405-A74F-BC5E-6643B69C6C26}"/>
              </a:ext>
            </a:extLst>
          </p:cNvPr>
          <p:cNvSpPr/>
          <p:nvPr/>
        </p:nvSpPr>
        <p:spPr>
          <a:xfrm>
            <a:off x="1" y="297712"/>
            <a:ext cx="518868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en-VN" sz="3500" b="1">
                <a:solidFill>
                  <a:srgbClr val="941100"/>
                </a:solidFill>
                <a:latin typeface="Times New Roman" panose="02020603050405020304" pitchFamily="18" charset="0"/>
                <a:cs typeface="Times New Roman" panose="02020603050405020304" pitchFamily="18" charset="0"/>
              </a:rPr>
              <a:t>3. KẾT THÚC TRUYỆN</a:t>
            </a:r>
            <a:endParaRPr lang="en-VN" sz="3500" b="1" dirty="0">
              <a:solidFill>
                <a:srgbClr val="941100"/>
              </a:solidFill>
              <a:latin typeface="Times New Roman" panose="02020603050405020304" pitchFamily="18" charset="0"/>
              <a:cs typeface="Times New Roman" panose="02020603050405020304" pitchFamily="18" charset="0"/>
            </a:endParaRPr>
          </a:p>
        </p:txBody>
      </p:sp>
      <p:pic>
        <p:nvPicPr>
          <p:cNvPr id="6" name="Picture 2">
            <a:extLst>
              <a:ext uri="{FF2B5EF4-FFF2-40B4-BE49-F238E27FC236}">
                <a16:creationId xmlns:a16="http://schemas.microsoft.com/office/drawing/2014/main" id="{6B9C31AA-2F97-424B-A001-A2DD91859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64250"/>
            <a:ext cx="4564912" cy="272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53DB31B5-DB86-2C4B-B311-034762532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4795"/>
          <a:stretch>
            <a:fillRect/>
          </a:stretch>
        </p:blipFill>
        <p:spPr bwMode="auto">
          <a:xfrm>
            <a:off x="0" y="1195296"/>
            <a:ext cx="4543363" cy="294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
            <a:extLst>
              <a:ext uri="{FF2B5EF4-FFF2-40B4-BE49-F238E27FC236}">
                <a16:creationId xmlns:a16="http://schemas.microsoft.com/office/drawing/2014/main" id="{5B9EBF83-C3F5-1848-9E5E-2273901F02FE}"/>
              </a:ext>
            </a:extLst>
          </p:cNvPr>
          <p:cNvSpPr>
            <a:spLocks noChangeArrowheads="1"/>
          </p:cNvSpPr>
          <p:nvPr/>
        </p:nvSpPr>
        <p:spPr bwMode="auto">
          <a:xfrm>
            <a:off x="4750951" y="1794378"/>
            <a:ext cx="2537637" cy="1600434"/>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defTabSz="1219170" fontAlgn="base">
              <a:spcBef>
                <a:spcPct val="0"/>
              </a:spcBef>
              <a:spcAft>
                <a:spcPct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TS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cưới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chúa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300" dirty="0">
              <a:latin typeface="Times New Roman" panose="02020603050405020304" pitchFamily="18" charset="0"/>
              <a:cs typeface="Times New Roman" panose="02020603050405020304" pitchFamily="18" charset="0"/>
            </a:endParaRPr>
          </a:p>
        </p:txBody>
      </p:sp>
      <p:sp>
        <p:nvSpPr>
          <p:cNvPr id="13" name="Rectangle 2">
            <a:extLst>
              <a:ext uri="{FF2B5EF4-FFF2-40B4-BE49-F238E27FC236}">
                <a16:creationId xmlns:a16="http://schemas.microsoft.com/office/drawing/2014/main" id="{620C88C5-88B0-6E41-AFBF-3E2B51C875F9}"/>
              </a:ext>
            </a:extLst>
          </p:cNvPr>
          <p:cNvSpPr>
            <a:spLocks noChangeArrowheads="1"/>
          </p:cNvSpPr>
          <p:nvPr/>
        </p:nvSpPr>
        <p:spPr bwMode="auto">
          <a:xfrm>
            <a:off x="4807660" y="4374266"/>
            <a:ext cx="2576679" cy="2092877"/>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defTabSz="1219170" fontAlgn="base">
              <a:spcBef>
                <a:spcPct val="0"/>
              </a:spcBef>
              <a:spcAft>
                <a:spcPct val="0"/>
              </a:spcAft>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con LT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sét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chết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bọ</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hung.   </a:t>
            </a:r>
            <a:endParaRPr lang="en-US" sz="4300" dirty="0">
              <a:latin typeface="Times New Roman" panose="02020603050405020304" pitchFamily="18" charset="0"/>
              <a:cs typeface="Times New Roman" panose="02020603050405020304" pitchFamily="18" charset="0"/>
            </a:endParaRPr>
          </a:p>
        </p:txBody>
      </p:sp>
      <p:sp>
        <p:nvSpPr>
          <p:cNvPr id="14" name="Right Brace 13">
            <a:extLst>
              <a:ext uri="{FF2B5EF4-FFF2-40B4-BE49-F238E27FC236}">
                <a16:creationId xmlns:a16="http://schemas.microsoft.com/office/drawing/2014/main" id="{395796EF-D12C-E74B-9337-958D90275F90}"/>
              </a:ext>
            </a:extLst>
          </p:cNvPr>
          <p:cNvSpPr/>
          <p:nvPr/>
        </p:nvSpPr>
        <p:spPr>
          <a:xfrm>
            <a:off x="7384339" y="1947366"/>
            <a:ext cx="552839" cy="4602289"/>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A50A856-2A51-004C-896D-45F5D0ED8419}"/>
              </a:ext>
            </a:extLst>
          </p:cNvPr>
          <p:cNvSpPr/>
          <p:nvPr/>
        </p:nvSpPr>
        <p:spPr>
          <a:xfrm>
            <a:off x="8211875" y="908539"/>
            <a:ext cx="3792279" cy="2092877"/>
          </a:xfrm>
          <a:prstGeom prst="rect">
            <a:avLst/>
          </a:prstGeom>
        </p:spPr>
        <p:txBody>
          <a:bodyPr wrap="square" lIns="121917" tIns="60958" rIns="121917" bIns="60958">
            <a:spAutoFit/>
          </a:bodyPr>
          <a:lstStyle/>
          <a:p>
            <a:pPr marL="457200" indent="-457200" algn="just">
              <a:buFont typeface="Wingdings" pitchFamily="2" charset="2"/>
              <a:buChar char="ü"/>
            </a:pPr>
            <a:r>
              <a:rPr lang="en-US" sz="3200" dirty="0">
                <a:solidFill>
                  <a:srgbClr val="FF0000"/>
                </a:solidFill>
                <a:latin typeface="Times New Roman" panose="02020603050405020304" pitchFamily="18" charset="0"/>
                <a:cs typeface="Times New Roman" panose="02020603050405020304" pitchFamily="18" charset="0"/>
              </a:rPr>
              <a:t>Ư</a:t>
            </a:r>
            <a:r>
              <a:rPr lang="vi-VN" sz="3200" dirty="0">
                <a:solidFill>
                  <a:srgbClr val="FF0000"/>
                </a:solidFill>
                <a:latin typeface="Times New Roman" panose="02020603050405020304" pitchFamily="18" charset="0"/>
                <a:cs typeface="Times New Roman" panose="02020603050405020304" pitchFamily="18" charset="0"/>
              </a:rPr>
              <a:t>ớc mơ về một xã hội công bằng có công lý chính nghĩa</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id="{53E1174B-33C1-9C46-946A-FBDD87004466}"/>
              </a:ext>
            </a:extLst>
          </p:cNvPr>
          <p:cNvSpPr/>
          <p:nvPr/>
        </p:nvSpPr>
        <p:spPr>
          <a:xfrm>
            <a:off x="8048904" y="3220891"/>
            <a:ext cx="3824228" cy="3077762"/>
          </a:xfrm>
          <a:prstGeom prst="rect">
            <a:avLst/>
          </a:prstGeom>
        </p:spPr>
        <p:txBody>
          <a:bodyPr wrap="square" lIns="121917" tIns="60958" rIns="121917" bIns="60958">
            <a:spAutoFit/>
          </a:bodyPr>
          <a:lstStyle/>
          <a:p>
            <a:pPr marL="457200" indent="-457200" algn="just">
              <a:buFont typeface="Wingdings" pitchFamily="2" charset="2"/>
              <a:buChar char="ü"/>
            </a:pPr>
            <a:r>
              <a:rPr lang="vi-VN" sz="3200" dirty="0">
                <a:solidFill>
                  <a:srgbClr val="FF0000"/>
                </a:solidFill>
                <a:latin typeface="Times New Roman" panose="02020603050405020304" pitchFamily="18" charset="0"/>
                <a:cs typeface="Times New Roman" panose="02020603050405020304" pitchFamily="18" charset="0"/>
              </a:rPr>
              <a:t>Ước mơ người có tài năng được sử dụng đúng vị trí, không phân biệt thành phần xuất thân</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8ECC3CCD-F59B-C541-8725-06A32DE43F8D}"/>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56478965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amond(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amond(in)">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1600" dirty="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3486618" y="3336610"/>
            <a:ext cx="3566761" cy="1777533"/>
          </a:xfrm>
          <a:prstGeom prst="roundRect">
            <a:avLst>
              <a:gd name="adj" fmla="val 11293"/>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7200" dirty="0" err="1">
                <a:solidFill>
                  <a:srgbClr val="FF0000"/>
                </a:solidFill>
                <a:latin typeface="Times New Roman" pitchFamily="18" charset="0"/>
                <a:ea typeface="微软雅黑" panose="020B0503020204020204" pitchFamily="34" charset="-122"/>
                <a:cs typeface="Times New Roman" pitchFamily="18" charset="0"/>
              </a:rPr>
              <a:t>Tổng</a:t>
            </a:r>
            <a:r>
              <a:rPr lang="en-US" altLang="zh-CN" sz="7200" dirty="0">
                <a:solidFill>
                  <a:srgbClr val="FF0000"/>
                </a:solidFill>
                <a:latin typeface="Times New Roman" pitchFamily="18" charset="0"/>
                <a:ea typeface="微软雅黑" panose="020B0503020204020204" pitchFamily="34" charset="-122"/>
                <a:cs typeface="Times New Roman" pitchFamily="18" charset="0"/>
              </a:rPr>
              <a:t> </a:t>
            </a:r>
            <a:r>
              <a:rPr lang="en-US" altLang="zh-CN" sz="7200" dirty="0" err="1">
                <a:solidFill>
                  <a:srgbClr val="FF0000"/>
                </a:solidFill>
                <a:latin typeface="Times New Roman" pitchFamily="18" charset="0"/>
                <a:ea typeface="微软雅黑" panose="020B0503020204020204" pitchFamily="34" charset="-122"/>
                <a:cs typeface="Times New Roman" pitchFamily="18" charset="0"/>
              </a:rPr>
              <a:t>kết</a:t>
            </a:r>
            <a:endParaRPr lang="zh-CN" altLang="en-US" sz="7200" dirty="0">
              <a:solidFill>
                <a:srgbClr val="FF0000"/>
              </a:solidFill>
              <a:latin typeface="Times New Roman" pitchFamily="18" charset="0"/>
              <a:ea typeface="微软雅黑" panose="020B0503020204020204" pitchFamily="34" charset="-122"/>
              <a:cs typeface="Times New Roman" pitchFamily="18" charset="0"/>
            </a:endParaRPr>
          </a:p>
        </p:txBody>
      </p:sp>
      <p:sp>
        <p:nvSpPr>
          <p:cNvPr id="25" name="MH_Other_2"/>
          <p:cNvSpPr/>
          <p:nvPr>
            <p:custDataLst>
              <p:tags r:id="rId3"/>
            </p:custDataLst>
          </p:nvPr>
        </p:nvSpPr>
        <p:spPr>
          <a:xfrm>
            <a:off x="5025681" y="1408948"/>
            <a:ext cx="891689" cy="8916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5000" dirty="0">
                <a:solidFill>
                  <a:srgbClr val="FF0000"/>
                </a:solidFill>
                <a:ea typeface="微软雅黑" panose="020B0503020204020204" pitchFamily="34" charset="-122"/>
              </a:rPr>
              <a:t>III</a:t>
            </a:r>
            <a:r>
              <a:rPr lang="en-US" altLang="zh-CN" sz="5000" dirty="0">
                <a:solidFill>
                  <a:srgbClr val="FFFFFF"/>
                </a:solidFill>
                <a:ea typeface="微软雅黑" panose="020B0503020204020204" pitchFamily="34" charset="-122"/>
              </a:rPr>
              <a:t>.</a:t>
            </a:r>
            <a:endParaRPr lang="zh-CN" altLang="en-US" sz="50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243223864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A166E920-7344-5940-9F16-C44B2B4B78DA}"/>
              </a:ext>
            </a:extLst>
          </p:cNvPr>
          <p:cNvSpPr/>
          <p:nvPr/>
        </p:nvSpPr>
        <p:spPr>
          <a:xfrm>
            <a:off x="1049079" y="1494183"/>
            <a:ext cx="3889384" cy="808077"/>
          </a:xfrm>
          <a:prstGeom prst="roundRect">
            <a:avLst/>
          </a:prstGeom>
          <a:ln w="381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500" b="1" dirty="0">
                <a:solidFill>
                  <a:srgbClr val="FF0000"/>
                </a:solidFill>
                <a:latin typeface="Times New Roman" panose="02020603050405020304" pitchFamily="18" charset="0"/>
                <a:cs typeface="Times New Roman" panose="02020603050405020304" pitchFamily="18" charset="0"/>
              </a:rPr>
              <a:t>N</a:t>
            </a:r>
            <a:r>
              <a:rPr lang="en-VN" sz="3500" b="1" dirty="0">
                <a:solidFill>
                  <a:srgbClr val="FF0000"/>
                </a:solidFill>
                <a:latin typeface="Times New Roman" panose="02020603050405020304" pitchFamily="18" charset="0"/>
                <a:cs typeface="Times New Roman" panose="02020603050405020304" pitchFamily="18" charset="0"/>
              </a:rPr>
              <a:t>ghệ thuật</a:t>
            </a:r>
          </a:p>
        </p:txBody>
      </p:sp>
      <p:sp>
        <p:nvSpPr>
          <p:cNvPr id="5" name="Rounded Rectangle 4">
            <a:extLst>
              <a:ext uri="{FF2B5EF4-FFF2-40B4-BE49-F238E27FC236}">
                <a16:creationId xmlns:a16="http://schemas.microsoft.com/office/drawing/2014/main" id="{033233E5-9E40-924C-8E37-4BA048B3FC4B}"/>
              </a:ext>
            </a:extLst>
          </p:cNvPr>
          <p:cNvSpPr/>
          <p:nvPr/>
        </p:nvSpPr>
        <p:spPr>
          <a:xfrm>
            <a:off x="6289823" y="1516549"/>
            <a:ext cx="2196950" cy="808077"/>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r"/>
            <a:r>
              <a:rPr lang="en-VN" sz="3500" b="1" dirty="0">
                <a:solidFill>
                  <a:srgbClr val="FF0000"/>
                </a:solidFill>
                <a:latin typeface="Times New Roman" panose="02020603050405020304" pitchFamily="18" charset="0"/>
                <a:cs typeface="Times New Roman" panose="02020603050405020304" pitchFamily="18" charset="0"/>
              </a:rPr>
              <a:t>Nội dung</a:t>
            </a:r>
          </a:p>
        </p:txBody>
      </p:sp>
      <p:sp>
        <p:nvSpPr>
          <p:cNvPr id="14337" name="Rectangle 1"/>
          <p:cNvSpPr>
            <a:spLocks noChangeArrowheads="1"/>
          </p:cNvSpPr>
          <p:nvPr/>
        </p:nvSpPr>
        <p:spPr bwMode="auto">
          <a:xfrm>
            <a:off x="5329994" y="2612330"/>
            <a:ext cx="3244086" cy="344709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defTabSz="1219170" eaLnBrk="0" fontAlgn="base" hangingPunct="0">
              <a:spcBef>
                <a:spcPct val="0"/>
              </a:spcBef>
              <a:spcAft>
                <a:spcPct val="0"/>
              </a:spcAft>
            </a:pPr>
            <a:r>
              <a:rPr lang="vi-VN" sz="2700" i="1" dirty="0">
                <a:latin typeface="Times New Roman" panose="02020603050405020304" pitchFamily="18" charset="0"/>
                <a:ea typeface="Times New Roman" panose="02020603050405020304" pitchFamily="18" charset="0"/>
                <a:cs typeface="Times New Roman" panose="02020603050405020304" pitchFamily="18" charset="0"/>
              </a:rPr>
              <a:t>Thạch Sanh</a:t>
            </a:r>
            <a:r>
              <a:rPr lang="vi-VN" sz="2700" dirty="0">
                <a:latin typeface="Times New Roman" panose="02020603050405020304" pitchFamily="18" charset="0"/>
                <a:ea typeface="Times New Roman" panose="02020603050405020304" pitchFamily="18" charset="0"/>
                <a:cs typeface="Times New Roman" panose="02020603050405020304" pitchFamily="18" charset="0"/>
              </a:rPr>
              <a:t> là truyện cổ tích về người dũng sĩ diệt chằn tinh, đại bàng cứu người bị hại, vạch mặt kẻ vong ân bội nghĩa và chống quân xâm lược.</a:t>
            </a:r>
            <a:endParaRPr lang="vi-VN" sz="2700" i="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
          <p:cNvSpPr>
            <a:spLocks noChangeArrowheads="1"/>
          </p:cNvSpPr>
          <p:nvPr/>
        </p:nvSpPr>
        <p:spPr bwMode="auto">
          <a:xfrm>
            <a:off x="283073" y="2629553"/>
            <a:ext cx="5046921" cy="344709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Kết cấu, cốt truyện mạch lạc, sắp xếp tình tiết khéo léo, hoàn chỉnh.</a:t>
            </a:r>
          </a:p>
          <a:p>
            <a:r>
              <a:rPr lang="vi-VN" sz="2700" dirty="0">
                <a:latin typeface="Times New Roman" panose="02020603050405020304" pitchFamily="18" charset="0"/>
                <a:cs typeface="Times New Roman" panose="02020603050405020304" pitchFamily="18" charset="0"/>
              </a:rPr>
              <a:t>-</a:t>
            </a:r>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Xây dựng hình tượng hai nhân vật đối lập, tương phản hầu như xuyên suốt truyện </a:t>
            </a:r>
            <a:r>
              <a:rPr lang="en-US" sz="2700" dirty="0">
                <a:latin typeface="Times New Roman" panose="02020603050405020304" pitchFamily="18" charset="0"/>
                <a:cs typeface="Times New Roman" panose="02020603050405020304" pitchFamily="18" charset="0"/>
                <a:sym typeface="Wingdings" pitchFamily="2" charset="2"/>
              </a:rPr>
              <a:t></a:t>
            </a:r>
            <a:r>
              <a:rPr lang="vi-VN" sz="2700" dirty="0">
                <a:latin typeface="Times New Roman" panose="02020603050405020304" pitchFamily="18" charset="0"/>
                <a:cs typeface="Times New Roman" panose="02020603050405020304" pitchFamily="18" charset="0"/>
              </a:rPr>
              <a:t> Tạo cho cốt truyện vững chắc, tập trung.</a:t>
            </a:r>
          </a:p>
          <a:p>
            <a:pPr defTabSz="1219170" eaLnBrk="0" fontAlgn="base" hangingPunct="0">
              <a:spcBef>
                <a:spcPct val="0"/>
              </a:spcBef>
              <a:spcAft>
                <a:spcPct val="0"/>
              </a:spcAft>
            </a:pPr>
            <a:r>
              <a:rPr lang="en-US" sz="2700" dirty="0">
                <a:latin typeface="Times New Roman" panose="02020603050405020304" pitchFamily="18" charset="0"/>
                <a:ea typeface="Times New Roman" pitchFamily="18" charset="0"/>
                <a:cs typeface="Times New Roman" panose="02020603050405020304" pitchFamily="18" charset="0"/>
              </a:rPr>
              <a:t>- </a:t>
            </a:r>
            <a:r>
              <a:rPr lang="vi-VN" sz="2700" dirty="0">
                <a:latin typeface="Times New Roman" panose="02020603050405020304" pitchFamily="18" charset="0"/>
                <a:ea typeface="Times New Roman" pitchFamily="18" charset="0"/>
                <a:cs typeface="Times New Roman" panose="02020603050405020304" pitchFamily="18" charset="0"/>
              </a:rPr>
              <a:t>Chi tiết tưởng tượng thần kỳ độc đáo giàu ý nghĩa ....</a:t>
            </a:r>
            <a:endParaRPr lang="vi-VN" sz="3700" dirty="0">
              <a:latin typeface="Times New Roman" panose="02020603050405020304" pitchFamily="18" charset="0"/>
              <a:cs typeface="Times New Roman" panose="02020603050405020304" pitchFamily="18" charset="0"/>
            </a:endParaRPr>
          </a:p>
        </p:txBody>
      </p:sp>
      <p:sp>
        <p:nvSpPr>
          <p:cNvPr id="16" name="Pentagon 15">
            <a:extLst>
              <a:ext uri="{FF2B5EF4-FFF2-40B4-BE49-F238E27FC236}">
                <a16:creationId xmlns:a16="http://schemas.microsoft.com/office/drawing/2014/main" id="{9230028A-C86F-2948-8399-DAF845741A2C}"/>
              </a:ext>
            </a:extLst>
          </p:cNvPr>
          <p:cNvSpPr/>
          <p:nvPr/>
        </p:nvSpPr>
        <p:spPr>
          <a:xfrm>
            <a:off x="1" y="297712"/>
            <a:ext cx="5188688" cy="701748"/>
          </a:xfrm>
          <a:prstGeom prst="homePlate">
            <a:avLst/>
          </a:prstGeom>
          <a:ln w="38100">
            <a:solidFill>
              <a:srgbClr val="9411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solidFill>
                  <a:srgbClr val="941100"/>
                </a:solidFill>
                <a:latin typeface="Times New Roman" panose="02020603050405020304" pitchFamily="18" charset="0"/>
                <a:cs typeface="Times New Roman" panose="02020603050405020304" pitchFamily="18" charset="0"/>
              </a:rPr>
              <a:t>TỔNG KẾT</a:t>
            </a:r>
          </a:p>
        </p:txBody>
      </p:sp>
      <p:pic>
        <p:nvPicPr>
          <p:cNvPr id="17" name="Picture 16" descr="Logo, icon&#10;&#10;Description automatically generated">
            <a:extLst>
              <a:ext uri="{FF2B5EF4-FFF2-40B4-BE49-F238E27FC236}">
                <a16:creationId xmlns:a16="http://schemas.microsoft.com/office/drawing/2014/main" id="{6E5D6FAB-8CFD-4A44-A556-7B38DB0034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979" t="10544" r="34393" b="55038"/>
          <a:stretch/>
        </p:blipFill>
        <p:spPr>
          <a:xfrm>
            <a:off x="5178481" y="1098964"/>
            <a:ext cx="1390661" cy="1513366"/>
          </a:xfrm>
          <a:prstGeom prst="rect">
            <a:avLst/>
          </a:prstGeom>
        </p:spPr>
      </p:pic>
      <p:pic>
        <p:nvPicPr>
          <p:cNvPr id="19" name="Picture 18" descr="Logo, icon&#10;&#10;Description automatically generated">
            <a:extLst>
              <a:ext uri="{FF2B5EF4-FFF2-40B4-BE49-F238E27FC236}">
                <a16:creationId xmlns:a16="http://schemas.microsoft.com/office/drawing/2014/main" id="{9607431F-AFD8-2B4B-BCCC-7EACB1EDC3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860" r="65142" b="55892"/>
          <a:stretch/>
        </p:blipFill>
        <p:spPr>
          <a:xfrm>
            <a:off x="-29147" y="1211624"/>
            <a:ext cx="1532680" cy="1417929"/>
          </a:xfrm>
          <a:prstGeom prst="rect">
            <a:avLst/>
          </a:prstGeom>
        </p:spPr>
      </p:pic>
      <p:sp>
        <p:nvSpPr>
          <p:cNvPr id="22" name="Rectangle 1">
            <a:extLst>
              <a:ext uri="{FF2B5EF4-FFF2-40B4-BE49-F238E27FC236}">
                <a16:creationId xmlns:a16="http://schemas.microsoft.com/office/drawing/2014/main" id="{0AB859F2-AED6-3E4C-B8B7-F94386559A1B}"/>
              </a:ext>
            </a:extLst>
          </p:cNvPr>
          <p:cNvSpPr>
            <a:spLocks noChangeArrowheads="1"/>
          </p:cNvSpPr>
          <p:nvPr/>
        </p:nvSpPr>
        <p:spPr bwMode="auto">
          <a:xfrm>
            <a:off x="9023611" y="2638430"/>
            <a:ext cx="3046800" cy="344709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defTabSz="1219170" eaLnBrk="0" fontAlgn="base" hangingPunct="0">
              <a:spcBef>
                <a:spcPct val="0"/>
              </a:spcBef>
              <a:spcAft>
                <a:spcPct val="0"/>
              </a:spcAft>
            </a:pPr>
            <a:r>
              <a:rPr lang="vi-VN" sz="2700" dirty="0">
                <a:latin typeface="Times New Roman" panose="02020603050405020304" pitchFamily="18" charset="0"/>
                <a:ea typeface="Times New Roman" panose="02020603050405020304" pitchFamily="18" charset="0"/>
                <a:cs typeface="Times New Roman" panose="02020603050405020304" pitchFamily="18" charset="0"/>
              </a:rPr>
              <a:t>Truyện thể hiện ước mơ, niềm tin của nhân dân về công lý xã hội, sự chiến thắng cuối cùng của những con người chính nghĩa lương thiện. </a:t>
            </a:r>
            <a:r>
              <a:rPr lang="vi-VN" sz="2700" i="1" dirty="0">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3" name="Rounded Rectangle 22">
            <a:extLst>
              <a:ext uri="{FF2B5EF4-FFF2-40B4-BE49-F238E27FC236}">
                <a16:creationId xmlns:a16="http://schemas.microsoft.com/office/drawing/2014/main" id="{F3086FE5-6386-4B46-9372-3A44D86E6B6A}"/>
              </a:ext>
            </a:extLst>
          </p:cNvPr>
          <p:cNvSpPr/>
          <p:nvPr/>
        </p:nvSpPr>
        <p:spPr>
          <a:xfrm>
            <a:off x="9371159" y="1494182"/>
            <a:ext cx="2445488" cy="808077"/>
          </a:xfrm>
          <a:prstGeom prst="roundRect">
            <a:avLst/>
          </a:prstGeom>
          <a:ln w="381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b="1" dirty="0">
                <a:solidFill>
                  <a:srgbClr val="FF0000"/>
                </a:solidFill>
                <a:latin typeface="Times New Roman" panose="02020603050405020304" pitchFamily="18" charset="0"/>
                <a:cs typeface="Times New Roman" panose="02020603050405020304" pitchFamily="18" charset="0"/>
              </a:rPr>
              <a:t>Ý nghĩa</a:t>
            </a:r>
          </a:p>
        </p:txBody>
      </p:sp>
      <p:pic>
        <p:nvPicPr>
          <p:cNvPr id="7" name="Picture 6" descr="Logo, icon&#10;&#10;Description automatically generated">
            <a:extLst>
              <a:ext uri="{FF2B5EF4-FFF2-40B4-BE49-F238E27FC236}">
                <a16:creationId xmlns:a16="http://schemas.microsoft.com/office/drawing/2014/main" id="{95A2D371-3BCA-694C-8FA4-2E7CB1D442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566" t="13288" b="55416"/>
          <a:stretch/>
        </p:blipFill>
        <p:spPr>
          <a:xfrm>
            <a:off x="8675828" y="1271417"/>
            <a:ext cx="1390662" cy="1228252"/>
          </a:xfrm>
          <a:prstGeom prst="rect">
            <a:avLst/>
          </a:prstGeom>
        </p:spPr>
      </p:pic>
    </p:spTree>
    <p:extLst>
      <p:ext uri="{BB962C8B-B14F-4D97-AF65-F5344CB8AC3E}">
        <p14:creationId xmlns:p14="http://schemas.microsoft.com/office/powerpoint/2010/main" val="97549805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heckerboard(across)">
                                      <p:cBhvr>
                                        <p:cTn id="10" dur="500"/>
                                        <p:tgtEl>
                                          <p:spTgt spid="2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heckerboard(across)">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heckerboard(across)">
                                      <p:cBhvr>
                                        <p:cTn id="18" dur="500"/>
                                        <p:tgtEl>
                                          <p:spTgt spid="1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4337"/>
                                        </p:tgtEl>
                                        <p:attrNameLst>
                                          <p:attrName>style.visibility</p:attrName>
                                        </p:attrNameLst>
                                      </p:cBhvr>
                                      <p:to>
                                        <p:strVal val="visible"/>
                                      </p:to>
                                    </p:set>
                                    <p:animEffect transition="in" filter="checkerboard(across)">
                                      <p:cBhvr>
                                        <p:cTn id="24" dur="500"/>
                                        <p:tgtEl>
                                          <p:spTgt spid="1433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heckerboard(across)">
                                      <p:cBhvr>
                                        <p:cTn id="32" dur="500"/>
                                        <p:tgtEl>
                                          <p:spTgt spid="23"/>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heckerboard(across)">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animBg="1"/>
      <p:bldP spid="14337" grpId="0"/>
      <p:bldP spid="18" grpId="0"/>
      <p:bldP spid="22"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79863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ea typeface="Tahoma" panose="020B0604030504040204" pitchFamily="34" charset="0"/>
                <a:cs typeface="Times New Roman" pitchFamily="18" charset="0"/>
              </a:rPr>
              <a:t>Ông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tổ</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của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Việt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 </a:t>
            </a:r>
          </a:p>
          <a:p>
            <a:pPr algn="ctr"/>
            <a:r>
              <a:rPr lang="en-US" sz="3200" dirty="0">
                <a:solidFill>
                  <a:schemeClr val="tx1"/>
                </a:solidFill>
                <a:latin typeface="Times New Roman" pitchFamily="18" charset="0"/>
                <a:ea typeface="Tahoma" panose="020B0604030504040204" pitchFamily="34" charset="0"/>
                <a:cs typeface="Times New Roman" pitchFamily="18" charset="0"/>
              </a:rPr>
              <a:t>(7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536406321"/>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1600" dirty="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3025274" y="3297006"/>
            <a:ext cx="4031505"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7200" dirty="0" err="1">
                <a:solidFill>
                  <a:srgbClr val="FFFFFF"/>
                </a:solidFill>
                <a:latin typeface="Times New Roman" pitchFamily="18" charset="0"/>
                <a:ea typeface="微软雅黑" panose="020B0503020204020204" pitchFamily="34" charset="-122"/>
                <a:cs typeface="Times New Roman" pitchFamily="18" charset="0"/>
              </a:rPr>
              <a:t>Luyện</a:t>
            </a:r>
            <a:r>
              <a:rPr lang="en-US" altLang="zh-CN" sz="7200" dirty="0">
                <a:solidFill>
                  <a:srgbClr val="FFFFFF"/>
                </a:solidFill>
                <a:latin typeface="Times New Roman" pitchFamily="18" charset="0"/>
                <a:ea typeface="微软雅黑" panose="020B0503020204020204" pitchFamily="34" charset="-122"/>
                <a:cs typeface="Times New Roman" pitchFamily="18" charset="0"/>
              </a:rPr>
              <a:t> </a:t>
            </a:r>
            <a:r>
              <a:rPr lang="en-US" altLang="zh-CN" sz="7200" dirty="0" err="1">
                <a:solidFill>
                  <a:srgbClr val="FFFFFF"/>
                </a:solidFill>
                <a:latin typeface="Times New Roman" pitchFamily="18" charset="0"/>
                <a:ea typeface="微软雅黑" panose="020B0503020204020204" pitchFamily="34" charset="-122"/>
                <a:cs typeface="Times New Roman" pitchFamily="18" charset="0"/>
              </a:rPr>
              <a:t>tập</a:t>
            </a:r>
            <a:endParaRPr lang="zh-CN" altLang="en-US" sz="7200" dirty="0">
              <a:solidFill>
                <a:srgbClr val="FFFFFF"/>
              </a:solidFill>
              <a:latin typeface="Times New Roman" pitchFamily="18" charset="0"/>
              <a:ea typeface="微软雅黑" panose="020B0503020204020204" pitchFamily="34" charset="-122"/>
              <a:cs typeface="Times New Roman" pitchFamily="18" charset="0"/>
            </a:endParaRPr>
          </a:p>
        </p:txBody>
      </p:sp>
      <p:sp>
        <p:nvSpPr>
          <p:cNvPr id="25" name="MH_Other_2"/>
          <p:cNvSpPr/>
          <p:nvPr>
            <p:custDataLst>
              <p:tags r:id="rId3"/>
            </p:custDataLst>
          </p:nvPr>
        </p:nvSpPr>
        <p:spPr>
          <a:xfrm>
            <a:off x="5025681" y="1408948"/>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4300" dirty="0">
                <a:solidFill>
                  <a:srgbClr val="FFFFFF"/>
                </a:solidFill>
                <a:ea typeface="微软雅黑" panose="020B0503020204020204" pitchFamily="34" charset="-122"/>
              </a:rPr>
              <a:t>IV.</a:t>
            </a:r>
            <a:endParaRPr lang="zh-CN" altLang="en-US" sz="43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3580506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graphicFrame>
        <p:nvGraphicFramePr>
          <p:cNvPr id="5" name="Table 4">
            <a:extLst>
              <a:ext uri="{FF2B5EF4-FFF2-40B4-BE49-F238E27FC236}">
                <a16:creationId xmlns:a16="http://schemas.microsoft.com/office/drawing/2014/main" id="{0570D120-EE82-CE48-B864-C05B13E1DE6A}"/>
              </a:ext>
            </a:extLst>
          </p:cNvPr>
          <p:cNvGraphicFramePr>
            <a:graphicFrameLocks noGrp="1"/>
          </p:cNvGraphicFramePr>
          <p:nvPr/>
        </p:nvGraphicFramePr>
        <p:xfrm>
          <a:off x="146304" y="1017548"/>
          <a:ext cx="11667744" cy="5643372"/>
        </p:xfrm>
        <a:graphic>
          <a:graphicData uri="http://schemas.openxmlformats.org/drawingml/2006/table">
            <a:tbl>
              <a:tblPr firstRow="1" firstCol="1" bandRow="1">
                <a:tableStyleId>{00A15C55-8517-42AA-B614-E9B94910E393}</a:tableStyleId>
              </a:tblPr>
              <a:tblGrid>
                <a:gridCol w="5833872">
                  <a:extLst>
                    <a:ext uri="{9D8B030D-6E8A-4147-A177-3AD203B41FA5}">
                      <a16:colId xmlns:a16="http://schemas.microsoft.com/office/drawing/2014/main" val="4194489529"/>
                    </a:ext>
                  </a:extLst>
                </a:gridCol>
                <a:gridCol w="5833872">
                  <a:extLst>
                    <a:ext uri="{9D8B030D-6E8A-4147-A177-3AD203B41FA5}">
                      <a16:colId xmlns:a16="http://schemas.microsoft.com/office/drawing/2014/main" val="2352407105"/>
                    </a:ext>
                  </a:extLst>
                </a:gridCol>
              </a:tblGrid>
              <a:tr h="1039261">
                <a:tc gridSpan="2">
                  <a:txBody>
                    <a:bodyPr/>
                    <a:lstStyle/>
                    <a:p>
                      <a:pPr algn="ctr">
                        <a:lnSpc>
                          <a:spcPct val="115000"/>
                        </a:lnSpc>
                      </a:pPr>
                      <a:r>
                        <a:rPr lang="vi-VN" sz="2300" dirty="0">
                          <a:solidFill>
                            <a:schemeClr val="tx1"/>
                          </a:solidFill>
                          <a:effectLst/>
                          <a:latin typeface="Times New Roman" panose="02020603050405020304" pitchFamily="18" charset="0"/>
                          <a:cs typeface="Times New Roman" panose="02020603050405020304" pitchFamily="18" charset="0"/>
                        </a:rPr>
                        <a:t>PHIẾU BÀI TẬP</a:t>
                      </a:r>
                      <a:endParaRPr lang="en-VN" sz="23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pPr>
                      <a:r>
                        <a:rPr lang="vi-VN" sz="2300" dirty="0">
                          <a:solidFill>
                            <a:schemeClr val="tx1"/>
                          </a:solidFill>
                          <a:effectLst/>
                          <a:latin typeface="Times New Roman" panose="02020603050405020304" pitchFamily="18" charset="0"/>
                          <a:cs typeface="Times New Roman" panose="02020603050405020304" pitchFamily="18" charset="0"/>
                        </a:rPr>
                        <a:t>Họ và tên HS:</a:t>
                      </a:r>
                      <a:endParaRPr lang="en-VN" sz="23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pPr>
                      <a:r>
                        <a:rPr lang="vi-VN" sz="2300" dirty="0">
                          <a:solidFill>
                            <a:schemeClr val="tx1"/>
                          </a:solidFill>
                          <a:effectLst/>
                          <a:latin typeface="Times New Roman" panose="02020603050405020304" pitchFamily="18" charset="0"/>
                          <a:cs typeface="Times New Roman" panose="02020603050405020304" pitchFamily="18" charset="0"/>
                        </a:rPr>
                        <a:t>Nhiệm vụ: Đọc lại truyền thuyết “Thánh Gióng”, truyện cổ tích “Thạch Sanh” và thực hiện các nội dung bên dưới:</a:t>
                      </a:r>
                      <a:endParaRPr lang="en-VN" sz="2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accent6">
                        <a:lumMod val="20000"/>
                        <a:lumOff val="80000"/>
                      </a:schemeClr>
                    </a:solidFill>
                  </a:tcPr>
                </a:tc>
                <a:tc hMerge="1">
                  <a:txBody>
                    <a:bodyPr/>
                    <a:lstStyle/>
                    <a:p>
                      <a:endParaRPr lang="en-VN"/>
                    </a:p>
                  </a:txBody>
                  <a:tcPr/>
                </a:tc>
                <a:extLst>
                  <a:ext uri="{0D108BD9-81ED-4DB2-BD59-A6C34878D82A}">
                    <a16:rowId xmlns:a16="http://schemas.microsoft.com/office/drawing/2014/main" val="1459016527"/>
                  </a:ext>
                </a:extLst>
              </a:tr>
              <a:tr h="616778">
                <a:tc>
                  <a:txBody>
                    <a:bodyPr/>
                    <a:lstStyle/>
                    <a:p>
                      <a:pPr algn="just">
                        <a:lnSpc>
                          <a:spcPct val="115000"/>
                        </a:lnSpc>
                      </a:pPr>
                      <a:r>
                        <a:rPr lang="vi-VN" sz="2300" dirty="0">
                          <a:solidFill>
                            <a:schemeClr val="tx1"/>
                          </a:solidFill>
                          <a:effectLst/>
                          <a:latin typeface="Times New Roman" panose="02020603050405020304" pitchFamily="18" charset="0"/>
                          <a:cs typeface="Times New Roman" panose="02020603050405020304" pitchFamily="18" charset="0"/>
                        </a:rPr>
                        <a:t>1. So sánh sự giống và khác nhau giữa truyền thuyết và cổ tích?</a:t>
                      </a:r>
                      <a:endParaRPr lang="en-VN" sz="2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just">
                        <a:lnSpc>
                          <a:spcPct val="115000"/>
                        </a:lnSpc>
                      </a:pPr>
                      <a:r>
                        <a:rPr lang="nl-NL" sz="2300" dirty="0">
                          <a:solidFill>
                            <a:schemeClr val="tx1"/>
                          </a:solidFill>
                          <a:effectLst/>
                          <a:latin typeface="Times New Roman" panose="02020603050405020304" pitchFamily="18" charset="0"/>
                          <a:cs typeface="Times New Roman" panose="02020603050405020304" pitchFamily="18" charset="0"/>
                        </a:rPr>
                        <a:t> </a:t>
                      </a:r>
                      <a:endParaRPr lang="en-VN" sz="2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36333276"/>
                  </a:ext>
                </a:extLst>
              </a:tr>
              <a:tr h="616778">
                <a:tc>
                  <a:txBody>
                    <a:bodyPr/>
                    <a:lstStyle/>
                    <a:p>
                      <a:pPr algn="just">
                        <a:lnSpc>
                          <a:spcPct val="115000"/>
                        </a:lnSpc>
                      </a:pPr>
                      <a:r>
                        <a:rPr lang="vi-VN" sz="2300">
                          <a:solidFill>
                            <a:schemeClr val="tx1"/>
                          </a:solidFill>
                          <a:effectLst/>
                          <a:latin typeface="Times New Roman" panose="02020603050405020304" pitchFamily="18" charset="0"/>
                          <a:cs typeface="Times New Roman" panose="02020603050405020304" pitchFamily="18" charset="0"/>
                        </a:rPr>
                        <a:t>2. Sự ra đời của Thánh Gióng và Thạch Sanh có gì giống nhau?</a:t>
                      </a:r>
                      <a:endParaRPr lang="en-VN" sz="2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just">
                        <a:lnSpc>
                          <a:spcPct val="115000"/>
                        </a:lnSpc>
                      </a:pPr>
                      <a:r>
                        <a:rPr lang="nl-NL" sz="2300">
                          <a:solidFill>
                            <a:schemeClr val="tx1"/>
                          </a:solidFill>
                          <a:effectLst/>
                          <a:latin typeface="Times New Roman" panose="02020603050405020304" pitchFamily="18" charset="0"/>
                          <a:cs typeface="Times New Roman" panose="02020603050405020304" pitchFamily="18" charset="0"/>
                        </a:rPr>
                        <a:t> </a:t>
                      </a:r>
                      <a:endParaRPr lang="en-VN" sz="2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199848560"/>
                  </a:ext>
                </a:extLst>
              </a:tr>
              <a:tr h="1039261">
                <a:tc>
                  <a:txBody>
                    <a:bodyPr/>
                    <a:lstStyle/>
                    <a:p>
                      <a:pPr algn="just">
                        <a:lnSpc>
                          <a:spcPct val="115000"/>
                        </a:lnSpc>
                      </a:pPr>
                      <a:r>
                        <a:rPr lang="vi-VN" sz="2300">
                          <a:solidFill>
                            <a:schemeClr val="tx1"/>
                          </a:solidFill>
                          <a:effectLst/>
                          <a:latin typeface="Times New Roman" panose="02020603050405020304" pitchFamily="18" charset="0"/>
                          <a:cs typeface="Times New Roman" panose="02020603050405020304" pitchFamily="18" charset="0"/>
                        </a:rPr>
                        <a:t>3. Kể về sự ra đời và lớn lên của Thánh Gióng và Thạch Sanh như vậy, theo em, nhân dân ta muốn thể hiện điều gì?</a:t>
                      </a:r>
                      <a:endParaRPr lang="en-VN" sz="2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just">
                        <a:lnSpc>
                          <a:spcPct val="115000"/>
                        </a:lnSpc>
                      </a:pPr>
                      <a:r>
                        <a:rPr lang="nl-NL" sz="2300">
                          <a:solidFill>
                            <a:schemeClr val="tx1"/>
                          </a:solidFill>
                          <a:effectLst/>
                          <a:latin typeface="Times New Roman" panose="02020603050405020304" pitchFamily="18" charset="0"/>
                          <a:cs typeface="Times New Roman" panose="02020603050405020304" pitchFamily="18" charset="0"/>
                        </a:rPr>
                        <a:t> </a:t>
                      </a:r>
                      <a:endParaRPr lang="en-VN" sz="2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617832349"/>
                  </a:ext>
                </a:extLst>
              </a:tr>
              <a:tr h="1039261">
                <a:tc>
                  <a:txBody>
                    <a:bodyPr/>
                    <a:lstStyle/>
                    <a:p>
                      <a:pPr algn="just">
                        <a:lnSpc>
                          <a:spcPct val="115000"/>
                        </a:lnSpc>
                      </a:pPr>
                      <a:r>
                        <a:rPr lang="vi-VN" sz="2300" dirty="0">
                          <a:solidFill>
                            <a:schemeClr val="tx1"/>
                          </a:solidFill>
                          <a:effectLst/>
                          <a:latin typeface="Times New Roman" panose="02020603050405020304" pitchFamily="18" charset="0"/>
                          <a:cs typeface="Times New Roman" panose="02020603050405020304" pitchFamily="18" charset="0"/>
                        </a:rPr>
                        <a:t>4. </a:t>
                      </a:r>
                      <a:r>
                        <a:rPr lang="en-US" sz="2300" dirty="0" err="1">
                          <a:solidFill>
                            <a:schemeClr val="tx1"/>
                          </a:solidFill>
                          <a:effectLst/>
                          <a:latin typeface="Times New Roman" panose="02020603050405020304" pitchFamily="18" charset="0"/>
                          <a:cs typeface="Times New Roman" panose="02020603050405020304" pitchFamily="18" charset="0"/>
                        </a:rPr>
                        <a:t>Truyện</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cổ</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tích</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thường</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có</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cách</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kết</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thúc</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như</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thế</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nào</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Cách</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khết</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thúc</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ấy</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thể</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hiện</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ước</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mơ</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gì</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của</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người</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dân</a:t>
                      </a:r>
                      <a:r>
                        <a:rPr lang="en-US" sz="2300" dirty="0">
                          <a:solidFill>
                            <a:schemeClr val="tx1"/>
                          </a:solidFill>
                          <a:effectLst/>
                          <a:latin typeface="Times New Roman" panose="02020603050405020304" pitchFamily="18" charset="0"/>
                          <a:cs typeface="Times New Roman" panose="02020603050405020304" pitchFamily="18" charset="0"/>
                        </a:rPr>
                        <a:t> </a:t>
                      </a:r>
                      <a:r>
                        <a:rPr lang="en-US" sz="2300" dirty="0" err="1">
                          <a:solidFill>
                            <a:schemeClr val="tx1"/>
                          </a:solidFill>
                          <a:effectLst/>
                          <a:latin typeface="Times New Roman" panose="02020603050405020304" pitchFamily="18" charset="0"/>
                          <a:cs typeface="Times New Roman" panose="02020603050405020304" pitchFamily="18" charset="0"/>
                        </a:rPr>
                        <a:t>Việt</a:t>
                      </a:r>
                      <a:r>
                        <a:rPr lang="en-US" sz="2300" dirty="0">
                          <a:solidFill>
                            <a:schemeClr val="tx1"/>
                          </a:solidFill>
                          <a:effectLst/>
                          <a:latin typeface="Times New Roman" panose="02020603050405020304" pitchFamily="18" charset="0"/>
                          <a:cs typeface="Times New Roman" panose="02020603050405020304" pitchFamily="18" charset="0"/>
                        </a:rPr>
                        <a:t> Nam </a:t>
                      </a:r>
                      <a:r>
                        <a:rPr lang="en-US" sz="2300" dirty="0" err="1">
                          <a:solidFill>
                            <a:schemeClr val="tx1"/>
                          </a:solidFill>
                          <a:effectLst/>
                          <a:latin typeface="Times New Roman" panose="02020603050405020304" pitchFamily="18" charset="0"/>
                          <a:cs typeface="Times New Roman" panose="02020603050405020304" pitchFamily="18" charset="0"/>
                        </a:rPr>
                        <a:t>xưa</a:t>
                      </a:r>
                      <a:r>
                        <a:rPr lang="en-US" sz="2300" dirty="0">
                          <a:solidFill>
                            <a:schemeClr val="tx1"/>
                          </a:solidFill>
                          <a:effectLst/>
                          <a:latin typeface="Times New Roman" panose="02020603050405020304" pitchFamily="18" charset="0"/>
                          <a:cs typeface="Times New Roman" panose="02020603050405020304" pitchFamily="18" charset="0"/>
                        </a:rPr>
                        <a:t>?</a:t>
                      </a:r>
                      <a:endParaRPr lang="en-VN" sz="2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just">
                        <a:lnSpc>
                          <a:spcPct val="115000"/>
                        </a:lnSpc>
                      </a:pPr>
                      <a:r>
                        <a:rPr lang="nl-NL" sz="2300" dirty="0">
                          <a:solidFill>
                            <a:schemeClr val="tx1"/>
                          </a:solidFill>
                          <a:effectLst/>
                          <a:latin typeface="Times New Roman" panose="02020603050405020304" pitchFamily="18" charset="0"/>
                          <a:cs typeface="Times New Roman" panose="02020603050405020304" pitchFamily="18" charset="0"/>
                        </a:rPr>
                        <a:t> </a:t>
                      </a:r>
                      <a:endParaRPr lang="en-VN" sz="2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043" marR="59043" marT="0" marB="0">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945452427"/>
                  </a:ext>
                </a:extLst>
              </a:tr>
            </a:tbl>
          </a:graphicData>
        </a:graphic>
      </p:graphicFrame>
      <p:sp>
        <p:nvSpPr>
          <p:cNvPr id="10" name="Rounded Rectangle 9">
            <a:extLst>
              <a:ext uri="{FF2B5EF4-FFF2-40B4-BE49-F238E27FC236}">
                <a16:creationId xmlns:a16="http://schemas.microsoft.com/office/drawing/2014/main" id="{E24D73D9-5F2F-BD4F-8006-2EB685948237}"/>
              </a:ext>
            </a:extLst>
          </p:cNvPr>
          <p:cNvSpPr/>
          <p:nvPr/>
        </p:nvSpPr>
        <p:spPr>
          <a:xfrm>
            <a:off x="3686690" y="65406"/>
            <a:ext cx="4857945" cy="808077"/>
          </a:xfrm>
          <a:prstGeom prst="roundRect">
            <a:avLst/>
          </a:prstGeom>
          <a:solidFill>
            <a:srgbClr val="009051"/>
          </a:solid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b"/>
          <a:lstStyle/>
          <a:p>
            <a:pPr algn="ctr"/>
            <a:r>
              <a:rPr lang="vi-VN" sz="3200" b="1" dirty="0">
                <a:solidFill>
                  <a:schemeClr val="bg1"/>
                </a:solidFill>
                <a:latin typeface="+mj-lt"/>
                <a:cs typeface="#9Slide03 Arima Madurai Bold" pitchFamily="2" charset="77"/>
              </a:rPr>
              <a:t>THẢO LUẬN CẶP ĐÔI</a:t>
            </a:r>
            <a:endParaRPr lang="en-VN" sz="3200" b="1" dirty="0">
              <a:solidFill>
                <a:schemeClr val="bg1"/>
              </a:solidFill>
              <a:latin typeface="+mj-lt"/>
              <a:cs typeface="#9Slide03 Arima Madurai Bold" pitchFamily="2" charset="77"/>
            </a:endParaRPr>
          </a:p>
        </p:txBody>
      </p:sp>
      <p:pic>
        <p:nvPicPr>
          <p:cNvPr id="7" name="Picture 6" descr="A picture containing toy&#10;&#10;Description automatically generated">
            <a:extLst>
              <a:ext uri="{FF2B5EF4-FFF2-40B4-BE49-F238E27FC236}">
                <a16:creationId xmlns:a16="http://schemas.microsoft.com/office/drawing/2014/main" id="{411F4618-8E69-FD4F-B4F5-AE6BC40469A3}"/>
              </a:ext>
            </a:extLst>
          </p:cNvPr>
          <p:cNvPicPr>
            <a:picLocks noChangeAspect="1"/>
          </p:cNvPicPr>
          <p:nvPr/>
        </p:nvPicPr>
        <p:blipFill rotWithShape="1">
          <a:blip r:embed="rId4">
            <a:extLst>
              <a:ext uri="{28A0092B-C50C-407E-A947-70E740481C1C}">
                <a14:useLocalDpi xmlns:a14="http://schemas.microsoft.com/office/drawing/2010/main" val="0"/>
              </a:ext>
            </a:extLst>
          </a:blip>
          <a:srcRect b="35879"/>
          <a:stretch/>
        </p:blipFill>
        <p:spPr>
          <a:xfrm>
            <a:off x="1568058" y="-389508"/>
            <a:ext cx="2082056" cy="1335024"/>
          </a:xfrm>
          <a:prstGeom prst="rect">
            <a:avLst/>
          </a:prstGeom>
        </p:spPr>
      </p:pic>
    </p:spTree>
    <p:extLst>
      <p:ext uri="{BB962C8B-B14F-4D97-AF65-F5344CB8AC3E}">
        <p14:creationId xmlns:p14="http://schemas.microsoft.com/office/powerpoint/2010/main" val="25881111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3" descr="D:\GIAO AN 2018\GAME PP\08 Cu Cai Khong Lo (5 cau)\HinhAnh\66643296_397698837756549_8786211599540027392_n.jpg"/>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371114" y="3766458"/>
            <a:ext cx="2143734" cy="30915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5" action="ppaction://hlinksldjump"/>
          </p:cNvPr>
          <p:cNvSpPr txBox="1"/>
          <p:nvPr/>
        </p:nvSpPr>
        <p:spPr>
          <a:xfrm>
            <a:off x="8872842" y="4068061"/>
            <a:ext cx="1300163" cy="369332"/>
          </a:xfrm>
          <a:prstGeom prst="rect">
            <a:avLst/>
          </a:prstGeom>
          <a:noFill/>
        </p:spPr>
        <p:txBody>
          <a:bodyPr wrap="square" rtlCol="0">
            <a:spAutoFit/>
          </a:bodyPr>
          <a:lstStyle/>
          <a:p>
            <a:pPr algn="ctr"/>
            <a:r>
              <a:rPr lang="en-US" b="1" i="1" dirty="0" err="1">
                <a:solidFill>
                  <a:srgbClr val="FF0000"/>
                </a:solidFill>
              </a:rPr>
              <a:t>Bắt</a:t>
            </a:r>
            <a:r>
              <a:rPr lang="en-US" b="1" i="1" dirty="0">
                <a:solidFill>
                  <a:srgbClr val="FF0000"/>
                </a:solidFill>
              </a:rPr>
              <a:t> </a:t>
            </a:r>
            <a:r>
              <a:rPr lang="en-US" b="1" i="1" dirty="0" err="1">
                <a:solidFill>
                  <a:srgbClr val="FF0000"/>
                </a:solidFill>
              </a:rPr>
              <a:t>đầu</a:t>
            </a:r>
            <a:endParaRPr lang="en-US" b="1" i="1" dirty="0">
              <a:solidFill>
                <a:srgbClr val="FF0000"/>
              </a:solidFill>
            </a:endParaRPr>
          </a:p>
        </p:txBody>
      </p:sp>
      <p:sp>
        <p:nvSpPr>
          <p:cNvPr id="7" name="TextBox 6">
            <a:hlinkClick r:id="rId6" action="ppaction://hlinksldjump"/>
          </p:cNvPr>
          <p:cNvSpPr txBox="1"/>
          <p:nvPr/>
        </p:nvSpPr>
        <p:spPr>
          <a:xfrm>
            <a:off x="8872842" y="4574856"/>
            <a:ext cx="1300163" cy="369332"/>
          </a:xfrm>
          <a:prstGeom prst="rect">
            <a:avLst/>
          </a:prstGeom>
          <a:noFill/>
        </p:spPr>
        <p:txBody>
          <a:bodyPr wrap="square" rtlCol="0">
            <a:spAutoFit/>
          </a:bodyPr>
          <a:lstStyle/>
          <a:p>
            <a:pPr algn="ctr"/>
            <a:r>
              <a:rPr lang="en-US" b="1" i="1">
                <a:solidFill>
                  <a:srgbClr val="FF0000"/>
                </a:solidFill>
              </a:rPr>
              <a:t>Giới thiệu</a:t>
            </a:r>
          </a:p>
        </p:txBody>
      </p:sp>
      <p:sp>
        <p:nvSpPr>
          <p:cNvPr id="8" name="TextBox 7">
            <a:hlinkClick r:id="rId7" action="ppaction://hlinksldjump"/>
          </p:cNvPr>
          <p:cNvSpPr txBox="1"/>
          <p:nvPr/>
        </p:nvSpPr>
        <p:spPr>
          <a:xfrm>
            <a:off x="8792900" y="5189225"/>
            <a:ext cx="1300163" cy="369332"/>
          </a:xfrm>
          <a:prstGeom prst="rect">
            <a:avLst/>
          </a:prstGeom>
          <a:noFill/>
        </p:spPr>
        <p:txBody>
          <a:bodyPr wrap="square" rtlCol="0">
            <a:spAutoFit/>
          </a:bodyPr>
          <a:lstStyle/>
          <a:p>
            <a:pPr algn="ctr"/>
            <a:r>
              <a:rPr lang="en-US" b="1" i="1">
                <a:solidFill>
                  <a:srgbClr val="FF0000"/>
                </a:solidFill>
              </a:rPr>
              <a:t>Thoát</a:t>
            </a:r>
          </a:p>
        </p:txBody>
      </p:sp>
      <p:sp>
        <p:nvSpPr>
          <p:cNvPr id="2" name="TextBox 1"/>
          <p:cNvSpPr txBox="1"/>
          <p:nvPr/>
        </p:nvSpPr>
        <p:spPr>
          <a:xfrm>
            <a:off x="1694542" y="5483495"/>
            <a:ext cx="7229100" cy="830997"/>
          </a:xfrm>
          <a:prstGeom prst="rect">
            <a:avLst/>
          </a:prstGeom>
          <a:noFill/>
        </p:spPr>
        <p:txBody>
          <a:bodyPr wrap="square" rtlCol="0">
            <a:spAutoFit/>
          </a:bodyPr>
          <a:lstStyle/>
          <a:p>
            <a:pPr algn="ctr"/>
            <a:r>
              <a:rPr lang="en-US" sz="4800" b="1">
                <a:solidFill>
                  <a:srgbClr val="FFFF00"/>
                </a:solidFill>
                <a:latin typeface="Times New Roman" panose="02020603050405020304" pitchFamily="18" charset="0"/>
                <a:cs typeface="Times New Roman" panose="02020603050405020304" pitchFamily="18" charset="0"/>
              </a:rPr>
              <a:t>GIẢI CỨU CÔNG CHÚA</a:t>
            </a:r>
            <a:endParaRPr lang="vi-VN" sz="4800" b="1">
              <a:solidFill>
                <a:srgbClr val="FFFF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9D9317C-D6E6-AE49-A660-98E37116D340}"/>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58289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chemeClr val="bg1"/>
                                        </p:clrVal>
                                      </p:to>
                                    </p:set>
                                    <p:set>
                                      <p:cBhvr>
                                        <p:cTn id="7" dur="500" fill="hold"/>
                                        <p:tgtEl>
                                          <p:spTgt spid="2"/>
                                        </p:tgtEl>
                                        <p:attrNameLst>
                                          <p:attrName>fillcolor</p:attrName>
                                        </p:attrNameLst>
                                      </p:cBhvr>
                                      <p:to>
                                        <p:clrVal>
                                          <a:schemeClr val="bg1"/>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A waterfall in a forest&#10;&#10;Description automatically generated with medium confidence">
            <a:extLst>
              <a:ext uri="{FF2B5EF4-FFF2-40B4-BE49-F238E27FC236}">
                <a16:creationId xmlns:a16="http://schemas.microsoft.com/office/drawing/2014/main" id="{D9E04D48-64AE-394E-8E95-6AD031D16B1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sp>
        <p:nvSpPr>
          <p:cNvPr id="2" name="Title 1"/>
          <p:cNvSpPr>
            <a:spLocks noGrp="1"/>
          </p:cNvSpPr>
          <p:nvPr>
            <p:ph type="title"/>
          </p:nvPr>
        </p:nvSpPr>
        <p:spPr>
          <a:xfrm>
            <a:off x="4359727" y="481574"/>
            <a:ext cx="3472543" cy="820580"/>
          </a:xfrm>
        </p:spPr>
        <p:txBody>
          <a:bodyPr>
            <a:normAutofit fontScale="90000"/>
          </a:bodyPr>
          <a:lstStyle/>
          <a:p>
            <a:pPr algn="ctr"/>
            <a:r>
              <a:rPr lang="en-US" sz="4500" b="1" dirty="0">
                <a:solidFill>
                  <a:schemeClr val="bg1"/>
                </a:solidFill>
                <a:latin typeface="Times New Roman" panose="02020603050405020304" pitchFamily="18" charset="0"/>
                <a:cs typeface="Times New Roman" panose="02020603050405020304" pitchFamily="18" charset="0"/>
              </a:rPr>
              <a:t>GIỚI THIỆU</a:t>
            </a:r>
            <a:endParaRPr lang="vi-VN" sz="45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53143" y="1334865"/>
            <a:ext cx="11093379" cy="5142190"/>
          </a:xfrm>
        </p:spPr>
        <p:txBody>
          <a:bodyPr>
            <a:noAutofit/>
          </a:bodyPr>
          <a:lstStyle/>
          <a:p>
            <a:r>
              <a:rPr lang="en-US" sz="3500" dirty="0">
                <a:solidFill>
                  <a:schemeClr val="bg1"/>
                </a:solidFill>
                <a:latin typeface="Times New Roman" panose="02020603050405020304" pitchFamily="18" charset="0"/>
                <a:cs typeface="Times New Roman" panose="02020603050405020304" pitchFamily="18" charset="0"/>
              </a:rPr>
              <a:t>Sau </a:t>
            </a:r>
            <a:r>
              <a:rPr lang="en-US" sz="3500" dirty="0" err="1">
                <a:solidFill>
                  <a:schemeClr val="bg1"/>
                </a:solidFill>
                <a:latin typeface="Times New Roman" panose="02020603050405020304" pitchFamily="18" charset="0"/>
                <a:cs typeface="Times New Roman" panose="02020603050405020304" pitchFamily="18" charset="0"/>
              </a:rPr>
              <a:t>khi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bị</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bàng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bắt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được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công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chúa</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Thạch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cùng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là</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Lý</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Thông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tìm</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được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đến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chỗ</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ở</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của</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quái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vật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là</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một</a:t>
            </a:r>
            <a:r>
              <a:rPr lang="en-US" sz="3500" dirty="0">
                <a:solidFill>
                  <a:schemeClr val="bg1"/>
                </a:solidFill>
                <a:latin typeface="Times New Roman" panose="02020603050405020304" pitchFamily="18" charset="0"/>
                <a:cs typeface="Times New Roman" panose="02020603050405020304" pitchFamily="18" charset="0"/>
              </a:rPr>
              <a:t> hang </a:t>
            </a:r>
            <a:r>
              <a:rPr lang="en-US" sz="3500" dirty="0" err="1">
                <a:solidFill>
                  <a:schemeClr val="bg1"/>
                </a:solidFill>
                <a:latin typeface="Times New Roman" panose="02020603050405020304" pitchFamily="18" charset="0"/>
                <a:cs typeface="Times New Roman" panose="02020603050405020304" pitchFamily="18" charset="0"/>
              </a:rPr>
              <a:t>sâu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không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đáy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Lúc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này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Thạch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tình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nguyện</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buộc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dây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ở</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lưng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cho</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người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dòng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xuống</a:t>
            </a:r>
            <a:r>
              <a:rPr lang="en-US" sz="3500" dirty="0">
                <a:solidFill>
                  <a:schemeClr val="bg1"/>
                </a:solidFill>
                <a:latin typeface="Times New Roman" panose="02020603050405020304" pitchFamily="18" charset="0"/>
                <a:cs typeface="Times New Roman" panose="02020603050405020304" pitchFamily="18" charset="0"/>
              </a:rPr>
              <a:t> hang </a:t>
            </a:r>
            <a:r>
              <a:rPr lang="en-US" sz="3500" dirty="0" err="1">
                <a:solidFill>
                  <a:schemeClr val="bg1"/>
                </a:solidFill>
                <a:latin typeface="Times New Roman" panose="02020603050405020304" pitchFamily="18" charset="0"/>
                <a:cs typeface="Times New Roman" panose="02020603050405020304" pitchFamily="18" charset="0"/>
              </a:rPr>
              <a:t>để</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thám</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thính</a:t>
            </a:r>
            <a:r>
              <a:rPr lang="en-US" sz="3500" dirty="0">
                <a:solidFill>
                  <a:schemeClr val="bg1"/>
                </a:solidFill>
                <a:latin typeface="Times New Roman" panose="02020603050405020304" pitchFamily="18" charset="0"/>
                <a:cs typeface="Times New Roman" panose="02020603050405020304" pitchFamily="18" charset="0"/>
              </a:rPr>
              <a:t>.</a:t>
            </a:r>
          </a:p>
          <a:p>
            <a:r>
              <a:rPr lang="en-US" sz="3500" dirty="0" err="1">
                <a:solidFill>
                  <a:schemeClr val="bg1"/>
                </a:solidFill>
                <a:latin typeface="Times New Roman" panose="02020603050405020304" pitchFamily="18" charset="0"/>
                <a:cs typeface="Times New Roman" panose="02020603050405020304" pitchFamily="18" charset="0"/>
              </a:rPr>
              <a:t>Trong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quá</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trình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xuống</a:t>
            </a:r>
            <a:r>
              <a:rPr lang="en-US" sz="3500" dirty="0">
                <a:solidFill>
                  <a:schemeClr val="bg1"/>
                </a:solidFill>
                <a:latin typeface="Times New Roman" panose="02020603050405020304" pitchFamily="18" charset="0"/>
                <a:cs typeface="Times New Roman" panose="02020603050405020304" pitchFamily="18" charset="0"/>
              </a:rPr>
              <a:t> hang, </a:t>
            </a:r>
            <a:r>
              <a:rPr lang="en-US" sz="3500" dirty="0" err="1">
                <a:solidFill>
                  <a:schemeClr val="bg1"/>
                </a:solidFill>
                <a:latin typeface="Times New Roman" panose="02020603050405020304" pitchFamily="18" charset="0"/>
                <a:cs typeface="Times New Roman" panose="02020603050405020304" pitchFamily="18" charset="0"/>
              </a:rPr>
              <a:t>Thạch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gặp</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rất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nhiều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chướng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vật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là</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các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câu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hỏi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được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đặt</a:t>
            </a:r>
            <a:r>
              <a:rPr lang="en-US" sz="3500" dirty="0">
                <a:solidFill>
                  <a:schemeClr val="bg1"/>
                </a:solidFill>
                <a:latin typeface="Times New Roman" panose="02020603050405020304" pitchFamily="18" charset="0"/>
                <a:cs typeface="Times New Roman" panose="02020603050405020304" pitchFamily="18" charset="0"/>
              </a:rPr>
              <a:t> ra. </a:t>
            </a:r>
            <a:r>
              <a:rPr lang="en-US" sz="3500" dirty="0" err="1">
                <a:solidFill>
                  <a:schemeClr val="bg1"/>
                </a:solidFill>
                <a:latin typeface="Times New Roman" panose="02020603050405020304" pitchFamily="18" charset="0"/>
                <a:cs typeface="Times New Roman" panose="02020603050405020304" pitchFamily="18" charset="0"/>
              </a:rPr>
              <a:t>Em</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hãy</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giúp</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Thạch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Sanh</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vượt</a:t>
            </a:r>
            <a:r>
              <a:rPr lang="en-US" sz="3500" dirty="0">
                <a:solidFill>
                  <a:schemeClr val="bg1"/>
                </a:solidFill>
                <a:latin typeface="Times New Roman" panose="02020603050405020304" pitchFamily="18" charset="0"/>
                <a:cs typeface="Times New Roman" panose="02020603050405020304" pitchFamily="18" charset="0"/>
              </a:rPr>
              <a:t> qua </a:t>
            </a:r>
            <a:r>
              <a:rPr lang="en-US" sz="3500" dirty="0" err="1">
                <a:solidFill>
                  <a:schemeClr val="bg1"/>
                </a:solidFill>
                <a:latin typeface="Times New Roman" panose="02020603050405020304" pitchFamily="18" charset="0"/>
                <a:cs typeface="Times New Roman" panose="02020603050405020304" pitchFamily="18" charset="0"/>
              </a:rPr>
              <a:t>các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chướng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để</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giải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cứu</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công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chúa</a:t>
            </a:r>
            <a:endParaRPr lang="en-US" sz="3500" dirty="0">
              <a:solidFill>
                <a:schemeClr val="bg1"/>
              </a:solidFill>
              <a:latin typeface="Times New Roman" panose="02020603050405020304" pitchFamily="18" charset="0"/>
              <a:cs typeface="Times New Roman" panose="02020603050405020304" pitchFamily="18" charset="0"/>
            </a:endParaRPr>
          </a:p>
          <a:p>
            <a:r>
              <a:rPr lang="en-US" sz="3500" dirty="0" err="1">
                <a:solidFill>
                  <a:schemeClr val="bg1"/>
                </a:solidFill>
                <a:latin typeface="Times New Roman" panose="02020603050405020304" pitchFamily="18" charset="0"/>
                <a:cs typeface="Times New Roman" panose="02020603050405020304" pitchFamily="18" charset="0"/>
              </a:rPr>
              <a:t>Mỗi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chướng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ngại</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vật</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vượt</a:t>
            </a:r>
            <a:r>
              <a:rPr lang="en-US" sz="3500" dirty="0">
                <a:solidFill>
                  <a:schemeClr val="bg1"/>
                </a:solidFill>
                <a:latin typeface="Times New Roman" panose="02020603050405020304" pitchFamily="18" charset="0"/>
                <a:cs typeface="Times New Roman" panose="02020603050405020304" pitchFamily="18" charset="0"/>
              </a:rPr>
              <a:t> qua </a:t>
            </a:r>
            <a:r>
              <a:rPr lang="en-US" sz="3500" dirty="0" err="1">
                <a:solidFill>
                  <a:schemeClr val="bg1"/>
                </a:solidFill>
                <a:latin typeface="Times New Roman" panose="02020603050405020304" pitchFamily="18" charset="0"/>
                <a:cs typeface="Times New Roman" panose="02020603050405020304" pitchFamily="18" charset="0"/>
              </a:rPr>
              <a:t>được</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ứng</a:t>
            </a:r>
            <a:r>
              <a:rPr lang="en-US" sz="3500" dirty="0">
                <a:solidFill>
                  <a:schemeClr val="bg1"/>
                </a:solidFill>
                <a:latin typeface="Times New Roman" panose="02020603050405020304" pitchFamily="18" charset="0"/>
                <a:cs typeface="Times New Roman" panose="02020603050405020304" pitchFamily="18" charset="0"/>
              </a:rPr>
              <a:t> </a:t>
            </a:r>
            <a:r>
              <a:rPr lang="en-US" sz="3500" dirty="0" err="1">
                <a:solidFill>
                  <a:schemeClr val="bg1"/>
                </a:solidFill>
                <a:latin typeface="Times New Roman" panose="02020603050405020304" pitchFamily="18" charset="0"/>
                <a:cs typeface="Times New Roman" panose="02020603050405020304" pitchFamily="18" charset="0"/>
              </a:rPr>
              <a:t>với</a:t>
            </a:r>
            <a:r>
              <a:rPr lang="en-US" sz="3500" dirty="0">
                <a:solidFill>
                  <a:schemeClr val="bg1"/>
                </a:solidFill>
                <a:latin typeface="Times New Roman" panose="02020603050405020304" pitchFamily="18" charset="0"/>
                <a:cs typeface="Times New Roman" panose="02020603050405020304" pitchFamily="18" charset="0"/>
              </a:rPr>
              <a:t> 10 </a:t>
            </a:r>
            <a:r>
              <a:rPr lang="en-US" sz="3500" dirty="0" err="1">
                <a:solidFill>
                  <a:schemeClr val="bg1"/>
                </a:solidFill>
                <a:latin typeface="Times New Roman" panose="02020603050405020304" pitchFamily="18" charset="0"/>
                <a:cs typeface="Times New Roman" panose="02020603050405020304" pitchFamily="18" charset="0"/>
              </a:rPr>
              <a:t>điểm</a:t>
            </a:r>
            <a:r>
              <a:rPr lang="en-US" sz="3500" dirty="0">
                <a:solidFill>
                  <a:schemeClr val="bg1"/>
                </a:solidFill>
                <a:latin typeface="Times New Roman" panose="02020603050405020304" pitchFamily="18" charset="0"/>
                <a:cs typeface="Times New Roman" panose="02020603050405020304" pitchFamily="18" charset="0"/>
              </a:rPr>
              <a:t>.</a:t>
            </a:r>
          </a:p>
          <a:p>
            <a:endParaRPr lang="en-US" sz="3500" dirty="0">
              <a:solidFill>
                <a:schemeClr val="bg1"/>
              </a:solidFill>
              <a:latin typeface="Times New Roman" panose="02020603050405020304" pitchFamily="18" charset="0"/>
              <a:cs typeface="Times New Roman" panose="02020603050405020304" pitchFamily="18" charset="0"/>
            </a:endParaRPr>
          </a:p>
          <a:p>
            <a:endParaRPr lang="vi-VN" sz="3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2364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007"/>
            <a:ext cx="12192000" cy="6899423"/>
          </a:xfrm>
          <a:prstGeom prst="rect">
            <a:avLst/>
          </a:prstGeom>
        </p:spPr>
      </p:pic>
      <p:pic>
        <p:nvPicPr>
          <p:cNvPr id="10" name="Picture 2" descr="HÃ¬nh áº£nh cÃ³ liÃªn qua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417" b="63083" l="10000" r="90000"/>
                    </a14:imgEffect>
                  </a14:imgLayer>
                </a14:imgProps>
              </a:ext>
              <a:ext uri="{28A0092B-C50C-407E-A947-70E740481C1C}">
                <a14:useLocalDpi xmlns:a14="http://schemas.microsoft.com/office/drawing/2010/main" val="0"/>
              </a:ext>
            </a:extLst>
          </a:blip>
          <a:srcRect t="35484" b="35777"/>
          <a:stretch/>
        </p:blipFill>
        <p:spPr bwMode="auto">
          <a:xfrm rot="16200000">
            <a:off x="3330442" y="3166725"/>
            <a:ext cx="6899422" cy="483129"/>
          </a:xfrm>
          <a:prstGeom prst="rect">
            <a:avLst/>
          </a:prstGeom>
          <a:noFill/>
          <a:extLst>
            <a:ext uri="{909E8E84-426E-40DD-AFC4-6F175D3DCCD1}">
              <a14:hiddenFill xmlns:a14="http://schemas.microsoft.com/office/drawing/2010/main">
                <a:solidFill>
                  <a:srgbClr val="FFFFFF"/>
                </a:solidFill>
              </a14:hiddenFill>
            </a:ext>
          </a:extLst>
        </p:spPr>
      </p:pic>
      <p:pic>
        <p:nvPicPr>
          <p:cNvPr id="11" name="Thach Sanh"/>
          <p:cNvPicPr>
            <a:picLocks noChangeAspect="1"/>
          </p:cNvPicPr>
          <p:nvPr/>
        </p:nvPicPr>
        <p:blipFill>
          <a:blip r:embed="rId7"/>
          <a:stretch>
            <a:fillRect/>
          </a:stretch>
        </p:blipFill>
        <p:spPr>
          <a:xfrm>
            <a:off x="6478661" y="558798"/>
            <a:ext cx="842434" cy="1895474"/>
          </a:xfrm>
          <a:prstGeom prst="rect">
            <a:avLst/>
          </a:prstGeom>
        </p:spPr>
      </p:pic>
      <p:pic>
        <p:nvPicPr>
          <p:cNvPr id="1028" name="Cong Chua" descr="Káº¿t quáº£ hÃ¬nh áº£nh cho cÃ´ng chÃºa hoáº¡t hÃ¬nh"/>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500" b="94500" l="10000" r="90000"/>
                    </a14:imgEffect>
                  </a14:imgLayer>
                </a14:imgProps>
              </a:ext>
              <a:ext uri="{28A0092B-C50C-407E-A947-70E740481C1C}">
                <a14:useLocalDpi xmlns:a14="http://schemas.microsoft.com/office/drawing/2010/main" val="0"/>
              </a:ext>
            </a:extLst>
          </a:blip>
          <a:srcRect/>
          <a:stretch>
            <a:fillRect/>
          </a:stretch>
        </p:blipFill>
        <p:spPr bwMode="auto">
          <a:xfrm>
            <a:off x="7528589" y="4895851"/>
            <a:ext cx="1644647" cy="1644647"/>
          </a:xfrm>
          <a:prstGeom prst="rect">
            <a:avLst/>
          </a:prstGeom>
          <a:noFill/>
          <a:extLst>
            <a:ext uri="{909E8E84-426E-40DD-AFC4-6F175D3DCCD1}">
              <a14:hiddenFill xmlns:a14="http://schemas.microsoft.com/office/drawing/2010/main">
                <a:solidFill>
                  <a:srgbClr val="FFFFFF"/>
                </a:solidFill>
              </a14:hiddenFill>
            </a:ext>
          </a:extLst>
        </p:spPr>
      </p:pic>
      <p:pic>
        <p:nvPicPr>
          <p:cNvPr id="12" name="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09677" y="229587"/>
            <a:ext cx="792549" cy="658425"/>
          </a:xfrm>
          <a:prstGeom prst="rect">
            <a:avLst/>
          </a:prstGeom>
        </p:spPr>
      </p:pic>
      <p:pic>
        <p:nvPicPr>
          <p:cNvPr id="13" name="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51905" y="300201"/>
            <a:ext cx="798645" cy="664522"/>
          </a:xfrm>
          <a:prstGeom prst="rect">
            <a:avLst/>
          </a:prstGeom>
        </p:spPr>
      </p:pic>
      <p:pic>
        <p:nvPicPr>
          <p:cNvPr id="63" name="2">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02387" y="300201"/>
            <a:ext cx="792549" cy="664522"/>
          </a:xfrm>
          <a:prstGeom prst="rect">
            <a:avLst/>
          </a:prstGeom>
        </p:spPr>
      </p:pic>
      <p:pic>
        <p:nvPicPr>
          <p:cNvPr id="1024" name="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06706" y="257528"/>
            <a:ext cx="792549" cy="707197"/>
          </a:xfrm>
          <a:prstGeom prst="rect">
            <a:avLst/>
          </a:prstGeom>
        </p:spPr>
      </p:pic>
      <p:pic>
        <p:nvPicPr>
          <p:cNvPr id="1025" name="4">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8604" y="257528"/>
            <a:ext cx="792549" cy="658425"/>
          </a:xfrm>
          <a:prstGeom prst="rect">
            <a:avLst/>
          </a:prstGeom>
        </p:spPr>
      </p:pic>
      <p:pic>
        <p:nvPicPr>
          <p:cNvPr id="1027" name="5">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95479" y="257527"/>
            <a:ext cx="792549" cy="664522"/>
          </a:xfrm>
          <a:prstGeom prst="rect">
            <a:avLst/>
          </a:prstGeom>
        </p:spPr>
      </p:pic>
      <p:pic>
        <p:nvPicPr>
          <p:cNvPr id="1029" name="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828033" y="241548"/>
            <a:ext cx="792549" cy="658425"/>
          </a:xfrm>
          <a:prstGeom prst="rect">
            <a:avLst/>
          </a:prstGeom>
        </p:spPr>
      </p:pic>
      <p:pic>
        <p:nvPicPr>
          <p:cNvPr id="1030" name="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849326" y="208250"/>
            <a:ext cx="792549" cy="701101"/>
          </a:xfrm>
          <a:prstGeom prst="rect">
            <a:avLst/>
          </a:prstGeom>
        </p:spPr>
      </p:pic>
      <p:pic>
        <p:nvPicPr>
          <p:cNvPr id="1033" name="Picture 1032"/>
          <p:cNvPicPr>
            <a:picLocks noChangeAspect="1"/>
          </p:cNvPicPr>
          <p:nvPr/>
        </p:nvPicPr>
        <p:blipFill>
          <a:blip r:embed="rId26">
            <a:clrChange>
              <a:clrFrom>
                <a:srgbClr val="EEF1F3"/>
              </a:clrFrom>
              <a:clrTo>
                <a:srgbClr val="EEF1F3">
                  <a:alpha val="0"/>
                </a:srgbClr>
              </a:clrTo>
            </a:clrChange>
          </a:blip>
          <a:stretch>
            <a:fillRect/>
          </a:stretch>
        </p:blipFill>
        <p:spPr>
          <a:xfrm>
            <a:off x="2366892" y="6107967"/>
            <a:ext cx="435494" cy="432531"/>
          </a:xfrm>
          <a:prstGeom prst="rect">
            <a:avLst/>
          </a:prstGeom>
        </p:spPr>
      </p:pic>
      <p:pic>
        <p:nvPicPr>
          <p:cNvPr id="74" name="Picture 73"/>
          <p:cNvPicPr>
            <a:picLocks noChangeAspect="1"/>
          </p:cNvPicPr>
          <p:nvPr/>
        </p:nvPicPr>
        <p:blipFill>
          <a:blip r:embed="rId26">
            <a:clrChange>
              <a:clrFrom>
                <a:srgbClr val="EEF1F3"/>
              </a:clrFrom>
              <a:clrTo>
                <a:srgbClr val="EEF1F3">
                  <a:alpha val="0"/>
                </a:srgbClr>
              </a:clrTo>
            </a:clrChange>
          </a:blip>
          <a:stretch>
            <a:fillRect/>
          </a:stretch>
        </p:blipFill>
        <p:spPr>
          <a:xfrm>
            <a:off x="2829478" y="6140255"/>
            <a:ext cx="435494" cy="432531"/>
          </a:xfrm>
          <a:prstGeom prst="rect">
            <a:avLst/>
          </a:prstGeom>
        </p:spPr>
      </p:pic>
      <p:pic>
        <p:nvPicPr>
          <p:cNvPr id="1034" name="Picture 1033">
            <a:hlinkClick r:id="rId27" action="ppaction://hlinksldjump"/>
          </p:cNvPr>
          <p:cNvPicPr>
            <a:picLocks noChangeAspect="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Lst>
          </a:blip>
          <a:stretch>
            <a:fillRect/>
          </a:stretch>
        </p:blipFill>
        <p:spPr>
          <a:xfrm>
            <a:off x="9667233" y="6098025"/>
            <a:ext cx="907598" cy="595559"/>
          </a:xfrm>
          <a:prstGeom prst="rect">
            <a:avLst/>
          </a:prstGeom>
        </p:spPr>
      </p:pic>
      <p:pic>
        <p:nvPicPr>
          <p:cNvPr id="76" name="Tang Da"/>
          <p:cNvPicPr>
            <a:picLocks noChangeAspect="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Lst>
          </a:blip>
          <a:stretch>
            <a:fillRect/>
          </a:stretch>
        </p:blipFill>
        <p:spPr>
          <a:xfrm>
            <a:off x="3818887" y="6209385"/>
            <a:ext cx="568184" cy="372838"/>
          </a:xfrm>
          <a:prstGeom prst="rect">
            <a:avLst/>
          </a:prstGeom>
        </p:spPr>
      </p:pic>
      <p:pic>
        <p:nvPicPr>
          <p:cNvPr id="1036" name="Picture 1035"/>
          <p:cNvPicPr>
            <a:picLocks noChangeAspect="1"/>
          </p:cNvPicPr>
          <p:nvPr/>
        </p:nvPicPr>
        <p:blipFill>
          <a:blip r:embed="rId30">
            <a:extLst>
              <a:ext uri="{BEBA8EAE-BF5A-486C-A8C5-ECC9F3942E4B}">
                <a14:imgProps xmlns:a14="http://schemas.microsoft.com/office/drawing/2010/main">
                  <a14:imgLayer r:embed="rId31">
                    <a14:imgEffect>
                      <a14:backgroundRemoval t="1156" b="97977" l="0" r="100000"/>
                    </a14:imgEffect>
                    <a14:imgEffect>
                      <a14:colorTemperature colorTemp="5900"/>
                    </a14:imgEffect>
                  </a14:imgLayer>
                </a14:imgProps>
              </a:ext>
            </a:extLst>
          </a:blip>
          <a:stretch>
            <a:fillRect/>
          </a:stretch>
        </p:blipFill>
        <p:spPr>
          <a:xfrm>
            <a:off x="6167200" y="570759"/>
            <a:ext cx="2164752" cy="992432"/>
          </a:xfrm>
          <a:prstGeom prst="rect">
            <a:avLst/>
          </a:prstGeom>
        </p:spPr>
      </p:pic>
    </p:spTree>
    <p:extLst>
      <p:ext uri="{BB962C8B-B14F-4D97-AF65-F5344CB8AC3E}">
        <p14:creationId xmlns:p14="http://schemas.microsoft.com/office/powerpoint/2010/main" val="499181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34 -0.01806 L -0.00139 0.04699 " pathEditMode="relative" rAng="0" ptsTypes="AA">
                                      <p:cBhvr>
                                        <p:cTn id="6" dur="2000" fill="hold"/>
                                        <p:tgtEl>
                                          <p:spTgt spid="11"/>
                                        </p:tgtEl>
                                        <p:attrNameLst>
                                          <p:attrName>ppt_x</p:attrName>
                                          <p:attrName>ppt_y</p:attrName>
                                        </p:attrNameLst>
                                      </p:cBhvr>
                                      <p:rCtr x="-87" y="324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139 0.04699 L 0.00069 0.12615 " pathEditMode="relative" rAng="0" ptsTypes="AA">
                                      <p:cBhvr>
                                        <p:cTn id="10" dur="2000" fill="hold"/>
                                        <p:tgtEl>
                                          <p:spTgt spid="11"/>
                                        </p:tgtEl>
                                        <p:attrNameLst>
                                          <p:attrName>ppt_x</p:attrName>
                                          <p:attrName>ppt_y</p:attrName>
                                        </p:attrNameLst>
                                      </p:cBhvr>
                                      <p:rCtr x="104" y="3958"/>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0069 0.12615 L 0.00278 0.21365 " pathEditMode="relative" rAng="0" ptsTypes="AA">
                                      <p:cBhvr>
                                        <p:cTn id="14" dur="2000" fill="hold"/>
                                        <p:tgtEl>
                                          <p:spTgt spid="11"/>
                                        </p:tgtEl>
                                        <p:attrNameLst>
                                          <p:attrName>ppt_x</p:attrName>
                                          <p:attrName>ppt_y</p:attrName>
                                        </p:attrNameLst>
                                      </p:cBhvr>
                                      <p:rCtr x="104" y="437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0278 0.21365 L 0.00278 0.2824 " pathEditMode="relative" rAng="0" ptsTypes="AA">
                                      <p:cBhvr>
                                        <p:cTn id="18" dur="2000" fill="hold"/>
                                        <p:tgtEl>
                                          <p:spTgt spid="11"/>
                                        </p:tgtEl>
                                        <p:attrNameLst>
                                          <p:attrName>ppt_x</p:attrName>
                                          <p:attrName>ppt_y</p:attrName>
                                        </p:attrNameLst>
                                      </p:cBhvr>
                                      <p:rCtr x="0" y="342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0278 0.2824 L 0.00278 0.35115 " pathEditMode="relative" rAng="0" ptsTypes="AA">
                                      <p:cBhvr>
                                        <p:cTn id="22" dur="2000" fill="hold"/>
                                        <p:tgtEl>
                                          <p:spTgt spid="11"/>
                                        </p:tgtEl>
                                        <p:attrNameLst>
                                          <p:attrName>ppt_x</p:attrName>
                                          <p:attrName>ppt_y</p:attrName>
                                        </p:attrNameLst>
                                      </p:cBhvr>
                                      <p:rCtr x="0" y="342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0278 0.35115 L -0.00139 0.41782 " pathEditMode="relative" rAng="0" ptsTypes="AA">
                                      <p:cBhvr>
                                        <p:cTn id="26" dur="2000" fill="hold"/>
                                        <p:tgtEl>
                                          <p:spTgt spid="11"/>
                                        </p:tgtEl>
                                        <p:attrNameLst>
                                          <p:attrName>ppt_x</p:attrName>
                                          <p:attrName>ppt_y</p:attrName>
                                        </p:attrNameLst>
                                      </p:cBhvr>
                                      <p:rCtr x="-208" y="333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00139 0.41782 L 0.00017 0.53912 " pathEditMode="relative" rAng="0" ptsTypes="AA">
                                      <p:cBhvr>
                                        <p:cTn id="30" dur="2000" fill="hold"/>
                                        <p:tgtEl>
                                          <p:spTgt spid="11"/>
                                        </p:tgtEl>
                                        <p:attrNameLst>
                                          <p:attrName>ppt_x</p:attrName>
                                          <p:attrName>ppt_y</p:attrName>
                                        </p:attrNameLst>
                                      </p:cBhvr>
                                      <p:rCtr x="69" y="60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017 0.53912 L -0.00816 0.64074 " pathEditMode="relative" rAng="0" ptsTypes="AA">
                                      <p:cBhvr>
                                        <p:cTn id="34" dur="2000" fill="hold"/>
                                        <p:tgtEl>
                                          <p:spTgt spid="11"/>
                                        </p:tgtEl>
                                        <p:attrNameLst>
                                          <p:attrName>ppt_x</p:attrName>
                                          <p:attrName>ppt_y</p:attrName>
                                        </p:attrNameLst>
                                      </p:cBhvr>
                                      <p:rCtr x="-538" y="5486"/>
                                    </p:animMotion>
                                  </p:childTnLst>
                                </p:cTn>
                              </p:par>
                              <p:par>
                                <p:cTn id="35" presetID="35" presetClass="path" presetSubtype="0" accel="50000" decel="50000" fill="hold" nodeType="withEffect">
                                  <p:stCondLst>
                                    <p:cond delay="0"/>
                                  </p:stCondLst>
                                  <p:childTnLst>
                                    <p:animMotion origin="layout" path="M -0.00816 0.64074 L -0.14254 0.62199 " pathEditMode="relative" rAng="0" ptsTypes="AA">
                                      <p:cBhvr>
                                        <p:cTn id="36" dur="2000" fill="hold"/>
                                        <p:tgtEl>
                                          <p:spTgt spid="11"/>
                                        </p:tgtEl>
                                        <p:attrNameLst>
                                          <p:attrName>ppt_x</p:attrName>
                                          <p:attrName>ppt_y</p:attrName>
                                        </p:attrNameLst>
                                      </p:cBhvr>
                                      <p:rCtr x="-6719" y="-949"/>
                                    </p:animMotion>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3"/>
                                        </p:tgtEl>
                                      </p:cBhvr>
                                    </p:animEffect>
                                    <p:anim calcmode="lin" valueType="num">
                                      <p:cBhvr>
                                        <p:cTn id="42" dur="1000"/>
                                        <p:tgtEl>
                                          <p:spTgt spid="13"/>
                                        </p:tgtEl>
                                        <p:attrNameLst>
                                          <p:attrName>ppt_x</p:attrName>
                                        </p:attrNameLst>
                                      </p:cBhvr>
                                      <p:tavLst>
                                        <p:tav tm="0">
                                          <p:val>
                                            <p:strVal val="ppt_x"/>
                                          </p:val>
                                        </p:tav>
                                        <p:tav tm="100000">
                                          <p:val>
                                            <p:strVal val="ppt_x"/>
                                          </p:val>
                                        </p:tav>
                                      </p:tavLst>
                                    </p:anim>
                                    <p:anim calcmode="lin" valueType="num">
                                      <p:cBhvr>
                                        <p:cTn id="43" dur="1000"/>
                                        <p:tgtEl>
                                          <p:spTgt spid="13"/>
                                        </p:tgtEl>
                                        <p:attrNameLst>
                                          <p:attrName>ppt_y</p:attrName>
                                        </p:attrNameLst>
                                      </p:cBhvr>
                                      <p:tavLst>
                                        <p:tav tm="0">
                                          <p:val>
                                            <p:strVal val="ppt_y"/>
                                          </p:val>
                                        </p:tav>
                                        <p:tav tm="100000">
                                          <p:val>
                                            <p:strVal val="ppt_y+.1"/>
                                          </p:val>
                                        </p:tav>
                                      </p:tavLst>
                                    </p:anim>
                                    <p:set>
                                      <p:cBhvr>
                                        <p:cTn id="44"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63"/>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63"/>
                                        </p:tgtEl>
                                      </p:cBhvr>
                                    </p:animEffect>
                                    <p:anim calcmode="lin" valueType="num">
                                      <p:cBhvr>
                                        <p:cTn id="50" dur="1000"/>
                                        <p:tgtEl>
                                          <p:spTgt spid="63"/>
                                        </p:tgtEl>
                                        <p:attrNameLst>
                                          <p:attrName>ppt_x</p:attrName>
                                        </p:attrNameLst>
                                      </p:cBhvr>
                                      <p:tavLst>
                                        <p:tav tm="0">
                                          <p:val>
                                            <p:strVal val="ppt_x"/>
                                          </p:val>
                                        </p:tav>
                                        <p:tav tm="100000">
                                          <p:val>
                                            <p:strVal val="ppt_x"/>
                                          </p:val>
                                        </p:tav>
                                      </p:tavLst>
                                    </p:anim>
                                    <p:anim calcmode="lin" valueType="num">
                                      <p:cBhvr>
                                        <p:cTn id="51" dur="1000"/>
                                        <p:tgtEl>
                                          <p:spTgt spid="63"/>
                                        </p:tgtEl>
                                        <p:attrNameLst>
                                          <p:attrName>ppt_y</p:attrName>
                                        </p:attrNameLst>
                                      </p:cBhvr>
                                      <p:tavLst>
                                        <p:tav tm="0">
                                          <p:val>
                                            <p:strVal val="ppt_y"/>
                                          </p:val>
                                        </p:tav>
                                        <p:tav tm="100000">
                                          <p:val>
                                            <p:strVal val="ppt_y+.1"/>
                                          </p:val>
                                        </p:tav>
                                      </p:tavLst>
                                    </p:anim>
                                    <p:set>
                                      <p:cBhvr>
                                        <p:cTn id="52" dur="1" fill="hold">
                                          <p:stCondLst>
                                            <p:cond delay="999"/>
                                          </p:stCondLst>
                                        </p:cTn>
                                        <p:tgtEl>
                                          <p:spTgt spid="6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3"/>
                  </p:tgtEl>
                </p:cond>
              </p:nextCondLst>
            </p:seq>
            <p:seq concurrent="1" nextAc="seek">
              <p:cTn id="53" restart="whenNotActive" fill="hold" evtFilter="cancelBubble" nodeType="interactiveSeq">
                <p:stCondLst>
                  <p:cond evt="onClick" delay="0">
                    <p:tgtEl>
                      <p:spTgt spid="1024"/>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1024"/>
                                        </p:tgtEl>
                                      </p:cBhvr>
                                    </p:animEffect>
                                    <p:anim calcmode="lin" valueType="num">
                                      <p:cBhvr>
                                        <p:cTn id="58" dur="1000"/>
                                        <p:tgtEl>
                                          <p:spTgt spid="1024"/>
                                        </p:tgtEl>
                                        <p:attrNameLst>
                                          <p:attrName>ppt_x</p:attrName>
                                        </p:attrNameLst>
                                      </p:cBhvr>
                                      <p:tavLst>
                                        <p:tav tm="0">
                                          <p:val>
                                            <p:strVal val="ppt_x"/>
                                          </p:val>
                                        </p:tav>
                                        <p:tav tm="100000">
                                          <p:val>
                                            <p:strVal val="ppt_x"/>
                                          </p:val>
                                        </p:tav>
                                      </p:tavLst>
                                    </p:anim>
                                    <p:anim calcmode="lin" valueType="num">
                                      <p:cBhvr>
                                        <p:cTn id="59" dur="1000"/>
                                        <p:tgtEl>
                                          <p:spTgt spid="1024"/>
                                        </p:tgtEl>
                                        <p:attrNameLst>
                                          <p:attrName>ppt_y</p:attrName>
                                        </p:attrNameLst>
                                      </p:cBhvr>
                                      <p:tavLst>
                                        <p:tav tm="0">
                                          <p:val>
                                            <p:strVal val="ppt_y"/>
                                          </p:val>
                                        </p:tav>
                                        <p:tav tm="100000">
                                          <p:val>
                                            <p:strVal val="ppt_y+.1"/>
                                          </p:val>
                                        </p:tav>
                                      </p:tavLst>
                                    </p:anim>
                                    <p:set>
                                      <p:cBhvr>
                                        <p:cTn id="60" dur="1" fill="hold">
                                          <p:stCondLst>
                                            <p:cond delay="999"/>
                                          </p:stCondLst>
                                        </p:cTn>
                                        <p:tgtEl>
                                          <p:spTgt spid="102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4"/>
                  </p:tgtEl>
                </p:cond>
              </p:nextCondLst>
            </p:seq>
            <p:seq concurrent="1" nextAc="seek">
              <p:cTn id="61" restart="whenNotActive" fill="hold" evtFilter="cancelBubble" nodeType="interactiveSeq">
                <p:stCondLst>
                  <p:cond evt="onClick" delay="0">
                    <p:tgtEl>
                      <p:spTgt spid="1025"/>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1025"/>
                                        </p:tgtEl>
                                      </p:cBhvr>
                                    </p:animEffect>
                                    <p:anim calcmode="lin" valueType="num">
                                      <p:cBhvr>
                                        <p:cTn id="66" dur="1000"/>
                                        <p:tgtEl>
                                          <p:spTgt spid="1025"/>
                                        </p:tgtEl>
                                        <p:attrNameLst>
                                          <p:attrName>ppt_x</p:attrName>
                                        </p:attrNameLst>
                                      </p:cBhvr>
                                      <p:tavLst>
                                        <p:tav tm="0">
                                          <p:val>
                                            <p:strVal val="ppt_x"/>
                                          </p:val>
                                        </p:tav>
                                        <p:tav tm="100000">
                                          <p:val>
                                            <p:strVal val="ppt_x"/>
                                          </p:val>
                                        </p:tav>
                                      </p:tavLst>
                                    </p:anim>
                                    <p:anim calcmode="lin" valueType="num">
                                      <p:cBhvr>
                                        <p:cTn id="67" dur="1000"/>
                                        <p:tgtEl>
                                          <p:spTgt spid="1025"/>
                                        </p:tgtEl>
                                        <p:attrNameLst>
                                          <p:attrName>ppt_y</p:attrName>
                                        </p:attrNameLst>
                                      </p:cBhvr>
                                      <p:tavLst>
                                        <p:tav tm="0">
                                          <p:val>
                                            <p:strVal val="ppt_y"/>
                                          </p:val>
                                        </p:tav>
                                        <p:tav tm="100000">
                                          <p:val>
                                            <p:strVal val="ppt_y+.1"/>
                                          </p:val>
                                        </p:tav>
                                      </p:tavLst>
                                    </p:anim>
                                    <p:set>
                                      <p:cBhvr>
                                        <p:cTn id="68" dur="1" fill="hold">
                                          <p:stCondLst>
                                            <p:cond delay="999"/>
                                          </p:stCondLst>
                                        </p:cTn>
                                        <p:tgtEl>
                                          <p:spTgt spid="1025"/>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5"/>
                  </p:tgtEl>
                </p:cond>
              </p:nextCondLst>
            </p:seq>
            <p:seq concurrent="1" nextAc="seek">
              <p:cTn id="69" restart="whenNotActive" fill="hold" evtFilter="cancelBubble" nodeType="interactiveSeq">
                <p:stCondLst>
                  <p:cond evt="onClick" delay="0">
                    <p:tgtEl>
                      <p:spTgt spid="1027"/>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1027"/>
                                        </p:tgtEl>
                                      </p:cBhvr>
                                    </p:animEffect>
                                    <p:anim calcmode="lin" valueType="num">
                                      <p:cBhvr>
                                        <p:cTn id="74" dur="1000"/>
                                        <p:tgtEl>
                                          <p:spTgt spid="1027"/>
                                        </p:tgtEl>
                                        <p:attrNameLst>
                                          <p:attrName>ppt_x</p:attrName>
                                        </p:attrNameLst>
                                      </p:cBhvr>
                                      <p:tavLst>
                                        <p:tav tm="0">
                                          <p:val>
                                            <p:strVal val="ppt_x"/>
                                          </p:val>
                                        </p:tav>
                                        <p:tav tm="100000">
                                          <p:val>
                                            <p:strVal val="ppt_x"/>
                                          </p:val>
                                        </p:tav>
                                      </p:tavLst>
                                    </p:anim>
                                    <p:anim calcmode="lin" valueType="num">
                                      <p:cBhvr>
                                        <p:cTn id="75" dur="1000"/>
                                        <p:tgtEl>
                                          <p:spTgt spid="1027"/>
                                        </p:tgtEl>
                                        <p:attrNameLst>
                                          <p:attrName>ppt_y</p:attrName>
                                        </p:attrNameLst>
                                      </p:cBhvr>
                                      <p:tavLst>
                                        <p:tav tm="0">
                                          <p:val>
                                            <p:strVal val="ppt_y"/>
                                          </p:val>
                                        </p:tav>
                                        <p:tav tm="100000">
                                          <p:val>
                                            <p:strVal val="ppt_y+.1"/>
                                          </p:val>
                                        </p:tav>
                                      </p:tavLst>
                                    </p:anim>
                                    <p:set>
                                      <p:cBhvr>
                                        <p:cTn id="76" dur="1" fill="hold">
                                          <p:stCondLst>
                                            <p:cond delay="999"/>
                                          </p:stCondLst>
                                        </p:cTn>
                                        <p:tgtEl>
                                          <p:spTgt spid="1027"/>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7"/>
                  </p:tgtEl>
                </p:cond>
              </p:nextCondLst>
            </p:seq>
            <p:seq concurrent="1" nextAc="seek">
              <p:cTn id="77" restart="whenNotActive" fill="hold" evtFilter="cancelBubble" nodeType="interactiveSeq">
                <p:stCondLst>
                  <p:cond evt="onClick" delay="0">
                    <p:tgtEl>
                      <p:spTgt spid="1029"/>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1029"/>
                                        </p:tgtEl>
                                      </p:cBhvr>
                                    </p:animEffect>
                                    <p:anim calcmode="lin" valueType="num">
                                      <p:cBhvr>
                                        <p:cTn id="82" dur="1000"/>
                                        <p:tgtEl>
                                          <p:spTgt spid="1029"/>
                                        </p:tgtEl>
                                        <p:attrNameLst>
                                          <p:attrName>ppt_x</p:attrName>
                                        </p:attrNameLst>
                                      </p:cBhvr>
                                      <p:tavLst>
                                        <p:tav tm="0">
                                          <p:val>
                                            <p:strVal val="ppt_x"/>
                                          </p:val>
                                        </p:tav>
                                        <p:tav tm="100000">
                                          <p:val>
                                            <p:strVal val="ppt_x"/>
                                          </p:val>
                                        </p:tav>
                                      </p:tavLst>
                                    </p:anim>
                                    <p:anim calcmode="lin" valueType="num">
                                      <p:cBhvr>
                                        <p:cTn id="83" dur="1000"/>
                                        <p:tgtEl>
                                          <p:spTgt spid="1029"/>
                                        </p:tgtEl>
                                        <p:attrNameLst>
                                          <p:attrName>ppt_y</p:attrName>
                                        </p:attrNameLst>
                                      </p:cBhvr>
                                      <p:tavLst>
                                        <p:tav tm="0">
                                          <p:val>
                                            <p:strVal val="ppt_y"/>
                                          </p:val>
                                        </p:tav>
                                        <p:tav tm="100000">
                                          <p:val>
                                            <p:strVal val="ppt_y+.1"/>
                                          </p:val>
                                        </p:tav>
                                      </p:tavLst>
                                    </p:anim>
                                    <p:set>
                                      <p:cBhvr>
                                        <p:cTn id="84" dur="1" fill="hold">
                                          <p:stCondLst>
                                            <p:cond delay="999"/>
                                          </p:stCondLst>
                                        </p:cTn>
                                        <p:tgtEl>
                                          <p:spTgt spid="1029"/>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29"/>
                  </p:tgtEl>
                </p:cond>
              </p:nextCondLst>
            </p:seq>
            <p:seq concurrent="1" nextAc="seek">
              <p:cTn id="85" restart="whenNotActive" fill="hold" evtFilter="cancelBubble" nodeType="interactiveSeq">
                <p:stCondLst>
                  <p:cond evt="onClick" delay="0">
                    <p:tgtEl>
                      <p:spTgt spid="1030"/>
                    </p:tgtEl>
                  </p:cond>
                </p:stCondLst>
                <p:endSync evt="end" delay="0">
                  <p:rtn val="all"/>
                </p:endSync>
                <p:childTnLst>
                  <p:par>
                    <p:cTn id="86" fill="hold">
                      <p:stCondLst>
                        <p:cond delay="0"/>
                      </p:stCondLst>
                      <p:childTnLst>
                        <p:par>
                          <p:cTn id="87" fill="hold">
                            <p:stCondLst>
                              <p:cond delay="0"/>
                            </p:stCondLst>
                            <p:childTnLst>
                              <p:par>
                                <p:cTn id="88" presetID="42" presetClass="exit" presetSubtype="0" fill="hold" nodeType="clickEffect">
                                  <p:stCondLst>
                                    <p:cond delay="0"/>
                                  </p:stCondLst>
                                  <p:childTnLst>
                                    <p:animEffect transition="out" filter="fade">
                                      <p:cBhvr>
                                        <p:cTn id="89" dur="1000"/>
                                        <p:tgtEl>
                                          <p:spTgt spid="1030"/>
                                        </p:tgtEl>
                                      </p:cBhvr>
                                    </p:animEffect>
                                    <p:anim calcmode="lin" valueType="num">
                                      <p:cBhvr>
                                        <p:cTn id="90" dur="1000"/>
                                        <p:tgtEl>
                                          <p:spTgt spid="1030"/>
                                        </p:tgtEl>
                                        <p:attrNameLst>
                                          <p:attrName>ppt_x</p:attrName>
                                        </p:attrNameLst>
                                      </p:cBhvr>
                                      <p:tavLst>
                                        <p:tav tm="0">
                                          <p:val>
                                            <p:strVal val="ppt_x"/>
                                          </p:val>
                                        </p:tav>
                                        <p:tav tm="100000">
                                          <p:val>
                                            <p:strVal val="ppt_x"/>
                                          </p:val>
                                        </p:tav>
                                      </p:tavLst>
                                    </p:anim>
                                    <p:anim calcmode="lin" valueType="num">
                                      <p:cBhvr>
                                        <p:cTn id="91" dur="1000"/>
                                        <p:tgtEl>
                                          <p:spTgt spid="1030"/>
                                        </p:tgtEl>
                                        <p:attrNameLst>
                                          <p:attrName>ppt_y</p:attrName>
                                        </p:attrNameLst>
                                      </p:cBhvr>
                                      <p:tavLst>
                                        <p:tav tm="0">
                                          <p:val>
                                            <p:strVal val="ppt_y"/>
                                          </p:val>
                                        </p:tav>
                                        <p:tav tm="100000">
                                          <p:val>
                                            <p:strVal val="ppt_y+.1"/>
                                          </p:val>
                                        </p:tav>
                                      </p:tavLst>
                                    </p:anim>
                                    <p:set>
                                      <p:cBhvr>
                                        <p:cTn id="92" dur="1" fill="hold">
                                          <p:stCondLst>
                                            <p:cond delay="999"/>
                                          </p:stCondLst>
                                        </p:cTn>
                                        <p:tgtEl>
                                          <p:spTgt spid="1030"/>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030"/>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12"/>
                                        </p:tgtEl>
                                      </p:cBhvr>
                                    </p:animEffect>
                                    <p:anim calcmode="lin" valueType="num">
                                      <p:cBhvr>
                                        <p:cTn id="98" dur="1000"/>
                                        <p:tgtEl>
                                          <p:spTgt spid="12"/>
                                        </p:tgtEl>
                                        <p:attrNameLst>
                                          <p:attrName>ppt_x</p:attrName>
                                        </p:attrNameLst>
                                      </p:cBhvr>
                                      <p:tavLst>
                                        <p:tav tm="0">
                                          <p:val>
                                            <p:strVal val="ppt_x"/>
                                          </p:val>
                                        </p:tav>
                                        <p:tav tm="100000">
                                          <p:val>
                                            <p:strVal val="ppt_x"/>
                                          </p:val>
                                        </p:tav>
                                      </p:tavLst>
                                    </p:anim>
                                    <p:anim calcmode="lin" valueType="num">
                                      <p:cBhvr>
                                        <p:cTn id="99" dur="1000"/>
                                        <p:tgtEl>
                                          <p:spTgt spid="12"/>
                                        </p:tgtEl>
                                        <p:attrNameLst>
                                          <p:attrName>ppt_y</p:attrName>
                                        </p:attrNameLst>
                                      </p:cBhvr>
                                      <p:tavLst>
                                        <p:tav tm="0">
                                          <p:val>
                                            <p:strVal val="ppt_y"/>
                                          </p:val>
                                        </p:tav>
                                        <p:tav tm="100000">
                                          <p:val>
                                            <p:strVal val="ppt_y+.1"/>
                                          </p:val>
                                        </p:tav>
                                      </p:tavLst>
                                    </p:anim>
                                    <p:set>
                                      <p:cBhvr>
                                        <p:cTn id="100"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2"/>
                  </p:tgtEl>
                </p:cond>
              </p:nextCondLst>
            </p:seq>
            <p:seq concurrent="1" nextAc="seek">
              <p:cTn id="101" restart="whenNotActive" fill="hold" evtFilter="cancelBubble" nodeType="interactiveSeq">
                <p:stCondLst>
                  <p:cond evt="onClick" delay="0">
                    <p:tgtEl>
                      <p:spTgt spid="1028"/>
                    </p:tgtEl>
                  </p:cond>
                </p:stCondLst>
                <p:endSync evt="end" delay="0">
                  <p:rtn val="all"/>
                </p:endSync>
                <p:childTnLst>
                  <p:par>
                    <p:cTn id="102" fill="hold">
                      <p:stCondLst>
                        <p:cond delay="0"/>
                      </p:stCondLst>
                      <p:childTnLst>
                        <p:par>
                          <p:cTn id="103" fill="hold">
                            <p:stCondLst>
                              <p:cond delay="0"/>
                            </p:stCondLst>
                            <p:childTnLst>
                              <p:par>
                                <p:cTn id="104" presetID="35" presetClass="path" presetSubtype="0" accel="50000" decel="50000" fill="hold" nodeType="clickEffect">
                                  <p:stCondLst>
                                    <p:cond delay="0"/>
                                  </p:stCondLst>
                                  <p:childTnLst>
                                    <p:animMotion origin="layout" path="M 2.22222E-6 3.7037E-6 L -0.1467 0.01689 " pathEditMode="relative" rAng="0" ptsTypes="AA">
                                      <p:cBhvr>
                                        <p:cTn id="105" dur="2000" fill="hold"/>
                                        <p:tgtEl>
                                          <p:spTgt spid="1028"/>
                                        </p:tgtEl>
                                        <p:attrNameLst>
                                          <p:attrName>ppt_x</p:attrName>
                                          <p:attrName>ppt_y</p:attrName>
                                        </p:attrNameLst>
                                      </p:cBhvr>
                                      <p:rCtr x="-7344" y="833"/>
                                    </p:animMotion>
                                  </p:childTnLst>
                                </p:cTn>
                              </p:par>
                            </p:childTnLst>
                          </p:cTn>
                        </p:par>
                        <p:par>
                          <p:cTn id="106" fill="hold">
                            <p:stCondLst>
                              <p:cond delay="2000"/>
                            </p:stCondLst>
                            <p:childTnLst>
                              <p:par>
                                <p:cTn id="107" presetID="64" presetClass="path" presetSubtype="0" accel="50000" decel="50000" fill="hold" nodeType="afterEffect">
                                  <p:stCondLst>
                                    <p:cond delay="0"/>
                                  </p:stCondLst>
                                  <p:childTnLst>
                                    <p:animMotion origin="layout" path="M -0.1467 0.01689 L -0.1717 -1.11991 " pathEditMode="relative" rAng="0" ptsTypes="AA">
                                      <p:cBhvr>
                                        <p:cTn id="108" dur="5000" fill="hold"/>
                                        <p:tgtEl>
                                          <p:spTgt spid="1028"/>
                                        </p:tgtEl>
                                        <p:attrNameLst>
                                          <p:attrName>ppt_x</p:attrName>
                                          <p:attrName>ppt_y</p:attrName>
                                        </p:attrNameLst>
                                      </p:cBhvr>
                                      <p:rCtr x="-1250" y="-56852"/>
                                    </p:animMotion>
                                  </p:childTnLst>
                                </p:cTn>
                              </p:par>
                            </p:childTnLst>
                          </p:cTn>
                        </p:par>
                      </p:childTnLst>
                    </p:cTn>
                  </p:par>
                </p:childTnLst>
              </p:cTn>
              <p:nextCondLst>
                <p:cond evt="onClick" delay="0">
                  <p:tgtEl>
                    <p:spTgt spid="1028"/>
                  </p:tgtEl>
                </p:cond>
              </p:nextCondLst>
            </p:seq>
            <p:seq concurrent="1" nextAc="seek">
              <p:cTn id="109" restart="whenNotActive" fill="hold" evtFilter="cancelBubble" nodeType="interactiveSeq">
                <p:stCondLst>
                  <p:cond evt="onClick" delay="0">
                    <p:tgtEl>
                      <p:spTgt spid="76"/>
                    </p:tgtEl>
                  </p:cond>
                </p:stCondLst>
                <p:endSync evt="end" delay="0">
                  <p:rtn val="all"/>
                </p:endSync>
                <p:childTnLst>
                  <p:par>
                    <p:cTn id="110" fill="hold">
                      <p:stCondLst>
                        <p:cond delay="0"/>
                      </p:stCondLst>
                      <p:childTnLst>
                        <p:par>
                          <p:cTn id="111" fill="hold">
                            <p:stCondLst>
                              <p:cond delay="0"/>
                            </p:stCondLst>
                            <p:childTnLst>
                              <p:par>
                                <p:cTn id="112" presetID="47" presetClass="entr" presetSubtype="0" fill="hold" nodeType="clickEffect">
                                  <p:stCondLst>
                                    <p:cond delay="0"/>
                                  </p:stCondLst>
                                  <p:childTnLst>
                                    <p:set>
                                      <p:cBhvr>
                                        <p:cTn id="113" dur="1" fill="hold">
                                          <p:stCondLst>
                                            <p:cond delay="0"/>
                                          </p:stCondLst>
                                        </p:cTn>
                                        <p:tgtEl>
                                          <p:spTgt spid="1036"/>
                                        </p:tgtEl>
                                        <p:attrNameLst>
                                          <p:attrName>style.visibility</p:attrName>
                                        </p:attrNameLst>
                                      </p:cBhvr>
                                      <p:to>
                                        <p:strVal val="visible"/>
                                      </p:to>
                                    </p:set>
                                    <p:animEffect transition="in" filter="fade">
                                      <p:cBhvr>
                                        <p:cTn id="114" dur="1000"/>
                                        <p:tgtEl>
                                          <p:spTgt spid="1036"/>
                                        </p:tgtEl>
                                      </p:cBhvr>
                                    </p:animEffect>
                                    <p:anim calcmode="lin" valueType="num">
                                      <p:cBhvr>
                                        <p:cTn id="115" dur="1000" fill="hold"/>
                                        <p:tgtEl>
                                          <p:spTgt spid="1036"/>
                                        </p:tgtEl>
                                        <p:attrNameLst>
                                          <p:attrName>ppt_x</p:attrName>
                                        </p:attrNameLst>
                                      </p:cBhvr>
                                      <p:tavLst>
                                        <p:tav tm="0">
                                          <p:val>
                                            <p:strVal val="#ppt_x"/>
                                          </p:val>
                                        </p:tav>
                                        <p:tav tm="100000">
                                          <p:val>
                                            <p:strVal val="#ppt_x"/>
                                          </p:val>
                                        </p:tav>
                                      </p:tavLst>
                                    </p:anim>
                                    <p:anim calcmode="lin" valueType="num">
                                      <p:cBhvr>
                                        <p:cTn id="116" dur="1000" fill="hold"/>
                                        <p:tgtEl>
                                          <p:spTgt spid="1036"/>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16" presetClass="exit" presetSubtype="21" fill="hold" nodeType="afterEffect">
                                  <p:stCondLst>
                                    <p:cond delay="0"/>
                                  </p:stCondLst>
                                  <p:childTnLst>
                                    <p:animEffect transition="out" filter="barn(inVertical)">
                                      <p:cBhvr>
                                        <p:cTn id="119" dur="500"/>
                                        <p:tgtEl>
                                          <p:spTgt spid="10"/>
                                        </p:tgtEl>
                                      </p:cBhvr>
                                    </p:animEffect>
                                    <p:set>
                                      <p:cBhvr>
                                        <p:cTn id="12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465D27CA-F4B3-434B-B27F-CAE3AD20F36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4" name="Picture 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6" name="Rectangle 5"/>
          <p:cNvSpPr/>
          <p:nvPr/>
        </p:nvSpPr>
        <p:spPr>
          <a:xfrm>
            <a:off x="2871701" y="452978"/>
            <a:ext cx="6513459" cy="15265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Truyện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cổ</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tích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thường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yếu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tố</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đây</a:t>
            </a:r>
            <a:r>
              <a:rPr lang="en-US" sz="3500" dirty="0">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71" name="组合 2"/>
          <p:cNvGrpSpPr/>
          <p:nvPr/>
        </p:nvGrpSpPr>
        <p:grpSpPr>
          <a:xfrm>
            <a:off x="2115076" y="2613177"/>
            <a:ext cx="8238080" cy="2844396"/>
            <a:chOff x="1326262" y="3434848"/>
            <a:chExt cx="4661569" cy="2844396"/>
          </a:xfrm>
          <a:solidFill>
            <a:srgbClr val="FAE2E9"/>
          </a:solidFill>
        </p:grpSpPr>
        <p:sp>
          <p:nvSpPr>
            <p:cNvPr id="72" name="Rectangle 3"/>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73" name="Freeform 72"/>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0945510C-404C-904E-8FF9-A6B0B9BECFC2}"/>
              </a:ext>
            </a:extLst>
          </p:cNvPr>
          <p:cNvSpPr txBox="1"/>
          <p:nvPr/>
        </p:nvSpPr>
        <p:spPr>
          <a:xfrm>
            <a:off x="2195845" y="2736507"/>
            <a:ext cx="5874359" cy="692493"/>
          </a:xfrm>
          <a:prstGeom prst="rect">
            <a:avLst/>
          </a:prstGeom>
          <a:noFill/>
        </p:spPr>
        <p:txBody>
          <a:bodyPr wrap="none" lIns="121917" tIns="60958" rIns="121917" bIns="60958" rtlCol="0">
            <a:spAutoFit/>
          </a:bodyPr>
          <a:lstStyle/>
          <a:p>
            <a:r>
              <a:rPr lang="en-US" sz="3700" dirty="0">
                <a:latin typeface="Times New Roman" panose="02020603050405020304" pitchFamily="18" charset="0"/>
                <a:cs typeface="Times New Roman" pitchFamily="18" charset="0"/>
              </a:rPr>
              <a:t>A.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hoang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đường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kì</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ảo</a:t>
            </a:r>
            <a:endParaRPr lang="en-US" sz="3700"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C61B18AA-52F3-6A49-8F67-51A62589323B}"/>
              </a:ext>
            </a:extLst>
          </p:cNvPr>
          <p:cNvSpPr txBox="1"/>
          <p:nvPr/>
        </p:nvSpPr>
        <p:spPr>
          <a:xfrm>
            <a:off x="2195845" y="3352582"/>
            <a:ext cx="3902665" cy="692493"/>
          </a:xfrm>
          <a:prstGeom prst="rect">
            <a:avLst/>
          </a:prstGeom>
          <a:noFill/>
        </p:spPr>
        <p:txBody>
          <a:bodyPr wrap="none" lIns="121917" tIns="60958" rIns="121917" bIns="60958" rtlCol="0">
            <a:spAutoFit/>
          </a:bodyPr>
          <a:lstStyle/>
          <a:p>
            <a:r>
              <a:rPr lang="en-US" sz="3700" dirty="0">
                <a:latin typeface="Times New Roman" panose="02020603050405020304" pitchFamily="18" charset="0"/>
                <a:cs typeface="Times New Roman" pitchFamily="18" charset="0"/>
              </a:rPr>
              <a:t>B.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khoa</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học</a:t>
            </a:r>
            <a:endParaRPr lang="en-US" sz="37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97D4ED46-020F-CD43-A4D9-70D75FA70082}"/>
              </a:ext>
            </a:extLst>
          </p:cNvPr>
          <p:cNvSpPr txBox="1"/>
          <p:nvPr/>
        </p:nvSpPr>
        <p:spPr>
          <a:xfrm>
            <a:off x="2195845" y="3986234"/>
            <a:ext cx="3947549" cy="692493"/>
          </a:xfrm>
          <a:prstGeom prst="rect">
            <a:avLst/>
          </a:prstGeom>
          <a:noFill/>
        </p:spPr>
        <p:txBody>
          <a:bodyPr wrap="none" lIns="121917" tIns="60958" rIns="121917" bIns="60958" rtlCol="0">
            <a:spAutoFit/>
          </a:bodyPr>
          <a:lstStyle/>
          <a:p>
            <a:r>
              <a:rPr lang="en-US" sz="3700" dirty="0">
                <a:latin typeface="Times New Roman" panose="02020603050405020304" pitchFamily="18" charset="0"/>
                <a:cs typeface="Times New Roman" pitchFamily="18" charset="0"/>
              </a:rPr>
              <a:t>C.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hiện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thực</a:t>
            </a:r>
            <a:endParaRPr lang="en-US" sz="37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8B6B578C-8B14-AB44-AD1A-5086DAD52D4C}"/>
              </a:ext>
            </a:extLst>
          </p:cNvPr>
          <p:cNvSpPr txBox="1"/>
          <p:nvPr/>
        </p:nvSpPr>
        <p:spPr>
          <a:xfrm>
            <a:off x="2172889" y="4635306"/>
            <a:ext cx="3857781" cy="692493"/>
          </a:xfrm>
          <a:prstGeom prst="rect">
            <a:avLst/>
          </a:prstGeom>
          <a:noFill/>
        </p:spPr>
        <p:txBody>
          <a:bodyPr wrap="none" lIns="121917" tIns="60958" rIns="121917" bIns="60958" rtlCol="0">
            <a:spAutoFit/>
          </a:bodyPr>
          <a:lstStyle/>
          <a:p>
            <a:r>
              <a:rPr lang="en-US" sz="3700" dirty="0">
                <a:latin typeface="Times New Roman" panose="02020603050405020304" pitchFamily="18" charset="0"/>
                <a:cs typeface="Times New Roman" pitchFamily="18" charset="0"/>
              </a:rPr>
              <a:t>D. </a:t>
            </a:r>
            <a:r>
              <a:rPr lang="en-US" sz="3700" dirty="0" err="1">
                <a:latin typeface="Times New Roman" pitchFamily="18" charset="0"/>
                <a:cs typeface="Times New Roman" pitchFamily="18" charset="0"/>
              </a:rPr>
              <a:t>Yếu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tố</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gây</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cười</a:t>
            </a:r>
            <a:endParaRPr lang="en-US" sz="3700" dirty="0">
              <a:latin typeface="Times New Roman" pitchFamily="18" charset="0"/>
              <a:cs typeface="Times New Roman" pitchFamily="18" charset="0"/>
            </a:endParaRPr>
          </a:p>
        </p:txBody>
      </p:sp>
    </p:spTree>
    <p:extLst>
      <p:ext uri="{BB962C8B-B14F-4D97-AF65-F5344CB8AC3E}">
        <p14:creationId xmlns:p14="http://schemas.microsoft.com/office/powerpoint/2010/main" val="313451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9"/>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34BD9C84-00FE-CE4E-A029-A3C07984341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sp>
        <p:nvSpPr>
          <p:cNvPr id="73" name="Freeform 72"/>
          <p:cNvSpPr>
            <a:spLocks noEditPoints="1"/>
          </p:cNvSpPr>
          <p:nvPr/>
        </p:nvSpPr>
        <p:spPr bwMode="auto">
          <a:xfrm>
            <a:off x="8905583" y="4933994"/>
            <a:ext cx="1262278"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p>
        </p:txBody>
      </p:sp>
      <p:pic>
        <p:nvPicPr>
          <p:cNvPr id="9" name="Picture 8">
            <a:hlinkClick r:id="rId4" action="ppaction://hlinksldjump"/>
            <a:extLst>
              <a:ext uri="{FF2B5EF4-FFF2-40B4-BE49-F238E27FC236}">
                <a16:creationId xmlns:a16="http://schemas.microsoft.com/office/drawing/2014/main" id="{5A472754-040C-674C-9573-034A410F0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FC215160-F82A-BB42-A14B-D056FE1C81DE}"/>
              </a:ext>
            </a:extLst>
          </p:cNvPr>
          <p:cNvSpPr/>
          <p:nvPr/>
        </p:nvSpPr>
        <p:spPr>
          <a:xfrm>
            <a:off x="2642857" y="476360"/>
            <a:ext cx="6906283" cy="15265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Truyện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r>
              <a:rPr lang="en-US" sz="3600" dirty="0">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5D905C73-474C-AB4D-877A-2FC90E7F7A0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615DEF5D-E6FF-074B-87D4-721D5054822C}"/>
              </a:ext>
            </a:extLst>
          </p:cNvPr>
          <p:cNvGrpSpPr/>
          <p:nvPr/>
        </p:nvGrpSpPr>
        <p:grpSpPr>
          <a:xfrm>
            <a:off x="612689" y="2613177"/>
            <a:ext cx="10776096" cy="3768463"/>
            <a:chOff x="1326262" y="3434848"/>
            <a:chExt cx="4661569" cy="2844396"/>
          </a:xfrm>
          <a:solidFill>
            <a:srgbClr val="FAE2E9"/>
          </a:solidFill>
        </p:grpSpPr>
        <p:sp>
          <p:nvSpPr>
            <p:cNvPr id="13" name="Rectangle 3">
              <a:extLst>
                <a:ext uri="{FF2B5EF4-FFF2-40B4-BE49-F238E27FC236}">
                  <a16:creationId xmlns:a16="http://schemas.microsoft.com/office/drawing/2014/main" id="{D20E0D91-A19B-8042-AEBD-02805D230301}"/>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BFF55DD0-E789-5A48-B8C5-584BD2235C1D}"/>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4509FFBA-F5F6-454A-B6CD-68C8ED840393}"/>
              </a:ext>
            </a:extLst>
          </p:cNvPr>
          <p:cNvSpPr txBox="1"/>
          <p:nvPr/>
        </p:nvSpPr>
        <p:spPr>
          <a:xfrm>
            <a:off x="863647" y="2694587"/>
            <a:ext cx="8274054"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endParaRPr lang="en-US" sz="32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BD76B84B-11B6-384B-8BD1-8F0E1D6DCBC4}"/>
              </a:ext>
            </a:extLst>
          </p:cNvPr>
          <p:cNvSpPr txBox="1"/>
          <p:nvPr/>
        </p:nvSpPr>
        <p:spPr>
          <a:xfrm>
            <a:off x="863647" y="3611587"/>
            <a:ext cx="10776096"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tiên</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F45997C5-B2ED-9646-8EA6-2F8FA498887B}"/>
              </a:ext>
            </a:extLst>
          </p:cNvPr>
          <p:cNvSpPr txBox="1"/>
          <p:nvPr/>
        </p:nvSpPr>
        <p:spPr>
          <a:xfrm>
            <a:off x="863652" y="4451143"/>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minh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hậu</a:t>
            </a:r>
            <a:endParaRPr lang="en-US" sz="32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623E61A8-EFE0-5F4F-A1A6-BB95C5C297E8}"/>
              </a:ext>
            </a:extLst>
          </p:cNvPr>
          <p:cNvSpPr txBox="1"/>
          <p:nvPr/>
        </p:nvSpPr>
        <p:spPr>
          <a:xfrm>
            <a:off x="863647" y="5314639"/>
            <a:ext cx="7129510"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42826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8"/>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8" grpId="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40CC5999-B8E6-564C-9D43-4970301B209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0F0119B7-23F4-7449-8E33-4E789B9EA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92F47125-3BF2-8C42-9DFA-5FF834C7F240}"/>
              </a:ext>
            </a:extLst>
          </p:cNvPr>
          <p:cNvSpPr/>
          <p:nvPr/>
        </p:nvSpPr>
        <p:spPr>
          <a:xfrm>
            <a:off x="2871701" y="452978"/>
            <a:ext cx="6513459" cy="152654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Kiểu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1173F8EC-1EFE-344C-B2FD-2C569B0DF10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6DB4A0FC-DC32-1148-A52C-6B9FCB746DA7}"/>
              </a:ext>
            </a:extLst>
          </p:cNvPr>
          <p:cNvGrpSpPr/>
          <p:nvPr/>
        </p:nvGrpSpPr>
        <p:grpSpPr>
          <a:xfrm>
            <a:off x="432816" y="2472556"/>
            <a:ext cx="11326368" cy="3791846"/>
            <a:chOff x="1326262" y="3434848"/>
            <a:chExt cx="4661569" cy="2844396"/>
          </a:xfrm>
          <a:solidFill>
            <a:srgbClr val="FAE2E9"/>
          </a:solidFill>
        </p:grpSpPr>
        <p:sp>
          <p:nvSpPr>
            <p:cNvPr id="13" name="Rectangle 3">
              <a:extLst>
                <a:ext uri="{FF2B5EF4-FFF2-40B4-BE49-F238E27FC236}">
                  <a16:creationId xmlns:a16="http://schemas.microsoft.com/office/drawing/2014/main" id="{6CA10EC3-458D-0245-84F8-1B00E3807471}"/>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C924C084-8613-034B-B856-278D1BD9DB21}"/>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7F6B5197-FA3A-C842-BC5C-82EFF898BD67}"/>
              </a:ext>
            </a:extLst>
          </p:cNvPr>
          <p:cNvSpPr txBox="1"/>
          <p:nvPr/>
        </p:nvSpPr>
        <p:spPr>
          <a:xfrm>
            <a:off x="1208996" y="2708746"/>
            <a:ext cx="10128689" cy="615549"/>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hết</a:t>
            </a:r>
            <a:endParaRPr lang="en-US" sz="3200"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9E0DD1FB-E110-2345-AC1D-F92D4CF44E3C}"/>
              </a:ext>
            </a:extLst>
          </p:cNvPr>
          <p:cNvSpPr txBox="1"/>
          <p:nvPr/>
        </p:nvSpPr>
        <p:spPr>
          <a:xfrm>
            <a:off x="1208996" y="3567262"/>
            <a:ext cx="10776096"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ngờ</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F31CA033-1E2C-AB4A-B5F9-5B22C908190B}"/>
              </a:ext>
            </a:extLst>
          </p:cNvPr>
          <p:cNvSpPr txBox="1"/>
          <p:nvPr/>
        </p:nvSpPr>
        <p:spPr>
          <a:xfrm>
            <a:off x="1096047" y="4356210"/>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hiền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gặp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endParaRPr lang="en-US" sz="32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A71FA05A-B7DF-754B-8ACF-59630B15DA0C}"/>
              </a:ext>
            </a:extLst>
          </p:cNvPr>
          <p:cNvSpPr txBox="1"/>
          <p:nvPr/>
        </p:nvSpPr>
        <p:spPr>
          <a:xfrm>
            <a:off x="1149080" y="5145158"/>
            <a:ext cx="7217675"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a:t>
            </a:r>
            <a:endParaRPr lang="en-US" sz="3200" dirty="0">
              <a:latin typeface="Times New Roman" pitchFamily="18" charset="0"/>
              <a:cs typeface="Times New Roman" pitchFamily="18" charset="0"/>
            </a:endParaRPr>
          </a:p>
        </p:txBody>
      </p:sp>
      <p:sp>
        <p:nvSpPr>
          <p:cNvPr id="19" name="Rectangle 18">
            <a:extLst>
              <a:ext uri="{FF2B5EF4-FFF2-40B4-BE49-F238E27FC236}">
                <a16:creationId xmlns:a16="http://schemas.microsoft.com/office/drawing/2014/main" id="{DB2E38AB-A2BE-0348-BAC2-1431ACC3EBCF}"/>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45691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7"/>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55E01AF0-276A-8B4D-9108-8CD94317E0CB}"/>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7768594B-B3F1-8649-A582-658E9C2FDE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90EF1F90-71FB-EB4C-B037-4EB05546674D}"/>
              </a:ext>
            </a:extLst>
          </p:cNvPr>
          <p:cNvSpPr/>
          <p:nvPr/>
        </p:nvSpPr>
        <p:spPr>
          <a:xfrm>
            <a:off x="2712051" y="452978"/>
            <a:ext cx="6992781" cy="16900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400" dirty="0">
                <a:latin typeface="Times New Roman" panose="02020603050405020304" pitchFamily="18" charset="0"/>
                <a:cs typeface="Times New Roman" panose="02020603050405020304" pitchFamily="18" charset="0"/>
              </a:rPr>
              <a:t>Chi </a:t>
            </a:r>
            <a:r>
              <a:rPr lang="en-US" sz="3400" dirty="0" err="1">
                <a:latin typeface="Times New Roman" panose="02020603050405020304" pitchFamily="18" charset="0"/>
                <a:cs typeface="Times New Roman" panose="02020603050405020304" pitchFamily="18" charset="0"/>
              </a:rPr>
              <a:t>tiết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nào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không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cho</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thấy</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nguồn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gốc</a:t>
            </a:r>
            <a:r>
              <a:rPr lang="en-US" sz="3400" dirty="0">
                <a:latin typeface="Times New Roman" panose="02020603050405020304" pitchFamily="18" charset="0"/>
                <a:cs typeface="Times New Roman" panose="02020603050405020304" pitchFamily="18" charset="0"/>
              </a:rPr>
              <a:t> ra </a:t>
            </a:r>
            <a:r>
              <a:rPr lang="en-US" sz="3400" dirty="0" err="1">
                <a:latin typeface="Times New Roman" panose="02020603050405020304" pitchFamily="18" charset="0"/>
                <a:cs typeface="Times New Roman" panose="02020603050405020304" pitchFamily="18" charset="0"/>
              </a:rPr>
              <a:t>đời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và</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sự</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lớn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lên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thường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thần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kì</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của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Thạch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Sanh</a:t>
            </a:r>
            <a:endParaRPr lang="en-US" sz="34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CB8B1E8-1687-EF44-8BE4-6C4AA13B45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4F1E0C0A-D9A2-9447-8A0E-15F802B4E7C5}"/>
              </a:ext>
            </a:extLst>
          </p:cNvPr>
          <p:cNvGrpSpPr/>
          <p:nvPr/>
        </p:nvGrpSpPr>
        <p:grpSpPr>
          <a:xfrm>
            <a:off x="524256" y="2613176"/>
            <a:ext cx="11106912" cy="3592552"/>
            <a:chOff x="1326262" y="3434848"/>
            <a:chExt cx="4661569" cy="2844396"/>
          </a:xfrm>
          <a:solidFill>
            <a:srgbClr val="FAE2E9"/>
          </a:solidFill>
        </p:grpSpPr>
        <p:sp>
          <p:nvSpPr>
            <p:cNvPr id="13" name="Rectangle 3">
              <a:extLst>
                <a:ext uri="{FF2B5EF4-FFF2-40B4-BE49-F238E27FC236}">
                  <a16:creationId xmlns:a16="http://schemas.microsoft.com/office/drawing/2014/main" id="{55ADE196-EC0B-0F4A-8F0E-35C8FD58152B}"/>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EA6524E5-B44D-0C45-8404-07B04C362B8A}"/>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E596613D-1437-7143-A503-15C4D8175FDC}"/>
              </a:ext>
            </a:extLst>
          </p:cNvPr>
          <p:cNvSpPr txBox="1"/>
          <p:nvPr/>
        </p:nvSpPr>
        <p:spPr>
          <a:xfrm>
            <a:off x="1048478" y="2775935"/>
            <a:ext cx="7171188" cy="615549"/>
          </a:xfrm>
          <a:prstGeom prst="rect">
            <a:avLst/>
          </a:prstGeom>
          <a:noFill/>
        </p:spPr>
        <p:txBody>
          <a:bodyPr wrap="non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Ngọc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thai</a:t>
            </a:r>
            <a:r>
              <a:rPr lang="en-US" sz="3200" dirty="0">
                <a:latin typeface="Times New Roman" pitchFamily="18" charset="0"/>
                <a:cs typeface="Times New Roman" pitchFamily="18" charset="0"/>
              </a:rPr>
              <a:t> </a:t>
            </a:r>
          </a:p>
        </p:txBody>
      </p:sp>
      <p:sp>
        <p:nvSpPr>
          <p:cNvPr id="16" name="TextBox 15">
            <a:extLst>
              <a:ext uri="{FF2B5EF4-FFF2-40B4-BE49-F238E27FC236}">
                <a16:creationId xmlns:a16="http://schemas.microsoft.com/office/drawing/2014/main" id="{C8A3D055-D01A-644F-98F5-4D8CABB39CE8}"/>
              </a:ext>
            </a:extLst>
          </p:cNvPr>
          <p:cNvSpPr txBox="1"/>
          <p:nvPr/>
        </p:nvSpPr>
        <p:spPr>
          <a:xfrm>
            <a:off x="1029168" y="4047577"/>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Ngọc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phép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2B56880B-D7B1-BF4C-9EFE-D25EBED90DCF}"/>
              </a:ext>
            </a:extLst>
          </p:cNvPr>
          <p:cNvSpPr txBox="1"/>
          <p:nvPr/>
        </p:nvSpPr>
        <p:spPr>
          <a:xfrm>
            <a:off x="1029168" y="4704121"/>
            <a:ext cx="10549267"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mồ</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côi</a:t>
            </a:r>
            <a:r>
              <a:rPr lang="en-US" sz="3200" dirty="0">
                <a:latin typeface="Times New Roman" pitchFamily="18" charset="0"/>
                <a:cs typeface="Times New Roman" pitchFamily="18" charset="0"/>
              </a:rPr>
              <a:t> cha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nghèo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kiếm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củi</a:t>
            </a:r>
            <a:r>
              <a:rPr lang="en-US" sz="3200" dirty="0">
                <a:latin typeface="Times New Roman" pitchFamily="18" charset="0"/>
                <a:cs typeface="Times New Roman" pitchFamily="18" charset="0"/>
              </a:rPr>
              <a:t> </a:t>
            </a:r>
          </a:p>
        </p:txBody>
      </p:sp>
      <p:sp>
        <p:nvSpPr>
          <p:cNvPr id="18" name="Rectangle 17">
            <a:extLst>
              <a:ext uri="{FF2B5EF4-FFF2-40B4-BE49-F238E27FC236}">
                <a16:creationId xmlns:a16="http://schemas.microsoft.com/office/drawing/2014/main" id="{B20C5C98-9FFE-6148-96EF-C1883F572C52}"/>
              </a:ext>
            </a:extLst>
          </p:cNvPr>
          <p:cNvSpPr/>
          <p:nvPr/>
        </p:nvSpPr>
        <p:spPr>
          <a:xfrm>
            <a:off x="1048478" y="3413015"/>
            <a:ext cx="8009859" cy="615553"/>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14177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7"/>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80A273BC-A2BF-7F4A-97D1-D2011396185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65476894-4A6B-0445-ADD0-6BF742AC6F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2B27BDFC-4232-E94C-9290-AD748130DEE5}"/>
              </a:ext>
            </a:extLst>
          </p:cNvPr>
          <p:cNvSpPr/>
          <p:nvPr/>
        </p:nvSpPr>
        <p:spPr>
          <a:xfrm>
            <a:off x="2871701" y="452978"/>
            <a:ext cx="6513459" cy="18343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nghèo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3ED8D8BE-8986-054A-A5D5-63687CE5434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DD697600-DC39-664C-A3B0-543501A8FD8E}"/>
              </a:ext>
            </a:extLst>
          </p:cNvPr>
          <p:cNvGrpSpPr/>
          <p:nvPr/>
        </p:nvGrpSpPr>
        <p:grpSpPr>
          <a:xfrm>
            <a:off x="682752" y="2613176"/>
            <a:ext cx="11009376" cy="3791846"/>
            <a:chOff x="1326262" y="3434848"/>
            <a:chExt cx="4661569" cy="2844396"/>
          </a:xfrm>
          <a:solidFill>
            <a:srgbClr val="FAE2E9"/>
          </a:solidFill>
        </p:grpSpPr>
        <p:sp>
          <p:nvSpPr>
            <p:cNvPr id="13" name="Rectangle 3">
              <a:extLst>
                <a:ext uri="{FF2B5EF4-FFF2-40B4-BE49-F238E27FC236}">
                  <a16:creationId xmlns:a16="http://schemas.microsoft.com/office/drawing/2014/main" id="{0F7714F2-1A51-E342-9CD1-740D8F66525D}"/>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EC8C8760-79FD-F945-97C1-F20D67B48430}"/>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CFE3D41B-D457-FA4D-A9E5-041DC6D27111}"/>
              </a:ext>
            </a:extLst>
          </p:cNvPr>
          <p:cNvSpPr txBox="1"/>
          <p:nvPr/>
        </p:nvSpPr>
        <p:spPr>
          <a:xfrm>
            <a:off x="968016" y="2697336"/>
            <a:ext cx="10525640" cy="1107992"/>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gũi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lao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id="{D6E6335E-453B-DC4C-AABF-C737F3B24A9A}"/>
              </a:ext>
            </a:extLst>
          </p:cNvPr>
          <p:cNvSpPr txBox="1"/>
          <p:nvPr/>
        </p:nvSpPr>
        <p:spPr>
          <a:xfrm>
            <a:off x="916037" y="4737531"/>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cha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ruộng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E74F4C15-16AE-7D47-B63C-2FAD1B9AC460}"/>
              </a:ext>
            </a:extLst>
          </p:cNvPr>
          <p:cNvSpPr txBox="1"/>
          <p:nvPr/>
        </p:nvSpPr>
        <p:spPr>
          <a:xfrm>
            <a:off x="916037" y="5451466"/>
            <a:ext cx="10549267" cy="615549"/>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vả</a:t>
            </a:r>
            <a:endParaRPr lang="en-US" sz="3200" dirty="0">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661FB150-433A-844D-9FF7-ACFF3F4F8F20}"/>
              </a:ext>
            </a:extLst>
          </p:cNvPr>
          <p:cNvSpPr/>
          <p:nvPr/>
        </p:nvSpPr>
        <p:spPr>
          <a:xfrm>
            <a:off x="968016" y="3699941"/>
            <a:ext cx="10329213" cy="1107992"/>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Thạch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sớm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5002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5"/>
                                        </p:tgtEl>
                                        <p:attrNameLst>
                                          <p:attrName>style.color</p:attrName>
                                        </p:attrNameLst>
                                      </p:cBhvr>
                                      <p:to>
                                        <a:srgbClr val="FF2600"/>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childTnLst>
                                    <p:animClr clrSpc="rgb" dir="cw">
                                      <p:cBhvr override="childStyle">
                                        <p:cTn id="28" dur="2000" fill="hold"/>
                                        <p:tgtEl>
                                          <p:spTgt spid="17"/>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2111453"/>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thay</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mặt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nhà</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vua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đi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tìm</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tài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khắp</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đất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nước</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ai?</a:t>
            </a:r>
          </a:p>
          <a:p>
            <a:pPr algn="ctr"/>
            <a:r>
              <a:rPr lang="en-US" sz="3200" dirty="0">
                <a:solidFill>
                  <a:schemeClr val="tx1"/>
                </a:solidFill>
                <a:latin typeface="Times New Roman" pitchFamily="18" charset="0"/>
                <a:ea typeface="Tahoma" panose="020B0604030504040204" pitchFamily="34" charset="0"/>
                <a:cs typeface="Times New Roman" pitchFamily="18" charset="0"/>
              </a:rPr>
              <a:t>(5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4267778307"/>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AD0C45DE-3F3C-2145-BB98-AC51DCB8F91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5CDE641F-F0E5-9545-93D3-C0BAE7A947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D8B58242-F190-8442-BEE2-4F711F96D620}"/>
              </a:ext>
            </a:extLst>
          </p:cNvPr>
          <p:cNvSpPr/>
          <p:nvPr/>
        </p:nvSpPr>
        <p:spPr>
          <a:xfrm>
            <a:off x="2871701" y="322470"/>
            <a:ext cx="6513459" cy="165705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latin typeface="Times New Roman" panose="02020603050405020304" pitchFamily="18" charset="0"/>
                <a:cs typeface="Times New Roman" panose="02020603050405020304" pitchFamily="18" charset="0"/>
              </a:rPr>
              <a:t>Hình ảnh niêu cơm ăn hết lại đầy trong truyện Thạch Sanh không thể hiện ý nghĩa nào?</a:t>
            </a:r>
          </a:p>
        </p:txBody>
      </p:sp>
      <p:pic>
        <p:nvPicPr>
          <p:cNvPr id="11" name="Picture 10">
            <a:extLst>
              <a:ext uri="{FF2B5EF4-FFF2-40B4-BE49-F238E27FC236}">
                <a16:creationId xmlns:a16="http://schemas.microsoft.com/office/drawing/2014/main" id="{3E41D0FB-FEE8-6A47-919B-45FFDB1AE3F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FF7A5C8B-266B-B241-873D-AED155187104}"/>
              </a:ext>
            </a:extLst>
          </p:cNvPr>
          <p:cNvGrpSpPr/>
          <p:nvPr/>
        </p:nvGrpSpPr>
        <p:grpSpPr>
          <a:xfrm>
            <a:off x="597408" y="2227154"/>
            <a:ext cx="11009376" cy="4177867"/>
            <a:chOff x="1326262" y="3434848"/>
            <a:chExt cx="4661569" cy="2844396"/>
          </a:xfrm>
          <a:solidFill>
            <a:srgbClr val="FAE2E9"/>
          </a:solidFill>
        </p:grpSpPr>
        <p:sp>
          <p:nvSpPr>
            <p:cNvPr id="13" name="Rectangle 3">
              <a:extLst>
                <a:ext uri="{FF2B5EF4-FFF2-40B4-BE49-F238E27FC236}">
                  <a16:creationId xmlns:a16="http://schemas.microsoft.com/office/drawing/2014/main" id="{B2812D37-075E-7A47-8016-A3EEFA3EB113}"/>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141D42AF-707C-4F4C-87B0-FEDC65F5701E}"/>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0B13A29F-A8A1-5144-84B4-05DE3006FD1E}"/>
              </a:ext>
            </a:extLst>
          </p:cNvPr>
          <p:cNvSpPr txBox="1"/>
          <p:nvPr/>
        </p:nvSpPr>
        <p:spPr>
          <a:xfrm>
            <a:off x="807819" y="2395110"/>
            <a:ext cx="10610699" cy="984881"/>
          </a:xfrm>
          <a:prstGeom prst="rect">
            <a:avLst/>
          </a:prstGeom>
          <a:noFill/>
        </p:spPr>
        <p:txBody>
          <a:bodyPr wrap="square" lIns="121917" tIns="60958" rIns="121917" bIns="60958" rtlCol="0">
            <a:spAutoFit/>
          </a:bodyPr>
          <a:lstStyle/>
          <a:p>
            <a:pPr algn="just"/>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Khát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hòa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khoan</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a:t>
            </a:r>
            <a:r>
              <a:rPr lang="en-US" sz="2800" dirty="0">
                <a:latin typeface="Times New Roman" pitchFamily="18" charset="0"/>
                <a:cs typeface="Times New Roman" pitchFamily="18" charset="0"/>
              </a:rPr>
              <a:t>.</a:t>
            </a:r>
          </a:p>
        </p:txBody>
      </p:sp>
      <p:sp>
        <p:nvSpPr>
          <p:cNvPr id="16" name="TextBox 15">
            <a:extLst>
              <a:ext uri="{FF2B5EF4-FFF2-40B4-BE49-F238E27FC236}">
                <a16:creationId xmlns:a16="http://schemas.microsoft.com/office/drawing/2014/main" id="{3ACFD971-867B-5D44-BBFB-1FAA7FDBE50B}"/>
              </a:ext>
            </a:extLst>
          </p:cNvPr>
          <p:cNvSpPr txBox="1"/>
          <p:nvPr/>
        </p:nvSpPr>
        <p:spPr>
          <a:xfrm>
            <a:off x="816515" y="4328281"/>
            <a:ext cx="10790269" cy="984881"/>
          </a:xfrm>
          <a:prstGeom prst="rect">
            <a:avLst/>
          </a:prstGeom>
          <a:noFill/>
        </p:spPr>
        <p:txBody>
          <a:bodyPr wrap="square" lIns="121917" tIns="60958" rIns="121917" bIns="60958" rtlCol="0">
            <a:spAutoFit/>
          </a:bodyPr>
          <a:lstStyle/>
          <a:p>
            <a:r>
              <a:rPr lang="en-US" sz="2800" dirty="0">
                <a:latin typeface="Times New Roman" pitchFamily="18" charset="0"/>
                <a:cs typeface="Times New Roman" pitchFamily="18" charset="0"/>
              </a:rPr>
              <a:t>C. </a:t>
            </a:r>
            <a:r>
              <a:rPr lang="vi-VN" sz="2800" dirty="0">
                <a:latin typeface="Times New Roman" pitchFamily="18" charset="0"/>
                <a:cs typeface="Times New Roman" pitchFamily="18" charset="0"/>
              </a:rPr>
              <a:t>Thể hiện tài năng phi thường của Thạch Sanh, không chỉ khiến quân giặc quy hàng mà còn "tâm phục, khẩu phục".</a:t>
            </a:r>
            <a:endParaRPr lang="en-US" sz="28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3208CA27-E4D8-D349-BBFF-433ABAA52456}"/>
              </a:ext>
            </a:extLst>
          </p:cNvPr>
          <p:cNvSpPr txBox="1"/>
          <p:nvPr/>
        </p:nvSpPr>
        <p:spPr>
          <a:xfrm>
            <a:off x="807819" y="5444804"/>
            <a:ext cx="10549267" cy="553994"/>
          </a:xfrm>
          <a:prstGeom prst="rect">
            <a:avLst/>
          </a:prstGeom>
          <a:noFill/>
        </p:spPr>
        <p:txBody>
          <a:bodyPr wrap="square" lIns="121917" tIns="60958" rIns="121917" bIns="60958" rtlCol="0">
            <a:spAutoFit/>
          </a:bodyPr>
          <a:lstStyle/>
          <a:p>
            <a:r>
              <a:rPr lang="en-US" sz="2800" dirty="0">
                <a:latin typeface="Times New Roman" pitchFamily="18" charset="0"/>
                <a:cs typeface="Times New Roman" pitchFamily="18" charset="0"/>
              </a:rPr>
              <a:t>D. </a:t>
            </a:r>
            <a:r>
              <a:rPr lang="vi-VN" sz="2800" dirty="0">
                <a:latin typeface="Times New Roman" pitchFamily="18" charset="0"/>
                <a:cs typeface="Times New Roman" pitchFamily="18" charset="0"/>
              </a:rPr>
              <a:t>Ước mơ về cuộc sống đầy đủ, no ấm, sung túc của nhân dân.</a:t>
            </a:r>
            <a:endParaRPr lang="en-US" sz="2800" dirty="0">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68552A66-684D-3C46-940A-A7701BF70AA9}"/>
              </a:ext>
            </a:extLst>
          </p:cNvPr>
          <p:cNvSpPr/>
          <p:nvPr/>
        </p:nvSpPr>
        <p:spPr>
          <a:xfrm>
            <a:off x="807819" y="3366800"/>
            <a:ext cx="10745975" cy="984881"/>
          </a:xfrm>
          <a:prstGeom prst="rect">
            <a:avLst/>
          </a:prstGeom>
        </p:spPr>
        <p:txBody>
          <a:bodyPr wrap="square" lIns="121917" tIns="60958" rIns="121917" bIns="60958">
            <a:spAutoFit/>
          </a:bodyPr>
          <a:lstStyle/>
          <a:p>
            <a:r>
              <a:rPr lang="en-US" sz="2800" dirty="0">
                <a:latin typeface="Times New Roman" pitchFamily="18" charset="0"/>
                <a:cs typeface="Times New Roman" pitchFamily="18" charset="0"/>
              </a:rPr>
              <a:t>B. </a:t>
            </a:r>
            <a:r>
              <a:rPr lang="vi-VN" sz="2800" dirty="0">
                <a:latin typeface="Times New Roman" pitchFamily="18" charset="0"/>
                <a:cs typeface="Times New Roman" pitchFamily="18" charset="0"/>
              </a:rPr>
              <a:t>Thể hiện mơ ước về một quốc gia giàu mạnh, quân đội hùng cường để có thể tự bảo vệ đất nước trước lũ giặc ngoại xâm hung bạo.</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90138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linds(horizontal)">
                                      <p:cBhvr>
                                        <p:cTn id="11" dur="500"/>
                                        <p:tgtEl>
                                          <p:spTgt spid="1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grpId="1" nodeType="clickEffect">
                                  <p:stCondLst>
                                    <p:cond delay="0"/>
                                  </p:stCondLst>
                                  <p:childTnLst>
                                    <p:animClr clrSpc="rgb" dir="cw">
                                      <p:cBhvr override="childStyle">
                                        <p:cTn id="23" dur="2000" fill="hold"/>
                                        <p:tgtEl>
                                          <p:spTgt spid="18"/>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8" grpId="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01857C57-7E6C-BB4F-B6F4-C043A0E4CE6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2ACE315C-F0C6-0E4A-BBCE-4E6BA97222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85A4A399-C47F-1746-A3DB-F3248D70123F}"/>
              </a:ext>
            </a:extLst>
          </p:cNvPr>
          <p:cNvSpPr/>
          <p:nvPr/>
        </p:nvSpPr>
        <p:spPr>
          <a:xfrm>
            <a:off x="2871701" y="452978"/>
            <a:ext cx="6513459" cy="183433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800" dirty="0" err="1">
                <a:latin typeface="Times New Roman" panose="02020603050405020304" pitchFamily="18" charset="0"/>
                <a:cs typeface="Times New Roman" panose="02020603050405020304" pitchFamily="18" charset="0"/>
              </a:rPr>
              <a:t>Dòng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nào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nêu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đúng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giá</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trị</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biểu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đạt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tiếng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đàn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thần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xuất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hiện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hai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lần</a:t>
            </a:r>
            <a:r>
              <a:rPr lang="en-US" sz="3800" dirty="0">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C6FFF6A7-25E7-9E48-9077-B6D3407EC6E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DB30563B-83FE-FB41-897D-1DE81B250FB7}"/>
              </a:ext>
            </a:extLst>
          </p:cNvPr>
          <p:cNvGrpSpPr/>
          <p:nvPr/>
        </p:nvGrpSpPr>
        <p:grpSpPr>
          <a:xfrm>
            <a:off x="548640" y="2613176"/>
            <a:ext cx="11180064" cy="3922355"/>
            <a:chOff x="1326262" y="3434848"/>
            <a:chExt cx="4661569" cy="2844396"/>
          </a:xfrm>
          <a:solidFill>
            <a:srgbClr val="FAE2E9"/>
          </a:solidFill>
        </p:grpSpPr>
        <p:sp>
          <p:nvSpPr>
            <p:cNvPr id="13" name="Rectangle 3">
              <a:extLst>
                <a:ext uri="{FF2B5EF4-FFF2-40B4-BE49-F238E27FC236}">
                  <a16:creationId xmlns:a16="http://schemas.microsoft.com/office/drawing/2014/main" id="{0F51334C-9BA4-BC43-9032-4A7E3EFBA7F4}"/>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4BAE6479-E5EE-FE4A-ABE7-EE0D4791D95B}"/>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7084E795-05FB-3D49-9BD2-9900BA872D79}"/>
              </a:ext>
            </a:extLst>
          </p:cNvPr>
          <p:cNvSpPr txBox="1"/>
          <p:nvPr/>
        </p:nvSpPr>
        <p:spPr>
          <a:xfrm>
            <a:off x="664674" y="2609779"/>
            <a:ext cx="10724111" cy="553994"/>
          </a:xfrm>
          <a:prstGeom prst="rect">
            <a:avLst/>
          </a:prstGeom>
          <a:noFill/>
        </p:spPr>
        <p:txBody>
          <a:bodyPr wrap="square" lIns="121917" tIns="60958" rIns="121917" bIns="60958" rtlCol="0">
            <a:spAutoFit/>
          </a:bodyPr>
          <a:lstStyle/>
          <a:p>
            <a:pPr algn="just"/>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p>
        </p:txBody>
      </p:sp>
      <p:sp>
        <p:nvSpPr>
          <p:cNvPr id="16" name="TextBox 15">
            <a:extLst>
              <a:ext uri="{FF2B5EF4-FFF2-40B4-BE49-F238E27FC236}">
                <a16:creationId xmlns:a16="http://schemas.microsoft.com/office/drawing/2014/main" id="{31100F83-1625-FB43-93C7-A7C164FA1F6F}"/>
              </a:ext>
            </a:extLst>
          </p:cNvPr>
          <p:cNvSpPr txBox="1"/>
          <p:nvPr/>
        </p:nvSpPr>
        <p:spPr>
          <a:xfrm>
            <a:off x="612694" y="4284259"/>
            <a:ext cx="10776091" cy="984881"/>
          </a:xfrm>
          <a:prstGeom prst="rect">
            <a:avLst/>
          </a:prstGeom>
          <a:noFill/>
        </p:spPr>
        <p:txBody>
          <a:bodyPr wrap="square" lIns="121917" tIns="60958" rIns="121917" bIns="60958" rtlCol="0">
            <a:spAutoFit/>
          </a:bodyPr>
          <a:lstStyle/>
          <a:p>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hòa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p>
        </p:txBody>
      </p:sp>
      <p:sp>
        <p:nvSpPr>
          <p:cNvPr id="17" name="TextBox 16">
            <a:extLst>
              <a:ext uri="{FF2B5EF4-FFF2-40B4-BE49-F238E27FC236}">
                <a16:creationId xmlns:a16="http://schemas.microsoft.com/office/drawing/2014/main" id="{AB88AA9B-0BC1-2147-A2EB-F5484D421A43}"/>
              </a:ext>
            </a:extLst>
          </p:cNvPr>
          <p:cNvSpPr txBox="1"/>
          <p:nvPr/>
        </p:nvSpPr>
        <p:spPr>
          <a:xfrm>
            <a:off x="612694" y="5349071"/>
            <a:ext cx="10549267" cy="984881"/>
          </a:xfrm>
          <a:prstGeom prst="rect">
            <a:avLst/>
          </a:prstGeom>
          <a:noFill/>
        </p:spPr>
        <p:txBody>
          <a:bodyPr wrap="square" lIns="121917" tIns="60958" rIns="121917" bIns="60958" rtlCol="0">
            <a:spAutoFit/>
          </a:bodyPr>
          <a:lstStyle/>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quê</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do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Sanh</a:t>
            </a:r>
            <a:endParaRPr lang="en-US" sz="2800" dirty="0">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D0691A54-0FAE-284C-B3AB-3A7F80FF2E99}"/>
              </a:ext>
            </a:extLst>
          </p:cNvPr>
          <p:cNvSpPr/>
          <p:nvPr/>
        </p:nvSpPr>
        <p:spPr>
          <a:xfrm>
            <a:off x="664674" y="3251282"/>
            <a:ext cx="10724111" cy="984881"/>
          </a:xfrm>
          <a:prstGeom prst="rect">
            <a:avLst/>
          </a:prstGeom>
        </p:spPr>
        <p:txBody>
          <a:bodyPr wrap="square" lIns="121917" tIns="60958" rIns="121917" bIns="60958">
            <a:spAutoFit/>
          </a:bodyPr>
          <a:lstStyle/>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sĩ</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258929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6"/>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6" grpId="1"/>
      <p:bldP spid="17" grpId="0"/>
      <p:bldP spid="18"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descr="A waterfall in a forest&#10;&#10;Description automatically generated with medium confidence">
            <a:extLst>
              <a:ext uri="{FF2B5EF4-FFF2-40B4-BE49-F238E27FC236}">
                <a16:creationId xmlns:a16="http://schemas.microsoft.com/office/drawing/2014/main" id="{81D41BED-7D74-F543-A1AF-5465BCF2F3DF}"/>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 y="-1"/>
            <a:ext cx="12192001" cy="6879771"/>
          </a:xfrm>
          <a:prstGeom prst="rect">
            <a:avLst/>
          </a:prstGeom>
        </p:spPr>
      </p:pic>
      <p:pic>
        <p:nvPicPr>
          <p:cNvPr id="9" name="Picture 8">
            <a:hlinkClick r:id="rId4" action="ppaction://hlinksldjump"/>
            <a:extLst>
              <a:ext uri="{FF2B5EF4-FFF2-40B4-BE49-F238E27FC236}">
                <a16:creationId xmlns:a16="http://schemas.microsoft.com/office/drawing/2014/main" id="{EBED1D09-F4D1-6E4B-8B59-2BBDEFA5B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35" y="322469"/>
            <a:ext cx="2377016" cy="1834331"/>
          </a:xfrm>
          <a:prstGeom prst="ellipse">
            <a:avLst/>
          </a:prstGeom>
          <a:ln>
            <a:noFill/>
          </a:ln>
          <a:effectLst>
            <a:softEdge rad="112500"/>
          </a:effectLst>
        </p:spPr>
      </p:pic>
      <p:sp>
        <p:nvSpPr>
          <p:cNvPr id="10" name="Rectangle 9">
            <a:extLst>
              <a:ext uri="{FF2B5EF4-FFF2-40B4-BE49-F238E27FC236}">
                <a16:creationId xmlns:a16="http://schemas.microsoft.com/office/drawing/2014/main" id="{CF9467F8-7E50-9F41-AE47-5A1B033AF25C}"/>
              </a:ext>
            </a:extLst>
          </p:cNvPr>
          <p:cNvSpPr/>
          <p:nvPr/>
        </p:nvSpPr>
        <p:spPr>
          <a:xfrm>
            <a:off x="2650383" y="209492"/>
            <a:ext cx="7028203" cy="214299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bọ</a:t>
            </a:r>
            <a:r>
              <a:rPr lang="en-US" sz="3200" dirty="0">
                <a:latin typeface="Times New Roman" panose="02020603050405020304" pitchFamily="18" charset="0"/>
                <a:cs typeface="Times New Roman" panose="02020603050405020304" pitchFamily="18" charset="0"/>
              </a:rPr>
              <a:t> hung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 </a:t>
            </a:r>
          </a:p>
        </p:txBody>
      </p:sp>
      <p:pic>
        <p:nvPicPr>
          <p:cNvPr id="11" name="Picture 10">
            <a:extLst>
              <a:ext uri="{FF2B5EF4-FFF2-40B4-BE49-F238E27FC236}">
                <a16:creationId xmlns:a16="http://schemas.microsoft.com/office/drawing/2014/main" id="{DE256614-6407-F04C-8FAF-031BE7D61F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348" b="99565" l="9778" r="89778">
                        <a14:backgroundMark x1="57778" y1="7391" x2="57778" y2="7391"/>
                        <a14:backgroundMark x1="72000" y1="12609" x2="72000" y2="12609"/>
                        <a14:backgroundMark x1="77333" y1="23478" x2="79111" y2="23478"/>
                        <a14:backgroundMark x1="71556" y1="22609" x2="71556" y2="22609"/>
                        <a14:backgroundMark x1="53778" y1="9130" x2="53778" y2="9130"/>
                      </a14:backgroundRemoval>
                    </a14:imgEffect>
                  </a14:imgLayer>
                </a14:imgProps>
              </a:ext>
            </a:extLst>
          </a:blip>
          <a:stretch>
            <a:fillRect/>
          </a:stretch>
        </p:blipFill>
        <p:spPr>
          <a:xfrm>
            <a:off x="9292377" y="-70355"/>
            <a:ext cx="2096408" cy="2142995"/>
          </a:xfrm>
          <a:prstGeom prst="rect">
            <a:avLst/>
          </a:prstGeom>
        </p:spPr>
      </p:pic>
      <p:grpSp>
        <p:nvGrpSpPr>
          <p:cNvPr id="12" name="组合 2">
            <a:extLst>
              <a:ext uri="{FF2B5EF4-FFF2-40B4-BE49-F238E27FC236}">
                <a16:creationId xmlns:a16="http://schemas.microsoft.com/office/drawing/2014/main" id="{02ED6DDA-75A8-6A4D-B823-62FE56C5F497}"/>
              </a:ext>
            </a:extLst>
          </p:cNvPr>
          <p:cNvGrpSpPr/>
          <p:nvPr/>
        </p:nvGrpSpPr>
        <p:grpSpPr>
          <a:xfrm>
            <a:off x="530116" y="2674957"/>
            <a:ext cx="11113244" cy="3860573"/>
            <a:chOff x="1326262" y="3434848"/>
            <a:chExt cx="4661569" cy="2844396"/>
          </a:xfrm>
          <a:solidFill>
            <a:srgbClr val="FAE2E9"/>
          </a:solidFill>
        </p:grpSpPr>
        <p:sp>
          <p:nvSpPr>
            <p:cNvPr id="13" name="Rectangle 3">
              <a:extLst>
                <a:ext uri="{FF2B5EF4-FFF2-40B4-BE49-F238E27FC236}">
                  <a16:creationId xmlns:a16="http://schemas.microsoft.com/office/drawing/2014/main" id="{C8E7CC62-1BD2-F644-8F8F-383B7FAAE607}"/>
                </a:ext>
              </a:extLst>
            </p:cNvPr>
            <p:cNvSpPr/>
            <p:nvPr/>
          </p:nvSpPr>
          <p:spPr bwMode="auto">
            <a:xfrm>
              <a:off x="1326262" y="3434848"/>
              <a:ext cx="4661569" cy="2844396"/>
            </a:xfrm>
            <a:prstGeom prst="rect">
              <a:avLst/>
            </a:prstGeom>
            <a:grp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lIns="68586" tIns="68589" rIns="68586" bIns="68589"/>
            <a:lstStyle/>
            <a:p>
              <a:pPr defTabSz="685558">
                <a:lnSpc>
                  <a:spcPct val="90000"/>
                </a:lnSpc>
                <a:buClr>
                  <a:srgbClr val="FFFFFF">
                    <a:lumMod val="50000"/>
                    <a:lumOff val="50000"/>
                  </a:srgbClr>
                </a:buClr>
                <a:buSzPct val="90000"/>
                <a:defRPr/>
              </a:pPr>
              <a:endParaRPr lang="en-US" sz="2400" spc="-30"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1F190C29-3FC3-4343-AEA1-1BA16B1B8C4F}"/>
                </a:ext>
              </a:extLst>
            </p:cNvPr>
            <p:cNvSpPr>
              <a:spLocks noEditPoints="1"/>
            </p:cNvSpPr>
            <p:nvPr/>
          </p:nvSpPr>
          <p:spPr bwMode="auto">
            <a:xfrm>
              <a:off x="5224412" y="4857046"/>
              <a:ext cx="763419" cy="1376841"/>
            </a:xfrm>
            <a:custGeom>
              <a:avLst/>
              <a:gdLst>
                <a:gd name="T0" fmla="*/ 609342 w 411"/>
                <a:gd name="T1" fmla="*/ 357785 h 412"/>
                <a:gd name="T2" fmla="*/ 513511 w 411"/>
                <a:gd name="T3" fmla="*/ 397539 h 412"/>
                <a:gd name="T4" fmla="*/ 450226 w 411"/>
                <a:gd name="T5" fmla="*/ 334294 h 412"/>
                <a:gd name="T6" fmla="*/ 511703 w 411"/>
                <a:gd name="T7" fmla="*/ 193348 h 412"/>
                <a:gd name="T8" fmla="*/ 318232 w 411"/>
                <a:gd name="T9" fmla="*/ 0 h 412"/>
                <a:gd name="T10" fmla="*/ 122953 w 411"/>
                <a:gd name="T11" fmla="*/ 193348 h 412"/>
                <a:gd name="T12" fmla="*/ 209744 w 411"/>
                <a:gd name="T13" fmla="*/ 354171 h 412"/>
                <a:gd name="T14" fmla="*/ 173581 w 411"/>
                <a:gd name="T15" fmla="*/ 480661 h 412"/>
                <a:gd name="T16" fmla="*/ 133802 w 411"/>
                <a:gd name="T17" fmla="*/ 475240 h 412"/>
                <a:gd name="T18" fmla="*/ 0 w 411"/>
                <a:gd name="T19" fmla="*/ 608957 h 412"/>
                <a:gd name="T20" fmla="*/ 133802 w 411"/>
                <a:gd name="T21" fmla="*/ 744482 h 412"/>
                <a:gd name="T22" fmla="*/ 269412 w 411"/>
                <a:gd name="T23" fmla="*/ 608957 h 412"/>
                <a:gd name="T24" fmla="*/ 198895 w 411"/>
                <a:gd name="T25" fmla="*/ 491503 h 412"/>
                <a:gd name="T26" fmla="*/ 235058 w 411"/>
                <a:gd name="T27" fmla="*/ 368627 h 412"/>
                <a:gd name="T28" fmla="*/ 318232 w 411"/>
                <a:gd name="T29" fmla="*/ 386697 h 412"/>
                <a:gd name="T30" fmla="*/ 430336 w 411"/>
                <a:gd name="T31" fmla="*/ 352364 h 412"/>
                <a:gd name="T32" fmla="*/ 497238 w 411"/>
                <a:gd name="T33" fmla="*/ 419223 h 412"/>
                <a:gd name="T34" fmla="*/ 473732 w 411"/>
                <a:gd name="T35" fmla="*/ 493310 h 412"/>
                <a:gd name="T36" fmla="*/ 609342 w 411"/>
                <a:gd name="T37" fmla="*/ 627027 h 412"/>
                <a:gd name="T38" fmla="*/ 743144 w 411"/>
                <a:gd name="T39" fmla="*/ 493310 h 412"/>
                <a:gd name="T40" fmla="*/ 609342 w 411"/>
                <a:gd name="T41" fmla="*/ 357785 h 412"/>
                <a:gd name="T42" fmla="*/ 242290 w 411"/>
                <a:gd name="T43" fmla="*/ 608957 h 412"/>
                <a:gd name="T44" fmla="*/ 133802 w 411"/>
                <a:gd name="T45" fmla="*/ 717377 h 412"/>
                <a:gd name="T46" fmla="*/ 25314 w 411"/>
                <a:gd name="T47" fmla="*/ 608957 h 412"/>
                <a:gd name="T48" fmla="*/ 133802 w 411"/>
                <a:gd name="T49" fmla="*/ 502345 h 412"/>
                <a:gd name="T50" fmla="*/ 242290 w 411"/>
                <a:gd name="T51" fmla="*/ 608957 h 412"/>
                <a:gd name="T52" fmla="*/ 150075 w 411"/>
                <a:gd name="T53" fmla="*/ 193348 h 412"/>
                <a:gd name="T54" fmla="*/ 318232 w 411"/>
                <a:gd name="T55" fmla="*/ 25298 h 412"/>
                <a:gd name="T56" fmla="*/ 484581 w 411"/>
                <a:gd name="T57" fmla="*/ 193348 h 412"/>
                <a:gd name="T58" fmla="*/ 318232 w 411"/>
                <a:gd name="T59" fmla="*/ 361399 h 412"/>
                <a:gd name="T60" fmla="*/ 150075 w 411"/>
                <a:gd name="T61" fmla="*/ 193348 h 412"/>
                <a:gd name="T62" fmla="*/ 609342 w 411"/>
                <a:gd name="T63" fmla="*/ 599922 h 412"/>
                <a:gd name="T64" fmla="*/ 500854 w 411"/>
                <a:gd name="T65" fmla="*/ 493310 h 412"/>
                <a:gd name="T66" fmla="*/ 609342 w 411"/>
                <a:gd name="T67" fmla="*/ 384890 h 412"/>
                <a:gd name="T68" fmla="*/ 717830 w 411"/>
                <a:gd name="T69" fmla="*/ 493310 h 412"/>
                <a:gd name="T70" fmla="*/ 609342 w 411"/>
                <a:gd name="T71" fmla="*/ 599922 h 4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1"/>
                <a:gd name="T109" fmla="*/ 0 h 412"/>
                <a:gd name="T110" fmla="*/ 411 w 411"/>
                <a:gd name="T111" fmla="*/ 412 h 4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9" tIns="34295" rIns="68589" bIns="34295"/>
            <a:lstStyle/>
            <a:p>
              <a:endParaRPr lang="zh-CN" altLang="en-US">
                <a:solidFill>
                  <a:schemeClr val="accent2">
                    <a:lumMod val="20000"/>
                    <a:lumOff val="80000"/>
                  </a:schemeClr>
                </a:solidFill>
              </a:endParaRPr>
            </a:p>
          </p:txBody>
        </p:sp>
      </p:grpSp>
      <p:sp>
        <p:nvSpPr>
          <p:cNvPr id="15" name="TextBox 14">
            <a:extLst>
              <a:ext uri="{FF2B5EF4-FFF2-40B4-BE49-F238E27FC236}">
                <a16:creationId xmlns:a16="http://schemas.microsoft.com/office/drawing/2014/main" id="{0881130F-B350-6142-9536-F68173560A0C}"/>
              </a:ext>
            </a:extLst>
          </p:cNvPr>
          <p:cNvSpPr txBox="1"/>
          <p:nvPr/>
        </p:nvSpPr>
        <p:spPr>
          <a:xfrm>
            <a:off x="664674" y="2813451"/>
            <a:ext cx="10298811" cy="615549"/>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p>
        </p:txBody>
      </p:sp>
      <p:sp>
        <p:nvSpPr>
          <p:cNvPr id="16" name="TextBox 15">
            <a:extLst>
              <a:ext uri="{FF2B5EF4-FFF2-40B4-BE49-F238E27FC236}">
                <a16:creationId xmlns:a16="http://schemas.microsoft.com/office/drawing/2014/main" id="{E89DA5D4-D5F3-BC48-BFB1-4B16448E8AC9}"/>
              </a:ext>
            </a:extLst>
          </p:cNvPr>
          <p:cNvSpPr txBox="1"/>
          <p:nvPr/>
        </p:nvSpPr>
        <p:spPr>
          <a:xfrm>
            <a:off x="548640" y="4738617"/>
            <a:ext cx="10776091"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tai, </a:t>
            </a:r>
            <a:r>
              <a:rPr lang="en-US" sz="3200" dirty="0" err="1">
                <a:latin typeface="Times New Roman" pitchFamily="18" charset="0"/>
                <a:cs typeface="Times New Roman" pitchFamily="18" charset="0"/>
              </a:rPr>
              <a:t>bão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gió</a:t>
            </a:r>
            <a:endParaRPr lang="en-US" sz="3200" dirty="0">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804B40F5-21B6-6F40-B8A8-6E86BBD342D0}"/>
              </a:ext>
            </a:extLst>
          </p:cNvPr>
          <p:cNvSpPr txBox="1"/>
          <p:nvPr/>
        </p:nvSpPr>
        <p:spPr>
          <a:xfrm>
            <a:off x="548640" y="5531789"/>
            <a:ext cx="10549267" cy="615553"/>
          </a:xfrm>
          <a:prstGeom prst="rect">
            <a:avLst/>
          </a:prstGeom>
          <a:noFill/>
        </p:spPr>
        <p:txBody>
          <a:bodyPr wrap="square" lIns="121917" tIns="60958" rIns="121917" bIns="60958"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tai </a:t>
            </a:r>
            <a:r>
              <a:rPr lang="en-US" sz="3200" dirty="0" err="1">
                <a:latin typeface="Times New Roman" pitchFamily="18" charset="0"/>
                <a:cs typeface="Times New Roman" pitchFamily="18" charset="0"/>
              </a:rPr>
              <a:t>nạn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p>
        </p:txBody>
      </p:sp>
      <p:sp>
        <p:nvSpPr>
          <p:cNvPr id="18" name="Rectangle 17">
            <a:extLst>
              <a:ext uri="{FF2B5EF4-FFF2-40B4-BE49-F238E27FC236}">
                <a16:creationId xmlns:a16="http://schemas.microsoft.com/office/drawing/2014/main" id="{D0D6A529-95D8-0B49-AE51-B65FA24897E0}"/>
              </a:ext>
            </a:extLst>
          </p:cNvPr>
          <p:cNvSpPr/>
          <p:nvPr/>
        </p:nvSpPr>
        <p:spPr>
          <a:xfrm>
            <a:off x="664674" y="3582304"/>
            <a:ext cx="10660057" cy="1107992"/>
          </a:xfrm>
          <a:prstGeom prst="rect">
            <a:avLst/>
          </a:prstGeom>
        </p:spPr>
        <p:txBody>
          <a:bodyPr wrap="square" lIns="121917" tIns="60958" rIns="121917" bIns="60958">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Phản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bão</a:t>
            </a:r>
            <a:r>
              <a:rPr lang="en-US" sz="3200" dirty="0">
                <a:latin typeface="Times New Roman" pitchFamily="18" charset="0"/>
                <a:cs typeface="Times New Roman" pitchFamily="18" charset="0"/>
              </a:rPr>
              <a:t> </a:t>
            </a:r>
          </a:p>
        </p:txBody>
      </p:sp>
    </p:spTree>
    <p:extLst>
      <p:ext uri="{BB962C8B-B14F-4D97-AF65-F5344CB8AC3E}">
        <p14:creationId xmlns:p14="http://schemas.microsoft.com/office/powerpoint/2010/main" val="105351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8"/>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8" grpId="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CN" altLang="en-US" sz="1600" dirty="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3025274" y="3297006"/>
            <a:ext cx="4031505"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5500" b="1" dirty="0">
                <a:solidFill>
                  <a:srgbClr val="FFFFFF"/>
                </a:solidFill>
                <a:latin typeface="#9Slide03 Arima Madurai Bold" pitchFamily="2" charset="77"/>
                <a:ea typeface="微软雅黑" panose="020B0503020204020204" pitchFamily="34" charset="-122"/>
                <a:cs typeface="#9Slide03 Arima Madurai Bold" pitchFamily="2" charset="77"/>
              </a:rPr>
              <a:t>VẬN DỤNG</a:t>
            </a:r>
            <a:endParaRPr lang="zh-CN" altLang="en-US" sz="5500" b="1" dirty="0">
              <a:solidFill>
                <a:srgbClr val="FFFFFF"/>
              </a:solidFill>
              <a:latin typeface="#9Slide03 Arima Madurai Bold" pitchFamily="2" charset="77"/>
              <a:ea typeface="微软雅黑" panose="020B0503020204020204" pitchFamily="34" charset="-122"/>
              <a:cs typeface="#9Slide03 Arima Madurai Bold" pitchFamily="2" charset="77"/>
            </a:endParaRPr>
          </a:p>
        </p:txBody>
      </p:sp>
      <p:sp>
        <p:nvSpPr>
          <p:cNvPr id="25" name="MH_Other_2"/>
          <p:cNvSpPr/>
          <p:nvPr>
            <p:custDataLst>
              <p:tags r:id="rId3"/>
            </p:custDataLst>
          </p:nvPr>
        </p:nvSpPr>
        <p:spPr>
          <a:xfrm>
            <a:off x="5025681" y="1408948"/>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4300" dirty="0">
                <a:solidFill>
                  <a:srgbClr val="FFFFFF"/>
                </a:solidFill>
                <a:ea typeface="微软雅黑" panose="020B0503020204020204" pitchFamily="34" charset="-122"/>
              </a:rPr>
              <a:t>V.</a:t>
            </a:r>
            <a:endParaRPr lang="zh-CN" altLang="en-US" sz="43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12048357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picture containing text, fabric&#10;&#10;Description automatically generated">
            <a:extLst>
              <a:ext uri="{FF2B5EF4-FFF2-40B4-BE49-F238E27FC236}">
                <a16:creationId xmlns:a16="http://schemas.microsoft.com/office/drawing/2014/main" id="{F4179CE0-326D-574A-A96C-B1F409CED7C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74" b="97917" l="51212" r="98182">
                        <a14:foregroundMark x1="57727" y1="46726" x2="79242" y2="67560"/>
                        <a14:foregroundMark x1="79242" y1="67560" x2="85000" y2="80060"/>
                        <a14:foregroundMark x1="85000" y1="80060" x2="79091" y2="91369"/>
                        <a14:foregroundMark x1="79091" y1="91369" x2="62121" y2="89881"/>
                        <a14:foregroundMark x1="62121" y1="89881" x2="56061" y2="85119"/>
                        <a14:foregroundMark x1="56061" y1="85119" x2="63030" y2="75000"/>
                        <a14:foregroundMark x1="56515" y1="48214" x2="57121" y2="53274"/>
                        <a14:foregroundMark x1="53182" y1="44643" x2="56818" y2="56548"/>
                        <a14:foregroundMark x1="56818" y1="56548" x2="57727" y2="57143"/>
                        <a14:foregroundMark x1="54545" y1="91369" x2="61212" y2="94940"/>
                        <a14:foregroundMark x1="61212" y1="94940" x2="69242" y2="95238"/>
                        <a14:foregroundMark x1="69242" y1="95238" x2="88788" y2="92560"/>
                        <a14:foregroundMark x1="78788" y1="97917" x2="91818" y2="98214"/>
                        <a14:foregroundMark x1="73333" y1="7738" x2="81061" y2="14286"/>
                        <a14:foregroundMark x1="81061" y1="14286" x2="93636" y2="40774"/>
                        <a14:foregroundMark x1="93636" y1="40774" x2="96667" y2="52976"/>
                        <a14:foregroundMark x1="96667" y1="52976" x2="97424" y2="63095"/>
                        <a14:foregroundMark x1="68485" y1="11310" x2="68333" y2="26786"/>
                        <a14:foregroundMark x1="68333" y1="26786" x2="75909" y2="38095"/>
                        <a14:foregroundMark x1="75909" y1="38095" x2="85606" y2="36607"/>
                        <a14:foregroundMark x1="85606" y1="36607" x2="90606" y2="28571"/>
                        <a14:foregroundMark x1="90606" y1="28571" x2="87424" y2="7143"/>
                        <a14:foregroundMark x1="87424" y1="7143" x2="80909" y2="595"/>
                        <a14:foregroundMark x1="80909" y1="595" x2="69545" y2="5060"/>
                        <a14:foregroundMark x1="69545" y1="5060" x2="68182" y2="19643"/>
                        <a14:foregroundMark x1="68182" y1="19643" x2="72121" y2="28869"/>
                        <a14:foregroundMark x1="72121" y1="28869" x2="72576" y2="28869"/>
                        <a14:foregroundMark x1="56212" y1="4762" x2="62879" y2="5357"/>
                        <a14:foregroundMark x1="62879" y1="5357" x2="64545" y2="6548"/>
                        <a14:foregroundMark x1="84848" y1="3869" x2="91667" y2="7143"/>
                        <a14:foregroundMark x1="91667" y1="7143" x2="94394" y2="19345"/>
                        <a14:foregroundMark x1="94394" y1="19345" x2="92576" y2="31845"/>
                        <a14:foregroundMark x1="92576" y1="31845" x2="94242" y2="52679"/>
                        <a14:foregroundMark x1="97121" y1="15179" x2="94242" y2="33036"/>
                        <a14:foregroundMark x1="57121" y1="81845" x2="76515" y2="82738"/>
                        <a14:foregroundMark x1="70909" y1="10417" x2="76970" y2="30060"/>
                        <a14:foregroundMark x1="76970" y1="30060" x2="79394" y2="33036"/>
                        <a14:foregroundMark x1="71364" y1="5357" x2="74091" y2="14286"/>
                        <a14:foregroundMark x1="52576" y1="84524" x2="57273" y2="85714"/>
                        <a14:foregroundMark x1="94697" y1="32738" x2="97727" y2="43155"/>
                        <a14:foregroundMark x1="97727" y1="43155" x2="98333" y2="57440"/>
                        <a14:foregroundMark x1="98333" y1="57440" x2="92879" y2="92560"/>
                        <a14:foregroundMark x1="93788" y1="19345" x2="98182" y2="51190"/>
                        <a14:foregroundMark x1="51212" y1="84524" x2="53485" y2="91369"/>
                        <a14:foregroundMark x1="76970" y1="24107" x2="80758" y2="33036"/>
                        <a14:foregroundMark x1="80758" y1="33036" x2="81515" y2="33929"/>
                      </a14:backgroundRemoval>
                    </a14:imgEffect>
                  </a14:imgLayer>
                </a14:imgProps>
              </a:ext>
              <a:ext uri="{28A0092B-C50C-407E-A947-70E740481C1C}">
                <a14:useLocalDpi xmlns:a14="http://schemas.microsoft.com/office/drawing/2010/main" val="0"/>
              </a:ext>
            </a:extLst>
          </a:blip>
          <a:srcRect l="51398"/>
          <a:stretch/>
        </p:blipFill>
        <p:spPr>
          <a:xfrm flipH="1">
            <a:off x="8540496" y="3429000"/>
            <a:ext cx="3651504" cy="3436175"/>
          </a:xfrm>
          <a:prstGeom prst="rect">
            <a:avLst/>
          </a:prstGeom>
        </p:spPr>
      </p:pic>
      <p:pic>
        <p:nvPicPr>
          <p:cNvPr id="7" name="PA_图片 6">
            <a:extLst>
              <a:ext uri="{FF2B5EF4-FFF2-40B4-BE49-F238E27FC236}">
                <a16:creationId xmlns:a16="http://schemas.microsoft.com/office/drawing/2014/main" id="{91496B80-1B57-496D-94B4-06CDB7152698}"/>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644817" y="963603"/>
            <a:ext cx="6858000" cy="6858000"/>
          </a:xfrm>
          <a:prstGeom prst="rect">
            <a:avLst/>
          </a:prstGeom>
        </p:spPr>
      </p:pic>
      <p:pic>
        <p:nvPicPr>
          <p:cNvPr id="5" name="PA_图片 4">
            <a:extLst>
              <a:ext uri="{FF2B5EF4-FFF2-40B4-BE49-F238E27FC236}">
                <a16:creationId xmlns:a16="http://schemas.microsoft.com/office/drawing/2014/main" id="{2046930F-BDD3-4CF0-961A-1B0F279EE74D}"/>
              </a:ext>
            </a:extLst>
          </p:cNvPr>
          <p:cNvPicPr>
            <a:picLocks noChangeAspect="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1403497" y="8506047"/>
            <a:ext cx="2734597" cy="1860697"/>
          </a:xfrm>
          <a:prstGeom prst="rect">
            <a:avLst/>
          </a:prstGeom>
        </p:spPr>
      </p:pic>
      <p:pic>
        <p:nvPicPr>
          <p:cNvPr id="6" name="PA_图片 5">
            <a:extLst>
              <a:ext uri="{FF2B5EF4-FFF2-40B4-BE49-F238E27FC236}">
                <a16:creationId xmlns:a16="http://schemas.microsoft.com/office/drawing/2014/main" id="{32DF6CCB-6076-4F46-A098-785EE15E15A4}"/>
              </a:ext>
            </a:extLst>
          </p:cNvPr>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31100" y="0"/>
            <a:ext cx="1874520" cy="2048953"/>
          </a:xfrm>
          <a:prstGeom prst="rect">
            <a:avLst/>
          </a:prstGeom>
        </p:spPr>
      </p:pic>
      <p:sp>
        <p:nvSpPr>
          <p:cNvPr id="12" name="文本框 1">
            <a:extLst>
              <a:ext uri="{FF2B5EF4-FFF2-40B4-BE49-F238E27FC236}">
                <a16:creationId xmlns:a16="http://schemas.microsoft.com/office/drawing/2014/main" id="{4407D532-9756-FE43-AE3C-2E048ABED411}"/>
              </a:ext>
            </a:extLst>
          </p:cNvPr>
          <p:cNvSpPr txBox="1"/>
          <p:nvPr/>
        </p:nvSpPr>
        <p:spPr>
          <a:xfrm>
            <a:off x="427750" y="3012556"/>
            <a:ext cx="4288011" cy="3000821"/>
          </a:xfrm>
          <a:prstGeom prst="rect">
            <a:avLst/>
          </a:prstGeom>
          <a:noFill/>
        </p:spPr>
        <p:txBody>
          <a:bodyPr wrap="square" rtlCol="0">
            <a:spAutoFit/>
          </a:bodyPr>
          <a:lstStyle/>
          <a:p>
            <a:pPr algn="just"/>
            <a:r>
              <a:rPr lang="en-US" sz="2100" dirty="0">
                <a:latin typeface="Times New Roman" panose="02020603050405020304" pitchFamily="18" charset="0"/>
                <a:cs typeface="Times New Roman" panose="02020603050405020304" pitchFamily="18" charset="0"/>
              </a:rPr>
              <a:t>1.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ý</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kiến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rằng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Thạch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Sanh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chỉ</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tồn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trong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truyện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cổ</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tích</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Em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có</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đồng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ý</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không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Vì</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sao</a:t>
            </a:r>
            <a:r>
              <a:rPr lang="en-US" sz="2100" dirty="0">
                <a:latin typeface="Times New Roman" panose="02020603050405020304" pitchFamily="18" charset="0"/>
                <a:cs typeface="Times New Roman" panose="02020603050405020304" pitchFamily="18" charset="0"/>
              </a:rPr>
              <a:t>?</a:t>
            </a:r>
          </a:p>
          <a:p>
            <a:pPr algn="just"/>
            <a:endParaRPr lang="en-VN" sz="2100" dirty="0">
              <a:latin typeface="Times New Roman" panose="02020603050405020304" pitchFamily="18" charset="0"/>
              <a:cs typeface="Times New Roman" panose="02020603050405020304" pitchFamily="18" charset="0"/>
            </a:endParaRPr>
          </a:p>
          <a:p>
            <a:pPr algn="just"/>
            <a:r>
              <a:rPr lang="nl-NL" sz="2100" dirty="0">
                <a:latin typeface="Times New Roman" panose="02020603050405020304" pitchFamily="18" charset="0"/>
                <a:cs typeface="Times New Roman" panose="02020603050405020304" pitchFamily="18" charset="0"/>
              </a:rPr>
              <a:t>2. </a:t>
            </a:r>
            <a:r>
              <a:rPr lang="nl-NL" sz="2100" dirty="0" err="1">
                <a:latin typeface="Times New Roman" panose="02020603050405020304" pitchFamily="18" charset="0"/>
                <a:cs typeface="Times New Roman" panose="02020603050405020304" pitchFamily="18" charset="0"/>
              </a:rPr>
              <a:t>Hình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ảnh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chàng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Thạch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Sanh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người</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dũng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sĩ</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dân</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gian</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là</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một</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hình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ảnh</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đẹp</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người</a:t>
            </a:r>
            <a:r>
              <a:rPr lang="nl-NL" sz="2100" dirty="0">
                <a:latin typeface="Times New Roman" panose="02020603050405020304" pitchFamily="18" charset="0"/>
                <a:cs typeface="Times New Roman" panose="02020603050405020304" pitchFamily="18" charset="0"/>
              </a:rPr>
              <a:t> có </a:t>
            </a:r>
            <a:r>
              <a:rPr lang="nl-NL" sz="2100" dirty="0" err="1">
                <a:latin typeface="Times New Roman" panose="02020603050405020304" pitchFamily="18" charset="0"/>
                <a:cs typeface="Times New Roman" panose="02020603050405020304" pitchFamily="18" charset="0"/>
              </a:rPr>
              <a:t>lòng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dũng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cảm</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chiến</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đấu</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diệt</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trừ</a:t>
            </a:r>
            <a:r>
              <a:rPr lang="nl-NL" sz="2100" dirty="0">
                <a:latin typeface="Times New Roman" panose="02020603050405020304" pitchFamily="18" charset="0"/>
                <a:cs typeface="Times New Roman" panose="02020603050405020304" pitchFamily="18" charset="0"/>
              </a:rPr>
              <a:t> cái </a:t>
            </a:r>
            <a:r>
              <a:rPr lang="nl-NL" sz="2100" dirty="0" err="1">
                <a:latin typeface="Times New Roman" panose="02020603050405020304" pitchFamily="18" charset="0"/>
                <a:cs typeface="Times New Roman" panose="02020603050405020304" pitchFamily="18" charset="0"/>
              </a:rPr>
              <a:t>ác</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bảo</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vệ</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cuộc</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sống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của</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cộng</a:t>
            </a:r>
            <a:r>
              <a:rPr lang="nl-NL" sz="2100" dirty="0">
                <a:latin typeface="Times New Roman" panose="02020603050405020304" pitchFamily="18" charset="0"/>
                <a:cs typeface="Times New Roman" panose="02020603050405020304" pitchFamily="18" charset="0"/>
              </a:rPr>
              <a:t> </a:t>
            </a:r>
            <a:r>
              <a:rPr lang="nl-NL" sz="2100" dirty="0" err="1">
                <a:latin typeface="Times New Roman" panose="02020603050405020304" pitchFamily="18" charset="0"/>
                <a:cs typeface="Times New Roman" panose="02020603050405020304" pitchFamily="18" charset="0"/>
              </a:rPr>
              <a:t>đồng</a:t>
            </a:r>
            <a:r>
              <a:rPr lang="nl-NL" sz="2100" dirty="0">
                <a:latin typeface="Times New Roman" panose="02020603050405020304" pitchFamily="18" charset="0"/>
                <a:cs typeface="Times New Roman" panose="02020603050405020304" pitchFamily="18" charset="0"/>
              </a:rPr>
              <a:t>...</a:t>
            </a:r>
            <a:endParaRPr lang="en-VN" sz="2100" dirty="0">
              <a:latin typeface="Times New Roman" panose="02020603050405020304" pitchFamily="18" charset="0"/>
              <a:cs typeface="Times New Roman" panose="02020603050405020304" pitchFamily="18" charset="0"/>
            </a:endParaRPr>
          </a:p>
        </p:txBody>
      </p:sp>
      <p:sp>
        <p:nvSpPr>
          <p:cNvPr id="2" name="Hexagon 1">
            <a:extLst>
              <a:ext uri="{FF2B5EF4-FFF2-40B4-BE49-F238E27FC236}">
                <a16:creationId xmlns:a16="http://schemas.microsoft.com/office/drawing/2014/main" id="{56FF0447-F422-314A-A12A-D2B98CE542E7}"/>
              </a:ext>
            </a:extLst>
          </p:cNvPr>
          <p:cNvSpPr/>
          <p:nvPr/>
        </p:nvSpPr>
        <p:spPr>
          <a:xfrm>
            <a:off x="4109518" y="276447"/>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1:</a:t>
            </a:r>
            <a:r>
              <a:rPr lang="en-VN" sz="2800" dirty="0">
                <a:latin typeface="Times New Roman" panose="02020603050405020304" pitchFamily="18" charset="0"/>
                <a:cs typeface="Times New Roman" panose="02020603050405020304" pitchFamily="18" charset="0"/>
              </a:rPr>
              <a:t> Viết đoạn văn miêu tả</a:t>
            </a:r>
          </a:p>
        </p:txBody>
      </p:sp>
      <p:sp>
        <p:nvSpPr>
          <p:cNvPr id="15" name="Hexagon 14">
            <a:extLst>
              <a:ext uri="{FF2B5EF4-FFF2-40B4-BE49-F238E27FC236}">
                <a16:creationId xmlns:a16="http://schemas.microsoft.com/office/drawing/2014/main" id="{F91D2076-1491-9C46-9EE4-BEAD3991CC63}"/>
              </a:ext>
            </a:extLst>
          </p:cNvPr>
          <p:cNvSpPr/>
          <p:nvPr/>
        </p:nvSpPr>
        <p:spPr>
          <a:xfrm>
            <a:off x="5308558" y="152987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2:</a:t>
            </a:r>
            <a:r>
              <a:rPr lang="en-VN" sz="2800" dirty="0">
                <a:latin typeface="Times New Roman" panose="02020603050405020304" pitchFamily="18" charset="0"/>
                <a:cs typeface="Times New Roman" panose="02020603050405020304" pitchFamily="18" charset="0"/>
              </a:rPr>
              <a:t> Vẽ tranh</a:t>
            </a:r>
          </a:p>
        </p:txBody>
      </p:sp>
      <p:sp>
        <p:nvSpPr>
          <p:cNvPr id="17" name="Hexagon 16">
            <a:extLst>
              <a:ext uri="{FF2B5EF4-FFF2-40B4-BE49-F238E27FC236}">
                <a16:creationId xmlns:a16="http://schemas.microsoft.com/office/drawing/2014/main" id="{2F2C0633-15C4-704D-B41D-63516EF1F414}"/>
              </a:ext>
            </a:extLst>
          </p:cNvPr>
          <p:cNvSpPr/>
          <p:nvPr/>
        </p:nvSpPr>
        <p:spPr>
          <a:xfrm>
            <a:off x="6643256" y="280456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3:</a:t>
            </a:r>
            <a:r>
              <a:rPr lang="en-VN" sz="2800" dirty="0">
                <a:latin typeface="Times New Roman" panose="02020603050405020304" pitchFamily="18" charset="0"/>
                <a:cs typeface="Times New Roman" panose="02020603050405020304" pitchFamily="18" charset="0"/>
              </a:rPr>
              <a:t> Làm thơ, dựng hoạt cảnh</a:t>
            </a:r>
          </a:p>
        </p:txBody>
      </p:sp>
      <p:pic>
        <p:nvPicPr>
          <p:cNvPr id="13" name="PA_图片 8" descr="图片包含 矢量图形&#10;&#10;已生成高可信度的说明">
            <a:extLst>
              <a:ext uri="{FF2B5EF4-FFF2-40B4-BE49-F238E27FC236}">
                <a16:creationId xmlns:a16="http://schemas.microsoft.com/office/drawing/2014/main" id="{E2A05C4F-0178-5641-B732-3566914C7336}"/>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3224017" y="-8758"/>
            <a:ext cx="1077691" cy="1556267"/>
          </a:xfrm>
          <a:prstGeom prst="rect">
            <a:avLst/>
          </a:prstGeom>
        </p:spPr>
      </p:pic>
      <p:pic>
        <p:nvPicPr>
          <p:cNvPr id="14" name="PA_图片 8" descr="图片包含 矢量图形&#10;&#10;已生成高可信度的说明">
            <a:extLst>
              <a:ext uri="{FF2B5EF4-FFF2-40B4-BE49-F238E27FC236}">
                <a16:creationId xmlns:a16="http://schemas.microsoft.com/office/drawing/2014/main" id="{FA6EA295-81A8-324A-A80B-931E71624182}"/>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4423057" y="1244666"/>
            <a:ext cx="1077691" cy="1556267"/>
          </a:xfrm>
          <a:prstGeom prst="rect">
            <a:avLst/>
          </a:prstGeom>
        </p:spPr>
      </p:pic>
      <p:pic>
        <p:nvPicPr>
          <p:cNvPr id="16" name="PA_图片 8" descr="图片包含 矢量图形&#10;&#10;已生成高可信度的说明">
            <a:extLst>
              <a:ext uri="{FF2B5EF4-FFF2-40B4-BE49-F238E27FC236}">
                <a16:creationId xmlns:a16="http://schemas.microsoft.com/office/drawing/2014/main" id="{D6F35814-464B-0D47-9059-A5AD5BB66127}"/>
              </a:ext>
            </a:extLst>
          </p:cNvPr>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5757755" y="2519356"/>
            <a:ext cx="1077691" cy="1556267"/>
          </a:xfrm>
          <a:prstGeom prst="rect">
            <a:avLst/>
          </a:prstGeom>
        </p:spPr>
      </p:pic>
    </p:spTree>
    <p:extLst>
      <p:ext uri="{BB962C8B-B14F-4D97-AF65-F5344CB8AC3E}">
        <p14:creationId xmlns:p14="http://schemas.microsoft.com/office/powerpoint/2010/main" val="1340135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0" presetClass="path" presetSubtype="0" accel="50000" decel="50000" fill="hold" nodeType="withEffect">
                                  <p:stCondLst>
                                    <p:cond delay="2000"/>
                                  </p:stCondLst>
                                  <p:childTnLst>
                                    <p:animMotion origin="layout" path="M -0.96667 0.94815 L -0.96667 0.94838 C -0.94987 0.94653 -0.93333 0.94699 -0.91667 0.94375 C -0.91094 0.9426 -0.9 0.93542 -0.9 0.93565 C -0.89844 0.93334 -0.897 0.93079 -0.89531 0.92894 C -0.89427 0.92778 -0.89284 0.92801 -0.89167 0.92685 C -0.87721 0.91042 -0.88763 0.91783 -0.87383 0.90579 C -0.872 0.90394 -0.86979 0.90324 -0.86797 0.90139 C -0.86406 0.89792 -0.85833 0.89051 -0.85482 0.88658 C -0.84857 0.87963 -0.84857 0.88102 -0.84297 0.87176 C -0.83372 0.85695 -0.83424 0.85625 -0.8263 0.83797 C -0.82474 0.83449 -0.82292 0.83125 -0.82148 0.82732 C -0.81992 0.82315 -0.81849 0.81875 -0.81667 0.81482 C -0.81667 0.81459 -0.80482 0.7882 -0.80247 0.78287 C -0.80078 0.7794 -0.79896 0.77616 -0.79766 0.77246 C -0.79648 0.76875 -0.79505 0.76551 -0.79414 0.76181 C -0.78633 0.73125 -0.79727 0.76574 -0.78815 0.73843 C -0.7862 0.72477 -0.78802 0.73449 -0.78333 0.71945 C -0.78255 0.71667 -0.78164 0.71389 -0.78099 0.71111 C -0.78047 0.70903 -0.78047 0.70648 -0.77982 0.70463 C -0.77878 0.70162 -0.77734 0.69908 -0.7763 0.6963 C -0.77461 0.6919 -0.77148 0.68357 -0.77148 0.6838 C -0.77109 0.68056 -0.77096 0.67755 -0.77031 0.675 C -0.7694 0.67176 -0.76784 0.66945 -0.76667 0.66667 C -0.76484 0.66204 -0.76211 0.65417 -0.76081 0.64954 C -0.7599 0.64676 -0.75911 0.64398 -0.75833 0.64121 C -0.75755 0.63773 -0.75703 0.6338 -0.75599 0.63056 C -0.75508 0.62755 -0.75365 0.625 -0.75247 0.62222 C -0.75208 0.61991 -0.75169 0.61783 -0.7513 0.61574 C -0.75013 0.61088 -0.74857 0.60602 -0.74766 0.60093 C -0.747 0.59676 -0.747 0.59236 -0.74648 0.5882 C -0.7444 0.57338 -0.74401 0.57709 -0.74049 0.56297 C -0.7388 0.55579 -0.73828 0.54769 -0.73581 0.54167 C -0.73463 0.53889 -0.73333 0.53611 -0.73216 0.53334 C -0.7306 0.52894 -0.72982 0.52338 -0.72747 0.5206 L -0.72031 0.51204 C -0.70677 0.51273 -0.69323 0.5125 -0.67982 0.51412 C -0.67656 0.51459 -0.67357 0.5176 -0.67031 0.51852 C -0.66393 0.51991 -0.65755 0.51991 -0.65117 0.5206 L -0.64414 0.52269 C -0.64128 0.52338 -0.63854 0.52385 -0.63581 0.52477 C -0.61536 0.53195 -0.6375 0.52685 -0.61549 0.53102 C -0.6082 0.53542 -0.60026 0.54028 -0.59284 0.54375 C -0.58932 0.54537 -0.58568 0.54584 -0.58216 0.54815 C -0.57643 0.55162 -0.57122 0.55741 -0.56549 0.56065 C -0.55833 0.56505 -0.55729 0.56528 -0.55 0.5713 C -0.54518 0.57547 -0.54075 0.58079 -0.53581 0.58403 C -0.53255 0.58611 -0.5293 0.58797 -0.52617 0.59028 C -0.52383 0.59213 -0.52148 0.59491 -0.51914 0.59676 C -0.51276 0.60139 -0.50664 0.60648 -0.5 0.60949 C -0.49687 0.61088 -0.49362 0.61204 -0.49049 0.61366 C -0.46185 0.62755 -0.48242 0.61829 -0.46927 0.62431 C -0.45599 0.62292 -0.4431 0.62246 -0.42982 0.61991 C -0.42799 0.61968 -0.42669 0.61713 -0.425 0.61574 C -0.41471 0.60764 -0.42318 0.61644 -0.41198 0.60301 L -0.41198 0.60324 C -0.41029 0.60162 -0.40859 0.60047 -0.40716 0.59885 C -0.40391 0.59491 -0.40104 0.58982 -0.39766 0.58611 C -0.39362 0.58172 -0.3845 0.57269 -0.38216 0.56713 C -0.37539 0.55116 -0.38216 0.56551 -0.37383 0.55232 C -0.3651 0.53843 -0.37057 0.5456 -0.36315 0.53102 C -0.35794 0.52084 -0.35599 0.52014 -0.35234 0.50996 C -0.35143 0.50718 -0.35104 0.50394 -0.35 0.50139 C -0.34909 0.49908 -0.3474 0.49746 -0.34648 0.49514 C -0.34544 0.4926 -0.34505 0.48935 -0.34401 0.48658 C -0.34297 0.48357 -0.34167 0.48102 -0.34049 0.47824 C -0.33711 0.46991 -0.33542 0.46297 -0.33099 0.45486 C -0.32825 0.45 -0.32565 0.44445 -0.32266 0.44005 C -0.31823 0.4338 -0.31302 0.42894 -0.3095 0.42107 C -0.30794 0.4176 -0.30664 0.41343 -0.30482 0.41042 C -0.3026 0.40718 -0.30013 0.40463 -0.29766 0.40209 C -0.29088 0.39468 -0.28477 0.38519 -0.27734 0.38079 C -0.27617 0.3801 -0.275 0.37963 -0.27383 0.37871 C -0.27253 0.37755 -0.27161 0.37547 -0.27031 0.37454 C -0.26836 0.37315 -0.26628 0.37315 -0.26432 0.37246 C -0.26302 0.37176 -0.26198 0.37084 -0.26068 0.37037 C -0.25872 0.36945 -0.25677 0.36898 -0.25482 0.36806 C -0.25312 0.3676 -0.25156 0.36667 -0.25 0.36597 C -0.2444 0.36412 -0.23776 0.36273 -0.23216 0.36181 C -0.22161 0.36019 -0.20534 0.35857 -0.19518 0.35764 C -0.18164 0.35162 -0.20247 0.36042 -0.17148 0.35116 L -0.16432 0.34908 C -0.16237 0.34769 -0.16029 0.34607 -0.15833 0.34491 C -0.15482 0.3426 -0.14766 0.33843 -0.14766 0.33866 C -0.14648 0.33704 -0.14531 0.33542 -0.14401 0.33426 C -0.14115 0.33172 -0.13763 0.32986 -0.1345 0.32801 C -0.1319 0.32315 -0.13073 0.32037 -0.12734 0.31736 C -0.1263 0.31644 -0.125 0.31597 -0.12383 0.31528 C -0.12266 0.31389 -0.12135 0.3125 -0.12018 0.31111 C -0.11667 0.30625 -0.11328 0.3007 -0.1095 0.2963 C -0.10586 0.2919 -0.10482 0.29074 -0.10117 0.28565 C -0.09883 0.28218 -0.09661 0.27824 -0.09401 0.275 C -0.09141 0.27176 -0.08828 0.26991 -0.08568 0.26667 C -0.08385 0.26412 -0.08268 0.26042 -0.08099 0.2581 C -0.06693 0.23935 -0.08607 0.27014 -0.07148 0.24746 C -0.06471 0.23704 -0.06849 0.2426 -0.06432 0.23264 C -0.0612 0.22547 -0.05833 0.21783 -0.05482 0.21158 C -0.05312 0.2088 -0.05143 0.20602 -0.05 0.20301 C -0.04375 0.19051 -0.04935 0.19815 -0.04284 0.19028 C -0.03958 0.16713 -0.04531 0.20347 -0.0345 0.16505 C -0.03333 0.16065 -0.03229 0.15625 -0.03099 0.15232 C -0.02995 0.14931 -0.02852 0.14676 -0.02734 0.14375 C -0.02656 0.14167 -0.02578 0.13959 -0.025 0.1375 C -0.02461 0.13472 -0.02435 0.13172 -0.02383 0.12894 C -0.02253 0.12292 -0.02096 0.11945 -0.01901 0.11412 C -0.01862 0.11204 -0.01836 0.10996 -0.01784 0.10787 C -0.01549 0.09792 -0.01445 0.09861 -0.01315 0.08658 C -0.01289 0.08472 -0.01133 0.07014 -0.01068 0.0676 C -0.01016 0.06528 -0.00898 0.06343 -0.00833 0.06135 C -0.00612 0.05347 -0.0043 0.0419 -0.00352 0.0338 C -0.00325 0.03079 -0.00182 0.01042 -4.16667E-7 0.00834 L 0.00365 0.00417 L -4.16667E-7 -2.59259E-6 " pathEditMode="relative" rAng="0" ptsTypes="AAAAAAAAAAAAAAAAAAAAAAAAAAAAAAAAAAAAAAAAAAAAAAAAAAAAAAAAAAAAAAAAAAAAAAAAAAAAAAAAAAAAAAAAAAAAAAAAAAAAAAAAAAAAAAAAA">
                                      <p:cBhvr>
                                        <p:cTn id="21" dur="2000" fill="hold"/>
                                        <p:tgtEl>
                                          <p:spTgt spid="6"/>
                                        </p:tgtEl>
                                        <p:attrNameLst>
                                          <p:attrName>ppt_x</p:attrName>
                                          <p:attrName>ppt_y</p:attrName>
                                        </p:attrNameLst>
                                      </p:cBhvr>
                                      <p:rCtr x="48516" y="-47407"/>
                                    </p:animMotion>
                                  </p:childTnLst>
                                </p:cTn>
                              </p:par>
                              <p:par>
                                <p:cTn id="22" presetID="42" presetClass="entr" presetSubtype="0" fill="hold" nodeType="withEffect">
                                  <p:stCondLst>
                                    <p:cond delay="22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8" dur="2000" fill="hold"/>
                                        <p:tgtEl>
                                          <p:spTgt spid="13"/>
                                        </p:tgtEl>
                                        <p:attrNameLst>
                                          <p:attrName>ppt_x</p:attrName>
                                          <p:attrName>ppt_y</p:attrName>
                                        </p:attrNameLst>
                                      </p:cBhvr>
                                      <p:rCtr x="3346" y="347"/>
                                    </p:animMotion>
                                  </p:childTnLst>
                                </p:cTn>
                              </p:par>
                              <p:par>
                                <p:cTn id="29" presetID="42" presetClass="entr" presetSubtype="0" fill="hold" nodeType="withEffect">
                                  <p:stCondLst>
                                    <p:cond delay="22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35" dur="2000" fill="hold"/>
                                        <p:tgtEl>
                                          <p:spTgt spid="14"/>
                                        </p:tgtEl>
                                        <p:attrNameLst>
                                          <p:attrName>ppt_x</p:attrName>
                                          <p:attrName>ppt_y</p:attrName>
                                        </p:attrNameLst>
                                      </p:cBhvr>
                                      <p:rCtr x="3346" y="347"/>
                                    </p:animMotion>
                                  </p:childTnLst>
                                </p:cTn>
                              </p:par>
                              <p:par>
                                <p:cTn id="36" presetID="42" presetClass="entr" presetSubtype="0" fill="hold" nodeType="withEffect">
                                  <p:stCondLst>
                                    <p:cond delay="220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42" dur="2000" fill="hold"/>
                                        <p:tgtEl>
                                          <p:spTgt spid="16"/>
                                        </p:tgtEl>
                                        <p:attrNameLst>
                                          <p:attrName>ppt_x</p:attrName>
                                          <p:attrName>ppt_y</p:attrName>
                                        </p:attrNameLst>
                                      </p:cBhvr>
                                      <p:rCtr x="3346" y="347"/>
                                    </p:animMotion>
                                  </p:childTnLst>
                                </p:cTn>
                              </p:par>
                              <p:par>
                                <p:cTn id="43" presetID="6" presetClass="entr" presetSubtype="16" fill="hold" grpId="0" nodeType="withEffect">
                                  <p:stCondLst>
                                    <p:cond delay="3300"/>
                                  </p:stCondLst>
                                  <p:childTnLst>
                                    <p:set>
                                      <p:cBhvr>
                                        <p:cTn id="44" dur="1" fill="hold">
                                          <p:stCondLst>
                                            <p:cond delay="0"/>
                                          </p:stCondLst>
                                        </p:cTn>
                                        <p:tgtEl>
                                          <p:spTgt spid="2"/>
                                        </p:tgtEl>
                                        <p:attrNameLst>
                                          <p:attrName>style.visibility</p:attrName>
                                        </p:attrNameLst>
                                      </p:cBhvr>
                                      <p:to>
                                        <p:strVal val="visible"/>
                                      </p:to>
                                    </p:set>
                                    <p:animEffect transition="in" filter="circle(in)">
                                      <p:cBhvr>
                                        <p:cTn id="45" dur="2000"/>
                                        <p:tgtEl>
                                          <p:spTgt spid="2"/>
                                        </p:tgtEl>
                                      </p:cBhvr>
                                    </p:animEffect>
                                  </p:childTnLst>
                                </p:cTn>
                              </p:par>
                              <p:par>
                                <p:cTn id="46" presetID="6" presetClass="entr" presetSubtype="16" fill="hold" grpId="0" nodeType="withEffect">
                                  <p:stCondLst>
                                    <p:cond delay="3300"/>
                                  </p:stCondLst>
                                  <p:childTnLst>
                                    <p:set>
                                      <p:cBhvr>
                                        <p:cTn id="47" dur="1" fill="hold">
                                          <p:stCondLst>
                                            <p:cond delay="0"/>
                                          </p:stCondLst>
                                        </p:cTn>
                                        <p:tgtEl>
                                          <p:spTgt spid="15"/>
                                        </p:tgtEl>
                                        <p:attrNameLst>
                                          <p:attrName>style.visibility</p:attrName>
                                        </p:attrNameLst>
                                      </p:cBhvr>
                                      <p:to>
                                        <p:strVal val="visible"/>
                                      </p:to>
                                    </p:set>
                                    <p:animEffect transition="in" filter="circle(in)">
                                      <p:cBhvr>
                                        <p:cTn id="48" dur="2000"/>
                                        <p:tgtEl>
                                          <p:spTgt spid="15"/>
                                        </p:tgtEl>
                                      </p:cBhvr>
                                    </p:animEffect>
                                  </p:childTnLst>
                                </p:cTn>
                              </p:par>
                              <p:par>
                                <p:cTn id="49" presetID="6" presetClass="entr" presetSubtype="16" fill="hold" grpId="0" nodeType="withEffect">
                                  <p:stCondLst>
                                    <p:cond delay="3300"/>
                                  </p:stCondLst>
                                  <p:childTnLst>
                                    <p:set>
                                      <p:cBhvr>
                                        <p:cTn id="50" dur="1" fill="hold">
                                          <p:stCondLst>
                                            <p:cond delay="0"/>
                                          </p:stCondLst>
                                        </p:cTn>
                                        <p:tgtEl>
                                          <p:spTgt spid="17"/>
                                        </p:tgtEl>
                                        <p:attrNameLst>
                                          <p:attrName>style.visibility</p:attrName>
                                        </p:attrNameLst>
                                      </p:cBhvr>
                                      <p:to>
                                        <p:strVal val="visible"/>
                                      </p:to>
                                    </p:set>
                                    <p:animEffect transition="in" filter="circle(in)">
                                      <p:cBhvr>
                                        <p:cTn id="51" dur="2000"/>
                                        <p:tgtEl>
                                          <p:spTgt spid="17"/>
                                        </p:tgtEl>
                                      </p:cBhvr>
                                    </p:animEffect>
                                  </p:childTnLst>
                                </p:cTn>
                              </p:par>
                              <p:par>
                                <p:cTn id="52" presetID="3" presetClass="entr" presetSubtype="10" fill="hold" nodeType="withEffect">
                                  <p:stCondLst>
                                    <p:cond delay="3300"/>
                                  </p:stCondLst>
                                  <p:childTnLst>
                                    <p:set>
                                      <p:cBhvr>
                                        <p:cTn id="53" dur="1" fill="hold">
                                          <p:stCondLst>
                                            <p:cond delay="0"/>
                                          </p:stCondLst>
                                        </p:cTn>
                                        <p:tgtEl>
                                          <p:spTgt spid="4"/>
                                        </p:tgtEl>
                                        <p:attrNameLst>
                                          <p:attrName>style.visibility</p:attrName>
                                        </p:attrNameLst>
                                      </p:cBhvr>
                                      <p:to>
                                        <p:strVal val="visible"/>
                                      </p:to>
                                    </p:set>
                                    <p:animEffect transition="in" filter="blinds(horizontal)">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Thạch Sanh.mp4" descr="Thạch Sanh.mp4">
            <a:hlinkClick r:id="" action="ppaction://media"/>
            <a:extLst>
              <a:ext uri="{FF2B5EF4-FFF2-40B4-BE49-F238E27FC236}">
                <a16:creationId xmlns:a16="http://schemas.microsoft.com/office/drawing/2014/main" id="{A94600CA-8456-6642-BE68-8DF4A97BE8F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43942" y="643467"/>
            <a:ext cx="9904116" cy="5571066"/>
          </a:xfrm>
          <a:prstGeom prst="rect">
            <a:avLst/>
          </a:prstGeom>
        </p:spPr>
      </p:pic>
    </p:spTree>
    <p:extLst>
      <p:ext uri="{BB962C8B-B14F-4D97-AF65-F5344CB8AC3E}">
        <p14:creationId xmlns:p14="http://schemas.microsoft.com/office/powerpoint/2010/main" val="233177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29" y="1030152"/>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1291265" y="2338368"/>
            <a:ext cx="8674987" cy="1354217"/>
          </a:xfrm>
          <a:prstGeom prst="rect">
            <a:avLst/>
          </a:prstGeom>
          <a:noFill/>
        </p:spPr>
        <p:txBody>
          <a:bodyPr wrap="square" lIns="121917" tIns="60958" rIns="121917" bIns="60958" rtlCol="0">
            <a:spAutoFit/>
          </a:bodyPr>
          <a:lstStyle/>
          <a:p>
            <a:pPr defTabSz="914377">
              <a:defRPr/>
            </a:pPr>
            <a:r>
              <a:rPr lang="en-US" altLang="zh-CN" sz="8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THANK YOU</a:t>
            </a:r>
            <a:endParaRPr lang="zh-CN" altLang="en-US" sz="8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1" y="4884404"/>
            <a:ext cx="5471844" cy="1781157"/>
          </a:xfrm>
          <a:prstGeom prst="rect">
            <a:avLst/>
          </a:prstGeom>
        </p:spPr>
      </p:pic>
      <p:pic>
        <p:nvPicPr>
          <p:cNvPr id="10" name="图片 1">
            <a:extLst>
              <a:ext uri="{FF2B5EF4-FFF2-40B4-BE49-F238E27FC236}">
                <a16:creationId xmlns:a16="http://schemas.microsoft.com/office/drawing/2014/main" id="{D98A7036-8CEF-114B-B2C1-E6E319230A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294" y="8378366"/>
            <a:ext cx="2016913" cy="2276689"/>
          </a:xfrm>
          <a:prstGeom prst="rect">
            <a:avLst/>
          </a:prstGeom>
        </p:spPr>
      </p:pic>
      <p:sp>
        <p:nvSpPr>
          <p:cNvPr id="6" name="Rectangle 5">
            <a:extLst>
              <a:ext uri="{FF2B5EF4-FFF2-40B4-BE49-F238E27FC236}">
                <a16:creationId xmlns:a16="http://schemas.microsoft.com/office/drawing/2014/main" id="{4ADE5FAF-D9D1-DE41-AF2E-63356A3DBC86}"/>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1872429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2" presetClass="entr" presetSubtype="8" decel="10000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0-#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87082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làm</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ra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bánh</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chưng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bánh</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giày</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t>
            </a:r>
          </a:p>
          <a:p>
            <a:pPr algn="ctr"/>
            <a:r>
              <a:rPr lang="en-US" sz="3200" dirty="0">
                <a:solidFill>
                  <a:schemeClr val="tx1"/>
                </a:solidFill>
                <a:latin typeface="Times New Roman" pitchFamily="18" charset="0"/>
                <a:ea typeface="Tahoma" panose="020B0604030504040204" pitchFamily="34" charset="0"/>
                <a:cs typeface="Times New Roman" pitchFamily="18" charset="0"/>
              </a:rPr>
              <a:t>(8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
        <p:nvSpPr>
          <p:cNvPr id="5" name="Rectangle 4">
            <a:extLst>
              <a:ext uri="{FF2B5EF4-FFF2-40B4-BE49-F238E27FC236}">
                <a16:creationId xmlns:a16="http://schemas.microsoft.com/office/drawing/2014/main" id="{12D7FA27-7AFC-DF47-B4B1-D37F5639BDFA}"/>
              </a:ext>
            </a:extLst>
          </p:cNvPr>
          <p:cNvSpPr/>
          <p:nvPr/>
        </p:nvSpPr>
        <p:spPr>
          <a:xfrm>
            <a:off x="2912076" y="7305733"/>
            <a:ext cx="6096000" cy="646331"/>
          </a:xfrm>
          <a:prstGeom prst="rect">
            <a:avLst/>
          </a:prstGeom>
        </p:spPr>
        <p:txBody>
          <a:bodyPr>
            <a:spAutoFit/>
          </a:bodyPr>
          <a:lstStyle/>
          <a:p>
            <a:pPr lvl="0">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54340606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643719" y="745958"/>
            <a:ext cx="10904561" cy="1974257"/>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itchFamily="18" charset="0"/>
                <a:ea typeface="Tahoma" panose="020B0604030504040204" pitchFamily="34" charset="0"/>
                <a:cs typeface="Times New Roman" pitchFamily="18" charset="0"/>
              </a:rPr>
              <a:t>Người</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Việt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ta</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tự</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xưng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“Con </a:t>
            </a:r>
            <a:r>
              <a:rPr lang="en-US" sz="3200" dirty="0" err="1">
                <a:solidFill>
                  <a:schemeClr val="tx1"/>
                </a:solidFill>
                <a:latin typeface="Times New Roman" pitchFamily="18" charset="0"/>
                <a:ea typeface="Tahoma" panose="020B0604030504040204" pitchFamily="34" charset="0"/>
                <a:cs typeface="Times New Roman" pitchFamily="18" charset="0"/>
              </a:rPr>
              <a:t>Rồng</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cháu</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Tiên</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Rồng</a:t>
            </a:r>
            <a:r>
              <a:rPr lang="en-US" sz="3200" dirty="0">
                <a:solidFill>
                  <a:schemeClr val="tx1"/>
                </a:solidFill>
                <a:latin typeface="Times New Roman" pitchFamily="18" charset="0"/>
                <a:ea typeface="Tahoma" panose="020B0604030504040204" pitchFamily="34" charset="0"/>
                <a:cs typeface="Times New Roman" pitchFamily="18" charset="0"/>
              </a:rPr>
              <a:t>” ở </a:t>
            </a:r>
            <a:r>
              <a:rPr lang="en-US" sz="3200" dirty="0" err="1">
                <a:solidFill>
                  <a:schemeClr val="tx1"/>
                </a:solidFill>
                <a:latin typeface="Times New Roman" pitchFamily="18" charset="0"/>
                <a:ea typeface="Tahoma" panose="020B0604030504040204" pitchFamily="34" charset="0"/>
                <a:cs typeface="Times New Roman" pitchFamily="18" charset="0"/>
              </a:rPr>
              <a:t>đây</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là</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chỉ</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nhân</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vật</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nào</a:t>
            </a:r>
            <a:r>
              <a:rPr lang="en-US" sz="3200" dirty="0">
                <a:solidFill>
                  <a:schemeClr val="tx1"/>
                </a:solidFill>
                <a:latin typeface="Times New Roman" pitchFamily="18" charset="0"/>
                <a:ea typeface="Tahoma" panose="020B0604030504040204" pitchFamily="34" charset="0"/>
                <a:cs typeface="Times New Roman" pitchFamily="18" charset="0"/>
              </a:rPr>
              <a:t>?</a:t>
            </a:r>
          </a:p>
          <a:p>
            <a:pPr algn="ctr"/>
            <a:r>
              <a:rPr lang="en-US" sz="3200" dirty="0">
                <a:solidFill>
                  <a:schemeClr val="tx1"/>
                </a:solidFill>
                <a:latin typeface="Times New Roman" pitchFamily="18" charset="0"/>
                <a:ea typeface="Tahoma" panose="020B0604030504040204" pitchFamily="34" charset="0"/>
                <a:cs typeface="Times New Roman" pitchFamily="18" charset="0"/>
              </a:rPr>
              <a:t>(11 </a:t>
            </a:r>
            <a:r>
              <a:rPr lang="en-US" sz="3200" dirty="0" err="1">
                <a:solidFill>
                  <a:schemeClr val="tx1"/>
                </a:solidFill>
                <a:latin typeface="Times New Roman" pitchFamily="18" charset="0"/>
                <a:ea typeface="Tahoma" panose="020B0604030504040204" pitchFamily="34" charset="0"/>
                <a:cs typeface="Times New Roman" pitchFamily="18" charset="0"/>
              </a:rPr>
              <a:t>chữ</a:t>
            </a:r>
            <a:r>
              <a:rPr lang="en-US" sz="3200" dirty="0">
                <a:solidFill>
                  <a:schemeClr val="tx1"/>
                </a:solidFill>
                <a:latin typeface="Times New Roman" pitchFamily="18" charset="0"/>
                <a:ea typeface="Tahoma" panose="020B0604030504040204" pitchFamily="34" charset="0"/>
                <a:cs typeface="Times New Roman" pitchFamily="18" charset="0"/>
              </a:rPr>
              <a:t> </a:t>
            </a:r>
            <a:r>
              <a:rPr lang="en-US" sz="3200" dirty="0" err="1">
                <a:solidFill>
                  <a:schemeClr val="tx1"/>
                </a:solidFill>
                <a:latin typeface="Times New Roman" pitchFamily="18" charset="0"/>
                <a:ea typeface="Tahoma" panose="020B0604030504040204" pitchFamily="34" charset="0"/>
                <a:cs typeface="Times New Roman" pitchFamily="18" charset="0"/>
              </a:rPr>
              <a:t>cái</a:t>
            </a:r>
            <a:r>
              <a:rPr lang="en-US" sz="3200" dirty="0">
                <a:solidFill>
                  <a:schemeClr val="tx1"/>
                </a:solidFill>
                <a:latin typeface="Times New Roman" pitchFamily="18" charset="0"/>
                <a:ea typeface="Tahoma" panose="020B0604030504040204" pitchFamily="34" charset="0"/>
                <a:cs typeface="Times New Roman" pitchFamily="18" charset="0"/>
              </a:rPr>
              <a:t>)</a:t>
            </a:r>
            <a:endParaRPr lang="vi-VN" sz="3200" dirty="0">
              <a:solidFill>
                <a:schemeClr val="tx1"/>
              </a:solidFill>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itchFamily="18" charset="0"/>
                <a:ea typeface="Tahoma" panose="020B0604030504040204" pitchFamily="34" charset="0"/>
                <a:cs typeface="Times New Roman" pitchFamily="18" charset="0"/>
              </a:rPr>
              <a:t>QUAY VỀ</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407243995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3700</Words>
  <Application>Microsoft Office PowerPoint</Application>
  <PresentationFormat>Widescreen</PresentationFormat>
  <Paragraphs>549</Paragraphs>
  <Slides>76</Slides>
  <Notes>76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微软雅黑</vt:lpstr>
      <vt:lpstr>#9Slide03 Arima Madurai</vt:lpstr>
      <vt:lpstr>#9Slide03 Arima Madurai Bold</vt: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Bị mẹ con Lý Thông lừa đi canh miếu thế mạng   Chém chằn tinh, trừ hại cho dân, thu được bộ cung tên vàng.</vt:lpstr>
      <vt:lpstr>Xuống hang diệt đại bàng  Cứu công chúa.</vt:lpstr>
      <vt:lpstr>Bị Lí Thông lừa nhốt trong hang  Diệt hồ tinh, cứu thái tử con vua Thủy Tề, được nhà vua tặng cây đàn thần.</vt:lpstr>
      <vt:lpstr>Hồn chằn tinh và đại bàng bày mưu báo thù, Thạch Sanh bị bắt hạ ngục   Tiếng đàn chữa khỏi bệnh cho công chúa, được giải oan, kết hôn cùng công chúa.</vt:lpstr>
      <vt:lpstr>Quân 18 nước chư hầu xâm lược nước ta   Đuổi chúng nhờ tiếng đàn và niêu cơm kì diệu; được nối ngôi.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Ngo Thuy Loan</cp:lastModifiedBy>
  <cp:revision>3</cp:revision>
  <dcterms:created xsi:type="dcterms:W3CDTF">2022-09-05T15:29:34Z</dcterms:created>
  <dcterms:modified xsi:type="dcterms:W3CDTF">2024-07-11T01:27:21Z</dcterms:modified>
</cp:coreProperties>
</file>