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65" r:id="rId4"/>
    <p:sldId id="264" r:id="rId5"/>
    <p:sldId id="298" r:id="rId6"/>
    <p:sldId id="299" r:id="rId7"/>
    <p:sldId id="312" r:id="rId8"/>
    <p:sldId id="313" r:id="rId9"/>
    <p:sldId id="314" r:id="rId10"/>
    <p:sldId id="315" r:id="rId11"/>
    <p:sldId id="275" r:id="rId12"/>
    <p:sldId id="316" r:id="rId13"/>
    <p:sldId id="259" r:id="rId14"/>
    <p:sldId id="274" r:id="rId15"/>
    <p:sldId id="317" r:id="rId16"/>
    <p:sldId id="258" r:id="rId17"/>
    <p:sldId id="318" r:id="rId18"/>
    <p:sldId id="280" r:id="rId19"/>
    <p:sldId id="282" r:id="rId20"/>
    <p:sldId id="319" r:id="rId21"/>
    <p:sldId id="303" r:id="rId22"/>
    <p:sldId id="320" r:id="rId23"/>
    <p:sldId id="304" r:id="rId24"/>
    <p:sldId id="307" r:id="rId25"/>
    <p:sldId id="284" r:id="rId26"/>
    <p:sldId id="321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11" r:id="rId36"/>
    <p:sldId id="296" r:id="rId37"/>
    <p:sldId id="261" r:id="rId38"/>
  </p:sldIdLst>
  <p:sldSz cx="12192000" cy="6858000"/>
  <p:notesSz cx="6858000" cy="9144000"/>
  <p:embeddedFontLst>
    <p:embeddedFont>
      <p:font typeface="ToySans" panose="02000500000000000000" pitchFamily="2" charset="0"/>
      <p:regular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Algerian" panose="04020705040A02060702" pitchFamily="82" charset="0"/>
      <p:regular r:id="rId43"/>
    </p:embeddedFont>
    <p:embeddedFont>
      <p:font typeface="Janda Manatee Bubble" panose="02000506000000020004" pitchFamily="2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Kristen ITC" panose="03050502040202030202" pitchFamily="66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61A01-FDEA-42AB-AFEF-B9F682B36E0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3A745-19EC-4FDD-AC0E-934EF67CC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39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25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10479-366B-440A-95C4-F42C385B09BB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584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10479-366B-440A-95C4-F42C385B09B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9580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10479-366B-440A-95C4-F42C385B09BB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9101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10479-366B-440A-95C4-F42C385B09B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4905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10479-366B-440A-95C4-F42C385B09BB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315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10479-366B-440A-95C4-F42C385B09BB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7006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10479-366B-440A-95C4-F42C385B09BB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7197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10479-366B-440A-95C4-F42C385B09BB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326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10479-366B-440A-95C4-F42C385B09B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44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1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67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12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91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06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39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63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7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594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823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422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67" y="795867"/>
            <a:ext cx="11362267" cy="76411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067" y="1739900"/>
            <a:ext cx="11362267" cy="45550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6848-0B56-41E9-94B6-8EBCB883AEDB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4D80C-99D8-48F9-AAC2-11CBCC774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29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3F0D34F-3D61-4EC8-96EA-8320B0A56784}" type="datetimeFigureOut">
              <a:rPr lang="pt-BR" smtClean="0"/>
              <a:t>02/08/2022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849B5A-3F21-47DF-8DBB-B513C211E78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1329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31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1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711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73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059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55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32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32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17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2" r:id="rId5"/>
    <p:sldLayoutId id="2147483657" r:id="rId6"/>
    <p:sldLayoutId id="2147483658" r:id="rId7"/>
    <p:sldLayoutId id="2147483659" r:id="rId8"/>
    <p:sldLayoutId id="2147483654" r:id="rId9"/>
    <p:sldLayoutId id="2147483655" r:id="rId10"/>
    <p:sldLayoutId id="2147483653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BINGO%20DANCE.mp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63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92" y="2052938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Grammar</a:t>
            </a:r>
            <a:endParaRPr lang="en-US" sz="115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oySans" panose="02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15" y="835250"/>
            <a:ext cx="202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Janda Manatee Bubble" panose="02000506000000020004" pitchFamily="2" charset="0"/>
              </a:rPr>
              <a:t>Unit 1</a:t>
            </a:r>
            <a:endParaRPr lang="en-US" sz="4000" b="1" dirty="0">
              <a:solidFill>
                <a:schemeClr val="bg1"/>
              </a:solidFill>
              <a:latin typeface="Janda Manatee Bubble" panose="02000506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1333" y="4337538"/>
            <a:ext cx="6482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lgerian" panose="04020705040A02060702" pitchFamily="82" charset="0"/>
              </a:rPr>
              <a:t>The present simple</a:t>
            </a:r>
            <a:endParaRPr lang="en-US" sz="4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73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412F97-8CE2-44C2-9C40-DFC53AB09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05" y="871967"/>
            <a:ext cx="10203804" cy="5364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84" y="1308475"/>
            <a:ext cx="5549525" cy="55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1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412F97-8CE2-44C2-9C40-DFC53AB09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7" y="219625"/>
            <a:ext cx="11171894" cy="609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592" y="4468261"/>
            <a:ext cx="2389739" cy="238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3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727" y="541538"/>
            <a:ext cx="8034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Monday……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Unit 1. Hobbies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A Closer look </a:t>
            </a:r>
            <a:r>
              <a:rPr lang="en-US" sz="2800" dirty="0" smtClean="0">
                <a:solidFill>
                  <a:srgbClr val="FFC000"/>
                </a:solidFill>
              </a:rPr>
              <a:t>2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902" y="2274163"/>
            <a:ext cx="10203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1. </a:t>
            </a:r>
            <a:r>
              <a:rPr lang="en-US" sz="2800" dirty="0">
                <a:solidFill>
                  <a:schemeClr val="bg1"/>
                </a:solidFill>
              </a:rPr>
              <a:t>Match the sentences (1-5) to the correct uses (a-c)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80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8EE469-DCFB-4270-84EC-8F8529025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13" y="539141"/>
            <a:ext cx="10899510" cy="48534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18" y="3446585"/>
            <a:ext cx="3411415" cy="3411415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5146431" y="1113692"/>
            <a:ext cx="2368061" cy="18521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686106" y="1406769"/>
            <a:ext cx="2828386" cy="6330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27077" y="2962833"/>
            <a:ext cx="1887415" cy="14747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649721" y="1497447"/>
            <a:ext cx="927686" cy="25176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991968" y="3056556"/>
            <a:ext cx="1585439" cy="18993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43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727" y="541538"/>
            <a:ext cx="8034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Monday……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Unit 1. Hobbies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A Closer look </a:t>
            </a:r>
            <a:r>
              <a:rPr lang="en-US" sz="2800" dirty="0" smtClean="0">
                <a:solidFill>
                  <a:srgbClr val="FFC000"/>
                </a:solidFill>
              </a:rPr>
              <a:t>2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902" y="2274163"/>
            <a:ext cx="102036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1. </a:t>
            </a:r>
            <a:r>
              <a:rPr lang="en-US" sz="2800" dirty="0" smtClean="0">
                <a:solidFill>
                  <a:schemeClr val="bg1"/>
                </a:solidFill>
              </a:rPr>
              <a:t>Match </a:t>
            </a:r>
            <a:r>
              <a:rPr lang="en-US" sz="2800" dirty="0">
                <a:solidFill>
                  <a:schemeClr val="bg1"/>
                </a:solidFill>
              </a:rPr>
              <a:t>the sentences (1-5) to the correct uses (a-c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2. </a:t>
            </a:r>
            <a:r>
              <a:rPr lang="en-US" sz="2800" dirty="0">
                <a:solidFill>
                  <a:schemeClr val="bg1"/>
                </a:solidFill>
              </a:rPr>
              <a:t>Complete the sentences. Use the present simple form of the verbs.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2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658E00B-AED8-415F-89B7-1DA73F6E952B}"/>
              </a:ext>
            </a:extLst>
          </p:cNvPr>
          <p:cNvSpPr txBox="1"/>
          <p:nvPr/>
        </p:nvSpPr>
        <p:spPr>
          <a:xfrm>
            <a:off x="596982" y="386924"/>
            <a:ext cx="10864154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y brother and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(make)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 new model every month.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What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L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an (do)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in her free time?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(have)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 drawing lesson every </a:t>
            </a:r>
            <a:r>
              <a:rPr lang="en-US" sz="2800" b="0" i="0" dirty="0" err="1">
                <a:solidFill>
                  <a:srgbClr val="242021"/>
                </a:solidFill>
                <a:effectLst/>
                <a:latin typeface="ChronicaPro-Book"/>
              </a:rPr>
              <a:t>tuesday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ark (not like)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doing judo.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your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nglish lesson (start)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at 6 p.m.?</a:t>
            </a:r>
            <a:r>
              <a:rPr lang="en-US" sz="2800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58585C9-85ED-4AFD-B34C-2F833378BB93}"/>
              </a:ext>
            </a:extLst>
          </p:cNvPr>
          <p:cNvSpPr txBox="1"/>
          <p:nvPr/>
        </p:nvSpPr>
        <p:spPr>
          <a:xfrm>
            <a:off x="5138679" y="804049"/>
            <a:ext cx="1121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</a:rPr>
              <a:t>make 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0A0D7E8-7C63-4299-AB33-A824C4404B42}"/>
              </a:ext>
            </a:extLst>
          </p:cNvPr>
          <p:cNvSpPr txBox="1"/>
          <p:nvPr/>
        </p:nvSpPr>
        <p:spPr>
          <a:xfrm>
            <a:off x="2411212" y="1856349"/>
            <a:ext cx="1080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does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FDC6931-6A78-4D3E-85B7-7FC9359990B0}"/>
              </a:ext>
            </a:extLst>
          </p:cNvPr>
          <p:cNvSpPr txBox="1"/>
          <p:nvPr/>
        </p:nvSpPr>
        <p:spPr>
          <a:xfrm>
            <a:off x="5699401" y="1856350"/>
            <a:ext cx="11011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do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46348CA-ADC9-4325-8E43-41AF03B9F40C}"/>
              </a:ext>
            </a:extLst>
          </p:cNvPr>
          <p:cNvSpPr txBox="1"/>
          <p:nvPr/>
        </p:nvSpPr>
        <p:spPr>
          <a:xfrm>
            <a:off x="2622228" y="2934865"/>
            <a:ext cx="1299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have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D7CB73E-B21C-4350-8F21-60D5FAB249D7}"/>
              </a:ext>
            </a:extLst>
          </p:cNvPr>
          <p:cNvSpPr txBox="1"/>
          <p:nvPr/>
        </p:nvSpPr>
        <p:spPr>
          <a:xfrm>
            <a:off x="3491871" y="4013381"/>
            <a:ext cx="2373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doesn’t like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E6BB41F-FF51-4814-A3C6-18BD841018A3}"/>
              </a:ext>
            </a:extLst>
          </p:cNvPr>
          <p:cNvSpPr txBox="1"/>
          <p:nvPr/>
        </p:nvSpPr>
        <p:spPr>
          <a:xfrm>
            <a:off x="1286114" y="5083133"/>
            <a:ext cx="15457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chemeClr val="accent2"/>
                </a:solidFill>
              </a:rPr>
              <a:t>Does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7F9EEE8-F5AF-40ED-9E8B-51CA77C09F63}"/>
              </a:ext>
            </a:extLst>
          </p:cNvPr>
          <p:cNvSpPr txBox="1"/>
          <p:nvPr/>
        </p:nvSpPr>
        <p:spPr>
          <a:xfrm>
            <a:off x="7559571" y="5083132"/>
            <a:ext cx="1231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start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18" y="3446585"/>
            <a:ext cx="3411415" cy="34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9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727" y="541538"/>
            <a:ext cx="8034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Monday……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Unit 1. Hobbies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A Closer look </a:t>
            </a:r>
            <a:r>
              <a:rPr lang="en-US" sz="2800" dirty="0" smtClean="0">
                <a:solidFill>
                  <a:srgbClr val="FFC000"/>
                </a:solidFill>
              </a:rPr>
              <a:t>2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902" y="2274163"/>
            <a:ext cx="102036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1. </a:t>
            </a:r>
            <a:r>
              <a:rPr lang="en-US" sz="2800" dirty="0" smtClean="0">
                <a:solidFill>
                  <a:schemeClr val="bg1"/>
                </a:solidFill>
              </a:rPr>
              <a:t>Match </a:t>
            </a:r>
            <a:r>
              <a:rPr lang="en-US" sz="2800" dirty="0">
                <a:solidFill>
                  <a:schemeClr val="bg1"/>
                </a:solidFill>
              </a:rPr>
              <a:t>the sentences (1-5) to the correct uses (a-c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2. </a:t>
            </a:r>
            <a:r>
              <a:rPr lang="en-US" sz="2800" dirty="0">
                <a:solidFill>
                  <a:schemeClr val="bg1"/>
                </a:solidFill>
              </a:rPr>
              <a:t>Complete the sentences. Use the present simple form of the verbs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3. Fill </a:t>
            </a:r>
            <a:r>
              <a:rPr lang="en-US" sz="2800" dirty="0">
                <a:solidFill>
                  <a:schemeClr val="bg1"/>
                </a:solidFill>
              </a:rPr>
              <a:t>in each blank with the correct form of the verb in brackets.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994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19C4D5B-4D63-423F-ACB4-C1451F28DBE4}"/>
              </a:ext>
            </a:extLst>
          </p:cNvPr>
          <p:cNvSpPr txBox="1"/>
          <p:nvPr/>
        </p:nvSpPr>
        <p:spPr>
          <a:xfrm>
            <a:off x="500029" y="433075"/>
            <a:ext cx="1135797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My family members have different hobbies. My dad (1. enjoy)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gardening. He (2. spend)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two hours in our garden every day. My mum and sister (3. not like)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gardening, but they love cooking. They (4. go) </a:t>
            </a:r>
            <a:r>
              <a:rPr lang="en-US" sz="2800" dirty="0">
                <a:solidFill>
                  <a:srgbClr val="949599"/>
                </a:solidFill>
                <a:latin typeface="ChronicaPro-Book"/>
              </a:rPr>
              <a:t>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 a cooking class every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unday. Their lesson (5. begin)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 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at 9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a.m.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(6. not enjoy) </a:t>
            </a:r>
            <a:r>
              <a:rPr lang="en-US" sz="2800" dirty="0" smtClean="0">
                <a:solidFill>
                  <a:srgbClr val="949599"/>
                </a:solidFill>
                <a:latin typeface="ChronicaPro-Book"/>
              </a:rPr>
              <a:t>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cooking, and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cannot cook very well.</a:t>
            </a:r>
            <a:r>
              <a:rPr lang="en-US" sz="2800" dirty="0"/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8FA4E60-02F8-4881-A0AE-7355AEC00ABB}"/>
              </a:ext>
            </a:extLst>
          </p:cNvPr>
          <p:cNvSpPr txBox="1"/>
          <p:nvPr/>
        </p:nvSpPr>
        <p:spPr>
          <a:xfrm>
            <a:off x="10432231" y="761945"/>
            <a:ext cx="1572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2"/>
                </a:solidFill>
              </a:rPr>
              <a:t>enjoys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0E6666C-43AB-418B-94E4-D62B4C7F7514}"/>
              </a:ext>
            </a:extLst>
          </p:cNvPr>
          <p:cNvSpPr txBox="1"/>
          <p:nvPr/>
        </p:nvSpPr>
        <p:spPr>
          <a:xfrm>
            <a:off x="4973933" y="1589067"/>
            <a:ext cx="17902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2"/>
                </a:solidFill>
              </a:rPr>
              <a:t>spends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04E0614-4A31-46F2-85DC-353986D64EC8}"/>
              </a:ext>
            </a:extLst>
          </p:cNvPr>
          <p:cNvSpPr txBox="1"/>
          <p:nvPr/>
        </p:nvSpPr>
        <p:spPr>
          <a:xfrm>
            <a:off x="6626829" y="2373861"/>
            <a:ext cx="28241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2"/>
                </a:solidFill>
              </a:rPr>
              <a:t>don’t like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8CD3980-5575-4C96-B06A-78AD17D043CC}"/>
              </a:ext>
            </a:extLst>
          </p:cNvPr>
          <p:cNvSpPr txBox="1"/>
          <p:nvPr/>
        </p:nvSpPr>
        <p:spPr>
          <a:xfrm>
            <a:off x="5114897" y="3329834"/>
            <a:ext cx="790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2"/>
                </a:solidFill>
              </a:rPr>
              <a:t>go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F5B0E0D-0619-4B87-A37A-307495D82D1C}"/>
              </a:ext>
            </a:extLst>
          </p:cNvPr>
          <p:cNvSpPr txBox="1"/>
          <p:nvPr/>
        </p:nvSpPr>
        <p:spPr>
          <a:xfrm>
            <a:off x="4402661" y="4116964"/>
            <a:ext cx="14244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2"/>
                </a:solidFill>
              </a:rPr>
              <a:t>begins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F4C2A81-3094-44EF-B62A-FE68FEA5B887}"/>
              </a:ext>
            </a:extLst>
          </p:cNvPr>
          <p:cNvSpPr txBox="1"/>
          <p:nvPr/>
        </p:nvSpPr>
        <p:spPr>
          <a:xfrm>
            <a:off x="9729960" y="4116964"/>
            <a:ext cx="2274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2"/>
                </a:solidFill>
              </a:rPr>
              <a:t>don’t enjoy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783" y="4569015"/>
            <a:ext cx="2428145" cy="242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8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0503877" y="-5251939"/>
            <a:ext cx="22250400" cy="11558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1838" y="404446"/>
            <a:ext cx="1110468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Giải thích:</a:t>
            </a:r>
            <a:endParaRPr lang="vi-VN" sz="2800" dirty="0"/>
          </a:p>
          <a:p>
            <a:r>
              <a:rPr lang="vi-VN" sz="2800" b="1" dirty="0"/>
              <a:t>(1) </a:t>
            </a:r>
            <a:r>
              <a:rPr lang="vi-VN" sz="2800" dirty="0"/>
              <a:t>Thì hiện tại đơn câu khẳng định, chủ ngữ “</a:t>
            </a:r>
            <a:r>
              <a:rPr lang="vi-VN" sz="2800" i="1" dirty="0"/>
              <a:t>my dad</a:t>
            </a:r>
            <a:r>
              <a:rPr lang="vi-VN" sz="2800" dirty="0"/>
              <a:t>” số ít nên động từ “</a:t>
            </a:r>
            <a:r>
              <a:rPr lang="vi-VN" sz="2800" i="1" dirty="0"/>
              <a:t>enjoy</a:t>
            </a:r>
            <a:r>
              <a:rPr lang="vi-VN" sz="2800" dirty="0"/>
              <a:t>” thêm “</a:t>
            </a:r>
            <a:r>
              <a:rPr lang="vi-VN" sz="2800" i="1" dirty="0"/>
              <a:t>-s</a:t>
            </a:r>
            <a:r>
              <a:rPr lang="vi-VN" sz="2800" dirty="0"/>
              <a:t>” =&gt; enjoys</a:t>
            </a:r>
          </a:p>
          <a:p>
            <a:r>
              <a:rPr lang="vi-VN" sz="2800" b="1" dirty="0"/>
              <a:t>(2)</a:t>
            </a:r>
            <a:r>
              <a:rPr lang="vi-VN" sz="2800" dirty="0"/>
              <a:t> Thì hiện tại đơn câu khẳng định, chủ ngữ “he” số ít nên động từ “spend” thêm “-s” ⇒ spends</a:t>
            </a:r>
          </a:p>
          <a:p>
            <a:r>
              <a:rPr lang="vi-VN" sz="2800" b="1" dirty="0"/>
              <a:t>(3)</a:t>
            </a:r>
            <a:r>
              <a:rPr lang="vi-VN" sz="2800" dirty="0"/>
              <a:t> Thì hiện tại đơn câu phủ định, chủ ngữ “my mum and sister” số nhiều nên thêm “don’t”, động từ giữ nguyên ⇒ don’t like</a:t>
            </a:r>
          </a:p>
          <a:p>
            <a:r>
              <a:rPr lang="vi-VN" sz="2800" b="1" dirty="0"/>
              <a:t>(4)</a:t>
            </a:r>
            <a:r>
              <a:rPr lang="vi-VN" sz="2800" dirty="0"/>
              <a:t> Thì hiện tại đơn câu khẳng định, chủ ngữ “they” số nhiều nên động từ giữ nguyên ⇒ go</a:t>
            </a:r>
          </a:p>
          <a:p>
            <a:r>
              <a:rPr lang="vi-VN" sz="2800" b="1" dirty="0"/>
              <a:t>(5)</a:t>
            </a:r>
            <a:r>
              <a:rPr lang="vi-VN" sz="2800" dirty="0"/>
              <a:t> Thì hiện tại đơn câu khẳng định, chủ ngữ “their lesson” số ít nên động từ “begin” thêm “-s” =&gt; begins</a:t>
            </a:r>
          </a:p>
          <a:p>
            <a:r>
              <a:rPr lang="vi-VN" sz="2800" b="1" dirty="0"/>
              <a:t>(6)</a:t>
            </a:r>
            <a:r>
              <a:rPr lang="vi-VN" sz="2800" dirty="0"/>
              <a:t> Thì hiện tại đơn câu phủ định, chủ ngữ “I” số nhiều nên thêm “don’t”, động từ giữ nguyên ⇒ don’t </a:t>
            </a:r>
            <a:r>
              <a:rPr lang="vi-VN" sz="2800" dirty="0" smtClean="0"/>
              <a:t>enjoy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56294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488" y="2163617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HOBBIES</a:t>
            </a:r>
            <a:endParaRPr lang="en-US" sz="115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oySans" panose="02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8515" y="4383993"/>
            <a:ext cx="5272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Janda Manatee Bubble" panose="02000506000000020004" pitchFamily="2" charset="0"/>
              </a:rPr>
              <a:t>A CLOSER LOOK </a:t>
            </a:r>
            <a:r>
              <a:rPr lang="en-US" sz="4000" b="1" dirty="0" smtClean="0">
                <a:latin typeface="Janda Manatee Bubble" panose="02000506000000020004" pitchFamily="2" charset="0"/>
              </a:rPr>
              <a:t>2</a:t>
            </a:r>
            <a:endParaRPr lang="en-US" sz="4000" b="1" dirty="0">
              <a:latin typeface="Janda Manatee Bubble" panose="02000506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15" y="835250"/>
            <a:ext cx="202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Janda Manatee Bubble" panose="02000506000000020004" pitchFamily="2" charset="0"/>
              </a:rPr>
              <a:t>Unit 1</a:t>
            </a:r>
            <a:endParaRPr lang="en-US" sz="4000" b="1" dirty="0">
              <a:solidFill>
                <a:schemeClr val="bg1"/>
              </a:solidFill>
              <a:latin typeface="Janda Manatee Bubbl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98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727" y="541538"/>
            <a:ext cx="8034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Monday……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Unit 1. Hobbies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A Closer look </a:t>
            </a:r>
            <a:r>
              <a:rPr lang="en-US" sz="2800" dirty="0" smtClean="0">
                <a:solidFill>
                  <a:srgbClr val="FFC000"/>
                </a:solidFill>
              </a:rPr>
              <a:t>2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902" y="2274163"/>
            <a:ext cx="102036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1. </a:t>
            </a:r>
            <a:r>
              <a:rPr lang="en-US" sz="2800" dirty="0" smtClean="0">
                <a:solidFill>
                  <a:schemeClr val="bg1"/>
                </a:solidFill>
              </a:rPr>
              <a:t>Match </a:t>
            </a:r>
            <a:r>
              <a:rPr lang="en-US" sz="2800" dirty="0">
                <a:solidFill>
                  <a:schemeClr val="bg1"/>
                </a:solidFill>
              </a:rPr>
              <a:t>the sentences (1-5) to the correct uses (a-c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2. </a:t>
            </a:r>
            <a:r>
              <a:rPr lang="en-US" sz="2800" dirty="0">
                <a:solidFill>
                  <a:schemeClr val="bg1"/>
                </a:solidFill>
              </a:rPr>
              <a:t>Complete the sentences. Use the present simple form of the verbs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3. Fill </a:t>
            </a:r>
            <a:r>
              <a:rPr lang="en-US" sz="2800" dirty="0">
                <a:solidFill>
                  <a:schemeClr val="bg1"/>
                </a:solidFill>
              </a:rPr>
              <a:t>in each blank with the correct form of the verb in brackets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4. </a:t>
            </a:r>
            <a:r>
              <a:rPr lang="en-US" sz="2800" dirty="0">
                <a:solidFill>
                  <a:schemeClr val="bg1"/>
                </a:solidFill>
              </a:rPr>
              <a:t>Write complete sentences, using the given words and phrases. You may have to change the words or add some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86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04BEF4-8562-4A52-AA52-EE8F72F6C3EE}"/>
              </a:ext>
            </a:extLst>
          </p:cNvPr>
          <p:cNvSpPr txBox="1"/>
          <p:nvPr/>
        </p:nvSpPr>
        <p:spPr>
          <a:xfrm>
            <a:off x="668070" y="445505"/>
            <a:ext cx="10986818" cy="5745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sun / set / in / west / every evening.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 smtClean="0">
                <a:solidFill>
                  <a:srgbClr val="949599"/>
                </a:solidFill>
                <a:effectLst/>
              </a:rPr>
              <a:t>__________________________________________________________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/>
            </a:r>
            <a:br>
              <a:rPr lang="en-US" sz="2800" b="0" i="0" dirty="0">
                <a:solidFill>
                  <a:srgbClr val="949599"/>
                </a:solidFill>
                <a:effectLst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</a:rPr>
              <a:t>2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+mj-lt"/>
              </a:rPr>
              <a:t>. </a:t>
            </a:r>
            <a:r>
              <a:rPr lang="en-US" sz="2400" dirty="0">
                <a:solidFill>
                  <a:srgbClr val="242021"/>
                </a:solidFill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rang and </a:t>
            </a:r>
            <a:r>
              <a:rPr lang="en-US" sz="2400" dirty="0">
                <a:solidFill>
                  <a:srgbClr val="242021"/>
                </a:solidFill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inh / play / basketball / every day / after school?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 smtClean="0">
                <a:solidFill>
                  <a:srgbClr val="949599"/>
                </a:solidFill>
                <a:effectLst/>
              </a:rPr>
              <a:t>__________________________________________________________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/>
            </a:r>
            <a:br>
              <a:rPr lang="en-US" sz="2800" b="0" i="0" dirty="0">
                <a:solidFill>
                  <a:srgbClr val="949599"/>
                </a:solidFill>
                <a:effectLst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2400" b="0" i="0" dirty="0" smtClean="0">
                <a:solidFill>
                  <a:srgbClr val="242021"/>
                </a:solidFill>
                <a:effectLst/>
              </a:rPr>
              <a:t>flight / from / Ho Chi minh City / not arrive / 10:30.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 smtClean="0">
                <a:solidFill>
                  <a:srgbClr val="949599"/>
                </a:solidFill>
                <a:effectLst/>
              </a:rPr>
              <a:t>__________________________________________________________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/>
            </a:r>
            <a:br>
              <a:rPr lang="en-US" sz="2800" b="0" i="0" dirty="0">
                <a:solidFill>
                  <a:srgbClr val="949599"/>
                </a:solidFill>
                <a:effectLst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</a:rPr>
              <a:t>4. 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our science teacher / start / our lessons / 1 p.m. / on Fridays.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 smtClean="0">
                <a:solidFill>
                  <a:srgbClr val="949599"/>
                </a:solidFill>
                <a:effectLst/>
              </a:rPr>
              <a:t>__________________________________________________________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/>
            </a:r>
            <a:br>
              <a:rPr lang="en-US" sz="2800" b="0" i="0" dirty="0">
                <a:solidFill>
                  <a:srgbClr val="949599"/>
                </a:solidFill>
                <a:effectLst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</a:rPr>
              <a:t>5. 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you / make / model / at / weekend?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dirty="0">
                <a:solidFill>
                  <a:srgbClr val="949599"/>
                </a:solidFill>
              </a:rPr>
              <a:t>__________________________________________________________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4A82B2-E214-4D07-B9C7-A253F69C6429}"/>
              </a:ext>
            </a:extLst>
          </p:cNvPr>
          <p:cNvSpPr txBox="1"/>
          <p:nvPr/>
        </p:nvSpPr>
        <p:spPr>
          <a:xfrm>
            <a:off x="933780" y="1030262"/>
            <a:ext cx="8901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A9A5"/>
                </a:solidFill>
              </a:rPr>
              <a:t>The </a:t>
            </a:r>
            <a:r>
              <a:rPr lang="en-US" sz="2800" b="1" i="1" dirty="0" smtClean="0">
                <a:solidFill>
                  <a:srgbClr val="00A9A5"/>
                </a:solidFill>
              </a:rPr>
              <a:t>sun </a:t>
            </a:r>
            <a:r>
              <a:rPr lang="en-US" sz="2800" b="1" i="1" dirty="0">
                <a:solidFill>
                  <a:srgbClr val="00A9A5"/>
                </a:solidFill>
              </a:rPr>
              <a:t>sets in the west every evening.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3940004-1AD1-42C4-8969-0FFDA8C4BC43}"/>
              </a:ext>
            </a:extLst>
          </p:cNvPr>
          <p:cNvSpPr txBox="1"/>
          <p:nvPr/>
        </p:nvSpPr>
        <p:spPr>
          <a:xfrm>
            <a:off x="933780" y="2044047"/>
            <a:ext cx="8901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A9A5"/>
                </a:solidFill>
              </a:rPr>
              <a:t>Do Trang and Minh play basketball every day after school?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9215BE-6C11-4E4B-A933-999F74D0B673}"/>
              </a:ext>
            </a:extLst>
          </p:cNvPr>
          <p:cNvSpPr txBox="1"/>
          <p:nvPr/>
        </p:nvSpPr>
        <p:spPr>
          <a:xfrm>
            <a:off x="845857" y="3057833"/>
            <a:ext cx="8901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A9A5"/>
                </a:solidFill>
              </a:rPr>
              <a:t>The flight from Ho Chi Minh City doesn’t arrive at 10:30.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3605811-5BF7-4813-A2ED-38AFF596E70C}"/>
              </a:ext>
            </a:extLst>
          </p:cNvPr>
          <p:cNvSpPr txBox="1"/>
          <p:nvPr/>
        </p:nvSpPr>
        <p:spPr>
          <a:xfrm>
            <a:off x="845857" y="4074043"/>
            <a:ext cx="8901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A9A5"/>
                </a:solidFill>
              </a:rPr>
              <a:t>Our </a:t>
            </a:r>
            <a:r>
              <a:rPr lang="en-US" sz="2800" b="1" i="1" dirty="0">
                <a:solidFill>
                  <a:srgbClr val="00A9A5"/>
                </a:solidFill>
              </a:rPr>
              <a:t>science teacher starts our lessons at </a:t>
            </a:r>
            <a:r>
              <a:rPr lang="en-US" sz="2800" b="1" i="1" dirty="0" smtClean="0">
                <a:solidFill>
                  <a:srgbClr val="00A9A5"/>
                </a:solidFill>
              </a:rPr>
              <a:t>1 p.m. </a:t>
            </a:r>
            <a:r>
              <a:rPr lang="en-US" sz="2800" b="1" i="1" dirty="0">
                <a:solidFill>
                  <a:srgbClr val="00A9A5"/>
                </a:solidFill>
              </a:rPr>
              <a:t>on Fridays.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05EB225-9832-467B-8716-81C2411A69E3}"/>
              </a:ext>
            </a:extLst>
          </p:cNvPr>
          <p:cNvSpPr txBox="1"/>
          <p:nvPr/>
        </p:nvSpPr>
        <p:spPr>
          <a:xfrm>
            <a:off x="845857" y="5090253"/>
            <a:ext cx="8901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A9A5"/>
                </a:solidFill>
              </a:rPr>
              <a:t>Do you make models at the weekend?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821" y="3581053"/>
            <a:ext cx="3416107" cy="34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0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727" y="541538"/>
            <a:ext cx="8034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Monday……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Unit 1. Hobbies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A Closer look </a:t>
            </a:r>
            <a:r>
              <a:rPr lang="en-US" sz="2800" dirty="0" smtClean="0">
                <a:solidFill>
                  <a:srgbClr val="FFC000"/>
                </a:solidFill>
              </a:rPr>
              <a:t>2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902" y="2274163"/>
            <a:ext cx="102036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1. </a:t>
            </a:r>
            <a:r>
              <a:rPr lang="en-US" sz="2800" dirty="0" smtClean="0">
                <a:solidFill>
                  <a:schemeClr val="bg1"/>
                </a:solidFill>
              </a:rPr>
              <a:t>Match </a:t>
            </a:r>
            <a:r>
              <a:rPr lang="en-US" sz="2800" dirty="0">
                <a:solidFill>
                  <a:schemeClr val="bg1"/>
                </a:solidFill>
              </a:rPr>
              <a:t>the sentences (1-5) to the correct uses (a-c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2. </a:t>
            </a:r>
            <a:r>
              <a:rPr lang="en-US" sz="2800" dirty="0">
                <a:solidFill>
                  <a:schemeClr val="bg1"/>
                </a:solidFill>
              </a:rPr>
              <a:t>Complete the sentences. Use the present simple form of the verbs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3. Fill </a:t>
            </a:r>
            <a:r>
              <a:rPr lang="en-US" sz="2800" dirty="0">
                <a:solidFill>
                  <a:schemeClr val="bg1"/>
                </a:solidFill>
              </a:rPr>
              <a:t>in each blank with the correct form of the verb in brackets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4. </a:t>
            </a:r>
            <a:r>
              <a:rPr lang="en-US" sz="2800" dirty="0">
                <a:solidFill>
                  <a:schemeClr val="bg1"/>
                </a:solidFill>
              </a:rPr>
              <a:t>Write complete sentences, using the given words and phrases. You may have to change the words or add some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5. </a:t>
            </a:r>
            <a:r>
              <a:rPr lang="en-US" sz="2800" dirty="0">
                <a:solidFill>
                  <a:schemeClr val="bg1"/>
                </a:solidFill>
              </a:rPr>
              <a:t>(Game) Sentence race. Work in groups.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21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C5AA67-528D-4181-BAF1-1625BAEA5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54" y="835271"/>
            <a:ext cx="11104685" cy="52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0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21276" y="2082935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Pronunciation</a:t>
            </a:r>
            <a:endParaRPr lang="en-US" sz="115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oySans" panose="02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15" y="835250"/>
            <a:ext cx="202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Janda Manatee Bubble" panose="02000506000000020004" pitchFamily="2" charset="0"/>
              </a:rPr>
              <a:t>Unit 1</a:t>
            </a:r>
            <a:endParaRPr lang="en-US" sz="4000" b="1" dirty="0">
              <a:solidFill>
                <a:schemeClr val="bg1"/>
              </a:solidFill>
              <a:latin typeface="Janda Manatee Bubble" panose="02000506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0706" y="4262718"/>
            <a:ext cx="5432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/ə/ and /ɜ:/</a:t>
            </a:r>
          </a:p>
        </p:txBody>
      </p:sp>
    </p:spTree>
    <p:extLst>
      <p:ext uri="{BB962C8B-B14F-4D97-AF65-F5344CB8AC3E}">
        <p14:creationId xmlns:p14="http://schemas.microsoft.com/office/powerpoint/2010/main" val="4148029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21276" y="2580476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Consolidation</a:t>
            </a:r>
            <a:endParaRPr lang="en-US" sz="115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oySans" panose="02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15" y="835250"/>
            <a:ext cx="202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Janda Manatee Bubble" panose="02000506000000020004" pitchFamily="2" charset="0"/>
              </a:rPr>
              <a:t>Unit 1</a:t>
            </a:r>
            <a:endParaRPr lang="en-US" sz="4000" b="1" dirty="0">
              <a:solidFill>
                <a:schemeClr val="bg1"/>
              </a:solidFill>
              <a:latin typeface="Janda Manatee Bubbl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17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rupo 261"/>
          <p:cNvGrpSpPr/>
          <p:nvPr/>
        </p:nvGrpSpPr>
        <p:grpSpPr>
          <a:xfrm>
            <a:off x="1487488" y="3573016"/>
            <a:ext cx="9216000" cy="3284984"/>
            <a:chOff x="-36512" y="3573016"/>
            <a:chExt cx="9216000" cy="3284984"/>
          </a:xfrm>
        </p:grpSpPr>
        <p:grpSp>
          <p:nvGrpSpPr>
            <p:cNvPr id="239" name="Grupo 238"/>
            <p:cNvGrpSpPr/>
            <p:nvPr/>
          </p:nvGrpSpPr>
          <p:grpSpPr>
            <a:xfrm>
              <a:off x="251520" y="3573016"/>
              <a:ext cx="8640960" cy="2880998"/>
              <a:chOff x="323528" y="3789040"/>
              <a:chExt cx="8640960" cy="2880998"/>
            </a:xfrm>
          </p:grpSpPr>
          <p:grpSp>
            <p:nvGrpSpPr>
              <p:cNvPr id="18" name="Grupo 17"/>
              <p:cNvGrpSpPr/>
              <p:nvPr/>
            </p:nvGrpSpPr>
            <p:grpSpPr>
              <a:xfrm>
                <a:off x="512688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1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2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4" name="Elipse 2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5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6" name="Conector reto 2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" name="Conector reto 2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9" name="Pizza 2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" name="Lágrima 1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Lágrima 2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1" name="Grupo 30"/>
              <p:cNvGrpSpPr/>
              <p:nvPr/>
            </p:nvGrpSpPr>
            <p:grpSpPr>
              <a:xfrm>
                <a:off x="6380670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3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5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37" name="Elipse 3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8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39" name="Conector reto 3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Conector reto 3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2" name="Pizza 4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3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3" name="Lágrima 3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Lágrima 3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57" name="Grupo 56"/>
              <p:cNvGrpSpPr/>
              <p:nvPr/>
            </p:nvGrpSpPr>
            <p:grpSpPr>
              <a:xfrm>
                <a:off x="319114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5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6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63" name="Elipse 6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6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65" name="Conector reto 6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Conector reto 6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8" name="Pizza 6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9" name="Lágrima 5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0" name="Lágrima 5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70" name="Grupo 69"/>
              <p:cNvGrpSpPr/>
              <p:nvPr/>
            </p:nvGrpSpPr>
            <p:grpSpPr>
              <a:xfrm>
                <a:off x="365707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7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74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6" name="Elipse 7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7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78" name="Conector reto 7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Conector reto 7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1" name="Pizza 8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7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2" name="Lágrima 7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3" name="Lágrima 7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83" name="Grupo 82"/>
              <p:cNvGrpSpPr/>
              <p:nvPr/>
            </p:nvGrpSpPr>
            <p:grpSpPr>
              <a:xfrm>
                <a:off x="559281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84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87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89" name="Elipse 8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9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91" name="Conector reto 9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Conector reto 9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4" name="Pizza 9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9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8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85" name="Lágrima 8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86" name="Lágrima 8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96" name="Grupo 95"/>
              <p:cNvGrpSpPr/>
              <p:nvPr/>
            </p:nvGrpSpPr>
            <p:grpSpPr>
              <a:xfrm>
                <a:off x="279721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97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00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02" name="Elipse 10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03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4" name="Conector reto 10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Conector reto 10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7" name="Pizza 10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0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1" name="Pizza 5"/>
                  <p:cNvSpPr/>
                  <p:nvPr/>
                </p:nvSpPr>
                <p:spPr>
                  <a:xfrm>
                    <a:off x="1187624" y="3522711"/>
                    <a:ext cx="900001" cy="914399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8" name="Lágrima 9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9" name="Lágrima 9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09" name="Grupo 108"/>
              <p:cNvGrpSpPr/>
              <p:nvPr/>
            </p:nvGrpSpPr>
            <p:grpSpPr>
              <a:xfrm>
                <a:off x="451693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110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1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15" name="Elipse 114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16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17" name="Conector reto 116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Conector reto 117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0" name="Pizza 119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1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14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11" name="Lágrima 110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2" name="Lágrima 111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22" name="Grupo 121"/>
              <p:cNvGrpSpPr/>
              <p:nvPr/>
            </p:nvGrpSpPr>
            <p:grpSpPr>
              <a:xfrm>
                <a:off x="218726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12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2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28" name="Elipse 127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29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30" name="Conector reto 12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Conector reto 13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3" name="Pizza 132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3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7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24" name="Lágrima 123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5" name="Lágrima 124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35" name="Grupo 134"/>
              <p:cNvGrpSpPr/>
              <p:nvPr/>
            </p:nvGrpSpPr>
            <p:grpSpPr>
              <a:xfrm>
                <a:off x="1183388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136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3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41" name="Elipse 140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4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43" name="Conector reto 142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Conector reto 143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6" name="Pizza 145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47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40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37" name="Lágrima 136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8" name="Lágrima 137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48" name="Grupo 147"/>
              <p:cNvGrpSpPr/>
              <p:nvPr/>
            </p:nvGrpSpPr>
            <p:grpSpPr>
              <a:xfrm>
                <a:off x="789462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14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52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54" name="Elipse 15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55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56" name="Conector reto 15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Conector reto 15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9" name="Pizza 15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6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0" name="Lágrima 14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1" name="Lágrima 15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61" name="Grupo 160"/>
              <p:cNvGrpSpPr/>
              <p:nvPr/>
            </p:nvGrpSpPr>
            <p:grpSpPr>
              <a:xfrm>
                <a:off x="179333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16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65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67" name="Elipse 16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68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69" name="Conector reto 16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" name="Conector reto 16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2" name="Pizza 17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7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6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63" name="Lágrima 16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4" name="Lágrima 16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74" name="Grupo 173"/>
              <p:cNvGrpSpPr/>
              <p:nvPr/>
            </p:nvGrpSpPr>
            <p:grpSpPr>
              <a:xfrm>
                <a:off x="598674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17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7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80" name="Elipse 17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81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82" name="Conector reto 18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" name="Conector reto 18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5" name="Pizza 18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8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76" name="Lágrima 17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7" name="Lágrima 17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87" name="Grupo 186"/>
              <p:cNvGrpSpPr/>
              <p:nvPr/>
            </p:nvGrpSpPr>
            <p:grpSpPr>
              <a:xfrm>
                <a:off x="82444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18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9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93" name="Elipse 19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9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95" name="Conector reto 19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" name="Conector reto 19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8" name="Pizza 19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9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9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89" name="Lágrima 18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0" name="Lágrima 18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00" name="Grupo 199"/>
              <p:cNvGrpSpPr/>
              <p:nvPr/>
            </p:nvGrpSpPr>
            <p:grpSpPr>
              <a:xfrm>
                <a:off x="7778472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0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04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06" name="Elipse 20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0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08" name="Conector reto 20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9" name="Conector reto 20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11" name="Pizza 21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0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2" name="Lágrima 20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3" name="Lágrima 20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13" name="Grupo 212"/>
              <p:cNvGrpSpPr/>
              <p:nvPr/>
            </p:nvGrpSpPr>
            <p:grpSpPr>
              <a:xfrm>
                <a:off x="699062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14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17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19" name="Elipse 21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21" name="Conector reto 22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2" name="Conector reto 22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24" name="Pizza 22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1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5" name="Lágrima 2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6" name="Lágrima 2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26" name="Grupo 225"/>
              <p:cNvGrpSpPr/>
              <p:nvPr/>
            </p:nvGrpSpPr>
            <p:grpSpPr>
              <a:xfrm>
                <a:off x="323528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27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30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32" name="Elipse 23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33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34" name="Conector reto 23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5" name="Conector reto 23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37" name="Pizza 23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1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8" name="Lágrima 22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9" name="Lágrima 22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44" name="Grupo 43"/>
              <p:cNvGrpSpPr/>
              <p:nvPr/>
            </p:nvGrpSpPr>
            <p:grpSpPr>
              <a:xfrm>
                <a:off x="7456554" y="4437112"/>
                <a:ext cx="648072" cy="2232926"/>
                <a:chOff x="1187624" y="3284306"/>
                <a:chExt cx="929284" cy="2736982"/>
              </a:xfrm>
            </p:grpSpPr>
            <p:grpSp>
              <p:nvGrpSpPr>
                <p:cNvPr id="4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4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50" name="Elipse 4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51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52" name="Conector reto 5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Conector reto 5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5" name="Pizza 5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4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" name="Lágrima 4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7" name="Lágrima 4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7" name="Grupo 16"/>
              <p:cNvGrpSpPr/>
              <p:nvPr/>
            </p:nvGrpSpPr>
            <p:grpSpPr>
              <a:xfrm>
                <a:off x="41230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14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" name="Elipse 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" name="Conector reto 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" name="Conector reto 1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" name="Pizza 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" name="Lágrima 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" name="Lágrima 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261" name="Grupo 260"/>
            <p:cNvGrpSpPr/>
            <p:nvPr/>
          </p:nvGrpSpPr>
          <p:grpSpPr>
            <a:xfrm>
              <a:off x="-36512" y="6065999"/>
              <a:ext cx="9216000" cy="792001"/>
              <a:chOff x="-36512" y="6065999"/>
              <a:chExt cx="9216000" cy="792001"/>
            </a:xfrm>
          </p:grpSpPr>
          <p:grpSp>
            <p:nvGrpSpPr>
              <p:cNvPr id="259" name="Grupo 258"/>
              <p:cNvGrpSpPr/>
              <p:nvPr/>
            </p:nvGrpSpPr>
            <p:grpSpPr>
              <a:xfrm>
                <a:off x="-36512" y="6065999"/>
                <a:ext cx="9179944" cy="792001"/>
                <a:chOff x="-36512" y="6065998"/>
                <a:chExt cx="9179944" cy="792001"/>
              </a:xfrm>
            </p:grpSpPr>
            <p:sp>
              <p:nvSpPr>
                <p:cNvPr id="242" name="Fluxograma: Atraso 241"/>
                <p:cNvSpPr/>
                <p:nvPr/>
              </p:nvSpPr>
              <p:spPr>
                <a:xfrm rot="16200000">
                  <a:off x="-16251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3" name="Fluxograma: Atraso 242"/>
                <p:cNvSpPr/>
                <p:nvPr/>
              </p:nvSpPr>
              <p:spPr>
                <a:xfrm rot="16200000">
                  <a:off x="37748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4" name="Fluxograma: Atraso 243"/>
                <p:cNvSpPr/>
                <p:nvPr/>
              </p:nvSpPr>
              <p:spPr>
                <a:xfrm rot="16200000">
                  <a:off x="917480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5" name="Fluxograma: Atraso 244"/>
                <p:cNvSpPr/>
                <p:nvPr/>
              </p:nvSpPr>
              <p:spPr>
                <a:xfrm rot="16200000">
                  <a:off x="3617465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6" name="Fluxograma: Atraso 245"/>
                <p:cNvSpPr/>
                <p:nvPr/>
              </p:nvSpPr>
              <p:spPr>
                <a:xfrm rot="16200000">
                  <a:off x="415746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7" name="Fluxograma: Atraso 246"/>
                <p:cNvSpPr/>
                <p:nvPr/>
              </p:nvSpPr>
              <p:spPr>
                <a:xfrm rot="16200000">
                  <a:off x="4697459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8" name="Fluxograma: Atraso 247"/>
                <p:cNvSpPr/>
                <p:nvPr/>
              </p:nvSpPr>
              <p:spPr>
                <a:xfrm rot="16200000">
                  <a:off x="5777453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9" name="Fluxograma: Atraso 248"/>
                <p:cNvSpPr/>
                <p:nvPr/>
              </p:nvSpPr>
              <p:spPr>
                <a:xfrm rot="16200000">
                  <a:off x="5237456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0" name="Fluxograma: Atraso 249"/>
                <p:cNvSpPr/>
                <p:nvPr/>
              </p:nvSpPr>
              <p:spPr>
                <a:xfrm rot="16200000">
                  <a:off x="6857447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1" name="Fluxograma: Atraso 250"/>
                <p:cNvSpPr/>
                <p:nvPr/>
              </p:nvSpPr>
              <p:spPr>
                <a:xfrm rot="16200000">
                  <a:off x="6317450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2" name="Fluxograma: Atraso 251"/>
                <p:cNvSpPr/>
                <p:nvPr/>
              </p:nvSpPr>
              <p:spPr>
                <a:xfrm rot="16200000">
                  <a:off x="7397444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3" name="Fluxograma: Atraso 252"/>
                <p:cNvSpPr/>
                <p:nvPr/>
              </p:nvSpPr>
              <p:spPr>
                <a:xfrm rot="16200000">
                  <a:off x="7937441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4" name="Fluxograma: Atraso 253"/>
                <p:cNvSpPr/>
                <p:nvPr/>
              </p:nvSpPr>
              <p:spPr>
                <a:xfrm rot="16200000">
                  <a:off x="847743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5" name="Fluxograma: Atraso 254"/>
                <p:cNvSpPr/>
                <p:nvPr/>
              </p:nvSpPr>
              <p:spPr>
                <a:xfrm rot="16200000">
                  <a:off x="1457477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6" name="Fluxograma: Atraso 255"/>
                <p:cNvSpPr/>
                <p:nvPr/>
              </p:nvSpPr>
              <p:spPr>
                <a:xfrm rot="16200000">
                  <a:off x="199747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7" name="Fluxograma: Atraso 256"/>
                <p:cNvSpPr/>
                <p:nvPr/>
              </p:nvSpPr>
              <p:spPr>
                <a:xfrm rot="16200000">
                  <a:off x="2537471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8" name="Fluxograma: Atraso 257"/>
                <p:cNvSpPr/>
                <p:nvPr/>
              </p:nvSpPr>
              <p:spPr>
                <a:xfrm rot="16200000">
                  <a:off x="3077468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60" name="Retângulo 259"/>
              <p:cNvSpPr/>
              <p:nvPr/>
            </p:nvSpPr>
            <p:spPr>
              <a:xfrm>
                <a:off x="-36512" y="6597352"/>
                <a:ext cx="9216000" cy="260648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solidFill>
                  <a:srgbClr val="6633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7" name="CaixaDeTexto 266"/>
          <p:cNvSpPr txBox="1"/>
          <p:nvPr/>
        </p:nvSpPr>
        <p:spPr>
          <a:xfrm>
            <a:off x="1991544" y="620689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66FFFF"/>
                </a:solidFill>
                <a:latin typeface="Kristen ITC" pitchFamily="66" charset="0"/>
              </a:rPr>
              <a:t>Correct the mistakes!</a:t>
            </a:r>
            <a:endParaRPr lang="en-US" sz="4400" b="1" dirty="0">
              <a:solidFill>
                <a:srgbClr val="66FFFF"/>
              </a:solidFill>
              <a:latin typeface="Kristen ITC" pitchFamily="66" charset="0"/>
            </a:endParaRPr>
          </a:p>
        </p:txBody>
      </p:sp>
      <p:sp>
        <p:nvSpPr>
          <p:cNvPr id="268" name="Seta para a direita 267">
            <a:hlinkClick r:id="" action="ppaction://hlinkshowjump?jump=nextslide"/>
          </p:cNvPr>
          <p:cNvSpPr/>
          <p:nvPr/>
        </p:nvSpPr>
        <p:spPr>
          <a:xfrm>
            <a:off x="9048328" y="2420888"/>
            <a:ext cx="1512168" cy="1132704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C00000"/>
                </a:solidFill>
                <a:latin typeface="Kristen ITC" pitchFamily="66" charset="0"/>
              </a:rPr>
              <a:t>GO!</a:t>
            </a:r>
            <a:endParaRPr lang="pt-BR" sz="3200" b="1" dirty="0">
              <a:solidFill>
                <a:srgbClr val="C00000"/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04360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61"/>
          <p:cNvGrpSpPr/>
          <p:nvPr/>
        </p:nvGrpSpPr>
        <p:grpSpPr>
          <a:xfrm>
            <a:off x="1487488" y="3573016"/>
            <a:ext cx="9216000" cy="3284984"/>
            <a:chOff x="-36512" y="3573016"/>
            <a:chExt cx="9216000" cy="3284984"/>
          </a:xfrm>
        </p:grpSpPr>
        <p:grpSp>
          <p:nvGrpSpPr>
            <p:cNvPr id="3" name="Grupo 238"/>
            <p:cNvGrpSpPr/>
            <p:nvPr/>
          </p:nvGrpSpPr>
          <p:grpSpPr>
            <a:xfrm>
              <a:off x="251520" y="3573016"/>
              <a:ext cx="8640960" cy="2880998"/>
              <a:chOff x="323528" y="3789040"/>
              <a:chExt cx="8640960" cy="2880998"/>
            </a:xfrm>
          </p:grpSpPr>
          <p:grpSp>
            <p:nvGrpSpPr>
              <p:cNvPr id="8" name="Grupo 17"/>
              <p:cNvGrpSpPr/>
              <p:nvPr/>
            </p:nvGrpSpPr>
            <p:grpSpPr>
              <a:xfrm>
                <a:off x="512688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1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4" name="Elipse 2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6" name="Conector reto 2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" name="Conector reto 2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9" name="Pizza 2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" name="Lágrima 1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Lágrima 2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7" name="Grupo 30"/>
              <p:cNvGrpSpPr/>
              <p:nvPr/>
            </p:nvGrpSpPr>
            <p:grpSpPr>
              <a:xfrm>
                <a:off x="6380670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1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37" name="Elipse 3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39" name="Conector reto 3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Conector reto 3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2" name="Pizza 4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3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3" name="Lágrima 3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Lágrima 3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5" name="Grupo 56"/>
              <p:cNvGrpSpPr/>
              <p:nvPr/>
            </p:nvGrpSpPr>
            <p:grpSpPr>
              <a:xfrm>
                <a:off x="319114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3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2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63" name="Elipse 6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65" name="Conector reto 6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Conector reto 6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8" name="Pizza 6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9" name="Lágrima 5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0" name="Lágrima 5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30" name="Grupo 69"/>
              <p:cNvGrpSpPr/>
              <p:nvPr/>
            </p:nvGrpSpPr>
            <p:grpSpPr>
              <a:xfrm>
                <a:off x="365707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3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3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6" name="Elipse 7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4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78" name="Conector reto 7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Conector reto 7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1" name="Pizza 8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7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2" name="Lágrima 7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3" name="Lágrima 7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41" name="Grupo 82"/>
              <p:cNvGrpSpPr/>
              <p:nvPr/>
            </p:nvGrpSpPr>
            <p:grpSpPr>
              <a:xfrm>
                <a:off x="559281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5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89" name="Elipse 8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91" name="Conector reto 9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Conector reto 9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4" name="Pizza 9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9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8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85" name="Lágrima 8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86" name="Lágrima 8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4" name="Grupo 95"/>
              <p:cNvGrpSpPr/>
              <p:nvPr/>
            </p:nvGrpSpPr>
            <p:grpSpPr>
              <a:xfrm>
                <a:off x="279721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6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02" name="Elipse 10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4" name="Conector reto 10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Conector reto 10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7" name="Pizza 10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0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1" name="Pizza 5"/>
                  <p:cNvSpPr/>
                  <p:nvPr/>
                </p:nvSpPr>
                <p:spPr>
                  <a:xfrm>
                    <a:off x="1187624" y="3522711"/>
                    <a:ext cx="900001" cy="914399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8" name="Lágrima 9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9" name="Lágrima 9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8" name="Grupo 108"/>
              <p:cNvGrpSpPr/>
              <p:nvPr/>
            </p:nvGrpSpPr>
            <p:grpSpPr>
              <a:xfrm>
                <a:off x="451693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6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0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15" name="Elipse 114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1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17" name="Conector reto 116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Conector reto 117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0" name="Pizza 119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1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14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11" name="Lágrima 110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2" name="Lágrima 111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2" name="Grupo 121"/>
              <p:cNvGrpSpPr/>
              <p:nvPr/>
            </p:nvGrpSpPr>
            <p:grpSpPr>
              <a:xfrm>
                <a:off x="218726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4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28" name="Elipse 127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5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30" name="Conector reto 12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Conector reto 13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3" name="Pizza 132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3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7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24" name="Lágrima 123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5" name="Lágrima 124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6" name="Grupo 134"/>
              <p:cNvGrpSpPr/>
              <p:nvPr/>
            </p:nvGrpSpPr>
            <p:grpSpPr>
              <a:xfrm>
                <a:off x="1183388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7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41" name="Elipse 140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9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43" name="Conector reto 142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Conector reto 143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6" name="Pizza 145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47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40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37" name="Lágrima 136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8" name="Lágrima 137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0" name="Grupo 147"/>
              <p:cNvGrpSpPr/>
              <p:nvPr/>
            </p:nvGrpSpPr>
            <p:grpSpPr>
              <a:xfrm>
                <a:off x="789462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2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54" name="Elipse 15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3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56" name="Conector reto 15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Conector reto 15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9" name="Pizza 15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6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0" name="Lágrima 14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1" name="Lágrima 15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4" name="Grupo 160"/>
              <p:cNvGrpSpPr/>
              <p:nvPr/>
            </p:nvGrpSpPr>
            <p:grpSpPr>
              <a:xfrm>
                <a:off x="179333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67" name="Elipse 16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69" name="Conector reto 16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" name="Conector reto 16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2" name="Pizza 17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7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6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63" name="Lágrima 16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4" name="Lágrima 16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2" name="Grupo 173"/>
              <p:cNvGrpSpPr/>
              <p:nvPr/>
            </p:nvGrpSpPr>
            <p:grpSpPr>
              <a:xfrm>
                <a:off x="598674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80" name="Elipse 17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4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82" name="Conector reto 18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" name="Conector reto 18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5" name="Pizza 18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8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76" name="Lágrima 17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7" name="Lágrima 17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45" name="Grupo 186"/>
              <p:cNvGrpSpPr/>
              <p:nvPr/>
            </p:nvGrpSpPr>
            <p:grpSpPr>
              <a:xfrm>
                <a:off x="82444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4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5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93" name="Elipse 19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5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95" name="Conector reto 19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" name="Conector reto 19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8" name="Pizza 19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9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9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89" name="Lágrima 18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0" name="Lágrima 18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58" name="Grupo 199"/>
              <p:cNvGrpSpPr/>
              <p:nvPr/>
            </p:nvGrpSpPr>
            <p:grpSpPr>
              <a:xfrm>
                <a:off x="7778472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6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0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06" name="Elipse 20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1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08" name="Conector reto 20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9" name="Conector reto 20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11" name="Pizza 21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0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2" name="Lágrima 20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3" name="Lágrima 20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2" name="Grupo 212"/>
              <p:cNvGrpSpPr/>
              <p:nvPr/>
            </p:nvGrpSpPr>
            <p:grpSpPr>
              <a:xfrm>
                <a:off x="699062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4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19" name="Elipse 21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5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21" name="Conector reto 22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2" name="Conector reto 22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24" name="Pizza 22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1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5" name="Lágrima 2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6" name="Lágrima 2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6" name="Grupo 225"/>
              <p:cNvGrpSpPr/>
              <p:nvPr/>
            </p:nvGrpSpPr>
            <p:grpSpPr>
              <a:xfrm>
                <a:off x="323528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7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32" name="Elipse 23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9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34" name="Conector reto 23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5" name="Conector reto 23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37" name="Pizza 23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1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8" name="Lágrima 22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9" name="Lágrima 22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00" name="Grupo 43"/>
              <p:cNvGrpSpPr/>
              <p:nvPr/>
            </p:nvGrpSpPr>
            <p:grpSpPr>
              <a:xfrm>
                <a:off x="7456554" y="4437112"/>
                <a:ext cx="648072" cy="2232926"/>
                <a:chOff x="1187624" y="3284306"/>
                <a:chExt cx="929284" cy="2736982"/>
              </a:xfrm>
            </p:grpSpPr>
            <p:grpSp>
              <p:nvGrpSpPr>
                <p:cNvPr id="30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2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50" name="Elipse 4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3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52" name="Conector reto 5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Conector reto 5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5" name="Pizza 5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4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" name="Lágrima 4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7" name="Lágrima 4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04" name="Grupo 16"/>
              <p:cNvGrpSpPr/>
              <p:nvPr/>
            </p:nvGrpSpPr>
            <p:grpSpPr>
              <a:xfrm>
                <a:off x="41230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0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" name="Elipse 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" name="Conector reto 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" name="Conector reto 1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" name="Pizza 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" name="Lágrima 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" name="Lágrima 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308" name="Grupo 260"/>
            <p:cNvGrpSpPr/>
            <p:nvPr/>
          </p:nvGrpSpPr>
          <p:grpSpPr>
            <a:xfrm>
              <a:off x="-36512" y="6065999"/>
              <a:ext cx="9216000" cy="792001"/>
              <a:chOff x="-36512" y="6065999"/>
              <a:chExt cx="9216000" cy="792001"/>
            </a:xfrm>
          </p:grpSpPr>
          <p:grpSp>
            <p:nvGrpSpPr>
              <p:cNvPr id="309" name="Grupo 258"/>
              <p:cNvGrpSpPr/>
              <p:nvPr/>
            </p:nvGrpSpPr>
            <p:grpSpPr>
              <a:xfrm>
                <a:off x="-36512" y="6065999"/>
                <a:ext cx="9179944" cy="792001"/>
                <a:chOff x="-36512" y="6065998"/>
                <a:chExt cx="9179944" cy="792001"/>
              </a:xfrm>
            </p:grpSpPr>
            <p:sp>
              <p:nvSpPr>
                <p:cNvPr id="242" name="Fluxograma: Atraso 241"/>
                <p:cNvSpPr/>
                <p:nvPr/>
              </p:nvSpPr>
              <p:spPr>
                <a:xfrm rot="16200000">
                  <a:off x="-16251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3" name="Fluxograma: Atraso 242"/>
                <p:cNvSpPr/>
                <p:nvPr/>
              </p:nvSpPr>
              <p:spPr>
                <a:xfrm rot="16200000">
                  <a:off x="37748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4" name="Fluxograma: Atraso 243"/>
                <p:cNvSpPr/>
                <p:nvPr/>
              </p:nvSpPr>
              <p:spPr>
                <a:xfrm rot="16200000">
                  <a:off x="917480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5" name="Fluxograma: Atraso 244"/>
                <p:cNvSpPr/>
                <p:nvPr/>
              </p:nvSpPr>
              <p:spPr>
                <a:xfrm rot="16200000">
                  <a:off x="3617465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6" name="Fluxograma: Atraso 245"/>
                <p:cNvSpPr/>
                <p:nvPr/>
              </p:nvSpPr>
              <p:spPr>
                <a:xfrm rot="16200000">
                  <a:off x="415746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7" name="Fluxograma: Atraso 246"/>
                <p:cNvSpPr/>
                <p:nvPr/>
              </p:nvSpPr>
              <p:spPr>
                <a:xfrm rot="16200000">
                  <a:off x="4697459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8" name="Fluxograma: Atraso 247"/>
                <p:cNvSpPr/>
                <p:nvPr/>
              </p:nvSpPr>
              <p:spPr>
                <a:xfrm rot="16200000">
                  <a:off x="5777453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9" name="Fluxograma: Atraso 248"/>
                <p:cNvSpPr/>
                <p:nvPr/>
              </p:nvSpPr>
              <p:spPr>
                <a:xfrm rot="16200000">
                  <a:off x="5237456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0" name="Fluxograma: Atraso 249"/>
                <p:cNvSpPr/>
                <p:nvPr/>
              </p:nvSpPr>
              <p:spPr>
                <a:xfrm rot="16200000">
                  <a:off x="6857447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1" name="Fluxograma: Atraso 250"/>
                <p:cNvSpPr/>
                <p:nvPr/>
              </p:nvSpPr>
              <p:spPr>
                <a:xfrm rot="16200000">
                  <a:off x="6317450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2" name="Fluxograma: Atraso 251"/>
                <p:cNvSpPr/>
                <p:nvPr/>
              </p:nvSpPr>
              <p:spPr>
                <a:xfrm rot="16200000">
                  <a:off x="7397444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3" name="Fluxograma: Atraso 252"/>
                <p:cNvSpPr/>
                <p:nvPr/>
              </p:nvSpPr>
              <p:spPr>
                <a:xfrm rot="16200000">
                  <a:off x="7937441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4" name="Fluxograma: Atraso 253"/>
                <p:cNvSpPr/>
                <p:nvPr/>
              </p:nvSpPr>
              <p:spPr>
                <a:xfrm rot="16200000">
                  <a:off x="847743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5" name="Fluxograma: Atraso 254"/>
                <p:cNvSpPr/>
                <p:nvPr/>
              </p:nvSpPr>
              <p:spPr>
                <a:xfrm rot="16200000">
                  <a:off x="1457477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6" name="Fluxograma: Atraso 255"/>
                <p:cNvSpPr/>
                <p:nvPr/>
              </p:nvSpPr>
              <p:spPr>
                <a:xfrm rot="16200000">
                  <a:off x="199747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7" name="Fluxograma: Atraso 256"/>
                <p:cNvSpPr/>
                <p:nvPr/>
              </p:nvSpPr>
              <p:spPr>
                <a:xfrm rot="16200000">
                  <a:off x="2537471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8" name="Fluxograma: Atraso 257"/>
                <p:cNvSpPr/>
                <p:nvPr/>
              </p:nvSpPr>
              <p:spPr>
                <a:xfrm rot="16200000">
                  <a:off x="3077468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60" name="Retângulo 259"/>
              <p:cNvSpPr/>
              <p:nvPr/>
            </p:nvSpPr>
            <p:spPr>
              <a:xfrm>
                <a:off x="-36512" y="6597352"/>
                <a:ext cx="9216000" cy="260648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solidFill>
                  <a:srgbClr val="6633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083824" y="2636912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accent2">
                    <a:lumMod val="50000"/>
                  </a:schemeClr>
                </a:solidFill>
                <a:latin typeface="Kristen ITC" pitchFamily="66" charset="0"/>
              </a:rPr>
              <a:t>NEXT</a:t>
            </a:r>
            <a:endParaRPr lang="pt-BR" sz="2400" b="1" dirty="0">
              <a:solidFill>
                <a:schemeClr val="accent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310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972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5400" b="1" dirty="0">
                <a:solidFill>
                  <a:srgbClr val="66FFFF"/>
                </a:solidFill>
              </a:rPr>
              <a:t>Mary </a:t>
            </a:r>
            <a:r>
              <a:rPr lang="pt-BR" sz="5400" b="1" dirty="0" err="1">
                <a:solidFill>
                  <a:srgbClr val="66FFFF"/>
                </a:solidFill>
              </a:rPr>
              <a:t>don’t</a:t>
            </a:r>
            <a:r>
              <a:rPr lang="pt-BR" sz="5400" b="1" dirty="0">
                <a:solidFill>
                  <a:srgbClr val="66FFFF"/>
                </a:solidFill>
              </a:rPr>
              <a:t> </a:t>
            </a:r>
            <a:r>
              <a:rPr lang="pt-BR" sz="5400" b="1" dirty="0" err="1">
                <a:solidFill>
                  <a:srgbClr val="66FFFF"/>
                </a:solidFill>
              </a:rPr>
              <a:t>take</a:t>
            </a:r>
            <a:r>
              <a:rPr lang="pt-BR" sz="5400" b="1" dirty="0">
                <a:solidFill>
                  <a:srgbClr val="66FFFF"/>
                </a:solidFill>
              </a:rPr>
              <a:t> </a:t>
            </a:r>
            <a:r>
              <a:rPr lang="pt-BR" sz="5400" b="1" dirty="0" err="1">
                <a:solidFill>
                  <a:srgbClr val="66FFFF"/>
                </a:solidFill>
              </a:rPr>
              <a:t>the</a:t>
            </a:r>
            <a:r>
              <a:rPr lang="pt-BR" sz="5400" b="1" dirty="0">
                <a:solidFill>
                  <a:srgbClr val="66FFFF"/>
                </a:solidFill>
              </a:rPr>
              <a:t> bus to </a:t>
            </a:r>
            <a:r>
              <a:rPr lang="pt-BR" sz="5400" b="1" dirty="0" err="1">
                <a:solidFill>
                  <a:srgbClr val="66FFFF"/>
                </a:solidFill>
              </a:rPr>
              <a:t>school</a:t>
            </a:r>
            <a:r>
              <a:rPr lang="pt-BR" sz="5400" b="1" dirty="0">
                <a:solidFill>
                  <a:srgbClr val="66FFFF"/>
                </a:solidFill>
              </a:rPr>
              <a:t>.</a:t>
            </a:r>
            <a:endParaRPr lang="pt-BR" sz="5400" b="1" dirty="0">
              <a:solidFill>
                <a:srgbClr val="66FFFF"/>
              </a:solidFill>
            </a:endParaRPr>
          </a:p>
        </p:txBody>
      </p:sp>
      <p:sp>
        <p:nvSpPr>
          <p:cNvPr id="311" name="CaixaDeTexto 310"/>
          <p:cNvSpPr txBox="1"/>
          <p:nvPr/>
        </p:nvSpPr>
        <p:spPr>
          <a:xfrm>
            <a:off x="3869658" y="1600860"/>
            <a:ext cx="1718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 err="1">
                <a:solidFill>
                  <a:srgbClr val="FF0000"/>
                </a:solidFill>
              </a:rPr>
              <a:t>don’t</a:t>
            </a:r>
            <a:endParaRPr lang="pt-BR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06944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310" grpId="0"/>
      <p:bldP spid="3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61"/>
          <p:cNvGrpSpPr/>
          <p:nvPr/>
        </p:nvGrpSpPr>
        <p:grpSpPr>
          <a:xfrm>
            <a:off x="1487488" y="3573016"/>
            <a:ext cx="9216000" cy="3284984"/>
            <a:chOff x="-36512" y="3573016"/>
            <a:chExt cx="9216000" cy="3284984"/>
          </a:xfrm>
        </p:grpSpPr>
        <p:grpSp>
          <p:nvGrpSpPr>
            <p:cNvPr id="3" name="Grupo 238"/>
            <p:cNvGrpSpPr/>
            <p:nvPr/>
          </p:nvGrpSpPr>
          <p:grpSpPr>
            <a:xfrm>
              <a:off x="251520" y="3573016"/>
              <a:ext cx="8640960" cy="2880998"/>
              <a:chOff x="323528" y="3789040"/>
              <a:chExt cx="8640960" cy="2880998"/>
            </a:xfrm>
          </p:grpSpPr>
          <p:grpSp>
            <p:nvGrpSpPr>
              <p:cNvPr id="8" name="Grupo 17"/>
              <p:cNvGrpSpPr/>
              <p:nvPr/>
            </p:nvGrpSpPr>
            <p:grpSpPr>
              <a:xfrm>
                <a:off x="512688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1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4" name="Elipse 2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6" name="Conector reto 2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" name="Conector reto 2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9" name="Pizza 2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" name="Lágrima 1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Lágrima 2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7" name="Grupo 30"/>
              <p:cNvGrpSpPr/>
              <p:nvPr/>
            </p:nvGrpSpPr>
            <p:grpSpPr>
              <a:xfrm>
                <a:off x="6380670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1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37" name="Elipse 3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39" name="Conector reto 3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Conector reto 3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2" name="Pizza 4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3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3" name="Lágrima 3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Lágrima 3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5" name="Grupo 56"/>
              <p:cNvGrpSpPr/>
              <p:nvPr/>
            </p:nvGrpSpPr>
            <p:grpSpPr>
              <a:xfrm>
                <a:off x="319114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3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2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63" name="Elipse 6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65" name="Conector reto 6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Conector reto 6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8" name="Pizza 6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9" name="Lágrima 5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0" name="Lágrima 5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30" name="Grupo 69"/>
              <p:cNvGrpSpPr/>
              <p:nvPr/>
            </p:nvGrpSpPr>
            <p:grpSpPr>
              <a:xfrm>
                <a:off x="365707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3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3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6" name="Elipse 7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4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78" name="Conector reto 7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Conector reto 7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1" name="Pizza 8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7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2" name="Lágrima 7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3" name="Lágrima 7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41" name="Grupo 82"/>
              <p:cNvGrpSpPr/>
              <p:nvPr/>
            </p:nvGrpSpPr>
            <p:grpSpPr>
              <a:xfrm>
                <a:off x="559281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5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89" name="Elipse 8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91" name="Conector reto 9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Conector reto 9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4" name="Pizza 9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9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8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85" name="Lágrima 8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86" name="Lágrima 8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4" name="Grupo 95"/>
              <p:cNvGrpSpPr/>
              <p:nvPr/>
            </p:nvGrpSpPr>
            <p:grpSpPr>
              <a:xfrm>
                <a:off x="279721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6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02" name="Elipse 10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4" name="Conector reto 10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Conector reto 10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7" name="Pizza 10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0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1" name="Pizza 5"/>
                  <p:cNvSpPr/>
                  <p:nvPr/>
                </p:nvSpPr>
                <p:spPr>
                  <a:xfrm>
                    <a:off x="1187624" y="3522711"/>
                    <a:ext cx="900001" cy="914399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8" name="Lágrima 9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9" name="Lágrima 9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8" name="Grupo 108"/>
              <p:cNvGrpSpPr/>
              <p:nvPr/>
            </p:nvGrpSpPr>
            <p:grpSpPr>
              <a:xfrm>
                <a:off x="451693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6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0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15" name="Elipse 114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1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17" name="Conector reto 116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Conector reto 117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0" name="Pizza 119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1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14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11" name="Lágrima 110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2" name="Lágrima 111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2" name="Grupo 121"/>
              <p:cNvGrpSpPr/>
              <p:nvPr/>
            </p:nvGrpSpPr>
            <p:grpSpPr>
              <a:xfrm>
                <a:off x="218726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4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28" name="Elipse 127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5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30" name="Conector reto 12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Conector reto 13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3" name="Pizza 132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3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7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24" name="Lágrima 123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5" name="Lágrima 124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6" name="Grupo 134"/>
              <p:cNvGrpSpPr/>
              <p:nvPr/>
            </p:nvGrpSpPr>
            <p:grpSpPr>
              <a:xfrm>
                <a:off x="1183388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7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41" name="Elipse 140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9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43" name="Conector reto 142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Conector reto 143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6" name="Pizza 145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47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40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37" name="Lágrima 136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8" name="Lágrima 137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0" name="Grupo 147"/>
              <p:cNvGrpSpPr/>
              <p:nvPr/>
            </p:nvGrpSpPr>
            <p:grpSpPr>
              <a:xfrm>
                <a:off x="789462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2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54" name="Elipse 15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3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56" name="Conector reto 15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Conector reto 15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9" name="Pizza 15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6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0" name="Lágrima 14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1" name="Lágrima 15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4" name="Grupo 160"/>
              <p:cNvGrpSpPr/>
              <p:nvPr/>
            </p:nvGrpSpPr>
            <p:grpSpPr>
              <a:xfrm>
                <a:off x="179333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67" name="Elipse 16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69" name="Conector reto 16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" name="Conector reto 16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2" name="Pizza 17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7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6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63" name="Lágrima 16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4" name="Lágrima 16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2" name="Grupo 173"/>
              <p:cNvGrpSpPr/>
              <p:nvPr/>
            </p:nvGrpSpPr>
            <p:grpSpPr>
              <a:xfrm>
                <a:off x="598674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80" name="Elipse 17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4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82" name="Conector reto 18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" name="Conector reto 18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5" name="Pizza 18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8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76" name="Lágrima 17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7" name="Lágrima 17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45" name="Grupo 186"/>
              <p:cNvGrpSpPr/>
              <p:nvPr/>
            </p:nvGrpSpPr>
            <p:grpSpPr>
              <a:xfrm>
                <a:off x="82444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4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5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93" name="Elipse 19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5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95" name="Conector reto 19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" name="Conector reto 19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8" name="Pizza 19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9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9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89" name="Lágrima 18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0" name="Lágrima 18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58" name="Grupo 199"/>
              <p:cNvGrpSpPr/>
              <p:nvPr/>
            </p:nvGrpSpPr>
            <p:grpSpPr>
              <a:xfrm>
                <a:off x="7778472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6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06" name="Elipse 20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08" name="Conector reto 20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9" name="Conector reto 20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11" name="Pizza 21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0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2" name="Lágrima 20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3" name="Lágrima 20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1" name="Grupo 212"/>
              <p:cNvGrpSpPr/>
              <p:nvPr/>
            </p:nvGrpSpPr>
            <p:grpSpPr>
              <a:xfrm>
                <a:off x="699062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19" name="Elipse 21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21" name="Conector reto 22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2" name="Conector reto 22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24" name="Pizza 22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1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5" name="Lágrima 2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6" name="Lágrima 2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5" name="Grupo 225"/>
              <p:cNvGrpSpPr/>
              <p:nvPr/>
            </p:nvGrpSpPr>
            <p:grpSpPr>
              <a:xfrm>
                <a:off x="323528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6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7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32" name="Elipse 23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8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34" name="Conector reto 23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5" name="Conector reto 23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37" name="Pizza 23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1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8" name="Lágrima 22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9" name="Lágrima 22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9" name="Grupo 43"/>
              <p:cNvGrpSpPr/>
              <p:nvPr/>
            </p:nvGrpSpPr>
            <p:grpSpPr>
              <a:xfrm>
                <a:off x="7456554" y="4437112"/>
                <a:ext cx="648072" cy="2232926"/>
                <a:chOff x="1187624" y="3284306"/>
                <a:chExt cx="929284" cy="2736982"/>
              </a:xfrm>
            </p:grpSpPr>
            <p:grpSp>
              <p:nvGrpSpPr>
                <p:cNvPr id="300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50" name="Elipse 4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52" name="Conector reto 5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Conector reto 5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5" name="Pizza 5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4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" name="Lágrima 4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7" name="Lágrima 4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03" name="Grupo 16"/>
              <p:cNvGrpSpPr/>
              <p:nvPr/>
            </p:nvGrpSpPr>
            <p:grpSpPr>
              <a:xfrm>
                <a:off x="41230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04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5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" name="Elipse 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6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" name="Conector reto 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" name="Conector reto 1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" name="Pizza 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" name="Lágrima 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" name="Lágrima 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307" name="Grupo 260"/>
            <p:cNvGrpSpPr/>
            <p:nvPr/>
          </p:nvGrpSpPr>
          <p:grpSpPr>
            <a:xfrm>
              <a:off x="-36512" y="6065999"/>
              <a:ext cx="9216000" cy="792001"/>
              <a:chOff x="-36512" y="6065999"/>
              <a:chExt cx="9216000" cy="792001"/>
            </a:xfrm>
          </p:grpSpPr>
          <p:grpSp>
            <p:nvGrpSpPr>
              <p:cNvPr id="308" name="Grupo 258"/>
              <p:cNvGrpSpPr/>
              <p:nvPr/>
            </p:nvGrpSpPr>
            <p:grpSpPr>
              <a:xfrm>
                <a:off x="-36512" y="6065999"/>
                <a:ext cx="9179944" cy="792001"/>
                <a:chOff x="-36512" y="6065998"/>
                <a:chExt cx="9179944" cy="792001"/>
              </a:xfrm>
            </p:grpSpPr>
            <p:sp>
              <p:nvSpPr>
                <p:cNvPr id="242" name="Fluxograma: Atraso 241"/>
                <p:cNvSpPr/>
                <p:nvPr/>
              </p:nvSpPr>
              <p:spPr>
                <a:xfrm rot="16200000">
                  <a:off x="-16251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3" name="Fluxograma: Atraso 242"/>
                <p:cNvSpPr/>
                <p:nvPr/>
              </p:nvSpPr>
              <p:spPr>
                <a:xfrm rot="16200000">
                  <a:off x="37748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4" name="Fluxograma: Atraso 243"/>
                <p:cNvSpPr/>
                <p:nvPr/>
              </p:nvSpPr>
              <p:spPr>
                <a:xfrm rot="16200000">
                  <a:off x="917480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5" name="Fluxograma: Atraso 244"/>
                <p:cNvSpPr/>
                <p:nvPr/>
              </p:nvSpPr>
              <p:spPr>
                <a:xfrm rot="16200000">
                  <a:off x="3617465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6" name="Fluxograma: Atraso 245"/>
                <p:cNvSpPr/>
                <p:nvPr/>
              </p:nvSpPr>
              <p:spPr>
                <a:xfrm rot="16200000">
                  <a:off x="415746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7" name="Fluxograma: Atraso 246"/>
                <p:cNvSpPr/>
                <p:nvPr/>
              </p:nvSpPr>
              <p:spPr>
                <a:xfrm rot="16200000">
                  <a:off x="4697459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8" name="Fluxograma: Atraso 247"/>
                <p:cNvSpPr/>
                <p:nvPr/>
              </p:nvSpPr>
              <p:spPr>
                <a:xfrm rot="16200000">
                  <a:off x="5777453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9" name="Fluxograma: Atraso 248"/>
                <p:cNvSpPr/>
                <p:nvPr/>
              </p:nvSpPr>
              <p:spPr>
                <a:xfrm rot="16200000">
                  <a:off x="5237456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0" name="Fluxograma: Atraso 249"/>
                <p:cNvSpPr/>
                <p:nvPr/>
              </p:nvSpPr>
              <p:spPr>
                <a:xfrm rot="16200000">
                  <a:off x="6857447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1" name="Fluxograma: Atraso 250"/>
                <p:cNvSpPr/>
                <p:nvPr/>
              </p:nvSpPr>
              <p:spPr>
                <a:xfrm rot="16200000">
                  <a:off x="6317450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2" name="Fluxograma: Atraso 251"/>
                <p:cNvSpPr/>
                <p:nvPr/>
              </p:nvSpPr>
              <p:spPr>
                <a:xfrm rot="16200000">
                  <a:off x="7397444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3" name="Fluxograma: Atraso 252"/>
                <p:cNvSpPr/>
                <p:nvPr/>
              </p:nvSpPr>
              <p:spPr>
                <a:xfrm rot="16200000">
                  <a:off x="7937441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4" name="Fluxograma: Atraso 253"/>
                <p:cNvSpPr/>
                <p:nvPr/>
              </p:nvSpPr>
              <p:spPr>
                <a:xfrm rot="16200000">
                  <a:off x="847743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5" name="Fluxograma: Atraso 254"/>
                <p:cNvSpPr/>
                <p:nvPr/>
              </p:nvSpPr>
              <p:spPr>
                <a:xfrm rot="16200000">
                  <a:off x="1457477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6" name="Fluxograma: Atraso 255"/>
                <p:cNvSpPr/>
                <p:nvPr/>
              </p:nvSpPr>
              <p:spPr>
                <a:xfrm rot="16200000">
                  <a:off x="199747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7" name="Fluxograma: Atraso 256"/>
                <p:cNvSpPr/>
                <p:nvPr/>
              </p:nvSpPr>
              <p:spPr>
                <a:xfrm rot="16200000">
                  <a:off x="2537471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8" name="Fluxograma: Atraso 257"/>
                <p:cNvSpPr/>
                <p:nvPr/>
              </p:nvSpPr>
              <p:spPr>
                <a:xfrm rot="16200000">
                  <a:off x="3077468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60" name="Retângulo 259"/>
              <p:cNvSpPr/>
              <p:nvPr/>
            </p:nvSpPr>
            <p:spPr>
              <a:xfrm>
                <a:off x="-36512" y="6597352"/>
                <a:ext cx="9216000" cy="260648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solidFill>
                  <a:srgbClr val="6633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083824" y="2636912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accent2">
                    <a:lumMod val="50000"/>
                  </a:schemeClr>
                </a:solidFill>
                <a:latin typeface="Kristen ITC" pitchFamily="66" charset="0"/>
              </a:rPr>
              <a:t>NEXT</a:t>
            </a:r>
            <a:endParaRPr lang="pt-BR" sz="2400" b="1" dirty="0">
              <a:solidFill>
                <a:schemeClr val="accent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310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972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5400" b="1" dirty="0">
                <a:solidFill>
                  <a:srgbClr val="FFFF00"/>
                </a:solidFill>
              </a:rPr>
              <a:t>Mary </a:t>
            </a:r>
            <a:r>
              <a:rPr lang="pt-BR" sz="5400" b="1" u="sng" dirty="0" err="1">
                <a:solidFill>
                  <a:srgbClr val="FFC000"/>
                </a:solidFill>
              </a:rPr>
              <a:t>doesn’t</a:t>
            </a:r>
            <a:r>
              <a:rPr lang="pt-BR" sz="5400" b="1" dirty="0">
                <a:solidFill>
                  <a:srgbClr val="FFFF00"/>
                </a:solidFill>
              </a:rPr>
              <a:t> </a:t>
            </a:r>
            <a:r>
              <a:rPr lang="pt-BR" sz="5400" b="1" dirty="0" err="1">
                <a:solidFill>
                  <a:srgbClr val="FFFF00"/>
                </a:solidFill>
              </a:rPr>
              <a:t>take</a:t>
            </a:r>
            <a:r>
              <a:rPr lang="pt-BR" sz="5400" b="1" dirty="0">
                <a:solidFill>
                  <a:srgbClr val="FFFF00"/>
                </a:solidFill>
              </a:rPr>
              <a:t> </a:t>
            </a:r>
            <a:r>
              <a:rPr lang="pt-BR" sz="5400" b="1" dirty="0" err="1">
                <a:solidFill>
                  <a:srgbClr val="FFFF00"/>
                </a:solidFill>
              </a:rPr>
              <a:t>the</a:t>
            </a:r>
            <a:r>
              <a:rPr lang="pt-BR" sz="5400" b="1" dirty="0">
                <a:solidFill>
                  <a:srgbClr val="FFFF00"/>
                </a:solidFill>
              </a:rPr>
              <a:t> bus to </a:t>
            </a:r>
            <a:r>
              <a:rPr lang="pt-BR" sz="5400" b="1" dirty="0" err="1">
                <a:solidFill>
                  <a:srgbClr val="FFFF00"/>
                </a:solidFill>
              </a:rPr>
              <a:t>school</a:t>
            </a:r>
            <a:r>
              <a:rPr lang="pt-BR" sz="5400" b="1" dirty="0">
                <a:solidFill>
                  <a:srgbClr val="FFFF00"/>
                </a:solidFill>
              </a:rPr>
              <a:t>.</a:t>
            </a:r>
            <a:endParaRPr lang="pt-BR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97041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3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61"/>
          <p:cNvGrpSpPr/>
          <p:nvPr/>
        </p:nvGrpSpPr>
        <p:grpSpPr>
          <a:xfrm>
            <a:off x="1487488" y="3573016"/>
            <a:ext cx="9216000" cy="3284984"/>
            <a:chOff x="-36512" y="3573016"/>
            <a:chExt cx="9216000" cy="3284984"/>
          </a:xfrm>
        </p:grpSpPr>
        <p:grpSp>
          <p:nvGrpSpPr>
            <p:cNvPr id="3" name="Grupo 238"/>
            <p:cNvGrpSpPr/>
            <p:nvPr/>
          </p:nvGrpSpPr>
          <p:grpSpPr>
            <a:xfrm>
              <a:off x="251520" y="3573016"/>
              <a:ext cx="8640960" cy="2880998"/>
              <a:chOff x="323528" y="3789040"/>
              <a:chExt cx="8640960" cy="2880998"/>
            </a:xfrm>
          </p:grpSpPr>
          <p:grpSp>
            <p:nvGrpSpPr>
              <p:cNvPr id="8" name="Grupo 17"/>
              <p:cNvGrpSpPr/>
              <p:nvPr/>
            </p:nvGrpSpPr>
            <p:grpSpPr>
              <a:xfrm>
                <a:off x="512688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1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4" name="Elipse 2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6" name="Conector reto 2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" name="Conector reto 2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9" name="Pizza 2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" name="Lágrima 1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Lágrima 2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7" name="Grupo 30"/>
              <p:cNvGrpSpPr/>
              <p:nvPr/>
            </p:nvGrpSpPr>
            <p:grpSpPr>
              <a:xfrm>
                <a:off x="6380670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1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37" name="Elipse 3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39" name="Conector reto 3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Conector reto 3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2" name="Pizza 4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3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3" name="Lágrima 3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Lágrima 3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5" name="Grupo 56"/>
              <p:cNvGrpSpPr/>
              <p:nvPr/>
            </p:nvGrpSpPr>
            <p:grpSpPr>
              <a:xfrm>
                <a:off x="319114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3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2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63" name="Elipse 6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65" name="Conector reto 6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Conector reto 6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8" name="Pizza 6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9" name="Lágrima 5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0" name="Lágrima 5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30" name="Grupo 69"/>
              <p:cNvGrpSpPr/>
              <p:nvPr/>
            </p:nvGrpSpPr>
            <p:grpSpPr>
              <a:xfrm>
                <a:off x="365707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3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3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6" name="Elipse 7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4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78" name="Conector reto 7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Conector reto 7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1" name="Pizza 8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7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2" name="Lágrima 7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3" name="Lágrima 7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41" name="Grupo 82"/>
              <p:cNvGrpSpPr/>
              <p:nvPr/>
            </p:nvGrpSpPr>
            <p:grpSpPr>
              <a:xfrm>
                <a:off x="559281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5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89" name="Elipse 8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91" name="Conector reto 9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Conector reto 9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4" name="Pizza 9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9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8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85" name="Lágrima 8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86" name="Lágrima 8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4" name="Grupo 95"/>
              <p:cNvGrpSpPr/>
              <p:nvPr/>
            </p:nvGrpSpPr>
            <p:grpSpPr>
              <a:xfrm>
                <a:off x="279721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6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02" name="Elipse 10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4" name="Conector reto 10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Conector reto 10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7" name="Pizza 10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0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1" name="Pizza 5"/>
                  <p:cNvSpPr/>
                  <p:nvPr/>
                </p:nvSpPr>
                <p:spPr>
                  <a:xfrm>
                    <a:off x="1187624" y="3522711"/>
                    <a:ext cx="900001" cy="914399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8" name="Lágrima 9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9" name="Lágrima 9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8" name="Grupo 108"/>
              <p:cNvGrpSpPr/>
              <p:nvPr/>
            </p:nvGrpSpPr>
            <p:grpSpPr>
              <a:xfrm>
                <a:off x="451693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6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0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15" name="Elipse 114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1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17" name="Conector reto 116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Conector reto 117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0" name="Pizza 119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1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14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11" name="Lágrima 110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2" name="Lágrima 111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2" name="Grupo 121"/>
              <p:cNvGrpSpPr/>
              <p:nvPr/>
            </p:nvGrpSpPr>
            <p:grpSpPr>
              <a:xfrm>
                <a:off x="218726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4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28" name="Elipse 127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5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30" name="Conector reto 12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Conector reto 13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3" name="Pizza 132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3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7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24" name="Lágrima 123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5" name="Lágrima 124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6" name="Grupo 134"/>
              <p:cNvGrpSpPr/>
              <p:nvPr/>
            </p:nvGrpSpPr>
            <p:grpSpPr>
              <a:xfrm>
                <a:off x="1183388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7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41" name="Elipse 140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9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43" name="Conector reto 142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Conector reto 143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6" name="Pizza 145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47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40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37" name="Lágrima 136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8" name="Lágrima 137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0" name="Grupo 147"/>
              <p:cNvGrpSpPr/>
              <p:nvPr/>
            </p:nvGrpSpPr>
            <p:grpSpPr>
              <a:xfrm>
                <a:off x="789462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2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54" name="Elipse 15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3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56" name="Conector reto 15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Conector reto 15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9" name="Pizza 15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6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0" name="Lágrima 14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1" name="Lágrima 15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4" name="Grupo 160"/>
              <p:cNvGrpSpPr/>
              <p:nvPr/>
            </p:nvGrpSpPr>
            <p:grpSpPr>
              <a:xfrm>
                <a:off x="179333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67" name="Elipse 16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69" name="Conector reto 16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" name="Conector reto 16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2" name="Pizza 17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7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6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63" name="Lágrima 16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4" name="Lágrima 16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2" name="Grupo 173"/>
              <p:cNvGrpSpPr/>
              <p:nvPr/>
            </p:nvGrpSpPr>
            <p:grpSpPr>
              <a:xfrm>
                <a:off x="598674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80" name="Elipse 17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4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82" name="Conector reto 18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" name="Conector reto 18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5" name="Pizza 18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8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76" name="Lágrima 17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7" name="Lágrima 17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45" name="Grupo 186"/>
              <p:cNvGrpSpPr/>
              <p:nvPr/>
            </p:nvGrpSpPr>
            <p:grpSpPr>
              <a:xfrm>
                <a:off x="82444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4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5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93" name="Elipse 19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5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95" name="Conector reto 19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" name="Conector reto 19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8" name="Pizza 19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9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9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89" name="Lágrima 18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0" name="Lágrima 18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58" name="Grupo 199"/>
              <p:cNvGrpSpPr/>
              <p:nvPr/>
            </p:nvGrpSpPr>
            <p:grpSpPr>
              <a:xfrm>
                <a:off x="7778472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6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06" name="Elipse 20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08" name="Conector reto 20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9" name="Conector reto 20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11" name="Pizza 21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0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2" name="Lágrima 20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3" name="Lágrima 20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1" name="Grupo 212"/>
              <p:cNvGrpSpPr/>
              <p:nvPr/>
            </p:nvGrpSpPr>
            <p:grpSpPr>
              <a:xfrm>
                <a:off x="699062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19" name="Elipse 21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21" name="Conector reto 22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2" name="Conector reto 22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24" name="Pizza 22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1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5" name="Lágrima 2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6" name="Lágrima 2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5" name="Grupo 225"/>
              <p:cNvGrpSpPr/>
              <p:nvPr/>
            </p:nvGrpSpPr>
            <p:grpSpPr>
              <a:xfrm>
                <a:off x="323528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6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7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32" name="Elipse 23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8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34" name="Conector reto 23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5" name="Conector reto 23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37" name="Pizza 23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1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8" name="Lágrima 22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9" name="Lágrima 22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9" name="Grupo 43"/>
              <p:cNvGrpSpPr/>
              <p:nvPr/>
            </p:nvGrpSpPr>
            <p:grpSpPr>
              <a:xfrm>
                <a:off x="7456554" y="4437112"/>
                <a:ext cx="648072" cy="2232926"/>
                <a:chOff x="1187624" y="3284306"/>
                <a:chExt cx="929284" cy="2736982"/>
              </a:xfrm>
            </p:grpSpPr>
            <p:grpSp>
              <p:nvGrpSpPr>
                <p:cNvPr id="300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50" name="Elipse 4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52" name="Conector reto 5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Conector reto 5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5" name="Pizza 5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4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" name="Lágrima 4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7" name="Lágrima 4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03" name="Grupo 16"/>
              <p:cNvGrpSpPr/>
              <p:nvPr/>
            </p:nvGrpSpPr>
            <p:grpSpPr>
              <a:xfrm>
                <a:off x="41230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04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5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" name="Elipse 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6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" name="Conector reto 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" name="Conector reto 1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" name="Pizza 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" name="Lágrima 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" name="Lágrima 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307" name="Grupo 260"/>
            <p:cNvGrpSpPr/>
            <p:nvPr/>
          </p:nvGrpSpPr>
          <p:grpSpPr>
            <a:xfrm>
              <a:off x="-36512" y="6065999"/>
              <a:ext cx="9216000" cy="792001"/>
              <a:chOff x="-36512" y="6065999"/>
              <a:chExt cx="9216000" cy="792001"/>
            </a:xfrm>
          </p:grpSpPr>
          <p:grpSp>
            <p:nvGrpSpPr>
              <p:cNvPr id="308" name="Grupo 258"/>
              <p:cNvGrpSpPr/>
              <p:nvPr/>
            </p:nvGrpSpPr>
            <p:grpSpPr>
              <a:xfrm>
                <a:off x="-36512" y="6065999"/>
                <a:ext cx="9179944" cy="792001"/>
                <a:chOff x="-36512" y="6065998"/>
                <a:chExt cx="9179944" cy="792001"/>
              </a:xfrm>
            </p:grpSpPr>
            <p:sp>
              <p:nvSpPr>
                <p:cNvPr id="242" name="Fluxograma: Atraso 241"/>
                <p:cNvSpPr/>
                <p:nvPr/>
              </p:nvSpPr>
              <p:spPr>
                <a:xfrm rot="16200000">
                  <a:off x="-16251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3" name="Fluxograma: Atraso 242"/>
                <p:cNvSpPr/>
                <p:nvPr/>
              </p:nvSpPr>
              <p:spPr>
                <a:xfrm rot="16200000">
                  <a:off x="37748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4" name="Fluxograma: Atraso 243"/>
                <p:cNvSpPr/>
                <p:nvPr/>
              </p:nvSpPr>
              <p:spPr>
                <a:xfrm rot="16200000">
                  <a:off x="917480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5" name="Fluxograma: Atraso 244"/>
                <p:cNvSpPr/>
                <p:nvPr/>
              </p:nvSpPr>
              <p:spPr>
                <a:xfrm rot="16200000">
                  <a:off x="3617465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6" name="Fluxograma: Atraso 245"/>
                <p:cNvSpPr/>
                <p:nvPr/>
              </p:nvSpPr>
              <p:spPr>
                <a:xfrm rot="16200000">
                  <a:off x="415746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7" name="Fluxograma: Atraso 246"/>
                <p:cNvSpPr/>
                <p:nvPr/>
              </p:nvSpPr>
              <p:spPr>
                <a:xfrm rot="16200000">
                  <a:off x="4697459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8" name="Fluxograma: Atraso 247"/>
                <p:cNvSpPr/>
                <p:nvPr/>
              </p:nvSpPr>
              <p:spPr>
                <a:xfrm rot="16200000">
                  <a:off x="5777453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9" name="Fluxograma: Atraso 248"/>
                <p:cNvSpPr/>
                <p:nvPr/>
              </p:nvSpPr>
              <p:spPr>
                <a:xfrm rot="16200000">
                  <a:off x="5237456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0" name="Fluxograma: Atraso 249"/>
                <p:cNvSpPr/>
                <p:nvPr/>
              </p:nvSpPr>
              <p:spPr>
                <a:xfrm rot="16200000">
                  <a:off x="6857447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1" name="Fluxograma: Atraso 250"/>
                <p:cNvSpPr/>
                <p:nvPr/>
              </p:nvSpPr>
              <p:spPr>
                <a:xfrm rot="16200000">
                  <a:off x="6317450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2" name="Fluxograma: Atraso 251"/>
                <p:cNvSpPr/>
                <p:nvPr/>
              </p:nvSpPr>
              <p:spPr>
                <a:xfrm rot="16200000">
                  <a:off x="7397444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3" name="Fluxograma: Atraso 252"/>
                <p:cNvSpPr/>
                <p:nvPr/>
              </p:nvSpPr>
              <p:spPr>
                <a:xfrm rot="16200000">
                  <a:off x="7937441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4" name="Fluxograma: Atraso 253"/>
                <p:cNvSpPr/>
                <p:nvPr/>
              </p:nvSpPr>
              <p:spPr>
                <a:xfrm rot="16200000">
                  <a:off x="847743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5" name="Fluxograma: Atraso 254"/>
                <p:cNvSpPr/>
                <p:nvPr/>
              </p:nvSpPr>
              <p:spPr>
                <a:xfrm rot="16200000">
                  <a:off x="1457477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6" name="Fluxograma: Atraso 255"/>
                <p:cNvSpPr/>
                <p:nvPr/>
              </p:nvSpPr>
              <p:spPr>
                <a:xfrm rot="16200000">
                  <a:off x="199747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7" name="Fluxograma: Atraso 256"/>
                <p:cNvSpPr/>
                <p:nvPr/>
              </p:nvSpPr>
              <p:spPr>
                <a:xfrm rot="16200000">
                  <a:off x="2537471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8" name="Fluxograma: Atraso 257"/>
                <p:cNvSpPr/>
                <p:nvPr/>
              </p:nvSpPr>
              <p:spPr>
                <a:xfrm rot="16200000">
                  <a:off x="3077468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60" name="Retângulo 259"/>
              <p:cNvSpPr/>
              <p:nvPr/>
            </p:nvSpPr>
            <p:spPr>
              <a:xfrm>
                <a:off x="-36512" y="6597352"/>
                <a:ext cx="9216000" cy="260648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solidFill>
                  <a:srgbClr val="6633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083824" y="2636912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accent2">
                    <a:lumMod val="50000"/>
                  </a:schemeClr>
                </a:solidFill>
                <a:latin typeface="Kristen ITC" pitchFamily="66" charset="0"/>
              </a:rPr>
              <a:t>NEXT</a:t>
            </a:r>
            <a:endParaRPr lang="pt-BR" sz="2400" b="1" dirty="0">
              <a:solidFill>
                <a:schemeClr val="accent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309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61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7200" b="1" dirty="0">
                <a:solidFill>
                  <a:srgbClr val="66FFFF"/>
                </a:solidFill>
              </a:rPr>
              <a:t>Dad cook very well.</a:t>
            </a:r>
            <a:endParaRPr lang="en-US" sz="7200" b="1" dirty="0">
              <a:solidFill>
                <a:srgbClr val="66FFFF"/>
              </a:solidFill>
            </a:endParaRPr>
          </a:p>
        </p:txBody>
      </p:sp>
      <p:sp>
        <p:nvSpPr>
          <p:cNvPr id="311" name="CaixaDeTexto 310"/>
          <p:cNvSpPr txBox="1"/>
          <p:nvPr/>
        </p:nvSpPr>
        <p:spPr>
          <a:xfrm>
            <a:off x="4006178" y="1591617"/>
            <a:ext cx="2002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cook</a:t>
            </a:r>
            <a:endParaRPr lang="pt-BR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37868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309" grpId="0"/>
      <p:bldP spid="3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94382" y="1975358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Warm up</a:t>
            </a:r>
            <a:endParaRPr lang="en-US" sz="115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oySans" panose="02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15" y="835250"/>
            <a:ext cx="202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Janda Manatee Bubble" panose="02000506000000020004" pitchFamily="2" charset="0"/>
              </a:rPr>
              <a:t>Unit 1</a:t>
            </a:r>
            <a:endParaRPr lang="en-US" sz="4000" b="1" dirty="0">
              <a:solidFill>
                <a:schemeClr val="bg1"/>
              </a:solidFill>
              <a:latin typeface="Janda Manatee Bubble" panose="02000506000000020004" pitchFamily="2" charset="0"/>
            </a:endParaRPr>
          </a:p>
        </p:txBody>
      </p:sp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2" y="3987544"/>
            <a:ext cx="1768070" cy="131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85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61"/>
          <p:cNvGrpSpPr/>
          <p:nvPr/>
        </p:nvGrpSpPr>
        <p:grpSpPr>
          <a:xfrm>
            <a:off x="1487488" y="3573016"/>
            <a:ext cx="9216000" cy="3284984"/>
            <a:chOff x="-36512" y="3573016"/>
            <a:chExt cx="9216000" cy="3284984"/>
          </a:xfrm>
        </p:grpSpPr>
        <p:grpSp>
          <p:nvGrpSpPr>
            <p:cNvPr id="3" name="Grupo 238"/>
            <p:cNvGrpSpPr/>
            <p:nvPr/>
          </p:nvGrpSpPr>
          <p:grpSpPr>
            <a:xfrm>
              <a:off x="251520" y="3573016"/>
              <a:ext cx="8640960" cy="2880998"/>
              <a:chOff x="323528" y="3789040"/>
              <a:chExt cx="8640960" cy="2880998"/>
            </a:xfrm>
          </p:grpSpPr>
          <p:grpSp>
            <p:nvGrpSpPr>
              <p:cNvPr id="8" name="Grupo 17"/>
              <p:cNvGrpSpPr/>
              <p:nvPr/>
            </p:nvGrpSpPr>
            <p:grpSpPr>
              <a:xfrm>
                <a:off x="512688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1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4" name="Elipse 2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6" name="Conector reto 2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" name="Conector reto 2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9" name="Pizza 2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" name="Lágrima 1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Lágrima 2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7" name="Grupo 30"/>
              <p:cNvGrpSpPr/>
              <p:nvPr/>
            </p:nvGrpSpPr>
            <p:grpSpPr>
              <a:xfrm>
                <a:off x="6380670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1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37" name="Elipse 3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39" name="Conector reto 3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Conector reto 3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2" name="Pizza 4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3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3" name="Lágrima 3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Lágrima 3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5" name="Grupo 56"/>
              <p:cNvGrpSpPr/>
              <p:nvPr/>
            </p:nvGrpSpPr>
            <p:grpSpPr>
              <a:xfrm>
                <a:off x="319114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3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2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63" name="Elipse 6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65" name="Conector reto 6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Conector reto 6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8" name="Pizza 6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9" name="Lágrima 5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0" name="Lágrima 5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30" name="Grupo 69"/>
              <p:cNvGrpSpPr/>
              <p:nvPr/>
            </p:nvGrpSpPr>
            <p:grpSpPr>
              <a:xfrm>
                <a:off x="365707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3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3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6" name="Elipse 7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4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78" name="Conector reto 7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Conector reto 7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1" name="Pizza 8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7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2" name="Lágrima 7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3" name="Lágrima 7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41" name="Grupo 82"/>
              <p:cNvGrpSpPr/>
              <p:nvPr/>
            </p:nvGrpSpPr>
            <p:grpSpPr>
              <a:xfrm>
                <a:off x="559281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5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89" name="Elipse 8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91" name="Conector reto 9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Conector reto 9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4" name="Pizza 9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9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8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85" name="Lágrima 8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86" name="Lágrima 8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4" name="Grupo 95"/>
              <p:cNvGrpSpPr/>
              <p:nvPr/>
            </p:nvGrpSpPr>
            <p:grpSpPr>
              <a:xfrm>
                <a:off x="279721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6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02" name="Elipse 10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4" name="Conector reto 10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Conector reto 10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7" name="Pizza 10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0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1" name="Pizza 5"/>
                  <p:cNvSpPr/>
                  <p:nvPr/>
                </p:nvSpPr>
                <p:spPr>
                  <a:xfrm>
                    <a:off x="1187624" y="3522711"/>
                    <a:ext cx="900001" cy="914399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8" name="Lágrima 9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9" name="Lágrima 9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8" name="Grupo 108"/>
              <p:cNvGrpSpPr/>
              <p:nvPr/>
            </p:nvGrpSpPr>
            <p:grpSpPr>
              <a:xfrm>
                <a:off x="451693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6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0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15" name="Elipse 114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1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17" name="Conector reto 116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Conector reto 117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0" name="Pizza 119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1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14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11" name="Lágrima 110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2" name="Lágrima 111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2" name="Grupo 121"/>
              <p:cNvGrpSpPr/>
              <p:nvPr/>
            </p:nvGrpSpPr>
            <p:grpSpPr>
              <a:xfrm>
                <a:off x="218726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4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28" name="Elipse 127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5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30" name="Conector reto 12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Conector reto 13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3" name="Pizza 132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3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7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24" name="Lágrima 123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5" name="Lágrima 124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6" name="Grupo 134"/>
              <p:cNvGrpSpPr/>
              <p:nvPr/>
            </p:nvGrpSpPr>
            <p:grpSpPr>
              <a:xfrm>
                <a:off x="1183388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7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41" name="Elipse 140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9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43" name="Conector reto 142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Conector reto 143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6" name="Pizza 145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47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40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37" name="Lágrima 136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8" name="Lágrima 137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0" name="Grupo 147"/>
              <p:cNvGrpSpPr/>
              <p:nvPr/>
            </p:nvGrpSpPr>
            <p:grpSpPr>
              <a:xfrm>
                <a:off x="789462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2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54" name="Elipse 15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3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56" name="Conector reto 15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Conector reto 15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9" name="Pizza 15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6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0" name="Lágrima 14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1" name="Lágrima 15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4" name="Grupo 160"/>
              <p:cNvGrpSpPr/>
              <p:nvPr/>
            </p:nvGrpSpPr>
            <p:grpSpPr>
              <a:xfrm>
                <a:off x="179333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67" name="Elipse 16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69" name="Conector reto 16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" name="Conector reto 16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2" name="Pizza 17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7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6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63" name="Lágrima 16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4" name="Lágrima 16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2" name="Grupo 173"/>
              <p:cNvGrpSpPr/>
              <p:nvPr/>
            </p:nvGrpSpPr>
            <p:grpSpPr>
              <a:xfrm>
                <a:off x="598674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80" name="Elipse 17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4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82" name="Conector reto 18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" name="Conector reto 18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5" name="Pizza 18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8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76" name="Lágrima 17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7" name="Lágrima 17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45" name="Grupo 186"/>
              <p:cNvGrpSpPr/>
              <p:nvPr/>
            </p:nvGrpSpPr>
            <p:grpSpPr>
              <a:xfrm>
                <a:off x="82444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4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5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93" name="Elipse 19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5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95" name="Conector reto 19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" name="Conector reto 19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8" name="Pizza 19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9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9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89" name="Lágrima 18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0" name="Lágrima 18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58" name="Grupo 199"/>
              <p:cNvGrpSpPr/>
              <p:nvPr/>
            </p:nvGrpSpPr>
            <p:grpSpPr>
              <a:xfrm>
                <a:off x="7778472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6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06" name="Elipse 20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08" name="Conector reto 20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9" name="Conector reto 20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11" name="Pizza 21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0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2" name="Lágrima 20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3" name="Lágrima 20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1" name="Grupo 212"/>
              <p:cNvGrpSpPr/>
              <p:nvPr/>
            </p:nvGrpSpPr>
            <p:grpSpPr>
              <a:xfrm>
                <a:off x="699062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19" name="Elipse 21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21" name="Conector reto 22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2" name="Conector reto 22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24" name="Pizza 22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1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5" name="Lágrima 2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6" name="Lágrima 2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5" name="Grupo 225"/>
              <p:cNvGrpSpPr/>
              <p:nvPr/>
            </p:nvGrpSpPr>
            <p:grpSpPr>
              <a:xfrm>
                <a:off x="323528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6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7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32" name="Elipse 23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8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34" name="Conector reto 23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5" name="Conector reto 23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37" name="Pizza 23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1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8" name="Lágrima 22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9" name="Lágrima 22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9" name="Grupo 43"/>
              <p:cNvGrpSpPr/>
              <p:nvPr/>
            </p:nvGrpSpPr>
            <p:grpSpPr>
              <a:xfrm>
                <a:off x="7456554" y="4437112"/>
                <a:ext cx="648072" cy="2232926"/>
                <a:chOff x="1187624" y="3284306"/>
                <a:chExt cx="929284" cy="2736982"/>
              </a:xfrm>
            </p:grpSpPr>
            <p:grpSp>
              <p:nvGrpSpPr>
                <p:cNvPr id="300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50" name="Elipse 4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52" name="Conector reto 5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Conector reto 5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5" name="Pizza 5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4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" name="Lágrima 4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7" name="Lágrima 4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03" name="Grupo 16"/>
              <p:cNvGrpSpPr/>
              <p:nvPr/>
            </p:nvGrpSpPr>
            <p:grpSpPr>
              <a:xfrm>
                <a:off x="41230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04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5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" name="Elipse 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6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" name="Conector reto 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" name="Conector reto 1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" name="Pizza 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" name="Lágrima 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" name="Lágrima 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307" name="Grupo 260"/>
            <p:cNvGrpSpPr/>
            <p:nvPr/>
          </p:nvGrpSpPr>
          <p:grpSpPr>
            <a:xfrm>
              <a:off x="-36512" y="6065999"/>
              <a:ext cx="9216000" cy="792001"/>
              <a:chOff x="-36512" y="6065999"/>
              <a:chExt cx="9216000" cy="792001"/>
            </a:xfrm>
          </p:grpSpPr>
          <p:grpSp>
            <p:nvGrpSpPr>
              <p:cNvPr id="308" name="Grupo 258"/>
              <p:cNvGrpSpPr/>
              <p:nvPr/>
            </p:nvGrpSpPr>
            <p:grpSpPr>
              <a:xfrm>
                <a:off x="-36512" y="6065999"/>
                <a:ext cx="9179944" cy="792001"/>
                <a:chOff x="-36512" y="6065998"/>
                <a:chExt cx="9179944" cy="792001"/>
              </a:xfrm>
            </p:grpSpPr>
            <p:sp>
              <p:nvSpPr>
                <p:cNvPr id="242" name="Fluxograma: Atraso 241"/>
                <p:cNvSpPr/>
                <p:nvPr/>
              </p:nvSpPr>
              <p:spPr>
                <a:xfrm rot="16200000">
                  <a:off x="-16251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3" name="Fluxograma: Atraso 242"/>
                <p:cNvSpPr/>
                <p:nvPr/>
              </p:nvSpPr>
              <p:spPr>
                <a:xfrm rot="16200000">
                  <a:off x="37748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4" name="Fluxograma: Atraso 243"/>
                <p:cNvSpPr/>
                <p:nvPr/>
              </p:nvSpPr>
              <p:spPr>
                <a:xfrm rot="16200000">
                  <a:off x="917480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5" name="Fluxograma: Atraso 244"/>
                <p:cNvSpPr/>
                <p:nvPr/>
              </p:nvSpPr>
              <p:spPr>
                <a:xfrm rot="16200000">
                  <a:off x="3617465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6" name="Fluxograma: Atraso 245"/>
                <p:cNvSpPr/>
                <p:nvPr/>
              </p:nvSpPr>
              <p:spPr>
                <a:xfrm rot="16200000">
                  <a:off x="415746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7" name="Fluxograma: Atraso 246"/>
                <p:cNvSpPr/>
                <p:nvPr/>
              </p:nvSpPr>
              <p:spPr>
                <a:xfrm rot="16200000">
                  <a:off x="4697459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8" name="Fluxograma: Atraso 247"/>
                <p:cNvSpPr/>
                <p:nvPr/>
              </p:nvSpPr>
              <p:spPr>
                <a:xfrm rot="16200000">
                  <a:off x="5777453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9" name="Fluxograma: Atraso 248"/>
                <p:cNvSpPr/>
                <p:nvPr/>
              </p:nvSpPr>
              <p:spPr>
                <a:xfrm rot="16200000">
                  <a:off x="5237456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0" name="Fluxograma: Atraso 249"/>
                <p:cNvSpPr/>
                <p:nvPr/>
              </p:nvSpPr>
              <p:spPr>
                <a:xfrm rot="16200000">
                  <a:off x="6857447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1" name="Fluxograma: Atraso 250"/>
                <p:cNvSpPr/>
                <p:nvPr/>
              </p:nvSpPr>
              <p:spPr>
                <a:xfrm rot="16200000">
                  <a:off x="6317450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2" name="Fluxograma: Atraso 251"/>
                <p:cNvSpPr/>
                <p:nvPr/>
              </p:nvSpPr>
              <p:spPr>
                <a:xfrm rot="16200000">
                  <a:off x="7397444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3" name="Fluxograma: Atraso 252"/>
                <p:cNvSpPr/>
                <p:nvPr/>
              </p:nvSpPr>
              <p:spPr>
                <a:xfrm rot="16200000">
                  <a:off x="7937441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4" name="Fluxograma: Atraso 253"/>
                <p:cNvSpPr/>
                <p:nvPr/>
              </p:nvSpPr>
              <p:spPr>
                <a:xfrm rot="16200000">
                  <a:off x="847743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5" name="Fluxograma: Atraso 254"/>
                <p:cNvSpPr/>
                <p:nvPr/>
              </p:nvSpPr>
              <p:spPr>
                <a:xfrm rot="16200000">
                  <a:off x="1457477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6" name="Fluxograma: Atraso 255"/>
                <p:cNvSpPr/>
                <p:nvPr/>
              </p:nvSpPr>
              <p:spPr>
                <a:xfrm rot="16200000">
                  <a:off x="199747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7" name="Fluxograma: Atraso 256"/>
                <p:cNvSpPr/>
                <p:nvPr/>
              </p:nvSpPr>
              <p:spPr>
                <a:xfrm rot="16200000">
                  <a:off x="2537471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8" name="Fluxograma: Atraso 257"/>
                <p:cNvSpPr/>
                <p:nvPr/>
              </p:nvSpPr>
              <p:spPr>
                <a:xfrm rot="16200000">
                  <a:off x="3077468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60" name="Retângulo 259"/>
              <p:cNvSpPr/>
              <p:nvPr/>
            </p:nvSpPr>
            <p:spPr>
              <a:xfrm>
                <a:off x="-36512" y="6597352"/>
                <a:ext cx="9216000" cy="260648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solidFill>
                  <a:srgbClr val="6633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083824" y="2636912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accent2">
                    <a:lumMod val="50000"/>
                  </a:schemeClr>
                </a:solidFill>
                <a:latin typeface="Kristen ITC" pitchFamily="66" charset="0"/>
              </a:rPr>
              <a:t>NEXT</a:t>
            </a:r>
            <a:endParaRPr lang="pt-BR" sz="2400" b="1" dirty="0">
              <a:solidFill>
                <a:schemeClr val="accent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309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61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7200" b="1" dirty="0" err="1">
                <a:solidFill>
                  <a:srgbClr val="FFFF00"/>
                </a:solidFill>
              </a:rPr>
              <a:t>Dad</a:t>
            </a:r>
            <a:r>
              <a:rPr lang="pt-BR" sz="7200" b="1" dirty="0">
                <a:solidFill>
                  <a:srgbClr val="FFFF00"/>
                </a:solidFill>
              </a:rPr>
              <a:t> </a:t>
            </a:r>
            <a:r>
              <a:rPr lang="pt-BR" sz="7200" b="1" u="sng" dirty="0" err="1">
                <a:solidFill>
                  <a:srgbClr val="FFC000"/>
                </a:solidFill>
              </a:rPr>
              <a:t>cooks</a:t>
            </a:r>
            <a:r>
              <a:rPr lang="pt-BR" sz="7200" b="1" dirty="0">
                <a:solidFill>
                  <a:srgbClr val="FFFF00"/>
                </a:solidFill>
              </a:rPr>
              <a:t> </a:t>
            </a:r>
            <a:r>
              <a:rPr lang="pt-BR" sz="7200" b="1" dirty="0" err="1">
                <a:solidFill>
                  <a:srgbClr val="FFFF00"/>
                </a:solidFill>
              </a:rPr>
              <a:t>very</a:t>
            </a:r>
            <a:r>
              <a:rPr lang="pt-BR" sz="7200" b="1" dirty="0">
                <a:solidFill>
                  <a:srgbClr val="FFFF00"/>
                </a:solidFill>
              </a:rPr>
              <a:t> </a:t>
            </a:r>
            <a:r>
              <a:rPr lang="pt-BR" sz="7200" b="1" dirty="0" err="1">
                <a:solidFill>
                  <a:srgbClr val="FFFF00"/>
                </a:solidFill>
              </a:rPr>
              <a:t>well</a:t>
            </a:r>
            <a:r>
              <a:rPr lang="pt-BR" sz="7200" b="1" dirty="0">
                <a:solidFill>
                  <a:srgbClr val="FFFF00"/>
                </a:solidFill>
              </a:rPr>
              <a:t>.</a:t>
            </a:r>
            <a:endParaRPr lang="pt-BR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6001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30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61"/>
          <p:cNvGrpSpPr/>
          <p:nvPr/>
        </p:nvGrpSpPr>
        <p:grpSpPr>
          <a:xfrm>
            <a:off x="1487488" y="3573016"/>
            <a:ext cx="9216000" cy="3284984"/>
            <a:chOff x="-36512" y="3573016"/>
            <a:chExt cx="9216000" cy="3284984"/>
          </a:xfrm>
        </p:grpSpPr>
        <p:grpSp>
          <p:nvGrpSpPr>
            <p:cNvPr id="3" name="Grupo 238"/>
            <p:cNvGrpSpPr/>
            <p:nvPr/>
          </p:nvGrpSpPr>
          <p:grpSpPr>
            <a:xfrm>
              <a:off x="251520" y="3573016"/>
              <a:ext cx="8640960" cy="2880998"/>
              <a:chOff x="323528" y="3789040"/>
              <a:chExt cx="8640960" cy="2880998"/>
            </a:xfrm>
          </p:grpSpPr>
          <p:grpSp>
            <p:nvGrpSpPr>
              <p:cNvPr id="8" name="Grupo 17"/>
              <p:cNvGrpSpPr/>
              <p:nvPr/>
            </p:nvGrpSpPr>
            <p:grpSpPr>
              <a:xfrm>
                <a:off x="512688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1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4" name="Elipse 2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6" name="Conector reto 2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" name="Conector reto 2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9" name="Pizza 2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" name="Lágrima 1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Lágrima 2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7" name="Grupo 30"/>
              <p:cNvGrpSpPr/>
              <p:nvPr/>
            </p:nvGrpSpPr>
            <p:grpSpPr>
              <a:xfrm>
                <a:off x="6380670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1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37" name="Elipse 3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39" name="Conector reto 3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Conector reto 3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2" name="Pizza 4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3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3" name="Lágrima 3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Lágrima 3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5" name="Grupo 56"/>
              <p:cNvGrpSpPr/>
              <p:nvPr/>
            </p:nvGrpSpPr>
            <p:grpSpPr>
              <a:xfrm>
                <a:off x="319114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3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2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63" name="Elipse 6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65" name="Conector reto 6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Conector reto 6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8" name="Pizza 6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9" name="Lágrima 5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0" name="Lágrima 5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30" name="Grupo 69"/>
              <p:cNvGrpSpPr/>
              <p:nvPr/>
            </p:nvGrpSpPr>
            <p:grpSpPr>
              <a:xfrm>
                <a:off x="365707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3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3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6" name="Elipse 7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4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78" name="Conector reto 7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Conector reto 7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1" name="Pizza 8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7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2" name="Lágrima 7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3" name="Lágrima 7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41" name="Grupo 82"/>
              <p:cNvGrpSpPr/>
              <p:nvPr/>
            </p:nvGrpSpPr>
            <p:grpSpPr>
              <a:xfrm>
                <a:off x="559281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5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89" name="Elipse 8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91" name="Conector reto 9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Conector reto 9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4" name="Pizza 9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9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8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85" name="Lágrima 8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86" name="Lágrima 8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4" name="Grupo 95"/>
              <p:cNvGrpSpPr/>
              <p:nvPr/>
            </p:nvGrpSpPr>
            <p:grpSpPr>
              <a:xfrm>
                <a:off x="279721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6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02" name="Elipse 10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4" name="Conector reto 10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Conector reto 10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7" name="Pizza 10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0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1" name="Pizza 5"/>
                  <p:cNvSpPr/>
                  <p:nvPr/>
                </p:nvSpPr>
                <p:spPr>
                  <a:xfrm>
                    <a:off x="1187624" y="3522711"/>
                    <a:ext cx="900001" cy="914399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8" name="Lágrima 9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9" name="Lágrima 9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8" name="Grupo 108"/>
              <p:cNvGrpSpPr/>
              <p:nvPr/>
            </p:nvGrpSpPr>
            <p:grpSpPr>
              <a:xfrm>
                <a:off x="451693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6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0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15" name="Elipse 114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1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17" name="Conector reto 116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Conector reto 117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0" name="Pizza 119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1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14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11" name="Lágrima 110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2" name="Lágrima 111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2" name="Grupo 121"/>
              <p:cNvGrpSpPr/>
              <p:nvPr/>
            </p:nvGrpSpPr>
            <p:grpSpPr>
              <a:xfrm>
                <a:off x="218726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4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28" name="Elipse 127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5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30" name="Conector reto 12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Conector reto 13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3" name="Pizza 132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3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7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24" name="Lágrima 123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5" name="Lágrima 124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6" name="Grupo 134"/>
              <p:cNvGrpSpPr/>
              <p:nvPr/>
            </p:nvGrpSpPr>
            <p:grpSpPr>
              <a:xfrm>
                <a:off x="1183388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7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41" name="Elipse 140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9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43" name="Conector reto 142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Conector reto 143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6" name="Pizza 145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47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40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37" name="Lágrima 136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8" name="Lágrima 137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0" name="Grupo 147"/>
              <p:cNvGrpSpPr/>
              <p:nvPr/>
            </p:nvGrpSpPr>
            <p:grpSpPr>
              <a:xfrm>
                <a:off x="789462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2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54" name="Elipse 15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3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56" name="Conector reto 15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Conector reto 15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9" name="Pizza 15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6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0" name="Lágrima 14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1" name="Lágrima 15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4" name="Grupo 160"/>
              <p:cNvGrpSpPr/>
              <p:nvPr/>
            </p:nvGrpSpPr>
            <p:grpSpPr>
              <a:xfrm>
                <a:off x="179333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67" name="Elipse 16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69" name="Conector reto 16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" name="Conector reto 16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2" name="Pizza 17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7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6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63" name="Lágrima 16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4" name="Lágrima 16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2" name="Grupo 173"/>
              <p:cNvGrpSpPr/>
              <p:nvPr/>
            </p:nvGrpSpPr>
            <p:grpSpPr>
              <a:xfrm>
                <a:off x="598674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80" name="Elipse 17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4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82" name="Conector reto 18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" name="Conector reto 18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5" name="Pizza 18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8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76" name="Lágrima 17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7" name="Lágrima 17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45" name="Grupo 186"/>
              <p:cNvGrpSpPr/>
              <p:nvPr/>
            </p:nvGrpSpPr>
            <p:grpSpPr>
              <a:xfrm>
                <a:off x="82444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4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5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93" name="Elipse 19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5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95" name="Conector reto 19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" name="Conector reto 19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8" name="Pizza 19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9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9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89" name="Lágrima 18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0" name="Lágrima 18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58" name="Grupo 199"/>
              <p:cNvGrpSpPr/>
              <p:nvPr/>
            </p:nvGrpSpPr>
            <p:grpSpPr>
              <a:xfrm>
                <a:off x="7778472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6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06" name="Elipse 20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08" name="Conector reto 20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9" name="Conector reto 20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11" name="Pizza 21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0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2" name="Lágrima 20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3" name="Lágrima 20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1" name="Grupo 212"/>
              <p:cNvGrpSpPr/>
              <p:nvPr/>
            </p:nvGrpSpPr>
            <p:grpSpPr>
              <a:xfrm>
                <a:off x="699062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19" name="Elipse 21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21" name="Conector reto 22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2" name="Conector reto 22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24" name="Pizza 22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1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5" name="Lágrima 2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6" name="Lágrima 2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5" name="Grupo 225"/>
              <p:cNvGrpSpPr/>
              <p:nvPr/>
            </p:nvGrpSpPr>
            <p:grpSpPr>
              <a:xfrm>
                <a:off x="323528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6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7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32" name="Elipse 23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8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34" name="Conector reto 23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5" name="Conector reto 23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37" name="Pizza 23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1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8" name="Lágrima 22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9" name="Lágrima 22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9" name="Grupo 43"/>
              <p:cNvGrpSpPr/>
              <p:nvPr/>
            </p:nvGrpSpPr>
            <p:grpSpPr>
              <a:xfrm>
                <a:off x="7456554" y="4437112"/>
                <a:ext cx="648072" cy="2232926"/>
                <a:chOff x="1187624" y="3284306"/>
                <a:chExt cx="929284" cy="2736982"/>
              </a:xfrm>
            </p:grpSpPr>
            <p:grpSp>
              <p:nvGrpSpPr>
                <p:cNvPr id="300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50" name="Elipse 4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52" name="Conector reto 5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Conector reto 5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5" name="Pizza 5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4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" name="Lágrima 4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7" name="Lágrima 4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03" name="Grupo 16"/>
              <p:cNvGrpSpPr/>
              <p:nvPr/>
            </p:nvGrpSpPr>
            <p:grpSpPr>
              <a:xfrm>
                <a:off x="41230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04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5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" name="Elipse 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6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" name="Conector reto 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" name="Conector reto 1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" name="Pizza 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" name="Lágrima 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" name="Lágrima 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307" name="Grupo 260"/>
            <p:cNvGrpSpPr/>
            <p:nvPr/>
          </p:nvGrpSpPr>
          <p:grpSpPr>
            <a:xfrm>
              <a:off x="-36512" y="6065999"/>
              <a:ext cx="9216000" cy="792001"/>
              <a:chOff x="-36512" y="6065999"/>
              <a:chExt cx="9216000" cy="792001"/>
            </a:xfrm>
          </p:grpSpPr>
          <p:grpSp>
            <p:nvGrpSpPr>
              <p:cNvPr id="308" name="Grupo 258"/>
              <p:cNvGrpSpPr/>
              <p:nvPr/>
            </p:nvGrpSpPr>
            <p:grpSpPr>
              <a:xfrm>
                <a:off x="-36512" y="6065999"/>
                <a:ext cx="9179944" cy="792001"/>
                <a:chOff x="-36512" y="6065998"/>
                <a:chExt cx="9179944" cy="792001"/>
              </a:xfrm>
            </p:grpSpPr>
            <p:sp>
              <p:nvSpPr>
                <p:cNvPr id="242" name="Fluxograma: Atraso 241"/>
                <p:cNvSpPr/>
                <p:nvPr/>
              </p:nvSpPr>
              <p:spPr>
                <a:xfrm rot="16200000">
                  <a:off x="-16251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3" name="Fluxograma: Atraso 242"/>
                <p:cNvSpPr/>
                <p:nvPr/>
              </p:nvSpPr>
              <p:spPr>
                <a:xfrm rot="16200000">
                  <a:off x="37748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4" name="Fluxograma: Atraso 243"/>
                <p:cNvSpPr/>
                <p:nvPr/>
              </p:nvSpPr>
              <p:spPr>
                <a:xfrm rot="16200000">
                  <a:off x="917480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5" name="Fluxograma: Atraso 244"/>
                <p:cNvSpPr/>
                <p:nvPr/>
              </p:nvSpPr>
              <p:spPr>
                <a:xfrm rot="16200000">
                  <a:off x="3617465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6" name="Fluxograma: Atraso 245"/>
                <p:cNvSpPr/>
                <p:nvPr/>
              </p:nvSpPr>
              <p:spPr>
                <a:xfrm rot="16200000">
                  <a:off x="415746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7" name="Fluxograma: Atraso 246"/>
                <p:cNvSpPr/>
                <p:nvPr/>
              </p:nvSpPr>
              <p:spPr>
                <a:xfrm rot="16200000">
                  <a:off x="4697459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8" name="Fluxograma: Atraso 247"/>
                <p:cNvSpPr/>
                <p:nvPr/>
              </p:nvSpPr>
              <p:spPr>
                <a:xfrm rot="16200000">
                  <a:off x="5777453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9" name="Fluxograma: Atraso 248"/>
                <p:cNvSpPr/>
                <p:nvPr/>
              </p:nvSpPr>
              <p:spPr>
                <a:xfrm rot="16200000">
                  <a:off x="5237456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0" name="Fluxograma: Atraso 249"/>
                <p:cNvSpPr/>
                <p:nvPr/>
              </p:nvSpPr>
              <p:spPr>
                <a:xfrm rot="16200000">
                  <a:off x="6857447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1" name="Fluxograma: Atraso 250"/>
                <p:cNvSpPr/>
                <p:nvPr/>
              </p:nvSpPr>
              <p:spPr>
                <a:xfrm rot="16200000">
                  <a:off x="6317450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2" name="Fluxograma: Atraso 251"/>
                <p:cNvSpPr/>
                <p:nvPr/>
              </p:nvSpPr>
              <p:spPr>
                <a:xfrm rot="16200000">
                  <a:off x="7397444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3" name="Fluxograma: Atraso 252"/>
                <p:cNvSpPr/>
                <p:nvPr/>
              </p:nvSpPr>
              <p:spPr>
                <a:xfrm rot="16200000">
                  <a:off x="7937441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4" name="Fluxograma: Atraso 253"/>
                <p:cNvSpPr/>
                <p:nvPr/>
              </p:nvSpPr>
              <p:spPr>
                <a:xfrm rot="16200000">
                  <a:off x="847743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5" name="Fluxograma: Atraso 254"/>
                <p:cNvSpPr/>
                <p:nvPr/>
              </p:nvSpPr>
              <p:spPr>
                <a:xfrm rot="16200000">
                  <a:off x="1457477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6" name="Fluxograma: Atraso 255"/>
                <p:cNvSpPr/>
                <p:nvPr/>
              </p:nvSpPr>
              <p:spPr>
                <a:xfrm rot="16200000">
                  <a:off x="199747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7" name="Fluxograma: Atraso 256"/>
                <p:cNvSpPr/>
                <p:nvPr/>
              </p:nvSpPr>
              <p:spPr>
                <a:xfrm rot="16200000">
                  <a:off x="2537471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8" name="Fluxograma: Atraso 257"/>
                <p:cNvSpPr/>
                <p:nvPr/>
              </p:nvSpPr>
              <p:spPr>
                <a:xfrm rot="16200000">
                  <a:off x="3077468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60" name="Retângulo 259"/>
              <p:cNvSpPr/>
              <p:nvPr/>
            </p:nvSpPr>
            <p:spPr>
              <a:xfrm>
                <a:off x="-36512" y="6597352"/>
                <a:ext cx="9216000" cy="260648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solidFill>
                  <a:srgbClr val="6633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083824" y="2636912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accent2">
                    <a:lumMod val="50000"/>
                  </a:schemeClr>
                </a:solidFill>
                <a:latin typeface="Kristen ITC" pitchFamily="66" charset="0"/>
              </a:rPr>
              <a:t>NEXT</a:t>
            </a:r>
            <a:endParaRPr lang="pt-BR" sz="2400" b="1" dirty="0">
              <a:solidFill>
                <a:schemeClr val="accent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309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25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6000" b="1" dirty="0" err="1">
                <a:solidFill>
                  <a:srgbClr val="66FFFF"/>
                </a:solidFill>
              </a:rPr>
              <a:t>You</a:t>
            </a:r>
            <a:r>
              <a:rPr lang="pt-BR" sz="6000" b="1" dirty="0">
                <a:solidFill>
                  <a:srgbClr val="66FFFF"/>
                </a:solidFill>
              </a:rPr>
              <a:t> </a:t>
            </a:r>
            <a:r>
              <a:rPr lang="pt-BR" sz="6000" b="1" dirty="0" err="1">
                <a:solidFill>
                  <a:srgbClr val="66FFFF"/>
                </a:solidFill>
              </a:rPr>
              <a:t>go</a:t>
            </a:r>
            <a:r>
              <a:rPr lang="pt-BR" sz="6000" b="1" dirty="0">
                <a:solidFill>
                  <a:srgbClr val="66FFFF"/>
                </a:solidFill>
              </a:rPr>
              <a:t> to </a:t>
            </a:r>
            <a:r>
              <a:rPr lang="pt-BR" sz="6000" b="1" dirty="0" err="1">
                <a:solidFill>
                  <a:srgbClr val="66FFFF"/>
                </a:solidFill>
              </a:rPr>
              <a:t>school</a:t>
            </a:r>
            <a:r>
              <a:rPr lang="pt-BR" sz="6000" b="1" dirty="0">
                <a:solidFill>
                  <a:srgbClr val="66FFFF"/>
                </a:solidFill>
              </a:rPr>
              <a:t> </a:t>
            </a:r>
            <a:r>
              <a:rPr lang="pt-BR" sz="6000" b="1" dirty="0" err="1">
                <a:solidFill>
                  <a:srgbClr val="66FFFF"/>
                </a:solidFill>
              </a:rPr>
              <a:t>by</a:t>
            </a:r>
            <a:r>
              <a:rPr lang="pt-BR" sz="6000" b="1" dirty="0">
                <a:solidFill>
                  <a:srgbClr val="66FFFF"/>
                </a:solidFill>
              </a:rPr>
              <a:t> bike?</a:t>
            </a:r>
            <a:endParaRPr lang="pt-BR" sz="6000" b="1" dirty="0">
              <a:solidFill>
                <a:srgbClr val="66FFFF"/>
              </a:solidFill>
            </a:endParaRPr>
          </a:p>
        </p:txBody>
      </p:sp>
      <p:sp>
        <p:nvSpPr>
          <p:cNvPr id="310" name="CaixaDeTexto 309"/>
          <p:cNvSpPr txBox="1"/>
          <p:nvPr/>
        </p:nvSpPr>
        <p:spPr>
          <a:xfrm>
            <a:off x="2024595" y="1600861"/>
            <a:ext cx="2295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 err="1">
                <a:solidFill>
                  <a:srgbClr val="FF0000"/>
                </a:solidFill>
              </a:rPr>
              <a:t>You</a:t>
            </a:r>
            <a:r>
              <a:rPr lang="pt-BR" sz="6000" b="1" dirty="0">
                <a:solidFill>
                  <a:srgbClr val="FF0000"/>
                </a:solidFill>
              </a:rPr>
              <a:t> </a:t>
            </a:r>
            <a:r>
              <a:rPr lang="pt-BR" sz="6000" b="1" dirty="0" err="1">
                <a:solidFill>
                  <a:srgbClr val="FF0000"/>
                </a:solidFill>
              </a:rPr>
              <a:t>go</a:t>
            </a:r>
            <a:endParaRPr lang="pt-BR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856136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309" grpId="0"/>
      <p:bldP spid="3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61"/>
          <p:cNvGrpSpPr/>
          <p:nvPr/>
        </p:nvGrpSpPr>
        <p:grpSpPr>
          <a:xfrm>
            <a:off x="1487488" y="3573016"/>
            <a:ext cx="9216000" cy="3284984"/>
            <a:chOff x="-36512" y="3573016"/>
            <a:chExt cx="9216000" cy="3284984"/>
          </a:xfrm>
        </p:grpSpPr>
        <p:grpSp>
          <p:nvGrpSpPr>
            <p:cNvPr id="3" name="Grupo 238"/>
            <p:cNvGrpSpPr/>
            <p:nvPr/>
          </p:nvGrpSpPr>
          <p:grpSpPr>
            <a:xfrm>
              <a:off x="251520" y="3573016"/>
              <a:ext cx="8640960" cy="2880998"/>
              <a:chOff x="323528" y="3789040"/>
              <a:chExt cx="8640960" cy="2880998"/>
            </a:xfrm>
          </p:grpSpPr>
          <p:grpSp>
            <p:nvGrpSpPr>
              <p:cNvPr id="8" name="Grupo 17"/>
              <p:cNvGrpSpPr/>
              <p:nvPr/>
            </p:nvGrpSpPr>
            <p:grpSpPr>
              <a:xfrm>
                <a:off x="512688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1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4" name="Elipse 2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6" name="Conector reto 2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" name="Conector reto 2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9" name="Pizza 2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" name="Lágrima 1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Lágrima 2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7" name="Grupo 30"/>
              <p:cNvGrpSpPr/>
              <p:nvPr/>
            </p:nvGrpSpPr>
            <p:grpSpPr>
              <a:xfrm>
                <a:off x="6380670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1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37" name="Elipse 3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39" name="Conector reto 3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Conector reto 3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2" name="Pizza 4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3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3" name="Lágrima 3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Lágrima 3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5" name="Grupo 56"/>
              <p:cNvGrpSpPr/>
              <p:nvPr/>
            </p:nvGrpSpPr>
            <p:grpSpPr>
              <a:xfrm>
                <a:off x="319114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3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2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63" name="Elipse 6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65" name="Conector reto 6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Conector reto 6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8" name="Pizza 6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9" name="Lágrima 5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0" name="Lágrima 5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30" name="Grupo 69"/>
              <p:cNvGrpSpPr/>
              <p:nvPr/>
            </p:nvGrpSpPr>
            <p:grpSpPr>
              <a:xfrm>
                <a:off x="365707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3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3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6" name="Elipse 7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4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78" name="Conector reto 7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Conector reto 7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1" name="Pizza 8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7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2" name="Lágrima 7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3" name="Lágrima 7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41" name="Grupo 82"/>
              <p:cNvGrpSpPr/>
              <p:nvPr/>
            </p:nvGrpSpPr>
            <p:grpSpPr>
              <a:xfrm>
                <a:off x="559281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5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89" name="Elipse 8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91" name="Conector reto 9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Conector reto 9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4" name="Pizza 9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9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8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85" name="Lágrima 8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86" name="Lágrima 8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4" name="Grupo 95"/>
              <p:cNvGrpSpPr/>
              <p:nvPr/>
            </p:nvGrpSpPr>
            <p:grpSpPr>
              <a:xfrm>
                <a:off x="279721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6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02" name="Elipse 10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4" name="Conector reto 10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Conector reto 10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7" name="Pizza 10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0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1" name="Pizza 5"/>
                  <p:cNvSpPr/>
                  <p:nvPr/>
                </p:nvSpPr>
                <p:spPr>
                  <a:xfrm>
                    <a:off x="1187624" y="3522711"/>
                    <a:ext cx="900001" cy="914399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8" name="Lágrima 9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9" name="Lágrima 9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8" name="Grupo 108"/>
              <p:cNvGrpSpPr/>
              <p:nvPr/>
            </p:nvGrpSpPr>
            <p:grpSpPr>
              <a:xfrm>
                <a:off x="451693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6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0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15" name="Elipse 114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1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17" name="Conector reto 116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Conector reto 117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0" name="Pizza 119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1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14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11" name="Lágrima 110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2" name="Lágrima 111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2" name="Grupo 121"/>
              <p:cNvGrpSpPr/>
              <p:nvPr/>
            </p:nvGrpSpPr>
            <p:grpSpPr>
              <a:xfrm>
                <a:off x="218726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4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28" name="Elipse 127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5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30" name="Conector reto 12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Conector reto 13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3" name="Pizza 132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3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7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24" name="Lágrima 123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5" name="Lágrima 124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6" name="Grupo 134"/>
              <p:cNvGrpSpPr/>
              <p:nvPr/>
            </p:nvGrpSpPr>
            <p:grpSpPr>
              <a:xfrm>
                <a:off x="1183388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7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41" name="Elipse 140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9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43" name="Conector reto 142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Conector reto 143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6" name="Pizza 145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47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40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37" name="Lágrima 136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8" name="Lágrima 137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0" name="Grupo 147"/>
              <p:cNvGrpSpPr/>
              <p:nvPr/>
            </p:nvGrpSpPr>
            <p:grpSpPr>
              <a:xfrm>
                <a:off x="789462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2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54" name="Elipse 15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3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56" name="Conector reto 15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Conector reto 15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9" name="Pizza 15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6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0" name="Lágrima 14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1" name="Lágrima 15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4" name="Grupo 160"/>
              <p:cNvGrpSpPr/>
              <p:nvPr/>
            </p:nvGrpSpPr>
            <p:grpSpPr>
              <a:xfrm>
                <a:off x="179333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67" name="Elipse 16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69" name="Conector reto 16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" name="Conector reto 16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2" name="Pizza 17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7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6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63" name="Lágrima 16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4" name="Lágrima 16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2" name="Grupo 173"/>
              <p:cNvGrpSpPr/>
              <p:nvPr/>
            </p:nvGrpSpPr>
            <p:grpSpPr>
              <a:xfrm>
                <a:off x="598674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80" name="Elipse 17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4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82" name="Conector reto 18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" name="Conector reto 18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5" name="Pizza 18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8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76" name="Lágrima 17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7" name="Lágrima 17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45" name="Grupo 186"/>
              <p:cNvGrpSpPr/>
              <p:nvPr/>
            </p:nvGrpSpPr>
            <p:grpSpPr>
              <a:xfrm>
                <a:off x="82444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4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5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93" name="Elipse 19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5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95" name="Conector reto 19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" name="Conector reto 19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8" name="Pizza 19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9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9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89" name="Lágrima 18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0" name="Lágrima 18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58" name="Grupo 199"/>
              <p:cNvGrpSpPr/>
              <p:nvPr/>
            </p:nvGrpSpPr>
            <p:grpSpPr>
              <a:xfrm>
                <a:off x="7778472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6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06" name="Elipse 20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08" name="Conector reto 20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9" name="Conector reto 20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11" name="Pizza 21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0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2" name="Lágrima 20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3" name="Lágrima 20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1" name="Grupo 212"/>
              <p:cNvGrpSpPr/>
              <p:nvPr/>
            </p:nvGrpSpPr>
            <p:grpSpPr>
              <a:xfrm>
                <a:off x="699062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19" name="Elipse 21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21" name="Conector reto 22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2" name="Conector reto 22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24" name="Pizza 22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1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5" name="Lágrima 2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6" name="Lágrima 2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5" name="Grupo 225"/>
              <p:cNvGrpSpPr/>
              <p:nvPr/>
            </p:nvGrpSpPr>
            <p:grpSpPr>
              <a:xfrm>
                <a:off x="323528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6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7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32" name="Elipse 23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8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34" name="Conector reto 23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5" name="Conector reto 23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37" name="Pizza 23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1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8" name="Lágrima 22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9" name="Lágrima 22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9" name="Grupo 43"/>
              <p:cNvGrpSpPr/>
              <p:nvPr/>
            </p:nvGrpSpPr>
            <p:grpSpPr>
              <a:xfrm>
                <a:off x="7456554" y="4437112"/>
                <a:ext cx="648072" cy="2232926"/>
                <a:chOff x="1187624" y="3284306"/>
                <a:chExt cx="929284" cy="2736982"/>
              </a:xfrm>
            </p:grpSpPr>
            <p:grpSp>
              <p:nvGrpSpPr>
                <p:cNvPr id="300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50" name="Elipse 4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52" name="Conector reto 5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Conector reto 5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5" name="Pizza 5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4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" name="Lágrima 4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7" name="Lágrima 4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03" name="Grupo 16"/>
              <p:cNvGrpSpPr/>
              <p:nvPr/>
            </p:nvGrpSpPr>
            <p:grpSpPr>
              <a:xfrm>
                <a:off x="41230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04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5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" name="Elipse 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6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" name="Conector reto 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" name="Conector reto 1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" name="Pizza 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" name="Lágrima 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" name="Lágrima 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307" name="Grupo 260"/>
            <p:cNvGrpSpPr/>
            <p:nvPr/>
          </p:nvGrpSpPr>
          <p:grpSpPr>
            <a:xfrm>
              <a:off x="-36512" y="6065999"/>
              <a:ext cx="9216000" cy="792001"/>
              <a:chOff x="-36512" y="6065999"/>
              <a:chExt cx="9216000" cy="792001"/>
            </a:xfrm>
          </p:grpSpPr>
          <p:grpSp>
            <p:nvGrpSpPr>
              <p:cNvPr id="308" name="Grupo 258"/>
              <p:cNvGrpSpPr/>
              <p:nvPr/>
            </p:nvGrpSpPr>
            <p:grpSpPr>
              <a:xfrm>
                <a:off x="-36512" y="6065999"/>
                <a:ext cx="9179944" cy="792001"/>
                <a:chOff x="-36512" y="6065998"/>
                <a:chExt cx="9179944" cy="792001"/>
              </a:xfrm>
            </p:grpSpPr>
            <p:sp>
              <p:nvSpPr>
                <p:cNvPr id="242" name="Fluxograma: Atraso 241"/>
                <p:cNvSpPr/>
                <p:nvPr/>
              </p:nvSpPr>
              <p:spPr>
                <a:xfrm rot="16200000">
                  <a:off x="-16251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3" name="Fluxograma: Atraso 242"/>
                <p:cNvSpPr/>
                <p:nvPr/>
              </p:nvSpPr>
              <p:spPr>
                <a:xfrm rot="16200000">
                  <a:off x="37748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4" name="Fluxograma: Atraso 243"/>
                <p:cNvSpPr/>
                <p:nvPr/>
              </p:nvSpPr>
              <p:spPr>
                <a:xfrm rot="16200000">
                  <a:off x="917480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5" name="Fluxograma: Atraso 244"/>
                <p:cNvSpPr/>
                <p:nvPr/>
              </p:nvSpPr>
              <p:spPr>
                <a:xfrm rot="16200000">
                  <a:off x="3617465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6" name="Fluxograma: Atraso 245"/>
                <p:cNvSpPr/>
                <p:nvPr/>
              </p:nvSpPr>
              <p:spPr>
                <a:xfrm rot="16200000">
                  <a:off x="415746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7" name="Fluxograma: Atraso 246"/>
                <p:cNvSpPr/>
                <p:nvPr/>
              </p:nvSpPr>
              <p:spPr>
                <a:xfrm rot="16200000">
                  <a:off x="4697459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8" name="Fluxograma: Atraso 247"/>
                <p:cNvSpPr/>
                <p:nvPr/>
              </p:nvSpPr>
              <p:spPr>
                <a:xfrm rot="16200000">
                  <a:off x="5777453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9" name="Fluxograma: Atraso 248"/>
                <p:cNvSpPr/>
                <p:nvPr/>
              </p:nvSpPr>
              <p:spPr>
                <a:xfrm rot="16200000">
                  <a:off x="5237456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0" name="Fluxograma: Atraso 249"/>
                <p:cNvSpPr/>
                <p:nvPr/>
              </p:nvSpPr>
              <p:spPr>
                <a:xfrm rot="16200000">
                  <a:off x="6857447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1" name="Fluxograma: Atraso 250"/>
                <p:cNvSpPr/>
                <p:nvPr/>
              </p:nvSpPr>
              <p:spPr>
                <a:xfrm rot="16200000">
                  <a:off x="6317450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2" name="Fluxograma: Atraso 251"/>
                <p:cNvSpPr/>
                <p:nvPr/>
              </p:nvSpPr>
              <p:spPr>
                <a:xfrm rot="16200000">
                  <a:off x="7397444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3" name="Fluxograma: Atraso 252"/>
                <p:cNvSpPr/>
                <p:nvPr/>
              </p:nvSpPr>
              <p:spPr>
                <a:xfrm rot="16200000">
                  <a:off x="7937441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4" name="Fluxograma: Atraso 253"/>
                <p:cNvSpPr/>
                <p:nvPr/>
              </p:nvSpPr>
              <p:spPr>
                <a:xfrm rot="16200000">
                  <a:off x="847743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5" name="Fluxograma: Atraso 254"/>
                <p:cNvSpPr/>
                <p:nvPr/>
              </p:nvSpPr>
              <p:spPr>
                <a:xfrm rot="16200000">
                  <a:off x="1457477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6" name="Fluxograma: Atraso 255"/>
                <p:cNvSpPr/>
                <p:nvPr/>
              </p:nvSpPr>
              <p:spPr>
                <a:xfrm rot="16200000">
                  <a:off x="199747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7" name="Fluxograma: Atraso 256"/>
                <p:cNvSpPr/>
                <p:nvPr/>
              </p:nvSpPr>
              <p:spPr>
                <a:xfrm rot="16200000">
                  <a:off x="2537471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8" name="Fluxograma: Atraso 257"/>
                <p:cNvSpPr/>
                <p:nvPr/>
              </p:nvSpPr>
              <p:spPr>
                <a:xfrm rot="16200000">
                  <a:off x="3077468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60" name="Retângulo 259"/>
              <p:cNvSpPr/>
              <p:nvPr/>
            </p:nvSpPr>
            <p:spPr>
              <a:xfrm>
                <a:off x="-36512" y="6597352"/>
                <a:ext cx="9216000" cy="260648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solidFill>
                  <a:srgbClr val="6633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083824" y="2636912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accent2">
                    <a:lumMod val="50000"/>
                  </a:schemeClr>
                </a:solidFill>
                <a:latin typeface="Kristen ITC" pitchFamily="66" charset="0"/>
              </a:rPr>
              <a:t>NEXT</a:t>
            </a:r>
            <a:endParaRPr lang="pt-BR" sz="2400" b="1" dirty="0">
              <a:solidFill>
                <a:schemeClr val="accent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311" name="CaixaDeTexto 310"/>
          <p:cNvSpPr txBox="1"/>
          <p:nvPr/>
        </p:nvSpPr>
        <p:spPr>
          <a:xfrm>
            <a:off x="1919536" y="1484784"/>
            <a:ext cx="8316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u="sng" dirty="0">
                <a:solidFill>
                  <a:srgbClr val="FFC000"/>
                </a:solidFill>
              </a:rPr>
              <a:t>Do </a:t>
            </a:r>
            <a:r>
              <a:rPr lang="pt-BR" sz="6000" b="1" u="sng" dirty="0" err="1">
                <a:solidFill>
                  <a:srgbClr val="FFC000"/>
                </a:solidFill>
              </a:rPr>
              <a:t>you</a:t>
            </a:r>
            <a:r>
              <a:rPr lang="pt-BR" sz="6000" b="1" u="sng" dirty="0">
                <a:solidFill>
                  <a:srgbClr val="FFC000"/>
                </a:solidFill>
              </a:rPr>
              <a:t> </a:t>
            </a:r>
            <a:r>
              <a:rPr lang="pt-BR" sz="6000" b="1" u="sng" dirty="0" err="1">
                <a:solidFill>
                  <a:srgbClr val="FFC000"/>
                </a:solidFill>
              </a:rPr>
              <a:t>go</a:t>
            </a:r>
            <a:r>
              <a:rPr lang="pt-BR" sz="6000" b="1" dirty="0">
                <a:solidFill>
                  <a:srgbClr val="FFC000"/>
                </a:solidFill>
              </a:rPr>
              <a:t> </a:t>
            </a:r>
            <a:r>
              <a:rPr lang="pt-BR" sz="6000" b="1" dirty="0">
                <a:solidFill>
                  <a:srgbClr val="FFFF00"/>
                </a:solidFill>
              </a:rPr>
              <a:t>to </a:t>
            </a:r>
            <a:r>
              <a:rPr lang="pt-BR" sz="6000" b="1" dirty="0" err="1">
                <a:solidFill>
                  <a:srgbClr val="FFFF00"/>
                </a:solidFill>
              </a:rPr>
              <a:t>school</a:t>
            </a:r>
            <a:r>
              <a:rPr lang="pt-BR" sz="6000" b="1" dirty="0">
                <a:solidFill>
                  <a:srgbClr val="FFFF00"/>
                </a:solidFill>
              </a:rPr>
              <a:t> </a:t>
            </a:r>
            <a:r>
              <a:rPr lang="pt-BR" sz="6000" b="1" dirty="0" err="1">
                <a:solidFill>
                  <a:srgbClr val="FFFF00"/>
                </a:solidFill>
              </a:rPr>
              <a:t>by</a:t>
            </a:r>
            <a:r>
              <a:rPr lang="pt-BR" sz="6000" b="1" dirty="0">
                <a:solidFill>
                  <a:srgbClr val="FFFF00"/>
                </a:solidFill>
              </a:rPr>
              <a:t> bike?</a:t>
            </a:r>
          </a:p>
          <a:p>
            <a:pPr algn="ctr"/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2185543503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3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61"/>
          <p:cNvGrpSpPr/>
          <p:nvPr/>
        </p:nvGrpSpPr>
        <p:grpSpPr>
          <a:xfrm>
            <a:off x="1487488" y="3573016"/>
            <a:ext cx="9216000" cy="3284984"/>
            <a:chOff x="-36512" y="3573016"/>
            <a:chExt cx="9216000" cy="3284984"/>
          </a:xfrm>
        </p:grpSpPr>
        <p:grpSp>
          <p:nvGrpSpPr>
            <p:cNvPr id="3" name="Grupo 238"/>
            <p:cNvGrpSpPr/>
            <p:nvPr/>
          </p:nvGrpSpPr>
          <p:grpSpPr>
            <a:xfrm>
              <a:off x="251520" y="3573016"/>
              <a:ext cx="8640960" cy="2880998"/>
              <a:chOff x="323528" y="3789040"/>
              <a:chExt cx="8640960" cy="2880998"/>
            </a:xfrm>
          </p:grpSpPr>
          <p:grpSp>
            <p:nvGrpSpPr>
              <p:cNvPr id="8" name="Grupo 17"/>
              <p:cNvGrpSpPr/>
              <p:nvPr/>
            </p:nvGrpSpPr>
            <p:grpSpPr>
              <a:xfrm>
                <a:off x="512688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1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4" name="Elipse 2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6" name="Conector reto 2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" name="Conector reto 2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9" name="Pizza 2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" name="Lágrima 1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Lágrima 2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7" name="Grupo 30"/>
              <p:cNvGrpSpPr/>
              <p:nvPr/>
            </p:nvGrpSpPr>
            <p:grpSpPr>
              <a:xfrm>
                <a:off x="6380670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1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37" name="Elipse 3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39" name="Conector reto 3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Conector reto 3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2" name="Pizza 4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3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3" name="Lágrima 3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Lágrima 3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5" name="Grupo 56"/>
              <p:cNvGrpSpPr/>
              <p:nvPr/>
            </p:nvGrpSpPr>
            <p:grpSpPr>
              <a:xfrm>
                <a:off x="319114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3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2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63" name="Elipse 6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65" name="Conector reto 6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Conector reto 6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8" name="Pizza 6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9" name="Lágrima 5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0" name="Lágrima 5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30" name="Grupo 69"/>
              <p:cNvGrpSpPr/>
              <p:nvPr/>
            </p:nvGrpSpPr>
            <p:grpSpPr>
              <a:xfrm>
                <a:off x="365707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3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3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6" name="Elipse 7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4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78" name="Conector reto 7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Conector reto 7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1" name="Pizza 8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7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2" name="Lágrima 7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3" name="Lágrima 7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41" name="Grupo 82"/>
              <p:cNvGrpSpPr/>
              <p:nvPr/>
            </p:nvGrpSpPr>
            <p:grpSpPr>
              <a:xfrm>
                <a:off x="559281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5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89" name="Elipse 8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91" name="Conector reto 9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Conector reto 9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4" name="Pizza 9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9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8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85" name="Lágrima 8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86" name="Lágrima 8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4" name="Grupo 95"/>
              <p:cNvGrpSpPr/>
              <p:nvPr/>
            </p:nvGrpSpPr>
            <p:grpSpPr>
              <a:xfrm>
                <a:off x="279721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6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02" name="Elipse 10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4" name="Conector reto 10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Conector reto 10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7" name="Pizza 10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0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1" name="Pizza 5"/>
                  <p:cNvSpPr/>
                  <p:nvPr/>
                </p:nvSpPr>
                <p:spPr>
                  <a:xfrm>
                    <a:off x="1187624" y="3522711"/>
                    <a:ext cx="900001" cy="914399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8" name="Lágrima 9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9" name="Lágrima 9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8" name="Grupo 108"/>
              <p:cNvGrpSpPr/>
              <p:nvPr/>
            </p:nvGrpSpPr>
            <p:grpSpPr>
              <a:xfrm>
                <a:off x="451693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6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0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15" name="Elipse 114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1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17" name="Conector reto 116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Conector reto 117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0" name="Pizza 119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1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14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11" name="Lágrima 110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2" name="Lágrima 111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2" name="Grupo 121"/>
              <p:cNvGrpSpPr/>
              <p:nvPr/>
            </p:nvGrpSpPr>
            <p:grpSpPr>
              <a:xfrm>
                <a:off x="218726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4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28" name="Elipse 127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5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30" name="Conector reto 12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Conector reto 13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3" name="Pizza 132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3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7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24" name="Lágrima 123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5" name="Lágrima 124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6" name="Grupo 134"/>
              <p:cNvGrpSpPr/>
              <p:nvPr/>
            </p:nvGrpSpPr>
            <p:grpSpPr>
              <a:xfrm>
                <a:off x="1183388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7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41" name="Elipse 140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9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43" name="Conector reto 142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Conector reto 143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6" name="Pizza 145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47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40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37" name="Lágrima 136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8" name="Lágrima 137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0" name="Grupo 147"/>
              <p:cNvGrpSpPr/>
              <p:nvPr/>
            </p:nvGrpSpPr>
            <p:grpSpPr>
              <a:xfrm>
                <a:off x="789462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2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54" name="Elipse 15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3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56" name="Conector reto 15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Conector reto 15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9" name="Pizza 15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6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0" name="Lágrima 14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1" name="Lágrima 15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4" name="Grupo 160"/>
              <p:cNvGrpSpPr/>
              <p:nvPr/>
            </p:nvGrpSpPr>
            <p:grpSpPr>
              <a:xfrm>
                <a:off x="179333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67" name="Elipse 16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69" name="Conector reto 16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" name="Conector reto 16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2" name="Pizza 17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7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6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63" name="Lágrima 16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4" name="Lágrima 16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2" name="Grupo 173"/>
              <p:cNvGrpSpPr/>
              <p:nvPr/>
            </p:nvGrpSpPr>
            <p:grpSpPr>
              <a:xfrm>
                <a:off x="598674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80" name="Elipse 17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4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82" name="Conector reto 18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" name="Conector reto 18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5" name="Pizza 18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8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76" name="Lágrima 17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7" name="Lágrima 17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45" name="Grupo 186"/>
              <p:cNvGrpSpPr/>
              <p:nvPr/>
            </p:nvGrpSpPr>
            <p:grpSpPr>
              <a:xfrm>
                <a:off x="82444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4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5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93" name="Elipse 19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5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95" name="Conector reto 19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" name="Conector reto 19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8" name="Pizza 19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9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9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89" name="Lágrima 18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0" name="Lágrima 18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58" name="Grupo 199"/>
              <p:cNvGrpSpPr/>
              <p:nvPr/>
            </p:nvGrpSpPr>
            <p:grpSpPr>
              <a:xfrm>
                <a:off x="7778472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6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06" name="Elipse 20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08" name="Conector reto 20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9" name="Conector reto 20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11" name="Pizza 21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0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2" name="Lágrima 20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3" name="Lágrima 20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1" name="Grupo 212"/>
              <p:cNvGrpSpPr/>
              <p:nvPr/>
            </p:nvGrpSpPr>
            <p:grpSpPr>
              <a:xfrm>
                <a:off x="699062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19" name="Elipse 21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21" name="Conector reto 22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2" name="Conector reto 22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24" name="Pizza 22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1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5" name="Lágrima 2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6" name="Lágrima 2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5" name="Grupo 225"/>
              <p:cNvGrpSpPr/>
              <p:nvPr/>
            </p:nvGrpSpPr>
            <p:grpSpPr>
              <a:xfrm>
                <a:off x="323528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6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7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32" name="Elipse 23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8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34" name="Conector reto 23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5" name="Conector reto 23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37" name="Pizza 23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1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8" name="Lágrima 22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9" name="Lágrima 22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9" name="Grupo 43"/>
              <p:cNvGrpSpPr/>
              <p:nvPr/>
            </p:nvGrpSpPr>
            <p:grpSpPr>
              <a:xfrm>
                <a:off x="7456554" y="4437112"/>
                <a:ext cx="648072" cy="2232926"/>
                <a:chOff x="1187624" y="3284306"/>
                <a:chExt cx="929284" cy="2736982"/>
              </a:xfrm>
            </p:grpSpPr>
            <p:grpSp>
              <p:nvGrpSpPr>
                <p:cNvPr id="300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50" name="Elipse 4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52" name="Conector reto 5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Conector reto 5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5" name="Pizza 5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4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" name="Lágrima 4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7" name="Lágrima 4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03" name="Grupo 16"/>
              <p:cNvGrpSpPr/>
              <p:nvPr/>
            </p:nvGrpSpPr>
            <p:grpSpPr>
              <a:xfrm>
                <a:off x="41230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04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5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" name="Elipse 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6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" name="Conector reto 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" name="Conector reto 1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" name="Pizza 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" name="Lágrima 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" name="Lágrima 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307" name="Grupo 260"/>
            <p:cNvGrpSpPr/>
            <p:nvPr/>
          </p:nvGrpSpPr>
          <p:grpSpPr>
            <a:xfrm>
              <a:off x="-36512" y="6065999"/>
              <a:ext cx="9216000" cy="792001"/>
              <a:chOff x="-36512" y="6065999"/>
              <a:chExt cx="9216000" cy="792001"/>
            </a:xfrm>
          </p:grpSpPr>
          <p:grpSp>
            <p:nvGrpSpPr>
              <p:cNvPr id="308" name="Grupo 258"/>
              <p:cNvGrpSpPr/>
              <p:nvPr/>
            </p:nvGrpSpPr>
            <p:grpSpPr>
              <a:xfrm>
                <a:off x="-36512" y="6065999"/>
                <a:ext cx="9179944" cy="792001"/>
                <a:chOff x="-36512" y="6065998"/>
                <a:chExt cx="9179944" cy="792001"/>
              </a:xfrm>
            </p:grpSpPr>
            <p:sp>
              <p:nvSpPr>
                <p:cNvPr id="242" name="Fluxograma: Atraso 241"/>
                <p:cNvSpPr/>
                <p:nvPr/>
              </p:nvSpPr>
              <p:spPr>
                <a:xfrm rot="16200000">
                  <a:off x="-16251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3" name="Fluxograma: Atraso 242"/>
                <p:cNvSpPr/>
                <p:nvPr/>
              </p:nvSpPr>
              <p:spPr>
                <a:xfrm rot="16200000">
                  <a:off x="37748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4" name="Fluxograma: Atraso 243"/>
                <p:cNvSpPr/>
                <p:nvPr/>
              </p:nvSpPr>
              <p:spPr>
                <a:xfrm rot="16200000">
                  <a:off x="917480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5" name="Fluxograma: Atraso 244"/>
                <p:cNvSpPr/>
                <p:nvPr/>
              </p:nvSpPr>
              <p:spPr>
                <a:xfrm rot="16200000">
                  <a:off x="3617465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6" name="Fluxograma: Atraso 245"/>
                <p:cNvSpPr/>
                <p:nvPr/>
              </p:nvSpPr>
              <p:spPr>
                <a:xfrm rot="16200000">
                  <a:off x="415746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7" name="Fluxograma: Atraso 246"/>
                <p:cNvSpPr/>
                <p:nvPr/>
              </p:nvSpPr>
              <p:spPr>
                <a:xfrm rot="16200000">
                  <a:off x="4697459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8" name="Fluxograma: Atraso 247"/>
                <p:cNvSpPr/>
                <p:nvPr/>
              </p:nvSpPr>
              <p:spPr>
                <a:xfrm rot="16200000">
                  <a:off x="5777453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9" name="Fluxograma: Atraso 248"/>
                <p:cNvSpPr/>
                <p:nvPr/>
              </p:nvSpPr>
              <p:spPr>
                <a:xfrm rot="16200000">
                  <a:off x="5237456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0" name="Fluxograma: Atraso 249"/>
                <p:cNvSpPr/>
                <p:nvPr/>
              </p:nvSpPr>
              <p:spPr>
                <a:xfrm rot="16200000">
                  <a:off x="6857447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1" name="Fluxograma: Atraso 250"/>
                <p:cNvSpPr/>
                <p:nvPr/>
              </p:nvSpPr>
              <p:spPr>
                <a:xfrm rot="16200000">
                  <a:off x="6317450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2" name="Fluxograma: Atraso 251"/>
                <p:cNvSpPr/>
                <p:nvPr/>
              </p:nvSpPr>
              <p:spPr>
                <a:xfrm rot="16200000">
                  <a:off x="7397444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3" name="Fluxograma: Atraso 252"/>
                <p:cNvSpPr/>
                <p:nvPr/>
              </p:nvSpPr>
              <p:spPr>
                <a:xfrm rot="16200000">
                  <a:off x="7937441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4" name="Fluxograma: Atraso 253"/>
                <p:cNvSpPr/>
                <p:nvPr/>
              </p:nvSpPr>
              <p:spPr>
                <a:xfrm rot="16200000">
                  <a:off x="847743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5" name="Fluxograma: Atraso 254"/>
                <p:cNvSpPr/>
                <p:nvPr/>
              </p:nvSpPr>
              <p:spPr>
                <a:xfrm rot="16200000">
                  <a:off x="1457477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6" name="Fluxograma: Atraso 255"/>
                <p:cNvSpPr/>
                <p:nvPr/>
              </p:nvSpPr>
              <p:spPr>
                <a:xfrm rot="16200000">
                  <a:off x="199747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7" name="Fluxograma: Atraso 256"/>
                <p:cNvSpPr/>
                <p:nvPr/>
              </p:nvSpPr>
              <p:spPr>
                <a:xfrm rot="16200000">
                  <a:off x="2537471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8" name="Fluxograma: Atraso 257"/>
                <p:cNvSpPr/>
                <p:nvPr/>
              </p:nvSpPr>
              <p:spPr>
                <a:xfrm rot="16200000">
                  <a:off x="3077468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60" name="Retângulo 259"/>
              <p:cNvSpPr/>
              <p:nvPr/>
            </p:nvSpPr>
            <p:spPr>
              <a:xfrm>
                <a:off x="-36512" y="6597352"/>
                <a:ext cx="9216000" cy="260648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solidFill>
                  <a:srgbClr val="6633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083824" y="2636912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accent2">
                    <a:lumMod val="50000"/>
                  </a:schemeClr>
                </a:solidFill>
                <a:latin typeface="Kristen ITC" pitchFamily="66" charset="0"/>
              </a:rPr>
              <a:t>NEXT</a:t>
            </a:r>
            <a:endParaRPr lang="pt-BR" sz="2400" b="1" dirty="0">
              <a:solidFill>
                <a:schemeClr val="accent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309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54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66FFFF"/>
                </a:solidFill>
              </a:rPr>
              <a:t>I have always English classes at </a:t>
            </a:r>
            <a:r>
              <a:rPr lang="en-US" sz="4400" b="1" dirty="0" err="1">
                <a:solidFill>
                  <a:srgbClr val="66FFFF"/>
                </a:solidFill>
              </a:rPr>
              <a:t>CCAA</a:t>
            </a:r>
            <a:r>
              <a:rPr lang="en-US" sz="4400" b="1" dirty="0">
                <a:solidFill>
                  <a:srgbClr val="66FFFF"/>
                </a:solidFill>
              </a:rPr>
              <a:t> in the afternoon.</a:t>
            </a:r>
            <a:endParaRPr lang="en-US" sz="4400" b="1" dirty="0">
              <a:solidFill>
                <a:srgbClr val="66FFFF"/>
              </a:solidFill>
            </a:endParaRPr>
          </a:p>
        </p:txBody>
      </p:sp>
      <p:sp>
        <p:nvSpPr>
          <p:cNvPr id="310" name="CaixaDeTexto 309"/>
          <p:cNvSpPr txBox="1"/>
          <p:nvPr/>
        </p:nvSpPr>
        <p:spPr>
          <a:xfrm>
            <a:off x="2684479" y="1600861"/>
            <a:ext cx="30208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have always</a:t>
            </a:r>
            <a:endParaRPr lang="pt-BR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7909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309" grpId="0"/>
      <p:bldP spid="3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61"/>
          <p:cNvGrpSpPr/>
          <p:nvPr/>
        </p:nvGrpSpPr>
        <p:grpSpPr>
          <a:xfrm>
            <a:off x="1487488" y="3573016"/>
            <a:ext cx="9216000" cy="3284984"/>
            <a:chOff x="-36512" y="3573016"/>
            <a:chExt cx="9216000" cy="3284984"/>
          </a:xfrm>
        </p:grpSpPr>
        <p:grpSp>
          <p:nvGrpSpPr>
            <p:cNvPr id="3" name="Grupo 238"/>
            <p:cNvGrpSpPr/>
            <p:nvPr/>
          </p:nvGrpSpPr>
          <p:grpSpPr>
            <a:xfrm>
              <a:off x="251520" y="3573016"/>
              <a:ext cx="8640960" cy="2880998"/>
              <a:chOff x="323528" y="3789040"/>
              <a:chExt cx="8640960" cy="2880998"/>
            </a:xfrm>
          </p:grpSpPr>
          <p:grpSp>
            <p:nvGrpSpPr>
              <p:cNvPr id="8" name="Grupo 17"/>
              <p:cNvGrpSpPr/>
              <p:nvPr/>
            </p:nvGrpSpPr>
            <p:grpSpPr>
              <a:xfrm>
                <a:off x="512688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1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4" name="Elipse 2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1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6" name="Conector reto 2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" name="Conector reto 2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9" name="Pizza 2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" name="Lágrima 1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Lágrima 2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7" name="Grupo 30"/>
              <p:cNvGrpSpPr/>
              <p:nvPr/>
            </p:nvGrpSpPr>
            <p:grpSpPr>
              <a:xfrm>
                <a:off x="6380670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1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1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37" name="Elipse 3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39" name="Conector reto 3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Conector reto 3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2" name="Pizza 4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3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3" name="Lágrima 3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Lágrima 3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5" name="Grupo 56"/>
              <p:cNvGrpSpPr/>
              <p:nvPr/>
            </p:nvGrpSpPr>
            <p:grpSpPr>
              <a:xfrm>
                <a:off x="319114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3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2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63" name="Elipse 6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2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65" name="Conector reto 6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Conector reto 6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8" name="Pizza 6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9" name="Lágrima 5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0" name="Lágrima 5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30" name="Grupo 69"/>
              <p:cNvGrpSpPr/>
              <p:nvPr/>
            </p:nvGrpSpPr>
            <p:grpSpPr>
              <a:xfrm>
                <a:off x="3657074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3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39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6" name="Elipse 7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4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78" name="Conector reto 7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Conector reto 7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1" name="Pizza 8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7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2" name="Lágrima 7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3" name="Lágrima 7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41" name="Grupo 82"/>
              <p:cNvGrpSpPr/>
              <p:nvPr/>
            </p:nvGrpSpPr>
            <p:grpSpPr>
              <a:xfrm>
                <a:off x="559281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5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89" name="Elipse 8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91" name="Conector reto 9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Conector reto 9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4" name="Pizza 9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9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8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85" name="Lágrima 8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86" name="Lágrima 8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4" name="Grupo 95"/>
              <p:cNvGrpSpPr/>
              <p:nvPr/>
            </p:nvGrpSpPr>
            <p:grpSpPr>
              <a:xfrm>
                <a:off x="279721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6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6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02" name="Elipse 10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6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4" name="Conector reto 10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Conector reto 10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7" name="Pizza 10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0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1" name="Pizza 5"/>
                  <p:cNvSpPr/>
                  <p:nvPr/>
                </p:nvSpPr>
                <p:spPr>
                  <a:xfrm>
                    <a:off x="1187624" y="3522711"/>
                    <a:ext cx="900001" cy="914399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8" name="Lágrima 9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9" name="Lágrima 9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68" name="Grupo 108"/>
              <p:cNvGrpSpPr/>
              <p:nvPr/>
            </p:nvGrpSpPr>
            <p:grpSpPr>
              <a:xfrm>
                <a:off x="451693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69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0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15" name="Elipse 114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1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17" name="Conector reto 116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Conector reto 117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0" name="Pizza 119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1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14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11" name="Lágrima 110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2" name="Lágrima 111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2" name="Grupo 121"/>
              <p:cNvGrpSpPr/>
              <p:nvPr/>
            </p:nvGrpSpPr>
            <p:grpSpPr>
              <a:xfrm>
                <a:off x="2187264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3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4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28" name="Elipse 127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5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30" name="Conector reto 12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Conector reto 13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3" name="Pizza 132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3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7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24" name="Lágrima 123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5" name="Lágrima 124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76" name="Grupo 134"/>
              <p:cNvGrpSpPr/>
              <p:nvPr/>
            </p:nvGrpSpPr>
            <p:grpSpPr>
              <a:xfrm>
                <a:off x="1183388" y="3789040"/>
                <a:ext cx="936104" cy="2880998"/>
                <a:chOff x="1187624" y="3284306"/>
                <a:chExt cx="929284" cy="2736982"/>
              </a:xfrm>
            </p:grpSpPr>
            <p:grpSp>
              <p:nvGrpSpPr>
                <p:cNvPr id="277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7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41" name="Elipse 140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79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43" name="Conector reto 142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Conector reto 143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6" name="Pizza 145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47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40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37" name="Lágrima 136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8" name="Lágrima 137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0" name="Grupo 147"/>
              <p:cNvGrpSpPr/>
              <p:nvPr/>
            </p:nvGrpSpPr>
            <p:grpSpPr>
              <a:xfrm>
                <a:off x="789462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2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54" name="Elipse 153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3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56" name="Conector reto 155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Conector reto 156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9" name="Pizza 158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60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3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0" name="Lágrima 149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51" name="Lágrima 150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84" name="Grupo 160"/>
              <p:cNvGrpSpPr/>
              <p:nvPr/>
            </p:nvGrpSpPr>
            <p:grpSpPr>
              <a:xfrm>
                <a:off x="179333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28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6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67" name="Elipse 16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8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69" name="Conector reto 168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" name="Conector reto 169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1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2" name="Pizza 171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73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6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63" name="Lágrima 162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4" name="Lágrima 163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2" name="Grupo 173"/>
              <p:cNvGrpSpPr/>
              <p:nvPr/>
            </p:nvGrpSpPr>
            <p:grpSpPr>
              <a:xfrm>
                <a:off x="5986744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5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80" name="Elipse 17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4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82" name="Conector reto 18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" name="Conector reto 18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5" name="Pizza 18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8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76" name="Lágrima 17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7" name="Lágrima 17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45" name="Grupo 186"/>
              <p:cNvGrpSpPr/>
              <p:nvPr/>
            </p:nvGrpSpPr>
            <p:grpSpPr>
              <a:xfrm>
                <a:off x="82444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48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5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193" name="Elipse 192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57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95" name="Conector reto 194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" name="Conector reto 195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7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8" name="Pizza 197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99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92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89" name="Lágrima 188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0" name="Lágrima 189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58" name="Grupo 199"/>
              <p:cNvGrpSpPr/>
              <p:nvPr/>
            </p:nvGrpSpPr>
            <p:grpSpPr>
              <a:xfrm>
                <a:off x="7778472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61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88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06" name="Elipse 205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0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08" name="Conector reto 207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9" name="Conector reto 208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0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11" name="Pizza 210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2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05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02" name="Lágrima 201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3" name="Lágrima 202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1" name="Grupo 212"/>
              <p:cNvGrpSpPr/>
              <p:nvPr/>
            </p:nvGrpSpPr>
            <p:grpSpPr>
              <a:xfrm>
                <a:off x="6990620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2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3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19" name="Elipse 218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4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21" name="Conector reto 220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2" name="Conector reto 221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3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24" name="Pizza 223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5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18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5" name="Lágrima 2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6" name="Lágrima 2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5" name="Grupo 225"/>
              <p:cNvGrpSpPr/>
              <p:nvPr/>
            </p:nvGrpSpPr>
            <p:grpSpPr>
              <a:xfrm>
                <a:off x="323528" y="3933056"/>
                <a:ext cx="792088" cy="2736982"/>
                <a:chOff x="1187624" y="3284306"/>
                <a:chExt cx="929284" cy="2736982"/>
              </a:xfrm>
            </p:grpSpPr>
            <p:grpSp>
              <p:nvGrpSpPr>
                <p:cNvPr id="296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297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232" name="Elipse 231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298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234" name="Conector reto 233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5" name="Conector reto 234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6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37" name="Pizza 236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8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31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8" name="Lágrima 227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9" name="Lágrima 228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99" name="Grupo 43"/>
              <p:cNvGrpSpPr/>
              <p:nvPr/>
            </p:nvGrpSpPr>
            <p:grpSpPr>
              <a:xfrm>
                <a:off x="7456554" y="4437112"/>
                <a:ext cx="648072" cy="2232926"/>
                <a:chOff x="1187624" y="3284306"/>
                <a:chExt cx="929284" cy="2736982"/>
              </a:xfrm>
            </p:grpSpPr>
            <p:grpSp>
              <p:nvGrpSpPr>
                <p:cNvPr id="300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1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50" name="Elipse 49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2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52" name="Conector reto 51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Conector reto 52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5" name="Pizza 5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6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49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" name="Lágrima 45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7" name="Lágrima 46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03" name="Grupo 16"/>
              <p:cNvGrpSpPr/>
              <p:nvPr/>
            </p:nvGrpSpPr>
            <p:grpSpPr>
              <a:xfrm>
                <a:off x="4123008" y="4509120"/>
                <a:ext cx="720080" cy="2160918"/>
                <a:chOff x="1187624" y="3284306"/>
                <a:chExt cx="929284" cy="2736982"/>
              </a:xfrm>
            </p:grpSpPr>
            <p:grpSp>
              <p:nvGrpSpPr>
                <p:cNvPr id="304" name="Grupo 13"/>
                <p:cNvGrpSpPr/>
                <p:nvPr/>
              </p:nvGrpSpPr>
              <p:grpSpPr>
                <a:xfrm>
                  <a:off x="1187624" y="3284306"/>
                  <a:ext cx="929284" cy="2736982"/>
                  <a:chOff x="1187624" y="3284306"/>
                  <a:chExt cx="929284" cy="2736982"/>
                </a:xfrm>
              </p:grpSpPr>
              <p:grpSp>
                <p:nvGrpSpPr>
                  <p:cNvPr id="305" name="Grupo 12"/>
                  <p:cNvGrpSpPr/>
                  <p:nvPr/>
                </p:nvGrpSpPr>
                <p:grpSpPr>
                  <a:xfrm>
                    <a:off x="1195559" y="3284306"/>
                    <a:ext cx="921349" cy="2736982"/>
                    <a:chOff x="1195559" y="3284306"/>
                    <a:chExt cx="921349" cy="2736982"/>
                  </a:xfrm>
                </p:grpSpPr>
                <p:sp>
                  <p:nvSpPr>
                    <p:cNvPr id="7" name="Elipse 6"/>
                    <p:cNvSpPr/>
                    <p:nvPr/>
                  </p:nvSpPr>
                  <p:spPr>
                    <a:xfrm>
                      <a:off x="1259632" y="3284984"/>
                      <a:ext cx="720080" cy="1152128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grpSp>
                  <p:nvGrpSpPr>
                    <p:cNvPr id="306" name="Grupo 11"/>
                    <p:cNvGrpSpPr/>
                    <p:nvPr/>
                  </p:nvGrpSpPr>
                  <p:grpSpPr>
                    <a:xfrm>
                      <a:off x="1195559" y="3284306"/>
                      <a:ext cx="921349" cy="2736982"/>
                      <a:chOff x="1195559" y="3284306"/>
                      <a:chExt cx="921349" cy="2736982"/>
                    </a:xfrm>
                  </p:grpSpPr>
                  <p:cxnSp>
                    <p:nvCxnSpPr>
                      <p:cNvPr id="10" name="Conector reto 9"/>
                      <p:cNvCxnSpPr/>
                      <p:nvPr/>
                    </p:nvCxnSpPr>
                    <p:spPr>
                      <a:xfrm rot="5400000">
                        <a:off x="843595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" name="Conector reto 10"/>
                      <p:cNvCxnSpPr/>
                      <p:nvPr/>
                    </p:nvCxnSpPr>
                    <p:spPr>
                      <a:xfrm rot="5400000">
                        <a:off x="750582" y="5184220"/>
                        <a:ext cx="1656184" cy="17952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" name="Conector reto 8"/>
                      <p:cNvCxnSpPr/>
                      <p:nvPr/>
                    </p:nvCxnSpPr>
                    <p:spPr>
                      <a:xfrm rot="5400000">
                        <a:off x="800556" y="5184220"/>
                        <a:ext cx="1656184" cy="17952"/>
                      </a:xfrm>
                      <a:prstGeom prst="line">
                        <a:avLst/>
                      </a:prstGeom>
                      <a:ln w="76200">
                        <a:solidFill>
                          <a:srgbClr val="00B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" name="Pizza 4"/>
                      <p:cNvSpPr/>
                      <p:nvPr/>
                    </p:nvSpPr>
                    <p:spPr>
                      <a:xfrm rot="395698" flipH="1">
                        <a:off x="1202508" y="3284306"/>
                        <a:ext cx="914400" cy="1008000"/>
                      </a:xfrm>
                      <a:prstGeom prst="pie">
                        <a:avLst>
                          <a:gd name="adj1" fmla="val 5854150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" name="Pizza 3"/>
                      <p:cNvSpPr/>
                      <p:nvPr/>
                    </p:nvSpPr>
                    <p:spPr>
                      <a:xfrm rot="21014354">
                        <a:off x="1195559" y="3284306"/>
                        <a:ext cx="914400" cy="1008000"/>
                      </a:xfrm>
                      <a:prstGeom prst="pie">
                        <a:avLst>
                          <a:gd name="adj1" fmla="val 5099962"/>
                          <a:gd name="adj2" fmla="val 16200000"/>
                        </a:avLst>
                      </a:prstGeom>
                      <a:solidFill>
                        <a:schemeClr val="accent6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BR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6" name="Pizza 5"/>
                  <p:cNvSpPr/>
                  <p:nvPr/>
                </p:nvSpPr>
                <p:spPr>
                  <a:xfrm>
                    <a:off x="1187624" y="3522712"/>
                    <a:ext cx="900000" cy="914400"/>
                  </a:xfrm>
                  <a:prstGeom prst="pie">
                    <a:avLst>
                      <a:gd name="adj1" fmla="val 21277038"/>
                      <a:gd name="adj2" fmla="val 11343988"/>
                    </a:avLst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" name="Lágrima 14"/>
                <p:cNvSpPr/>
                <p:nvPr/>
              </p:nvSpPr>
              <p:spPr>
                <a:xfrm rot="15541162">
                  <a:off x="1658445" y="4735922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" name="Lágrima 15"/>
                <p:cNvSpPr/>
                <p:nvPr/>
              </p:nvSpPr>
              <p:spPr>
                <a:xfrm rot="6356651" flipH="1">
                  <a:off x="1171312" y="5167970"/>
                  <a:ext cx="432048" cy="288032"/>
                </a:xfrm>
                <a:prstGeom prst="teardrop">
                  <a:avLst/>
                </a:prstGeom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307" name="Grupo 260"/>
            <p:cNvGrpSpPr/>
            <p:nvPr/>
          </p:nvGrpSpPr>
          <p:grpSpPr>
            <a:xfrm>
              <a:off x="-36512" y="6065999"/>
              <a:ext cx="9216000" cy="792001"/>
              <a:chOff x="-36512" y="6065999"/>
              <a:chExt cx="9216000" cy="792001"/>
            </a:xfrm>
          </p:grpSpPr>
          <p:grpSp>
            <p:nvGrpSpPr>
              <p:cNvPr id="308" name="Grupo 258"/>
              <p:cNvGrpSpPr/>
              <p:nvPr/>
            </p:nvGrpSpPr>
            <p:grpSpPr>
              <a:xfrm>
                <a:off x="-36512" y="6065999"/>
                <a:ext cx="9179944" cy="792001"/>
                <a:chOff x="-36512" y="6065998"/>
                <a:chExt cx="9179944" cy="792001"/>
              </a:xfrm>
            </p:grpSpPr>
            <p:sp>
              <p:nvSpPr>
                <p:cNvPr id="242" name="Fluxograma: Atraso 241"/>
                <p:cNvSpPr/>
                <p:nvPr/>
              </p:nvSpPr>
              <p:spPr>
                <a:xfrm rot="16200000">
                  <a:off x="-16251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3" name="Fluxograma: Atraso 242"/>
                <p:cNvSpPr/>
                <p:nvPr/>
              </p:nvSpPr>
              <p:spPr>
                <a:xfrm rot="16200000">
                  <a:off x="37748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4" name="Fluxograma: Atraso 243"/>
                <p:cNvSpPr/>
                <p:nvPr/>
              </p:nvSpPr>
              <p:spPr>
                <a:xfrm rot="16200000">
                  <a:off x="917480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5" name="Fluxograma: Atraso 244"/>
                <p:cNvSpPr/>
                <p:nvPr/>
              </p:nvSpPr>
              <p:spPr>
                <a:xfrm rot="16200000">
                  <a:off x="3617465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6" name="Fluxograma: Atraso 245"/>
                <p:cNvSpPr/>
                <p:nvPr/>
              </p:nvSpPr>
              <p:spPr>
                <a:xfrm rot="16200000">
                  <a:off x="415746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7" name="Fluxograma: Atraso 246"/>
                <p:cNvSpPr/>
                <p:nvPr/>
              </p:nvSpPr>
              <p:spPr>
                <a:xfrm rot="16200000">
                  <a:off x="4697459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8" name="Fluxograma: Atraso 247"/>
                <p:cNvSpPr/>
                <p:nvPr/>
              </p:nvSpPr>
              <p:spPr>
                <a:xfrm rot="16200000">
                  <a:off x="5777453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9" name="Fluxograma: Atraso 248"/>
                <p:cNvSpPr/>
                <p:nvPr/>
              </p:nvSpPr>
              <p:spPr>
                <a:xfrm rot="16200000">
                  <a:off x="5237456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0" name="Fluxograma: Atraso 249"/>
                <p:cNvSpPr/>
                <p:nvPr/>
              </p:nvSpPr>
              <p:spPr>
                <a:xfrm rot="16200000">
                  <a:off x="6857447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1" name="Fluxograma: Atraso 250"/>
                <p:cNvSpPr/>
                <p:nvPr/>
              </p:nvSpPr>
              <p:spPr>
                <a:xfrm rot="16200000">
                  <a:off x="6317450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2" name="Fluxograma: Atraso 251"/>
                <p:cNvSpPr/>
                <p:nvPr/>
              </p:nvSpPr>
              <p:spPr>
                <a:xfrm rot="16200000">
                  <a:off x="7397444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3" name="Fluxograma: Atraso 252"/>
                <p:cNvSpPr/>
                <p:nvPr/>
              </p:nvSpPr>
              <p:spPr>
                <a:xfrm rot="16200000">
                  <a:off x="7937441" y="6191999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4" name="Fluxograma: Atraso 253"/>
                <p:cNvSpPr/>
                <p:nvPr/>
              </p:nvSpPr>
              <p:spPr>
                <a:xfrm rot="16200000">
                  <a:off x="8477432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5" name="Fluxograma: Atraso 254"/>
                <p:cNvSpPr/>
                <p:nvPr/>
              </p:nvSpPr>
              <p:spPr>
                <a:xfrm rot="16200000">
                  <a:off x="1457477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6" name="Fluxograma: Atraso 255"/>
                <p:cNvSpPr/>
                <p:nvPr/>
              </p:nvSpPr>
              <p:spPr>
                <a:xfrm rot="16200000">
                  <a:off x="1997474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7" name="Fluxograma: Atraso 256"/>
                <p:cNvSpPr/>
                <p:nvPr/>
              </p:nvSpPr>
              <p:spPr>
                <a:xfrm rot="16200000">
                  <a:off x="2537471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8" name="Fluxograma: Atraso 257"/>
                <p:cNvSpPr/>
                <p:nvPr/>
              </p:nvSpPr>
              <p:spPr>
                <a:xfrm rot="16200000">
                  <a:off x="3077468" y="6191998"/>
                  <a:ext cx="792000" cy="540000"/>
                </a:xfrm>
                <a:prstGeom prst="flowChartDelay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38100">
                  <a:solidFill>
                    <a:srgbClr val="4221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60" name="Retângulo 259"/>
              <p:cNvSpPr/>
              <p:nvPr/>
            </p:nvSpPr>
            <p:spPr>
              <a:xfrm>
                <a:off x="-36512" y="6597352"/>
                <a:ext cx="9216000" cy="260648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solidFill>
                  <a:srgbClr val="6633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083824" y="2636912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accent2">
                    <a:lumMod val="50000"/>
                  </a:schemeClr>
                </a:solidFill>
                <a:latin typeface="Kristen ITC" pitchFamily="66" charset="0"/>
              </a:rPr>
              <a:t>NEXT</a:t>
            </a:r>
            <a:endParaRPr lang="pt-BR" sz="2400" b="1" dirty="0">
              <a:solidFill>
                <a:schemeClr val="accent2">
                  <a:lumMod val="50000"/>
                </a:schemeClr>
              </a:solidFill>
              <a:latin typeface="Kristen ITC" pitchFamily="66" charset="0"/>
            </a:endParaRPr>
          </a:p>
        </p:txBody>
      </p:sp>
      <p:sp>
        <p:nvSpPr>
          <p:cNvPr id="309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54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FFFF00"/>
                </a:solidFill>
              </a:rPr>
              <a:t>I</a:t>
            </a:r>
            <a:r>
              <a:rPr lang="en-US" sz="4400" b="1" dirty="0">
                <a:solidFill>
                  <a:srgbClr val="66FFFF"/>
                </a:solidFill>
              </a:rPr>
              <a:t> </a:t>
            </a:r>
            <a:r>
              <a:rPr lang="en-US" sz="4400" b="1" u="sng" dirty="0">
                <a:solidFill>
                  <a:srgbClr val="FFC000"/>
                </a:solidFill>
              </a:rPr>
              <a:t>always have</a:t>
            </a:r>
            <a:r>
              <a:rPr lang="en-US" sz="4400" b="1" dirty="0">
                <a:solidFill>
                  <a:srgbClr val="66FFFF"/>
                </a:solidFill>
              </a:rPr>
              <a:t> </a:t>
            </a:r>
            <a:r>
              <a:rPr lang="en-US" sz="4400" b="1" dirty="0">
                <a:solidFill>
                  <a:srgbClr val="FFFF00"/>
                </a:solidFill>
              </a:rPr>
              <a:t>English classes at </a:t>
            </a:r>
            <a:r>
              <a:rPr lang="en-US" sz="4400" b="1" dirty="0" err="1">
                <a:solidFill>
                  <a:srgbClr val="FFFF00"/>
                </a:solidFill>
              </a:rPr>
              <a:t>CCAA</a:t>
            </a:r>
            <a:r>
              <a:rPr lang="en-US" sz="4400" b="1" dirty="0">
                <a:solidFill>
                  <a:srgbClr val="FFFF00"/>
                </a:solidFill>
              </a:rPr>
              <a:t> in the afternoon.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01409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30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8529" y="537882"/>
            <a:ext cx="5809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Sleepbaby" pitchFamily="50" charset="0"/>
              </a:rPr>
              <a:t>Home-link</a:t>
            </a:r>
            <a:endParaRPr lang="en-US" sz="8800" b="1" dirty="0">
              <a:solidFill>
                <a:srgbClr val="FF0000"/>
              </a:solidFill>
              <a:latin typeface="Sleepbaby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86" y="3146612"/>
            <a:ext cx="3320373" cy="33203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3489" y="2081210"/>
            <a:ext cx="10055881" cy="298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/>
              <a:t>Complete exercises in the Workbook.</a:t>
            </a:r>
          </a:p>
        </p:txBody>
      </p:sp>
    </p:spTree>
    <p:extLst>
      <p:ext uri="{BB962C8B-B14F-4D97-AF65-F5344CB8AC3E}">
        <p14:creationId xmlns:p14="http://schemas.microsoft.com/office/powerpoint/2010/main" val="341392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74" y="-336177"/>
            <a:ext cx="6776267" cy="6776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6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21276" y="2580476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115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V</a:t>
            </a:r>
            <a:r>
              <a:rPr lang="en-US" sz="115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ocabulary</a:t>
            </a:r>
            <a:endParaRPr lang="en-US" sz="115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oySans" panose="02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15" y="835250"/>
            <a:ext cx="202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Janda Manatee Bubble" panose="02000506000000020004" pitchFamily="2" charset="0"/>
              </a:rPr>
              <a:t>Unit 1</a:t>
            </a:r>
            <a:endParaRPr lang="en-US" sz="4000" b="1" dirty="0">
              <a:solidFill>
                <a:schemeClr val="bg1"/>
              </a:solidFill>
              <a:latin typeface="Janda Manatee Bubbl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000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0EFF67-E30B-4908-88A4-7363059BC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8" y="2076628"/>
            <a:ext cx="11446731" cy="4389936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-230754" y="34696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/>
              <a:t> </a:t>
            </a:r>
            <a:r>
              <a:rPr lang="en-US" sz="6000" b="1" dirty="0"/>
              <a:t>rise </a:t>
            </a:r>
            <a:r>
              <a:rPr lang="vi-VN" sz="4800" dirty="0" smtClean="0"/>
              <a:t> </a:t>
            </a:r>
            <a:r>
              <a:rPr lang="en-US" sz="4800" b="1" dirty="0" smtClean="0">
                <a:solidFill>
                  <a:srgbClr val="F7941E"/>
                </a:solidFill>
              </a:rPr>
              <a:t> </a:t>
            </a:r>
            <a:r>
              <a:rPr lang="en-US" sz="4400" b="1" dirty="0" smtClean="0">
                <a:solidFill>
                  <a:srgbClr val="F7941E"/>
                </a:solidFill>
                <a:cs typeface="Calibri" panose="020F0502020204030204" pitchFamily="34" charset="0"/>
              </a:rPr>
              <a:t>(V)</a:t>
            </a:r>
            <a:endParaRPr lang="en-US" sz="48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19416" y="675685"/>
            <a:ext cx="4430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 smtClean="0"/>
              <a:t>nhô</a:t>
            </a:r>
            <a:r>
              <a:rPr lang="en-US" sz="3600" dirty="0" smtClean="0"/>
              <a:t> </a:t>
            </a:r>
            <a:r>
              <a:rPr lang="en-US" sz="3600" dirty="0" err="1" smtClean="0"/>
              <a:t>lên</a:t>
            </a:r>
            <a:r>
              <a:rPr lang="en-US" sz="3600" dirty="0" smtClean="0"/>
              <a:t>, </a:t>
            </a:r>
            <a:r>
              <a:rPr lang="en-US" sz="3600" dirty="0" err="1" smtClean="0"/>
              <a:t>mọc</a:t>
            </a:r>
            <a:r>
              <a:rPr lang="en-US" sz="3600" dirty="0" smtClean="0"/>
              <a:t> </a:t>
            </a:r>
            <a:r>
              <a:rPr lang="en-US" sz="3600" dirty="0" err="1" smtClean="0"/>
              <a:t>lên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3993129" y="690311"/>
            <a:ext cx="1233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/</a:t>
            </a:r>
            <a:r>
              <a:rPr lang="en-US" sz="3600" dirty="0" err="1"/>
              <a:t>raɪz</a:t>
            </a:r>
            <a:r>
              <a:rPr lang="en-US" sz="3600" dirty="0"/>
              <a:t>/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8699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51133" y="4039181"/>
            <a:ext cx="4656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 err="1" smtClean="0"/>
              <a:t>rời</a:t>
            </a:r>
            <a:r>
              <a:rPr lang="en-US" sz="4800" dirty="0" smtClean="0"/>
              <a:t> </a:t>
            </a:r>
            <a:r>
              <a:rPr lang="en-US" sz="4800" dirty="0" err="1" smtClean="0"/>
              <a:t>khỏi</a:t>
            </a:r>
            <a:endParaRPr lang="en-US" sz="4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70F0729-D5EA-4FAE-AB60-83480208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0185" y="545447"/>
            <a:ext cx="5881977" cy="563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881;p31"/>
          <p:cNvSpPr txBox="1">
            <a:spLocks/>
          </p:cNvSpPr>
          <p:nvPr/>
        </p:nvSpPr>
        <p:spPr>
          <a:xfrm>
            <a:off x="1545469" y="75194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en-US" sz="9600" dirty="0"/>
              <a:t> </a:t>
            </a:r>
            <a:r>
              <a:rPr lang="en-US" sz="9600" b="1" dirty="0"/>
              <a:t>leave</a:t>
            </a:r>
            <a:r>
              <a:rPr lang="en-US" sz="9600" dirty="0"/>
              <a:t> </a:t>
            </a:r>
            <a:endParaRPr lang="en-US" sz="9600" dirty="0" smtClean="0"/>
          </a:p>
          <a:p>
            <a:pPr marL="0" indent="0" fontAlgn="t">
              <a:buNone/>
            </a:pPr>
            <a:r>
              <a:rPr lang="en-US" sz="9600" dirty="0" smtClean="0"/>
              <a:t>/</a:t>
            </a:r>
            <a:r>
              <a:rPr lang="en-US" sz="9600" dirty="0" err="1"/>
              <a:t>liːv</a:t>
            </a:r>
            <a:r>
              <a:rPr lang="en-US" sz="9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7950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70F0729-D5EA-4FAE-AB60-83480208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155" y="1"/>
            <a:ext cx="11196584" cy="64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995784" y="663024"/>
            <a:ext cx="4656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 err="1" smtClean="0"/>
              <a:t>chảy</a:t>
            </a:r>
            <a:r>
              <a:rPr lang="en-US" sz="4800" dirty="0" smtClean="0"/>
              <a:t> qua</a:t>
            </a:r>
            <a:endParaRPr lang="en-US" sz="4800" dirty="0"/>
          </a:p>
        </p:txBody>
      </p:sp>
      <p:sp>
        <p:nvSpPr>
          <p:cNvPr id="8" name="Google Shape;1881;p31"/>
          <p:cNvSpPr txBox="1">
            <a:spLocks/>
          </p:cNvSpPr>
          <p:nvPr/>
        </p:nvSpPr>
        <p:spPr>
          <a:xfrm>
            <a:off x="1376960" y="21672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en-US" sz="6600" dirty="0"/>
              <a:t> </a:t>
            </a:r>
            <a:r>
              <a:rPr lang="en-US" sz="6600" b="1" dirty="0"/>
              <a:t>flow through </a:t>
            </a:r>
            <a:endParaRPr lang="en-US" sz="6600" b="1" dirty="0" smtClean="0"/>
          </a:p>
          <a:p>
            <a:pPr marL="0" indent="0" fontAlgn="t">
              <a:buNone/>
            </a:pPr>
            <a:r>
              <a:rPr lang="en-US" sz="6600" dirty="0" smtClean="0"/>
              <a:t>/</a:t>
            </a:r>
            <a:r>
              <a:rPr lang="en-US" sz="6600" dirty="0" err="1"/>
              <a:t>floʊ</a:t>
            </a:r>
            <a:r>
              <a:rPr lang="en-US" sz="6600" dirty="0"/>
              <a:t> </a:t>
            </a:r>
            <a:r>
              <a:rPr lang="el-GR" sz="6600" dirty="0"/>
              <a:t>θ</a:t>
            </a:r>
            <a:r>
              <a:rPr lang="en-US" sz="6600" dirty="0" err="1"/>
              <a:t>ru</a:t>
            </a:r>
            <a:r>
              <a:rPr lang="en-US" sz="6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545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51133" y="4039181"/>
            <a:ext cx="4656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 err="1" smtClean="0"/>
              <a:t>Thời</a:t>
            </a:r>
            <a:r>
              <a:rPr lang="en-US" sz="4800" dirty="0" smtClean="0"/>
              <a:t> </a:t>
            </a:r>
            <a:r>
              <a:rPr lang="en-US" sz="4800" dirty="0" err="1" smtClean="0"/>
              <a:t>khóa</a:t>
            </a:r>
            <a:r>
              <a:rPr lang="en-US" sz="4800" dirty="0" smtClean="0"/>
              <a:t> </a:t>
            </a:r>
            <a:r>
              <a:rPr lang="en-US" sz="4800" dirty="0" err="1" smtClean="0"/>
              <a:t>biểu</a:t>
            </a:r>
            <a:endParaRPr lang="en-US" sz="4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70F0729-D5EA-4FAE-AB60-83480208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3484" y="740218"/>
            <a:ext cx="4763502" cy="476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881;p31"/>
          <p:cNvSpPr txBox="1">
            <a:spLocks/>
          </p:cNvSpPr>
          <p:nvPr/>
        </p:nvSpPr>
        <p:spPr>
          <a:xfrm>
            <a:off x="912422" y="740218"/>
            <a:ext cx="61448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en-US" sz="9600" dirty="0"/>
              <a:t> </a:t>
            </a:r>
            <a:r>
              <a:rPr lang="en-US" sz="9600" b="1" dirty="0"/>
              <a:t>timetable</a:t>
            </a:r>
            <a:r>
              <a:rPr lang="en-US" sz="9600" dirty="0"/>
              <a:t> </a:t>
            </a:r>
            <a:endParaRPr lang="en-US" sz="9600" dirty="0" smtClean="0"/>
          </a:p>
          <a:p>
            <a:pPr marL="0" indent="0" fontAlgn="t">
              <a:buNone/>
            </a:pPr>
            <a:r>
              <a:rPr lang="en-US" sz="9600" dirty="0" smtClean="0"/>
              <a:t>/</a:t>
            </a:r>
            <a:r>
              <a:rPr lang="en-US" sz="9600" dirty="0"/>
              <a:t>ˈ</a:t>
            </a:r>
            <a:r>
              <a:rPr lang="en-US" sz="9600" dirty="0" err="1"/>
              <a:t>taɪmteɪbl</a:t>
            </a:r>
            <a:r>
              <a:rPr lang="en-US" sz="9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948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70F0729-D5EA-4FAE-AB60-83480208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3953" y="867509"/>
            <a:ext cx="5409394" cy="540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40826" y="3481755"/>
            <a:ext cx="45434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 err="1" smtClean="0"/>
              <a:t>Lớp</a:t>
            </a:r>
            <a:r>
              <a:rPr lang="en-US" sz="4800" dirty="0" smtClean="0"/>
              <a:t> </a:t>
            </a:r>
            <a:r>
              <a:rPr lang="en-US" sz="4800" dirty="0" err="1" smtClean="0"/>
              <a:t>học</a:t>
            </a:r>
            <a:r>
              <a:rPr lang="en-US" sz="4800" dirty="0" smtClean="0"/>
              <a:t> </a:t>
            </a:r>
            <a:r>
              <a:rPr lang="en-US" sz="4800" dirty="0" err="1" smtClean="0"/>
              <a:t>vẽ</a:t>
            </a:r>
            <a:endParaRPr lang="en-US" sz="4800" dirty="0"/>
          </a:p>
        </p:txBody>
      </p:sp>
      <p:sp>
        <p:nvSpPr>
          <p:cNvPr id="8" name="Google Shape;1881;p31"/>
          <p:cNvSpPr txBox="1">
            <a:spLocks/>
          </p:cNvSpPr>
          <p:nvPr/>
        </p:nvSpPr>
        <p:spPr>
          <a:xfrm>
            <a:off x="748299" y="624577"/>
            <a:ext cx="689514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en-US" sz="7200" dirty="0"/>
              <a:t>  </a:t>
            </a:r>
            <a:r>
              <a:rPr lang="en-US" sz="7200" b="1" dirty="0"/>
              <a:t>drawing class </a:t>
            </a:r>
            <a:endParaRPr lang="en-US" sz="7200" b="1" dirty="0" smtClean="0"/>
          </a:p>
          <a:p>
            <a:pPr marL="0" indent="0" fontAlgn="t">
              <a:buNone/>
            </a:pPr>
            <a:r>
              <a:rPr lang="en-US" sz="7200" dirty="0" smtClean="0"/>
              <a:t>/</a:t>
            </a:r>
            <a:r>
              <a:rPr lang="en-US" sz="7200" dirty="0"/>
              <a:t>ˈ</a:t>
            </a:r>
            <a:r>
              <a:rPr lang="en-US" sz="7200" dirty="0" err="1"/>
              <a:t>drɔɪŋ</a:t>
            </a:r>
            <a:r>
              <a:rPr lang="en-US" sz="7200" dirty="0"/>
              <a:t> </a:t>
            </a:r>
            <a:r>
              <a:rPr lang="en-US" sz="7200" dirty="0" err="1"/>
              <a:t>klæs</a:t>
            </a:r>
            <a:r>
              <a:rPr lang="en-US" sz="7200" dirty="0"/>
              <a:t>/</a:t>
            </a:r>
          </a:p>
          <a:p>
            <a:pPr marL="0" indent="0" fontAlgn="t">
              <a:buNone/>
            </a:pPr>
            <a:r>
              <a:rPr lang="en-US" sz="7200" b="1" dirty="0"/>
              <a:t> 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782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DA569CBE-2160-43C6-85C7-3C5455A7109B}" vid="{E0A2DFF9-9C15-473F-9413-3FA66EFCBF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E7-GS-U1-GET-JESS-OK</Template>
  <TotalTime>170</TotalTime>
  <Words>649</Words>
  <Application>Microsoft Office PowerPoint</Application>
  <PresentationFormat>Widescreen</PresentationFormat>
  <Paragraphs>131</Paragraphs>
  <Slides>37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ToySans</vt:lpstr>
      <vt:lpstr>Arial</vt:lpstr>
      <vt:lpstr>Tahoma</vt:lpstr>
      <vt:lpstr>ChronicaPro-Book</vt:lpstr>
      <vt:lpstr>Algerian</vt:lpstr>
      <vt:lpstr>Sleepbaby</vt:lpstr>
      <vt:lpstr>Janda Manatee Bubble</vt:lpstr>
      <vt:lpstr>ChronicaPro-Bold</vt:lpstr>
      <vt:lpstr>Calibri</vt:lpstr>
      <vt:lpstr>Kristen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Lee</dc:creator>
  <cp:lastModifiedBy>Jessica Lee</cp:lastModifiedBy>
  <cp:revision>23</cp:revision>
  <dcterms:created xsi:type="dcterms:W3CDTF">2022-08-02T10:02:39Z</dcterms:created>
  <dcterms:modified xsi:type="dcterms:W3CDTF">2022-08-02T15:34:44Z</dcterms:modified>
</cp:coreProperties>
</file>