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803" r:id="rId2"/>
    <p:sldMasterId id="2147483839" r:id="rId3"/>
    <p:sldMasterId id="2147483902" r:id="rId4"/>
  </p:sldMasterIdLst>
  <p:notesMasterIdLst>
    <p:notesMasterId r:id="rId40"/>
  </p:notesMasterIdLst>
  <p:sldIdLst>
    <p:sldId id="257" r:id="rId5"/>
    <p:sldId id="271" r:id="rId6"/>
    <p:sldId id="277" r:id="rId7"/>
    <p:sldId id="279" r:id="rId8"/>
    <p:sldId id="2007577999" r:id="rId9"/>
    <p:sldId id="2007578000" r:id="rId10"/>
    <p:sldId id="2007577985" r:id="rId11"/>
    <p:sldId id="268" r:id="rId12"/>
    <p:sldId id="258" r:id="rId13"/>
    <p:sldId id="2007577967" r:id="rId14"/>
    <p:sldId id="2007578008" r:id="rId15"/>
    <p:sldId id="2007577952" r:id="rId16"/>
    <p:sldId id="2007577969" r:id="rId17"/>
    <p:sldId id="2007577988" r:id="rId18"/>
    <p:sldId id="2007577989" r:id="rId19"/>
    <p:sldId id="2007577990" r:id="rId20"/>
    <p:sldId id="2007577991" r:id="rId21"/>
    <p:sldId id="2007577992" r:id="rId22"/>
    <p:sldId id="2007578005" r:id="rId23"/>
    <p:sldId id="2007578007" r:id="rId24"/>
    <p:sldId id="2007578004" r:id="rId25"/>
    <p:sldId id="2007578003" r:id="rId26"/>
    <p:sldId id="2007577971" r:id="rId27"/>
    <p:sldId id="2007577944" r:id="rId28"/>
    <p:sldId id="2007577983" r:id="rId29"/>
    <p:sldId id="2007577974" r:id="rId30"/>
    <p:sldId id="2007578006" r:id="rId31"/>
    <p:sldId id="2007577994" r:id="rId32"/>
    <p:sldId id="2007578001" r:id="rId33"/>
    <p:sldId id="256" r:id="rId34"/>
    <p:sldId id="2007577945" r:id="rId35"/>
    <p:sldId id="2007577981" r:id="rId36"/>
    <p:sldId id="2007578002" r:id="rId37"/>
    <p:sldId id="2007577862" r:id="rId38"/>
    <p:sldId id="2007577961" r:id="rId39"/>
  </p:sldIdLst>
  <p:sldSz cx="18288000" cy="10287000"/>
  <p:notesSz cx="6858000" cy="9144000"/>
  <p:embeddedFontLst>
    <p:embeddedFont>
      <p:font typeface="等线 Light" panose="02010600030101010101" pitchFamily="2" charset="-122"/>
      <p:regular r:id="rId41"/>
    </p:embeddedFont>
    <p:embeddedFont>
      <p:font typeface="Oswald" panose="00000500000000000000" pitchFamily="2" charset="0"/>
      <p:regular r:id="rId42"/>
      <p:bold r:id="rId43"/>
    </p:embeddedFont>
    <p:embeddedFont>
      <p:font typeface="Scripter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FF"/>
    <a:srgbClr val="FFC662"/>
    <a:srgbClr val="FEF9F4"/>
    <a:srgbClr val="FFFDFB"/>
    <a:srgbClr val="CC00FF"/>
    <a:srgbClr val="9900CC"/>
    <a:srgbClr val="EFFFF7"/>
    <a:srgbClr val="FFCC99"/>
    <a:srgbClr val="443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610" autoAdjust="0"/>
  </p:normalViewPr>
  <p:slideViewPr>
    <p:cSldViewPr>
      <p:cViewPr varScale="1">
        <p:scale>
          <a:sx n="40" d="100"/>
          <a:sy n="40" d="100"/>
        </p:scale>
        <p:origin x="9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4C64-14DD-43AF-B8F7-748375C5527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DB69C-6992-45B5-8302-6CA0230C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B69C-6992-45B5-8302-6CA0230CB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B69C-6992-45B5-8302-6CA0230CBA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B69C-6992-45B5-8302-6CA0230CBA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0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5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63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3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3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0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1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14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4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EC54-439E-AF38-4DD4-4DE997B21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F5982-0B03-5FBC-4A01-F884FCA7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E893-0A20-F624-ABA9-FF6A5B58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76C9-3EDF-477C-DC06-E9C10B86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A331-9D81-0E09-1B3B-D89E066A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7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0992-1862-5ECE-3CFC-0C90149D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624F7-DA39-6803-B0C5-50822E9B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BE626-0C67-F116-4902-A15A72E2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73C86-BF67-EA07-DA19-29310D74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9673-E8AE-9FAF-9418-68BA85D6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4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A8FF-B7A7-FAA9-4F4E-BB661043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977E5-D64C-D746-9EB5-F87652F55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D8CCF-B6E3-846F-F936-F572D2AB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E6616-15ED-924F-DA46-92FD9CDA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F935-2A54-5C57-4D89-DBBC9746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9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74C7-4BF7-20EB-4658-6562D640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954F0-6212-73B2-E5BD-DD8B0998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EE8AF-0D8E-84AF-6FDF-57AF5E5F0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818A3-F5F1-16A1-C1A9-41803050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D533B-BBD5-7F19-C4E1-37179936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DE582-0957-D113-37F6-FBD4A00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60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61D3-4AFD-4E69-216A-94458C52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5E51-16E6-D6E3-3668-2A67E375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82F9E-0F88-8CC5-F66A-CA17C49F6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82E89-E903-C56C-41BB-F8A885261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A1DA1-D019-A817-3D68-C8621584A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FE536-8478-192D-52D3-4DF4F168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1140-494C-BAFB-9131-3E4491E2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12E86-3FFB-8302-6802-E51B80E5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3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B13C-5873-075E-66C6-3851D5B7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360A8-32BC-3660-4041-C4207EF1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0758C-3E1D-E0B8-C94D-E219E295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F888D-0447-9E1B-62B3-60ABC571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9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44567-07B7-2D06-CA65-89BF4F09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6B0F1-B5EC-7B35-98D8-0F37AE62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4CE79-39E5-A76C-CCEF-F0BDC830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9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3A8E-6FB4-93AD-E380-0B40AA35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4639E-8A22-350B-E1E9-4526FA5C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1C1C5-2D2B-5122-9C0C-617F0B4BD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D7BD-5085-7FA4-7D98-E4B346E5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6A4FC-9CA9-8403-45D1-8AE350FD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9B402-EAB3-E82E-A144-E2D66882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26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CF80-B973-40D4-BEDE-AC896F59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03985-5B4E-BF5B-EBA6-AF8745454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EC9C4-85C5-1EB2-6756-14519BD54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28CD-F9C0-AC08-88AE-545042B8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5515-C369-825C-E286-87CAC556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FD91F-578B-817D-0697-DADDD57C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9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641C-2A8A-1A21-2BA2-18CA621D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3C289-1C41-77B8-F2C3-F88F4B24F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3F610-2AC6-F8D8-341D-B5090397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BEF3-2B45-06E8-5B47-A1FA527E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7339-37F0-129D-3AAE-C975668C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3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20C0D-0FB4-3425-66D5-CDFA3D327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3B0F2-BD5A-3E27-25EE-E2D03EF95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78963-560B-B382-881D-346BA612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508A9-026D-A365-6689-FBC02F97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3F0D-38C4-4F19-293A-9F91A1F6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52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4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5E9EFF"/>
            </a:gs>
            <a:gs pos="41000">
              <a:srgbClr val="85C2FF"/>
            </a:gs>
            <a:gs pos="91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buClrTx/>
              <a:buFontTx/>
              <a:buNone/>
            </a:pPr>
            <a:fld id="{723A3EFB-E5A4-4F85-84D0-3F54949E58B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</a:pPr>
              <a:t>2024/2/28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buClrTx/>
              <a:buFontTx/>
              <a:buNone/>
            </a:pPr>
            <a:fld id="{7D41E1E3-0430-46C2-B0D3-2490A70B129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6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91D79-23ED-4B60-2E0C-CEF193F6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5B5BA-3C6F-A484-0A01-0CB8AFB5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79702-7C04-DDAA-F593-3B8A982DD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2AE71-5AC2-78A2-918A-40B455E56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73E1-BEB9-7C7A-A315-9CD737CDD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16.sv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16.sv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svg"/><Relationship Id="rId12" Type="http://schemas.openxmlformats.org/officeDocument/2006/relationships/image" Target="../media/image7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36.svg"/><Relationship Id="rId10" Type="http://schemas.openxmlformats.org/officeDocument/2006/relationships/image" Target="../media/image74.png"/><Relationship Id="rId4" Type="http://schemas.openxmlformats.org/officeDocument/2006/relationships/image" Target="../media/image35.png"/><Relationship Id="rId9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svg"/><Relationship Id="rId12" Type="http://schemas.openxmlformats.org/officeDocument/2006/relationships/image" Target="../media/image76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36.svg"/><Relationship Id="rId10" Type="http://schemas.openxmlformats.org/officeDocument/2006/relationships/image" Target="../media/image74.png"/><Relationship Id="rId4" Type="http://schemas.openxmlformats.org/officeDocument/2006/relationships/image" Target="../media/image35.png"/><Relationship Id="rId9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20.svg"/><Relationship Id="rId2" Type="http://schemas.openxmlformats.org/officeDocument/2006/relationships/audio" Target="../media/media1.wma"/><Relationship Id="rId16" Type="http://schemas.openxmlformats.org/officeDocument/2006/relationships/slide" Target="slide4.xml"/><Relationship Id="rId20" Type="http://schemas.openxmlformats.org/officeDocument/2006/relationships/slide" Target="slide6.xml"/><Relationship Id="rId29" Type="http://schemas.openxmlformats.org/officeDocument/2006/relationships/image" Target="../media/image24.svg"/><Relationship Id="rId1" Type="http://schemas.microsoft.com/office/2007/relationships/media" Target="../media/media1.wma"/><Relationship Id="rId6" Type="http://schemas.openxmlformats.org/officeDocument/2006/relationships/image" Target="../media/image6.svg"/><Relationship Id="rId11" Type="http://schemas.openxmlformats.org/officeDocument/2006/relationships/slide" Target="slide7.xml"/><Relationship Id="rId24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6.sv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5.xml"/><Relationship Id="rId27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gif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0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10" Type="http://schemas.openxmlformats.org/officeDocument/2006/relationships/image" Target="../media/image76.svg"/><Relationship Id="rId4" Type="http://schemas.openxmlformats.org/officeDocument/2006/relationships/image" Target="../media/image15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6.svg"/><Relationship Id="rId12" Type="http://schemas.openxmlformats.org/officeDocument/2006/relationships/image" Target="../media/image7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36.svg"/><Relationship Id="rId10" Type="http://schemas.openxmlformats.org/officeDocument/2006/relationships/image" Target="../media/image74.png"/><Relationship Id="rId4" Type="http://schemas.openxmlformats.org/officeDocument/2006/relationships/image" Target="../media/image35.png"/><Relationship Id="rId9" Type="http://schemas.openxmlformats.org/officeDocument/2006/relationships/image" Target="../media/image6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12" Type="http://schemas.openxmlformats.org/officeDocument/2006/relationships/image" Target="../media/image9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11" Type="http://schemas.openxmlformats.org/officeDocument/2006/relationships/image" Target="../media/image98.svg"/><Relationship Id="rId5" Type="http://schemas.openxmlformats.org/officeDocument/2006/relationships/image" Target="../media/image16.svg"/><Relationship Id="rId10" Type="http://schemas.openxmlformats.org/officeDocument/2006/relationships/image" Target="../media/image97.png"/><Relationship Id="rId4" Type="http://schemas.openxmlformats.org/officeDocument/2006/relationships/image" Target="../media/image15.png"/><Relationship Id="rId9" Type="http://schemas.openxmlformats.org/officeDocument/2006/relationships/image" Target="../media/image96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1.svg"/><Relationship Id="rId7" Type="http://schemas.openxmlformats.org/officeDocument/2006/relationships/image" Target="../media/image16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6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10" Type="http://schemas.openxmlformats.org/officeDocument/2006/relationships/image" Target="../media/image74.png"/><Relationship Id="rId4" Type="http://schemas.openxmlformats.org/officeDocument/2006/relationships/image" Target="../media/image15.png"/><Relationship Id="rId9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18" Type="http://schemas.openxmlformats.org/officeDocument/2006/relationships/image" Target="../media/image55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17" Type="http://schemas.openxmlformats.org/officeDocument/2006/relationships/image" Target="../media/image1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6.svg"/><Relationship Id="rId10" Type="http://schemas.openxmlformats.org/officeDocument/2006/relationships/image" Target="../media/image112.png"/><Relationship Id="rId19" Type="http://schemas.openxmlformats.org/officeDocument/2006/relationships/image" Target="../media/image118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6.svg"/><Relationship Id="rId7" Type="http://schemas.openxmlformats.org/officeDocument/2006/relationships/image" Target="../media/image6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10" Type="http://schemas.openxmlformats.org/officeDocument/2006/relationships/image" Target="../media/image76.svg"/><Relationship Id="rId4" Type="http://schemas.openxmlformats.org/officeDocument/2006/relationships/image" Target="../media/image15.pn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0.gif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sv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svg"/><Relationship Id="rId5" Type="http://schemas.openxmlformats.org/officeDocument/2006/relationships/image" Target="../media/image12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slide" Target="slide2.xml"/><Relationship Id="rId10" Type="http://schemas.openxmlformats.org/officeDocument/2006/relationships/image" Target="../media/image32.sv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svg"/><Relationship Id="rId3" Type="http://schemas.openxmlformats.org/officeDocument/2006/relationships/image" Target="../media/image3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5" Type="http://schemas.openxmlformats.org/officeDocument/2006/relationships/image" Target="../media/image22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3481" y="2570142"/>
            <a:ext cx="17004318" cy="6428646"/>
          </a:xfrm>
          <a:prstGeom prst="roundRect">
            <a:avLst/>
          </a:prstGeom>
          <a:solidFill>
            <a:srgbClr val="FFC6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2" name="图片 3" descr="花4">
            <a:extLst>
              <a:ext uri="{FF2B5EF4-FFF2-40B4-BE49-F238E27FC236}">
                <a16:creationId xmlns:a16="http://schemas.microsoft.com/office/drawing/2014/main" id="{6C0C1145-9ADC-9145-96B0-B47247CA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087599" y="-1"/>
            <a:ext cx="3064118" cy="1174502"/>
          </a:xfrm>
          <a:prstGeom prst="rect">
            <a:avLst/>
          </a:prstGeom>
        </p:spPr>
      </p:pic>
      <p:pic>
        <p:nvPicPr>
          <p:cNvPr id="3" name="图片 4" descr="花5">
            <a:extLst>
              <a:ext uri="{FF2B5EF4-FFF2-40B4-BE49-F238E27FC236}">
                <a16:creationId xmlns:a16="http://schemas.microsoft.com/office/drawing/2014/main" id="{7C277A80-9F51-1C4B-958A-340CE217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45794"/>
            <a:ext cx="6667020" cy="1841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F62E9-4518-DE4B-87B4-78306DB352AE}"/>
              </a:ext>
            </a:extLst>
          </p:cNvPr>
          <p:cNvSpPr txBox="1"/>
          <p:nvPr/>
        </p:nvSpPr>
        <p:spPr>
          <a:xfrm>
            <a:off x="899326" y="3189089"/>
            <a:ext cx="16762536" cy="1846476"/>
          </a:xfrm>
          <a:prstGeom prst="rect">
            <a:avLst/>
          </a:prstGeom>
          <a:noFill/>
        </p:spPr>
        <p:txBody>
          <a:bodyPr wrap="square" lIns="182696" tIns="91349" rIns="182696" bIns="91349" rtlCol="0">
            <a:spAutoFit/>
          </a:bodyPr>
          <a:lstStyle/>
          <a:p>
            <a:pPr algn="ctr" defTabSz="1826685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 LIỆT CHÀO MỪNG CÁC THẦY CÔ </a:t>
            </a:r>
          </a:p>
          <a:p>
            <a:pPr algn="ctr" defTabSz="1826685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MÔN GDCD - LỚP 7A2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A1E48-0682-E84E-80D4-9B2C8A1A8F6E}"/>
              </a:ext>
            </a:extLst>
          </p:cNvPr>
          <p:cNvSpPr txBox="1"/>
          <p:nvPr/>
        </p:nvSpPr>
        <p:spPr>
          <a:xfrm>
            <a:off x="1040953" y="679289"/>
            <a:ext cx="16872581" cy="1415845"/>
          </a:xfrm>
          <a:prstGeom prst="rect">
            <a:avLst/>
          </a:prstGeom>
          <a:solidFill>
            <a:srgbClr val="FFC718"/>
          </a:solidFill>
          <a:ln w="38100">
            <a:solidFill>
              <a:srgbClr val="2164B5"/>
            </a:solidFill>
          </a:ln>
        </p:spPr>
        <p:txBody>
          <a:bodyPr wrap="square" lIns="182696" tIns="91349" rIns="182696" bIns="91349" rtlCol="0">
            <a:spAutoFit/>
          </a:bodyPr>
          <a:lstStyle/>
          <a:p>
            <a:pPr algn="ctr" defTabSz="1826685">
              <a:defRPr/>
            </a:pPr>
            <a:r>
              <a:rPr lang="vi-VN" sz="4001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</a:t>
            </a:r>
            <a:r>
              <a:rPr lang="en-US" sz="4001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1826685">
              <a:defRPr/>
            </a:pPr>
            <a:r>
              <a:rPr lang="en-US" sz="4001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VIỆT HƯNG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3" y="204217"/>
            <a:ext cx="2365925" cy="2365925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398DE-004A-42A2-8C61-8AE1D857D4B7}"/>
              </a:ext>
            </a:extLst>
          </p:cNvPr>
          <p:cNvSpPr txBox="1"/>
          <p:nvPr/>
        </p:nvSpPr>
        <p:spPr>
          <a:xfrm>
            <a:off x="593481" y="5272202"/>
            <a:ext cx="17226583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9: PHÒNG CHỐNG TỆ NẠN XÃ HỘI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21E49-E7CF-402E-A702-B033F2303E32}"/>
              </a:ext>
            </a:extLst>
          </p:cNvPr>
          <p:cNvSpPr txBox="1"/>
          <p:nvPr/>
        </p:nvSpPr>
        <p:spPr>
          <a:xfrm>
            <a:off x="7696200" y="7320484"/>
            <a:ext cx="9576452" cy="11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66B21-F38D-473E-A36A-92F29F9B0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25946" y="-190500"/>
            <a:ext cx="5219700" cy="463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40828-19A4-4EB0-919E-8AD5B36B8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-4683519"/>
            <a:ext cx="5219700" cy="4634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BA484-23E4-4097-8A10-8881C4EBFF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5449" y="217177"/>
            <a:ext cx="5219700" cy="463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1E35F3-9792-4F9E-A652-F1562C461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924800" y="9445024"/>
            <a:ext cx="7209572" cy="39549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B0877B-C198-4518-A27F-0FE2443398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1400" y="9398915"/>
            <a:ext cx="8902016" cy="38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7A72D-DCEE-B332-2A9B-FF8117CF9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8D2C8E39-F0A9-4BFA-B80F-E5274BCB2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09782A8-1177-6DE4-E463-DA27FD30D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9C0F411-3283-0D19-F359-9A1AF345E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E9581-321A-3C2A-AE1E-DA00EB7C1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638" y="561001"/>
            <a:ext cx="5219700" cy="463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1DF66-C4AF-F167-D7F1-0D68855E3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6019" y="634515"/>
            <a:ext cx="5219700" cy="4634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70274-B078-3A4B-FC11-5D16251AE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51731" y="606309"/>
            <a:ext cx="5219700" cy="463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6C3F60-3F89-EFAD-AD48-C4AA270D5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096" y="5753099"/>
            <a:ext cx="7209572" cy="39549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B139EA-F35A-EB89-8804-5CB417FA5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6161" y="5753099"/>
            <a:ext cx="8902016" cy="38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5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1C4011-1624-4A97-9B1D-A87EE13CECC5}"/>
              </a:ext>
            </a:extLst>
          </p:cNvPr>
          <p:cNvGrpSpPr/>
          <p:nvPr/>
        </p:nvGrpSpPr>
        <p:grpSpPr>
          <a:xfrm>
            <a:off x="762000" y="1593962"/>
            <a:ext cx="6324600" cy="6900549"/>
            <a:chOff x="849062" y="2765272"/>
            <a:chExt cx="6324600" cy="690054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0328A41-6689-417A-B3E3-A0817016B57B}"/>
                </a:ext>
              </a:extLst>
            </p:cNvPr>
            <p:cNvSpPr/>
            <p:nvPr/>
          </p:nvSpPr>
          <p:spPr>
            <a:xfrm>
              <a:off x="849062" y="2765272"/>
              <a:ext cx="6324600" cy="6900549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9FF05F-58ED-481B-872E-D9B869BBCEF9}"/>
                </a:ext>
              </a:extLst>
            </p:cNvPr>
            <p:cNvGrpSpPr/>
            <p:nvPr/>
          </p:nvGrpSpPr>
          <p:grpSpPr>
            <a:xfrm>
              <a:off x="951695" y="2908964"/>
              <a:ext cx="5944100" cy="1439688"/>
              <a:chOff x="1265556" y="3106042"/>
              <a:chExt cx="5944100" cy="1439688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8B62352-FBFC-49E0-B451-56C328E46C4F}"/>
                  </a:ext>
                </a:extLst>
              </p:cNvPr>
              <p:cNvSpPr/>
              <p:nvPr/>
            </p:nvSpPr>
            <p:spPr>
              <a:xfrm>
                <a:off x="1324236" y="3106042"/>
                <a:ext cx="5826740" cy="1439688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</p:spPr>
            <p:txBody>
              <a:bodyPr/>
              <a:lstStyle/>
              <a:p>
                <a:pPr marL="0" marR="0" lvl="0" indent="0" algn="l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0FFAD5-9938-441E-B030-C2F55A5642F9}"/>
                  </a:ext>
                </a:extLst>
              </p:cNvPr>
              <p:cNvSpPr txBox="1"/>
              <p:nvPr/>
            </p:nvSpPr>
            <p:spPr>
              <a:xfrm>
                <a:off x="1265556" y="3508406"/>
                <a:ext cx="59441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</a:t>
                </a:r>
                <a:r>
                  <a:rPr lang="en-US" sz="42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ẢO LUẬN CẶP ĐÔI</a:t>
                </a:r>
                <a:endParaRPr kumimoji="0" lang="vi-VN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923644AC-7FD8-4A31-9D8D-7C6575C474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13737" y="4002992"/>
            <a:ext cx="5944100" cy="4276854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A32FD116-A841-4B6D-A58C-7F79AA1C6425}"/>
              </a:ext>
            </a:extLst>
          </p:cNvPr>
          <p:cNvSpPr/>
          <p:nvPr/>
        </p:nvSpPr>
        <p:spPr>
          <a:xfrm>
            <a:off x="7718984" y="1857124"/>
            <a:ext cx="9841652" cy="6572751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5CB7A43-0A90-4772-A4FB-103DE17BD25C}"/>
              </a:ext>
            </a:extLst>
          </p:cNvPr>
          <p:cNvSpPr txBox="1"/>
          <p:nvPr/>
        </p:nvSpPr>
        <p:spPr>
          <a:xfrm>
            <a:off x="7996853" y="2827923"/>
            <a:ext cx="9285913" cy="4836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718A7B-C8FA-4973-847A-28679E56E5B4}"/>
              </a:ext>
            </a:extLst>
          </p:cNvPr>
          <p:cNvGrpSpPr/>
          <p:nvPr/>
        </p:nvGrpSpPr>
        <p:grpSpPr>
          <a:xfrm>
            <a:off x="8937497" y="1404613"/>
            <a:ext cx="6990851" cy="1067867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99C92D33-3EE0-4B5F-B8C6-265E8D39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ED5462-BAF5-41D9-BCC7-2D94E619B6B0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</a:t>
              </a:r>
            </a:p>
          </p:txBody>
        </p:sp>
      </p:grpSp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0795F006-95C9-32A1-E3CF-C602668D2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38400" y="8568874"/>
            <a:ext cx="3149601" cy="17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234921D-CA25-478F-A141-D2D960060E17}"/>
              </a:ext>
            </a:extLst>
          </p:cNvPr>
          <p:cNvGraphicFramePr>
            <a:graphicFrameLocks noGrp="1"/>
          </p:cNvGraphicFramePr>
          <p:nvPr/>
        </p:nvGraphicFramePr>
        <p:xfrm>
          <a:off x="0" y="34383"/>
          <a:ext cx="18288000" cy="101964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775162120"/>
                    </a:ext>
                  </a:extLst>
                </a:gridCol>
                <a:gridCol w="9601200">
                  <a:extLst>
                    <a:ext uri="{9D8B030D-6E8A-4147-A177-3AD203B41FA5}">
                      <a16:colId xmlns:a16="http://schemas.microsoft.com/office/drawing/2014/main" val="1421261920"/>
                    </a:ext>
                  </a:extLst>
                </a:gridCol>
              </a:tblGrid>
              <a:tr h="11439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……………………………..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72868"/>
                  </a:ext>
                </a:extLst>
              </a:tr>
              <a:tr h="1143929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67413"/>
                  </a:ext>
                </a:extLst>
              </a:tr>
              <a:tr h="1143929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indent="-514350">
                        <a:buAutoNum type="arabicPeriod"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indent="-514350">
                        <a:buAutoNum type="arabicPeriod"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14350" indent="-514350">
                        <a:buAutoNum type="arabicPeriod"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804708"/>
                  </a:ext>
                </a:extLst>
              </a:tr>
              <a:tr h="1143929">
                <a:tc gridSpan="2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79136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C13F89E-D260-4C1A-8A64-DF9B2F36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89760"/>
            <a:ext cx="3340362" cy="2963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0CF44-BFCB-44BF-A0D7-EFC6A22F4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186854"/>
            <a:ext cx="3340362" cy="2966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D28F4-5819-4924-B28F-5BA91DF17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38580"/>
            <a:ext cx="3340362" cy="2771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361297-F733-4C80-9D0B-C93DDDDDC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882" y="4555303"/>
            <a:ext cx="4693734" cy="2574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56DEA5-20BC-40FE-801C-A60339D55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7352047"/>
            <a:ext cx="5867072" cy="2509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65B10-C461-4666-A21D-ACB488C1D6D3}"/>
              </a:ext>
            </a:extLst>
          </p:cNvPr>
          <p:cNvSpPr txBox="1"/>
          <p:nvPr/>
        </p:nvSpPr>
        <p:spPr>
          <a:xfrm>
            <a:off x="3953679" y="1560401"/>
            <a:ext cx="4366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C7BA65-6B99-4DCA-A0A5-50A7AEA0559A}"/>
              </a:ext>
            </a:extLst>
          </p:cNvPr>
          <p:cNvSpPr txBox="1"/>
          <p:nvPr/>
        </p:nvSpPr>
        <p:spPr>
          <a:xfrm>
            <a:off x="13387967" y="1560402"/>
            <a:ext cx="4366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6E0E5-31F4-4E0C-8B57-5B39FB9CC004}"/>
              </a:ext>
            </a:extLst>
          </p:cNvPr>
          <p:cNvSpPr txBox="1"/>
          <p:nvPr/>
        </p:nvSpPr>
        <p:spPr>
          <a:xfrm>
            <a:off x="3972264" y="4555303"/>
            <a:ext cx="4366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92EB7D-6D0E-4047-BEF9-B6F47C6E5AF0}"/>
              </a:ext>
            </a:extLst>
          </p:cNvPr>
          <p:cNvSpPr txBox="1"/>
          <p:nvPr/>
        </p:nvSpPr>
        <p:spPr>
          <a:xfrm>
            <a:off x="13790806" y="4626474"/>
            <a:ext cx="4366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17098F-3F09-4706-BB17-6CD48E9AB32F}"/>
              </a:ext>
            </a:extLst>
          </p:cNvPr>
          <p:cNvSpPr txBox="1"/>
          <p:nvPr/>
        </p:nvSpPr>
        <p:spPr>
          <a:xfrm>
            <a:off x="9424173" y="7651859"/>
            <a:ext cx="4366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9923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A06570-E043-8B99-8FAD-99401B5C0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638300"/>
            <a:ext cx="9774384" cy="7092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CCFA8-7A61-5F0D-5848-72DECE461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06" y="1714500"/>
            <a:ext cx="101519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57EE1D-C0E9-17C5-5E7B-EAB5DC942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26" y="539198"/>
            <a:ext cx="10243983" cy="9064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6C48C-C616-59CF-F0EC-C77BA810F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97" y="683041"/>
            <a:ext cx="9847779" cy="8915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4BF823-A031-8308-BD9A-528BD4977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252" y="419100"/>
            <a:ext cx="10080433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3257D-5CC7-9345-FCDE-83897BAE98F2}"/>
              </a:ext>
            </a:extLst>
          </p:cNvPr>
          <p:cNvSpPr txBox="1"/>
          <p:nvPr/>
        </p:nvSpPr>
        <p:spPr>
          <a:xfrm>
            <a:off x="10663294" y="875486"/>
            <a:ext cx="6486061" cy="823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5260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00"/>
                            </p:stCondLst>
                            <p:childTnLst>
                              <p:par>
                                <p:cTn id="21" presetID="2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05D1F-DC22-99AF-6C2F-C50466B8B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412" y="955377"/>
            <a:ext cx="9252240" cy="8376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49D54-1223-0F7C-5C17-21E9D4307499}"/>
              </a:ext>
            </a:extLst>
          </p:cNvPr>
          <p:cNvSpPr txBox="1"/>
          <p:nvPr/>
        </p:nvSpPr>
        <p:spPr>
          <a:xfrm>
            <a:off x="9982200" y="1234552"/>
            <a:ext cx="8050465" cy="823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26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4F67-A1C2-EC5B-DDCF-CCF487C8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DF992-7EE3-6AC4-B650-C6C72C232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11" y="342900"/>
            <a:ext cx="10232431" cy="9054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EADFF-1851-1152-2EC7-F657A166670B}"/>
              </a:ext>
            </a:extLst>
          </p:cNvPr>
          <p:cNvSpPr txBox="1"/>
          <p:nvPr/>
        </p:nvSpPr>
        <p:spPr>
          <a:xfrm>
            <a:off x="10296863" y="3009900"/>
            <a:ext cx="7991137" cy="54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đóng góp ý kiến vào hòm thư tố cáo tội phạm.</a:t>
            </a:r>
          </a:p>
          <a:p>
            <a:pPr>
              <a:lnSpc>
                <a:spcPct val="150000"/>
              </a:lnSpc>
            </a:pPr>
            <a:endParaRPr lang="vi-VN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54EF-50A1-4904-A6EA-87029517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34DD5-A908-3DFF-3048-686ACF72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20" y="1376103"/>
            <a:ext cx="11098466" cy="6492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F0704-50D8-3E6D-8A50-BE88559C7D2F}"/>
              </a:ext>
            </a:extLst>
          </p:cNvPr>
          <p:cNvSpPr txBox="1"/>
          <p:nvPr/>
        </p:nvSpPr>
        <p:spPr>
          <a:xfrm>
            <a:off x="11639782" y="2552700"/>
            <a:ext cx="6648218" cy="54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4E93-D750-1E43-8A24-A2565FAB4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522F5-8D76-C1C9-136D-D007C12CCACF}"/>
              </a:ext>
            </a:extLst>
          </p:cNvPr>
          <p:cNvSpPr txBox="1"/>
          <p:nvPr/>
        </p:nvSpPr>
        <p:spPr>
          <a:xfrm>
            <a:off x="11506200" y="1708223"/>
            <a:ext cx="6400800" cy="684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4B9D6-EF52-2465-07B1-2D521155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" y="1708223"/>
            <a:ext cx="11494851" cy="69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8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C145-21B3-D264-0D7D-BA2631EAA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6751002B-7A14-CE8F-60BB-B4F2BBE96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68E5C24-6599-6091-8A43-A86649FDBA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D3E4BE5-9CAE-8D66-0119-66C1ED695F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D5870D19-8DB8-8CD3-C807-3B2D944EA8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13737" y="4457700"/>
            <a:ext cx="5944100" cy="4276854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F0CF882C-D8AF-181A-CCEE-C8E8C62F5CFF}"/>
              </a:ext>
            </a:extLst>
          </p:cNvPr>
          <p:cNvSpPr/>
          <p:nvPr/>
        </p:nvSpPr>
        <p:spPr>
          <a:xfrm>
            <a:off x="7718984" y="1857124"/>
            <a:ext cx="9841652" cy="6572751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E2A9EFE-3705-A81B-084D-F0D1921DD569}"/>
              </a:ext>
            </a:extLst>
          </p:cNvPr>
          <p:cNvSpPr txBox="1"/>
          <p:nvPr/>
        </p:nvSpPr>
        <p:spPr>
          <a:xfrm>
            <a:off x="7996853" y="2658109"/>
            <a:ext cx="9377410" cy="663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1phút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649225-C590-B2A9-3EE3-D7DA0B016B3F}"/>
              </a:ext>
            </a:extLst>
          </p:cNvPr>
          <p:cNvGrpSpPr/>
          <p:nvPr/>
        </p:nvGrpSpPr>
        <p:grpSpPr>
          <a:xfrm>
            <a:off x="8937497" y="1404613"/>
            <a:ext cx="6990851" cy="1067867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5A95D83C-44C1-554A-9F3E-A929F713F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32B640-116E-5AA4-1B28-0DC2F2C1393E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ĐẾM NGƯỢC 1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AB026586-001D-4BE0-898F-3BB560E26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1440" y="558973"/>
            <a:ext cx="5334000" cy="25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uyên truyền phòng chống tệ nạn ma túy">
            <a:extLst>
              <a:ext uri="{FF2B5EF4-FFF2-40B4-BE49-F238E27FC236}">
                <a16:creationId xmlns:a16="http://schemas.microsoft.com/office/drawing/2014/main" id="{F87712B1-A2DF-7B8C-70EC-FF3F28CD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06" y="2283181"/>
            <a:ext cx="7959158" cy="710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/>
          <p:cNvSpPr/>
          <p:nvPr/>
        </p:nvSpPr>
        <p:spPr>
          <a:xfrm>
            <a:off x="14234702" y="2283181"/>
            <a:ext cx="3107084" cy="1909444"/>
          </a:xfrm>
          <a:custGeom>
            <a:avLst/>
            <a:gdLst/>
            <a:ahLst/>
            <a:cxnLst/>
            <a:rect l="l" t="t" r="r" b="b"/>
            <a:pathLst>
              <a:path w="3107084" h="1909444">
                <a:moveTo>
                  <a:pt x="0" y="0"/>
                </a:moveTo>
                <a:lnTo>
                  <a:pt x="3107083" y="0"/>
                </a:lnTo>
                <a:lnTo>
                  <a:pt x="3107083" y="1909444"/>
                </a:lnTo>
                <a:lnTo>
                  <a:pt x="0" y="19094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8205" y="463128"/>
            <a:ext cx="7459522" cy="4394832"/>
          </a:xfrm>
          <a:custGeom>
            <a:avLst/>
            <a:gdLst/>
            <a:ahLst/>
            <a:cxnLst/>
            <a:rect l="l" t="t" r="r" b="b"/>
            <a:pathLst>
              <a:path w="6172917" h="3793538">
                <a:moveTo>
                  <a:pt x="0" y="0"/>
                </a:moveTo>
                <a:lnTo>
                  <a:pt x="6172917" y="0"/>
                </a:lnTo>
                <a:lnTo>
                  <a:pt x="6172917" y="3793538"/>
                </a:lnTo>
                <a:lnTo>
                  <a:pt x="0" y="3793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5366" y="3555287"/>
            <a:ext cx="5477176" cy="6268585"/>
          </a:xfrm>
          <a:custGeom>
            <a:avLst/>
            <a:gdLst/>
            <a:ahLst/>
            <a:cxnLst/>
            <a:rect l="l" t="t" r="r" b="b"/>
            <a:pathLst>
              <a:path w="5477176" h="6268585">
                <a:moveTo>
                  <a:pt x="0" y="0"/>
                </a:moveTo>
                <a:lnTo>
                  <a:pt x="5477176" y="0"/>
                </a:lnTo>
                <a:lnTo>
                  <a:pt x="5477176" y="6268586"/>
                </a:lnTo>
                <a:lnTo>
                  <a:pt x="0" y="62685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A867FCA7-5A04-5884-8815-8F5562EABB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701" y="8936456"/>
            <a:ext cx="1771232" cy="1497330"/>
          </a:xfrm>
          <a:prstGeom prst="rect">
            <a:avLst/>
          </a:prstGeom>
        </p:spPr>
      </p:pic>
      <p:pic>
        <p:nvPicPr>
          <p:cNvPr id="15" name="vuidehoc">
            <a:hlinkClick r:id="" action="ppaction://media"/>
            <a:extLst>
              <a:ext uri="{FF2B5EF4-FFF2-40B4-BE49-F238E27FC236}">
                <a16:creationId xmlns:a16="http://schemas.microsoft.com/office/drawing/2014/main" id="{F947BCE8-8B29-FD2D-6E97-E8569D317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6" name="mau1">
            <a:hlinkClick r:id="rId14" action="ppaction://hlinksldjump"/>
            <a:extLst>
              <a:ext uri="{FF2B5EF4-FFF2-40B4-BE49-F238E27FC236}">
                <a16:creationId xmlns:a16="http://schemas.microsoft.com/office/drawing/2014/main" id="{F345DA8C-11C9-866A-A12A-FE705FF763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85" y="1350197"/>
            <a:ext cx="4510104" cy="4371819"/>
          </a:xfrm>
          <a:prstGeom prst="rect">
            <a:avLst/>
          </a:prstGeom>
        </p:spPr>
      </p:pic>
      <p:pic>
        <p:nvPicPr>
          <p:cNvPr id="18" name="mau2">
            <a:hlinkClick r:id="rId16" action="ppaction://hlinksldjump"/>
            <a:extLst>
              <a:ext uri="{FF2B5EF4-FFF2-40B4-BE49-F238E27FC236}">
                <a16:creationId xmlns:a16="http://schemas.microsoft.com/office/drawing/2014/main" id="{DA369005-FFB5-92AE-ABB5-5D56A9BE72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651" y="1913320"/>
            <a:ext cx="4623167" cy="44875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341AC8-5250-2679-6375-6D7DF10B164A}"/>
              </a:ext>
            </a:extLst>
          </p:cNvPr>
          <p:cNvSpPr txBox="1"/>
          <p:nvPr/>
        </p:nvSpPr>
        <p:spPr>
          <a:xfrm>
            <a:off x="1205400" y="1638300"/>
            <a:ext cx="6685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id="{EECC8A1B-164B-4923-D09A-31B6647546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4129567" y="-1758133"/>
            <a:ext cx="2400300" cy="5916566"/>
          </a:xfrm>
          <a:prstGeom prst="rect">
            <a:avLst/>
          </a:prstGeom>
        </p:spPr>
      </p:pic>
      <p:pic>
        <p:nvPicPr>
          <p:cNvPr id="22" name="mau4">
            <a:hlinkClick r:id="rId20" action="ppaction://hlinksldjump"/>
            <a:extLst>
              <a:ext uri="{FF2B5EF4-FFF2-40B4-BE49-F238E27FC236}">
                <a16:creationId xmlns:a16="http://schemas.microsoft.com/office/drawing/2014/main" id="{A2A63885-2086-FB1A-E0F2-58DE24713C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52" y="5101883"/>
            <a:ext cx="4566699" cy="4718086"/>
          </a:xfrm>
          <a:prstGeom prst="rect">
            <a:avLst/>
          </a:prstGeom>
        </p:spPr>
      </p:pic>
      <p:pic>
        <p:nvPicPr>
          <p:cNvPr id="29" name="Picture 28">
            <a:hlinkClick r:id="rId22" action="ppaction://hlinksldjump"/>
            <a:extLst>
              <a:ext uri="{FF2B5EF4-FFF2-40B4-BE49-F238E27FC236}">
                <a16:creationId xmlns:a16="http://schemas.microsoft.com/office/drawing/2014/main" id="{412C8416-9000-DB0B-F783-91CC2EB4D8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431" y="5746798"/>
            <a:ext cx="4718086" cy="4718086"/>
          </a:xfrm>
          <a:prstGeom prst="rect">
            <a:avLst/>
          </a:prstGeom>
        </p:spPr>
      </p:pic>
      <p:sp>
        <p:nvSpPr>
          <p:cNvPr id="31" name="Freeform 27">
            <a:extLst>
              <a:ext uri="{FF2B5EF4-FFF2-40B4-BE49-F238E27FC236}">
                <a16:creationId xmlns:a16="http://schemas.microsoft.com/office/drawing/2014/main" id="{8343521F-D145-AAB5-6E70-52C09875A20C}"/>
              </a:ext>
            </a:extLst>
          </p:cNvPr>
          <p:cNvSpPr/>
          <p:nvPr/>
        </p:nvSpPr>
        <p:spPr>
          <a:xfrm rot="-156409">
            <a:off x="7134013" y="189007"/>
            <a:ext cx="913422" cy="913422"/>
          </a:xfrm>
          <a:custGeom>
            <a:avLst/>
            <a:gdLst/>
            <a:ahLst/>
            <a:cxnLst/>
            <a:rect l="l" t="t" r="r" b="b"/>
            <a:pathLst>
              <a:path w="913422" h="913422">
                <a:moveTo>
                  <a:pt x="0" y="0"/>
                </a:moveTo>
                <a:lnTo>
                  <a:pt x="913422" y="0"/>
                </a:lnTo>
                <a:lnTo>
                  <a:pt x="913422" y="913422"/>
                </a:lnTo>
                <a:lnTo>
                  <a:pt x="0" y="9134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9F3AE6BC-6A27-7142-3802-FF09205604AD}"/>
              </a:ext>
            </a:extLst>
          </p:cNvPr>
          <p:cNvSpPr/>
          <p:nvPr/>
        </p:nvSpPr>
        <p:spPr>
          <a:xfrm rot="-675889">
            <a:off x="5299913" y="6503685"/>
            <a:ext cx="1168103" cy="1168103"/>
          </a:xfrm>
          <a:custGeom>
            <a:avLst/>
            <a:gdLst/>
            <a:ahLst/>
            <a:cxnLst/>
            <a:rect l="l" t="t" r="r" b="b"/>
            <a:pathLst>
              <a:path w="1168103" h="1168103">
                <a:moveTo>
                  <a:pt x="0" y="0"/>
                </a:moveTo>
                <a:lnTo>
                  <a:pt x="1168103" y="0"/>
                </a:lnTo>
                <a:lnTo>
                  <a:pt x="1168103" y="1168103"/>
                </a:lnTo>
                <a:lnTo>
                  <a:pt x="0" y="11681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A2018120-18F4-B24C-C7A6-C43361D7DB6C}"/>
              </a:ext>
            </a:extLst>
          </p:cNvPr>
          <p:cNvGrpSpPr/>
          <p:nvPr/>
        </p:nvGrpSpPr>
        <p:grpSpPr>
          <a:xfrm rot="1395390">
            <a:off x="507349" y="221146"/>
            <a:ext cx="976916" cy="483963"/>
            <a:chOff x="0" y="0"/>
            <a:chExt cx="660400" cy="327161"/>
          </a:xfrm>
        </p:grpSpPr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84D4F184-7E1B-3FC6-871F-508B9245B72B}"/>
                </a:ext>
              </a:extLst>
            </p:cNvPr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1CAE1"/>
            </a:solidFill>
          </p:spPr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492C8301-44A5-6A12-A395-EE410906FC84}"/>
                </a:ext>
              </a:extLst>
            </p:cNvPr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3">
            <a:extLst>
              <a:ext uri="{FF2B5EF4-FFF2-40B4-BE49-F238E27FC236}">
                <a16:creationId xmlns:a16="http://schemas.microsoft.com/office/drawing/2014/main" id="{E033E08E-BC98-D432-64A2-72B7BA04C2DA}"/>
              </a:ext>
            </a:extLst>
          </p:cNvPr>
          <p:cNvSpPr/>
          <p:nvPr/>
        </p:nvSpPr>
        <p:spPr>
          <a:xfrm rot="-1080145">
            <a:off x="4863918" y="8636410"/>
            <a:ext cx="1504558" cy="752279"/>
          </a:xfrm>
          <a:custGeom>
            <a:avLst/>
            <a:gdLst/>
            <a:ahLst/>
            <a:cxnLst/>
            <a:rect l="l" t="t" r="r" b="b"/>
            <a:pathLst>
              <a:path w="1504558" h="752279">
                <a:moveTo>
                  <a:pt x="0" y="0"/>
                </a:moveTo>
                <a:lnTo>
                  <a:pt x="1504559" y="0"/>
                </a:lnTo>
                <a:lnTo>
                  <a:pt x="1504559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4543" y="6183189"/>
            <a:ext cx="21137085" cy="6683251"/>
            <a:chOff x="0" y="0"/>
            <a:chExt cx="28182780" cy="8911001"/>
          </a:xfrm>
        </p:grpSpPr>
        <p:sp>
          <p:nvSpPr>
            <p:cNvPr id="3" name="Freeform 3"/>
            <p:cNvSpPr/>
            <p:nvPr/>
          </p:nvSpPr>
          <p:spPr>
            <a:xfrm rot="-2282885">
              <a:off x="12479827" y="1912171"/>
              <a:ext cx="7331207" cy="5303107"/>
            </a:xfrm>
            <a:custGeom>
              <a:avLst/>
              <a:gdLst/>
              <a:ahLst/>
              <a:cxnLst/>
              <a:rect l="l" t="t" r="r" b="b"/>
              <a:pathLst>
                <a:path w="7331207" h="5303107">
                  <a:moveTo>
                    <a:pt x="0" y="0"/>
                  </a:moveTo>
                  <a:lnTo>
                    <a:pt x="7331207" y="0"/>
                  </a:lnTo>
                  <a:lnTo>
                    <a:pt x="7331207" y="5303107"/>
                  </a:lnTo>
                  <a:lnTo>
                    <a:pt x="0" y="5303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6600">
              <a:off x="7968394" y="1949566"/>
              <a:ext cx="7840005" cy="4404658"/>
            </a:xfrm>
            <a:custGeom>
              <a:avLst/>
              <a:gdLst/>
              <a:ahLst/>
              <a:cxnLst/>
              <a:rect l="l" t="t" r="r" b="b"/>
              <a:pathLst>
                <a:path w="7840005" h="4404658">
                  <a:moveTo>
                    <a:pt x="0" y="0"/>
                  </a:moveTo>
                  <a:lnTo>
                    <a:pt x="7840006" y="0"/>
                  </a:lnTo>
                  <a:lnTo>
                    <a:pt x="7840006" y="4404657"/>
                  </a:lnTo>
                  <a:lnTo>
                    <a:pt x="0" y="440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0" y="0"/>
                  </a:moveTo>
                  <a:lnTo>
                    <a:pt x="9058755" y="0"/>
                  </a:lnTo>
                  <a:lnTo>
                    <a:pt x="9058755" y="5089373"/>
                  </a:lnTo>
                  <a:lnTo>
                    <a:pt x="0" y="5089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9124025" y="285659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9058755" y="0"/>
                  </a:moveTo>
                  <a:lnTo>
                    <a:pt x="0" y="0"/>
                  </a:lnTo>
                  <a:lnTo>
                    <a:pt x="0" y="5089374"/>
                  </a:lnTo>
                  <a:lnTo>
                    <a:pt x="9058755" y="5089374"/>
                  </a:lnTo>
                  <a:lnTo>
                    <a:pt x="9058755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5530" y="989637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0" y="0"/>
                  </a:moveTo>
                  <a:lnTo>
                    <a:pt x="9058755" y="0"/>
                  </a:lnTo>
                  <a:lnTo>
                    <a:pt x="9058755" y="5089373"/>
                  </a:lnTo>
                  <a:lnTo>
                    <a:pt x="0" y="5089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8932663" y="1265456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9058755" y="0"/>
                  </a:moveTo>
                  <a:lnTo>
                    <a:pt x="0" y="0"/>
                  </a:lnTo>
                  <a:lnTo>
                    <a:pt x="0" y="5089373"/>
                  </a:lnTo>
                  <a:lnTo>
                    <a:pt x="9058755" y="5089373"/>
                  </a:lnTo>
                  <a:lnTo>
                    <a:pt x="90587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318943" y="2345951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0" y="0"/>
                  </a:moveTo>
                  <a:lnTo>
                    <a:pt x="9058755" y="0"/>
                  </a:lnTo>
                  <a:lnTo>
                    <a:pt x="9058755" y="5089373"/>
                  </a:lnTo>
                  <a:lnTo>
                    <a:pt x="0" y="5089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12837550" y="2345951"/>
              <a:ext cx="9058755" cy="5089373"/>
            </a:xfrm>
            <a:custGeom>
              <a:avLst/>
              <a:gdLst/>
              <a:ahLst/>
              <a:cxnLst/>
              <a:rect l="l" t="t" r="r" b="b"/>
              <a:pathLst>
                <a:path w="9058755" h="5089373">
                  <a:moveTo>
                    <a:pt x="0" y="0"/>
                  </a:moveTo>
                  <a:lnTo>
                    <a:pt x="9058755" y="0"/>
                  </a:lnTo>
                  <a:lnTo>
                    <a:pt x="9058755" y="5089373"/>
                  </a:lnTo>
                  <a:lnTo>
                    <a:pt x="0" y="5089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346174" y="1891558"/>
            <a:ext cx="13924421" cy="7098805"/>
            <a:chOff x="0" y="0"/>
            <a:chExt cx="14941342" cy="4012554"/>
          </a:xfrm>
          <a:solidFill>
            <a:schemeClr val="accent4">
              <a:lumMod val="75000"/>
            </a:schemeClr>
          </a:solidFill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148571" cy="4012554"/>
            </a:xfrm>
            <a:prstGeom prst="rect">
              <a:avLst/>
            </a:prstGeom>
            <a:grpFill/>
          </p:spPr>
        </p:sp>
        <p:sp>
          <p:nvSpPr>
            <p:cNvPr id="14" name="AutoShape 14"/>
            <p:cNvSpPr/>
            <p:nvPr/>
          </p:nvSpPr>
          <p:spPr>
            <a:xfrm>
              <a:off x="7792771" y="0"/>
              <a:ext cx="7148571" cy="4012554"/>
            </a:xfrm>
            <a:prstGeom prst="rect">
              <a:avLst/>
            </a:prstGeom>
            <a:grpFill/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462664" flipH="1">
            <a:off x="7669478" y="221697"/>
            <a:ext cx="1743994" cy="168146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-10800000" flipH="1">
            <a:off x="-2685719" y="-2142223"/>
            <a:ext cx="7007166" cy="3936753"/>
          </a:xfrm>
          <a:custGeom>
            <a:avLst/>
            <a:gdLst/>
            <a:ahLst/>
            <a:cxnLst/>
            <a:rect l="l" t="t" r="r" b="b"/>
            <a:pathLst>
              <a:path w="7007166" h="3936753">
                <a:moveTo>
                  <a:pt x="7007166" y="0"/>
                </a:moveTo>
                <a:lnTo>
                  <a:pt x="0" y="0"/>
                </a:lnTo>
                <a:lnTo>
                  <a:pt x="0" y="3936753"/>
                </a:lnTo>
                <a:lnTo>
                  <a:pt x="7007166" y="3936753"/>
                </a:lnTo>
                <a:lnTo>
                  <a:pt x="7007166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13966553" y="-2142223"/>
            <a:ext cx="7007166" cy="3936753"/>
          </a:xfrm>
          <a:custGeom>
            <a:avLst/>
            <a:gdLst/>
            <a:ahLst/>
            <a:cxnLst/>
            <a:rect l="l" t="t" r="r" b="b"/>
            <a:pathLst>
              <a:path w="7007166" h="3936753">
                <a:moveTo>
                  <a:pt x="0" y="0"/>
                </a:moveTo>
                <a:lnTo>
                  <a:pt x="7007166" y="0"/>
                </a:lnTo>
                <a:lnTo>
                  <a:pt x="7007166" y="3936753"/>
                </a:lnTo>
                <a:lnTo>
                  <a:pt x="0" y="393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sp>
          <p:nvSpPr>
            <p:cNvPr id="20" name="Freeform 20"/>
            <p:cNvSpPr/>
            <p:nvPr/>
          </p:nvSpPr>
          <p:spPr>
            <a:xfrm rot="385242">
              <a:off x="58245" y="34028"/>
              <a:ext cx="669116" cy="1079219"/>
            </a:xfrm>
            <a:custGeom>
              <a:avLst/>
              <a:gdLst/>
              <a:ahLst/>
              <a:cxnLst/>
              <a:rect l="l" t="t" r="r" b="b"/>
              <a:pathLst>
                <a:path w="669116" h="1079219">
                  <a:moveTo>
                    <a:pt x="0" y="0"/>
                  </a:moveTo>
                  <a:lnTo>
                    <a:pt x="669116" y="0"/>
                  </a:lnTo>
                  <a:lnTo>
                    <a:pt x="669116" y="1079219"/>
                  </a:lnTo>
                  <a:lnTo>
                    <a:pt x="0" y="107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385242">
              <a:off x="730180" y="615561"/>
              <a:ext cx="461937" cy="745060"/>
            </a:xfrm>
            <a:custGeom>
              <a:avLst/>
              <a:gdLst/>
              <a:ahLst/>
              <a:cxnLst/>
              <a:rect l="l" t="t" r="r" b="b"/>
              <a:pathLst>
                <a:path w="461937" h="745060">
                  <a:moveTo>
                    <a:pt x="0" y="0"/>
                  </a:moveTo>
                  <a:lnTo>
                    <a:pt x="461938" y="0"/>
                  </a:lnTo>
                  <a:lnTo>
                    <a:pt x="461938" y="745061"/>
                  </a:lnTo>
                  <a:lnTo>
                    <a:pt x="0" y="74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825253">
            <a:off x="15288917" y="8511500"/>
            <a:ext cx="747656" cy="710952"/>
          </a:xfrm>
          <a:custGeom>
            <a:avLst/>
            <a:gdLst/>
            <a:ahLst/>
            <a:cxnLst/>
            <a:rect l="l" t="t" r="r" b="b"/>
            <a:pathLst>
              <a:path w="747656" h="710952">
                <a:moveTo>
                  <a:pt x="0" y="0"/>
                </a:moveTo>
                <a:lnTo>
                  <a:pt x="747656" y="0"/>
                </a:lnTo>
                <a:lnTo>
                  <a:pt x="747656" y="710952"/>
                </a:lnTo>
                <a:lnTo>
                  <a:pt x="0" y="710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484039">
            <a:off x="2382075" y="8945663"/>
            <a:ext cx="747656" cy="710952"/>
          </a:xfrm>
          <a:custGeom>
            <a:avLst/>
            <a:gdLst/>
            <a:ahLst/>
            <a:cxnLst/>
            <a:rect l="l" t="t" r="r" b="b"/>
            <a:pathLst>
              <a:path w="747656" h="710952">
                <a:moveTo>
                  <a:pt x="0" y="0"/>
                </a:moveTo>
                <a:lnTo>
                  <a:pt x="747656" y="0"/>
                </a:lnTo>
                <a:lnTo>
                  <a:pt x="747656" y="710952"/>
                </a:lnTo>
                <a:lnTo>
                  <a:pt x="0" y="710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00331">
            <a:off x="12526876" y="8901621"/>
            <a:ext cx="715370" cy="634729"/>
          </a:xfrm>
          <a:custGeom>
            <a:avLst/>
            <a:gdLst/>
            <a:ahLst/>
            <a:cxnLst/>
            <a:rect l="l" t="t" r="r" b="b"/>
            <a:pathLst>
              <a:path w="715370" h="634729">
                <a:moveTo>
                  <a:pt x="0" y="0"/>
                </a:moveTo>
                <a:lnTo>
                  <a:pt x="715371" y="0"/>
                </a:lnTo>
                <a:lnTo>
                  <a:pt x="715371" y="634728"/>
                </a:lnTo>
                <a:lnTo>
                  <a:pt x="0" y="634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54049">
            <a:off x="5163840" y="8687700"/>
            <a:ext cx="715370" cy="634729"/>
          </a:xfrm>
          <a:custGeom>
            <a:avLst/>
            <a:gdLst/>
            <a:ahLst/>
            <a:cxnLst/>
            <a:rect l="l" t="t" r="r" b="b"/>
            <a:pathLst>
              <a:path w="715370" h="634729">
                <a:moveTo>
                  <a:pt x="0" y="0"/>
                </a:moveTo>
                <a:lnTo>
                  <a:pt x="715370" y="0"/>
                </a:lnTo>
                <a:lnTo>
                  <a:pt x="715370" y="634729"/>
                </a:lnTo>
                <a:lnTo>
                  <a:pt x="0" y="6347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00331">
            <a:off x="1199323" y="836145"/>
            <a:ext cx="715370" cy="634729"/>
          </a:xfrm>
          <a:custGeom>
            <a:avLst/>
            <a:gdLst/>
            <a:ahLst/>
            <a:cxnLst/>
            <a:rect l="l" t="t" r="r" b="b"/>
            <a:pathLst>
              <a:path w="715370" h="634729">
                <a:moveTo>
                  <a:pt x="0" y="0"/>
                </a:moveTo>
                <a:lnTo>
                  <a:pt x="715371" y="0"/>
                </a:lnTo>
                <a:lnTo>
                  <a:pt x="715371" y="634728"/>
                </a:lnTo>
                <a:lnTo>
                  <a:pt x="0" y="634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96541">
            <a:off x="16826207" y="7171112"/>
            <a:ext cx="501837" cy="809414"/>
          </a:xfrm>
          <a:custGeom>
            <a:avLst/>
            <a:gdLst/>
            <a:ahLst/>
            <a:cxnLst/>
            <a:rect l="l" t="t" r="r" b="b"/>
            <a:pathLst>
              <a:path w="501837" h="809414">
                <a:moveTo>
                  <a:pt x="0" y="0"/>
                </a:moveTo>
                <a:lnTo>
                  <a:pt x="501837" y="0"/>
                </a:lnTo>
                <a:lnTo>
                  <a:pt x="501837" y="809414"/>
                </a:lnTo>
                <a:lnTo>
                  <a:pt x="0" y="809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478561">
            <a:off x="8807357" y="8941339"/>
            <a:ext cx="501837" cy="809414"/>
          </a:xfrm>
          <a:custGeom>
            <a:avLst/>
            <a:gdLst/>
            <a:ahLst/>
            <a:cxnLst/>
            <a:rect l="l" t="t" r="r" b="b"/>
            <a:pathLst>
              <a:path w="501837" h="809414">
                <a:moveTo>
                  <a:pt x="0" y="0"/>
                </a:moveTo>
                <a:lnTo>
                  <a:pt x="501836" y="0"/>
                </a:lnTo>
                <a:lnTo>
                  <a:pt x="501836" y="809414"/>
                </a:lnTo>
                <a:lnTo>
                  <a:pt x="0" y="809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sp>
          <p:nvSpPr>
            <p:cNvPr id="30" name="Freeform 30"/>
            <p:cNvSpPr/>
            <p:nvPr/>
          </p:nvSpPr>
          <p:spPr>
            <a:xfrm rot="31249">
              <a:off x="4891" y="3019"/>
              <a:ext cx="669116" cy="1079219"/>
            </a:xfrm>
            <a:custGeom>
              <a:avLst/>
              <a:gdLst/>
              <a:ahLst/>
              <a:cxnLst/>
              <a:rect l="l" t="t" r="r" b="b"/>
              <a:pathLst>
                <a:path w="669116" h="1079219">
                  <a:moveTo>
                    <a:pt x="0" y="0"/>
                  </a:moveTo>
                  <a:lnTo>
                    <a:pt x="669116" y="0"/>
                  </a:lnTo>
                  <a:lnTo>
                    <a:pt x="669116" y="1079219"/>
                  </a:lnTo>
                  <a:lnTo>
                    <a:pt x="0" y="107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31249">
              <a:off x="716418" y="523936"/>
              <a:ext cx="461937" cy="745060"/>
            </a:xfrm>
            <a:custGeom>
              <a:avLst/>
              <a:gdLst/>
              <a:ahLst/>
              <a:cxnLst/>
              <a:rect l="l" t="t" r="r" b="b"/>
              <a:pathLst>
                <a:path w="461937" h="745060">
                  <a:moveTo>
                    <a:pt x="0" y="0"/>
                  </a:moveTo>
                  <a:lnTo>
                    <a:pt x="461937" y="0"/>
                  </a:lnTo>
                  <a:lnTo>
                    <a:pt x="461937" y="745060"/>
                  </a:lnTo>
                  <a:lnTo>
                    <a:pt x="0" y="745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132CCC-7022-87A4-6323-7BDE87559A49}"/>
              </a:ext>
            </a:extLst>
          </p:cNvPr>
          <p:cNvSpPr txBox="1"/>
          <p:nvPr/>
        </p:nvSpPr>
        <p:spPr>
          <a:xfrm>
            <a:off x="3845385" y="2326272"/>
            <a:ext cx="462221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424ABC-1D22-3666-6FE5-E1D81EB7BEEF}"/>
              </a:ext>
            </a:extLst>
          </p:cNvPr>
          <p:cNvSpPr txBox="1"/>
          <p:nvPr/>
        </p:nvSpPr>
        <p:spPr>
          <a:xfrm>
            <a:off x="10684529" y="2343973"/>
            <a:ext cx="52814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447C6-6197-5BA1-9793-B90D291733FF}"/>
              </a:ext>
            </a:extLst>
          </p:cNvPr>
          <p:cNvSpPr txBox="1"/>
          <p:nvPr/>
        </p:nvSpPr>
        <p:spPr>
          <a:xfrm>
            <a:off x="2568885" y="3584566"/>
            <a:ext cx="67662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2F3F70-8333-93F7-7690-1B74AB302C3A}"/>
              </a:ext>
            </a:extLst>
          </p:cNvPr>
          <p:cNvSpPr txBox="1"/>
          <p:nvPr/>
        </p:nvSpPr>
        <p:spPr>
          <a:xfrm>
            <a:off x="9971600" y="3693643"/>
            <a:ext cx="5774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bai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1C4011-1624-4A97-9B1D-A87EE13CECC5}"/>
              </a:ext>
            </a:extLst>
          </p:cNvPr>
          <p:cNvGrpSpPr/>
          <p:nvPr/>
        </p:nvGrpSpPr>
        <p:grpSpPr>
          <a:xfrm>
            <a:off x="762000" y="1593962"/>
            <a:ext cx="6324600" cy="6900549"/>
            <a:chOff x="849062" y="2765272"/>
            <a:chExt cx="6324600" cy="690054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0328A41-6689-417A-B3E3-A0817016B57B}"/>
                </a:ext>
              </a:extLst>
            </p:cNvPr>
            <p:cNvSpPr/>
            <p:nvPr/>
          </p:nvSpPr>
          <p:spPr>
            <a:xfrm>
              <a:off x="849062" y="2765272"/>
              <a:ext cx="6324600" cy="6900549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9FF05F-58ED-481B-872E-D9B869BBCEF9}"/>
                </a:ext>
              </a:extLst>
            </p:cNvPr>
            <p:cNvGrpSpPr/>
            <p:nvPr/>
          </p:nvGrpSpPr>
          <p:grpSpPr>
            <a:xfrm>
              <a:off x="951695" y="2908964"/>
              <a:ext cx="5944100" cy="1439688"/>
              <a:chOff x="1265556" y="3106042"/>
              <a:chExt cx="5944100" cy="1439688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8B62352-FBFC-49E0-B451-56C328E46C4F}"/>
                  </a:ext>
                </a:extLst>
              </p:cNvPr>
              <p:cNvSpPr/>
              <p:nvPr/>
            </p:nvSpPr>
            <p:spPr>
              <a:xfrm>
                <a:off x="1324236" y="3106042"/>
                <a:ext cx="5826740" cy="1439688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</p:spPr>
            <p:txBody>
              <a:bodyPr/>
              <a:lstStyle/>
              <a:p>
                <a:pPr marL="0" marR="0" lvl="0" indent="0" algn="l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0FFAD5-9938-441E-B030-C2F55A5642F9}"/>
                  </a:ext>
                </a:extLst>
              </p:cNvPr>
              <p:cNvSpPr txBox="1"/>
              <p:nvPr/>
            </p:nvSpPr>
            <p:spPr>
              <a:xfrm>
                <a:off x="1265556" y="3508406"/>
                <a:ext cx="59441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</a:t>
                </a:r>
                <a:r>
                  <a:rPr lang="en-US" sz="42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ẢO LUẬN NHÓM</a:t>
                </a:r>
                <a:endParaRPr kumimoji="0" lang="vi-VN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923644AC-7FD8-4A31-9D8D-7C6575C474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13737" y="4002992"/>
            <a:ext cx="5944100" cy="4276854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A32FD116-A841-4B6D-A58C-7F79AA1C6425}"/>
              </a:ext>
            </a:extLst>
          </p:cNvPr>
          <p:cNvSpPr/>
          <p:nvPr/>
        </p:nvSpPr>
        <p:spPr>
          <a:xfrm>
            <a:off x="7718984" y="1857124"/>
            <a:ext cx="9841652" cy="6572751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5CB7A43-0A90-4772-A4FB-103DE17BD25C}"/>
              </a:ext>
            </a:extLst>
          </p:cNvPr>
          <p:cNvSpPr txBox="1"/>
          <p:nvPr/>
        </p:nvSpPr>
        <p:spPr>
          <a:xfrm>
            <a:off x="7996853" y="2827923"/>
            <a:ext cx="9285913" cy="4836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718A7B-C8FA-4973-847A-28679E56E5B4}"/>
              </a:ext>
            </a:extLst>
          </p:cNvPr>
          <p:cNvGrpSpPr/>
          <p:nvPr/>
        </p:nvGrpSpPr>
        <p:grpSpPr>
          <a:xfrm>
            <a:off x="8937497" y="1404613"/>
            <a:ext cx="6990851" cy="1067867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99C92D33-3EE0-4B5F-B8C6-265E8D39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ED5462-BAF5-41D9-BCC7-2D94E619B6B0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1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2CB4B-9DF6-3028-EA1C-8334ED0DD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EF9877B0-5771-5C53-632E-50EF8FF9D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4CDC5BF-CEE9-82C1-9D04-4507401D5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366EDA1-812D-5ED1-004D-C7C684B52E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93248-D65C-BB24-DC8B-54C07C818734}"/>
              </a:ext>
            </a:extLst>
          </p:cNvPr>
          <p:cNvGrpSpPr/>
          <p:nvPr/>
        </p:nvGrpSpPr>
        <p:grpSpPr>
          <a:xfrm>
            <a:off x="762000" y="1593962"/>
            <a:ext cx="6324600" cy="6900549"/>
            <a:chOff x="849062" y="2765272"/>
            <a:chExt cx="6324600" cy="690054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71D59C-1E1F-0C41-968B-4D88EA6E201A}"/>
                </a:ext>
              </a:extLst>
            </p:cNvPr>
            <p:cNvSpPr/>
            <p:nvPr/>
          </p:nvSpPr>
          <p:spPr>
            <a:xfrm>
              <a:off x="849062" y="2765272"/>
              <a:ext cx="6324600" cy="6900549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642AB8-E9BD-66E7-3A71-C08906157DBF}"/>
                </a:ext>
              </a:extLst>
            </p:cNvPr>
            <p:cNvGrpSpPr/>
            <p:nvPr/>
          </p:nvGrpSpPr>
          <p:grpSpPr>
            <a:xfrm>
              <a:off x="951695" y="2908964"/>
              <a:ext cx="5944100" cy="1439688"/>
              <a:chOff x="1265556" y="3106042"/>
              <a:chExt cx="5944100" cy="1439688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7BA40826-0938-656B-EC48-E9749152F6FB}"/>
                  </a:ext>
                </a:extLst>
              </p:cNvPr>
              <p:cNvSpPr/>
              <p:nvPr/>
            </p:nvSpPr>
            <p:spPr>
              <a:xfrm>
                <a:off x="1324236" y="3106042"/>
                <a:ext cx="5826740" cy="1439688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</p:spPr>
            <p:txBody>
              <a:bodyPr/>
              <a:lstStyle/>
              <a:p>
                <a:pPr marL="0" marR="0" lvl="0" indent="0" algn="l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7A46A6-24E1-DB8C-AB1A-5EE0DE7DF367}"/>
                  </a:ext>
                </a:extLst>
              </p:cNvPr>
              <p:cNvSpPr txBox="1"/>
              <p:nvPr/>
            </p:nvSpPr>
            <p:spPr>
              <a:xfrm>
                <a:off x="1265556" y="3508406"/>
                <a:ext cx="59441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</a:t>
                </a:r>
                <a:r>
                  <a:rPr lang="en-US" sz="42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ẢO LUẬN NHÓM</a:t>
                </a:r>
                <a:endParaRPr kumimoji="0" lang="vi-VN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74E79769-006A-E4D2-4EDE-4D9C6BC174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13737" y="4002992"/>
            <a:ext cx="5944100" cy="4276854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8DDB9EAA-42AE-9B7F-D88C-581AA549FA8B}"/>
              </a:ext>
            </a:extLst>
          </p:cNvPr>
          <p:cNvSpPr/>
          <p:nvPr/>
        </p:nvSpPr>
        <p:spPr>
          <a:xfrm>
            <a:off x="7718984" y="1857124"/>
            <a:ext cx="9841652" cy="6572751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E9EEE2F-1EC8-03B6-6C5C-955E671AAE9B}"/>
              </a:ext>
            </a:extLst>
          </p:cNvPr>
          <p:cNvSpPr txBox="1"/>
          <p:nvPr/>
        </p:nvSpPr>
        <p:spPr>
          <a:xfrm>
            <a:off x="7996853" y="2827923"/>
            <a:ext cx="9285913" cy="5252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 defTabSz="914445">
              <a:lnSpc>
                <a:spcPct val="150000"/>
              </a:lnSpc>
              <a:defRPr/>
            </a:pP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97BB34-4760-E046-75F6-B584047B6042}"/>
              </a:ext>
            </a:extLst>
          </p:cNvPr>
          <p:cNvGrpSpPr/>
          <p:nvPr/>
        </p:nvGrpSpPr>
        <p:grpSpPr>
          <a:xfrm>
            <a:off x="8937497" y="1404613"/>
            <a:ext cx="6990851" cy="1067867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DEF27BE6-E89C-82A1-2C72-A64C0A24A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D418D4-3FD0-C13E-B407-58B2F94CE6D3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61C4D427-0B8B-E55E-A450-CBE2BCFA2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38400" y="8568874"/>
            <a:ext cx="3149601" cy="17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A18FB11-16AD-45C2-8E90-69383913E3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29226"/>
            <a:ext cx="2888251" cy="686549"/>
          </a:xfrm>
          <a:prstGeom prst="rect">
            <a:avLst/>
          </a:prstGeom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6DA0167F-AD89-41E0-8827-BB99D3211D5C}"/>
              </a:ext>
            </a:extLst>
          </p:cNvPr>
          <p:cNvSpPr/>
          <p:nvPr/>
        </p:nvSpPr>
        <p:spPr>
          <a:xfrm>
            <a:off x="6602168" y="5728109"/>
            <a:ext cx="11304826" cy="168274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tệ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180E3F82-838A-4EAF-AB7F-2007B27696DB}"/>
              </a:ext>
            </a:extLst>
          </p:cNvPr>
          <p:cNvSpPr/>
          <p:nvPr/>
        </p:nvSpPr>
        <p:spPr>
          <a:xfrm>
            <a:off x="6392717" y="3518816"/>
            <a:ext cx="11525999" cy="1743834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phổ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tệ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nạn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92CBD65E-30DF-4812-B14A-1DD77778AB65}"/>
              </a:ext>
            </a:extLst>
          </p:cNvPr>
          <p:cNvSpPr/>
          <p:nvPr/>
        </p:nvSpPr>
        <p:spPr>
          <a:xfrm>
            <a:off x="6757640" y="7876313"/>
            <a:ext cx="10993881" cy="168241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cực tham gia các hoạt động phòng, chống tệ nạn xã hội ở nhà trường và địa phương.</a:t>
            </a:r>
          </a:p>
          <a:p>
            <a:pPr lvl="0" algn="just">
              <a:lnSpc>
                <a:spcPct val="150000"/>
              </a:lnSpc>
            </a:pP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F00B5895-869C-46D0-BA2F-8771A56C026E}"/>
              </a:ext>
            </a:extLst>
          </p:cNvPr>
          <p:cNvSpPr/>
          <p:nvPr/>
        </p:nvSpPr>
        <p:spPr>
          <a:xfrm>
            <a:off x="6312224" y="1455259"/>
            <a:ext cx="11657047" cy="158563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nâng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lối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9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C66D9-7B03-4295-B5AE-D8B9E8D4DD6E}"/>
              </a:ext>
            </a:extLst>
          </p:cNvPr>
          <p:cNvGrpSpPr/>
          <p:nvPr/>
        </p:nvGrpSpPr>
        <p:grpSpPr>
          <a:xfrm rot="16200000">
            <a:off x="4932268" y="5277721"/>
            <a:ext cx="2207077" cy="579895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6D6F86-C716-4189-967A-E33990DDE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3F354C-7C1E-41CD-904C-3E87177ECC1A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AFAB55-6F66-4167-89C2-71B51A74477C}"/>
              </a:ext>
            </a:extLst>
          </p:cNvPr>
          <p:cNvGrpSpPr/>
          <p:nvPr/>
        </p:nvGrpSpPr>
        <p:grpSpPr>
          <a:xfrm rot="16200000" flipH="1">
            <a:off x="2976089" y="5034136"/>
            <a:ext cx="5924505" cy="579887"/>
            <a:chOff x="6498137" y="3625822"/>
            <a:chExt cx="558104" cy="97367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E50F14-DF60-4A99-B68A-5042FEE43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EBA701-2CFD-48D4-A2EA-7A94B5FC72AC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100F4-B01B-4FBD-9C25-2A992CD3A803}"/>
              </a:ext>
            </a:extLst>
          </p:cNvPr>
          <p:cNvGrpSpPr/>
          <p:nvPr/>
        </p:nvGrpSpPr>
        <p:grpSpPr>
          <a:xfrm rot="16200000">
            <a:off x="4847340" y="3107377"/>
            <a:ext cx="2103919" cy="609588"/>
            <a:chOff x="6498137" y="3625822"/>
            <a:chExt cx="558104" cy="97367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E4447E-3BBE-4071-B702-2BA62F8036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BB9145-B670-4B8B-A819-8FD2BA11A950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8E0FA6-892C-4FE2-BFB8-54D99BF3FB9D}"/>
              </a:ext>
            </a:extLst>
          </p:cNvPr>
          <p:cNvGrpSpPr/>
          <p:nvPr/>
        </p:nvGrpSpPr>
        <p:grpSpPr>
          <a:xfrm rot="16200000">
            <a:off x="4627256" y="7755933"/>
            <a:ext cx="2716724" cy="547272"/>
            <a:chOff x="6498137" y="3625822"/>
            <a:chExt cx="558104" cy="97367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5A0B-A018-441D-9DCF-1B737B62A1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E78192-69B8-47AE-BD3F-A04C53629991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B77BEE-A5FE-48D7-AAD2-A2D13597633A}"/>
              </a:ext>
            </a:extLst>
          </p:cNvPr>
          <p:cNvGrpSpPr/>
          <p:nvPr/>
        </p:nvGrpSpPr>
        <p:grpSpPr>
          <a:xfrm>
            <a:off x="1037438" y="1371210"/>
            <a:ext cx="4611156" cy="6505103"/>
            <a:chOff x="-4778" y="1812483"/>
            <a:chExt cx="4228023" cy="4939478"/>
          </a:xfrm>
        </p:grpSpPr>
        <p:sp>
          <p:nvSpPr>
            <p:cNvPr id="32" name="Line Callout 1 (Border and Accent Bar) 3">
              <a:extLst>
                <a:ext uri="{FF2B5EF4-FFF2-40B4-BE49-F238E27FC236}">
                  <a16:creationId xmlns:a16="http://schemas.microsoft.com/office/drawing/2014/main" id="{70AEDAAD-E652-4758-84F9-9FEF35D6D1EF}"/>
                </a:ext>
              </a:extLst>
            </p:cNvPr>
            <p:cNvSpPr/>
            <p:nvPr/>
          </p:nvSpPr>
          <p:spPr>
            <a:xfrm>
              <a:off x="-4778" y="2247383"/>
              <a:ext cx="4228023" cy="45045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Trách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tệ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nạn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5000" b="1" dirty="0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srgbClr val="FEF9F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endParaRPr lang="vi-VN" sz="5000" b="1" dirty="0">
                <a:solidFill>
                  <a:srgbClr val="FEF9F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ED462320-3DDE-4059-BB69-D6B7D3BB8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823766" y="1812483"/>
              <a:ext cx="570935" cy="586942"/>
            </a:xfrm>
            <a:prstGeom prst="rect">
              <a:avLst/>
            </a:prstGeom>
          </p:spPr>
        </p:pic>
      </p:grpSp>
      <p:pic>
        <p:nvPicPr>
          <p:cNvPr id="34" name="Picture 33" descr="A child with glasses and a pen on a stack of books&#10;&#10;Description automatically generated">
            <a:extLst>
              <a:ext uri="{FF2B5EF4-FFF2-40B4-BE49-F238E27FC236}">
                <a16:creationId xmlns:a16="http://schemas.microsoft.com/office/drawing/2014/main" id="{2E71A71C-2A9F-4326-9DA4-237666AC87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1" y="7124700"/>
            <a:ext cx="3100434" cy="34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890210B-0225-4565-ABE2-DC67531BBA33}"/>
              </a:ext>
            </a:extLst>
          </p:cNvPr>
          <p:cNvSpPr/>
          <p:nvPr/>
        </p:nvSpPr>
        <p:spPr>
          <a:xfrm>
            <a:off x="10493065" y="3066237"/>
            <a:ext cx="615396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7" name="Google Shape;676;p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75A15EE-29EF-4D3C-AC4C-EDCC8A17FAC9}"/>
              </a:ext>
            </a:extLst>
          </p:cNvPr>
          <p:cNvGrpSpPr/>
          <p:nvPr/>
        </p:nvGrpSpPr>
        <p:grpSpPr>
          <a:xfrm>
            <a:off x="228601" y="1257300"/>
            <a:ext cx="17600933" cy="7412402"/>
            <a:chOff x="-601345" y="1474924"/>
            <a:chExt cx="9654858" cy="3844789"/>
          </a:xfrm>
        </p:grpSpPr>
        <p:sp>
          <p:nvSpPr>
            <p:cNvPr id="58" name="Google Shape;677;p14">
              <a:extLst>
                <a:ext uri="{FF2B5EF4-FFF2-40B4-BE49-F238E27FC236}">
                  <a16:creationId xmlns:a16="http://schemas.microsoft.com/office/drawing/2014/main" id="{5AD8C652-9F3E-472C-A8A6-0D78A9E95EE1}"/>
                </a:ext>
              </a:extLst>
            </p:cNvPr>
            <p:cNvSpPr/>
            <p:nvPr/>
          </p:nvSpPr>
          <p:spPr>
            <a:xfrm>
              <a:off x="3325814" y="4953001"/>
              <a:ext cx="5391150" cy="322263"/>
            </a:xfrm>
            <a:prstGeom prst="ellipse">
              <a:avLst/>
            </a:pr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59" name="Google Shape;678;p14">
              <a:extLst>
                <a:ext uri="{FF2B5EF4-FFF2-40B4-BE49-F238E27FC236}">
                  <a16:creationId xmlns:a16="http://schemas.microsoft.com/office/drawing/2014/main" id="{ABC74336-CDC9-45D1-BAD2-3C51E0E9DF90}"/>
                </a:ext>
              </a:extLst>
            </p:cNvPr>
            <p:cNvSpPr/>
            <p:nvPr/>
          </p:nvSpPr>
          <p:spPr>
            <a:xfrm>
              <a:off x="3355976" y="1687513"/>
              <a:ext cx="5416550" cy="3186113"/>
            </a:xfrm>
            <a:custGeom>
              <a:avLst/>
              <a:gdLst/>
              <a:ahLst/>
              <a:cxnLst/>
              <a:rect l="l" t="t" r="r" b="b"/>
              <a:pathLst>
                <a:path w="2326" h="1369" extrusionOk="0">
                  <a:moveTo>
                    <a:pt x="1581" y="104"/>
                  </a:moveTo>
                  <a:cubicBezTo>
                    <a:pt x="1582" y="104"/>
                    <a:pt x="1582" y="104"/>
                    <a:pt x="1582" y="104"/>
                  </a:cubicBezTo>
                  <a:cubicBezTo>
                    <a:pt x="1753" y="63"/>
                    <a:pt x="1884" y="117"/>
                    <a:pt x="1950" y="266"/>
                  </a:cubicBezTo>
                  <a:cubicBezTo>
                    <a:pt x="1983" y="340"/>
                    <a:pt x="1989" y="460"/>
                    <a:pt x="2076" y="502"/>
                  </a:cubicBezTo>
                  <a:cubicBezTo>
                    <a:pt x="2163" y="543"/>
                    <a:pt x="2226" y="568"/>
                    <a:pt x="2270" y="658"/>
                  </a:cubicBezTo>
                  <a:cubicBezTo>
                    <a:pt x="2309" y="740"/>
                    <a:pt x="2326" y="841"/>
                    <a:pt x="2310" y="930"/>
                  </a:cubicBezTo>
                  <a:cubicBezTo>
                    <a:pt x="2272" y="1137"/>
                    <a:pt x="2082" y="1294"/>
                    <a:pt x="1851" y="1294"/>
                  </a:cubicBezTo>
                  <a:cubicBezTo>
                    <a:pt x="1548" y="1294"/>
                    <a:pt x="1244" y="1294"/>
                    <a:pt x="940" y="1294"/>
                  </a:cubicBezTo>
                  <a:cubicBezTo>
                    <a:pt x="658" y="1294"/>
                    <a:pt x="220" y="1369"/>
                    <a:pt x="68" y="1088"/>
                  </a:cubicBezTo>
                  <a:cubicBezTo>
                    <a:pt x="0" y="963"/>
                    <a:pt x="14" y="805"/>
                    <a:pt x="98" y="689"/>
                  </a:cubicBezTo>
                  <a:cubicBezTo>
                    <a:pt x="165" y="596"/>
                    <a:pt x="273" y="532"/>
                    <a:pt x="391" y="508"/>
                  </a:cubicBezTo>
                  <a:cubicBezTo>
                    <a:pt x="439" y="498"/>
                    <a:pt x="502" y="509"/>
                    <a:pt x="543" y="478"/>
                  </a:cubicBezTo>
                  <a:cubicBezTo>
                    <a:pt x="579" y="451"/>
                    <a:pt x="589" y="400"/>
                    <a:pt x="600" y="360"/>
                  </a:cubicBezTo>
                  <a:cubicBezTo>
                    <a:pt x="620" y="286"/>
                    <a:pt x="647" y="211"/>
                    <a:pt x="700" y="150"/>
                  </a:cubicBezTo>
                  <a:cubicBezTo>
                    <a:pt x="795" y="41"/>
                    <a:pt x="969" y="0"/>
                    <a:pt x="1113" y="47"/>
                  </a:cubicBezTo>
                  <a:cubicBezTo>
                    <a:pt x="1197" y="74"/>
                    <a:pt x="1272" y="128"/>
                    <a:pt x="1360" y="138"/>
                  </a:cubicBezTo>
                  <a:cubicBezTo>
                    <a:pt x="1435" y="146"/>
                    <a:pt x="1509" y="122"/>
                    <a:pt x="1581" y="104"/>
                  </a:cubicBezTo>
                </a:path>
              </a:pathLst>
            </a:custGeom>
            <a:solidFill>
              <a:srgbClr val="9DEAFC">
                <a:alpha val="29803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0" name="Google Shape;679;p14">
              <a:extLst>
                <a:ext uri="{FF2B5EF4-FFF2-40B4-BE49-F238E27FC236}">
                  <a16:creationId xmlns:a16="http://schemas.microsoft.com/office/drawing/2014/main" id="{9450D11C-708F-4468-B99F-D0CD261CA8E3}"/>
                </a:ext>
              </a:extLst>
            </p:cNvPr>
            <p:cNvSpPr/>
            <p:nvPr/>
          </p:nvSpPr>
          <p:spPr>
            <a:xfrm>
              <a:off x="3929064" y="2278063"/>
              <a:ext cx="4397375" cy="2586038"/>
            </a:xfrm>
            <a:custGeom>
              <a:avLst/>
              <a:gdLst/>
              <a:ahLst/>
              <a:cxnLst/>
              <a:rect l="l" t="t" r="r" b="b"/>
              <a:pathLst>
                <a:path w="1888" h="1111" extrusionOk="0">
                  <a:moveTo>
                    <a:pt x="1283" y="85"/>
                  </a:moveTo>
                  <a:cubicBezTo>
                    <a:pt x="1284" y="85"/>
                    <a:pt x="1284" y="85"/>
                    <a:pt x="1284" y="85"/>
                  </a:cubicBezTo>
                  <a:cubicBezTo>
                    <a:pt x="1422" y="51"/>
                    <a:pt x="1528" y="95"/>
                    <a:pt x="1582" y="216"/>
                  </a:cubicBezTo>
                  <a:cubicBezTo>
                    <a:pt x="1609" y="276"/>
                    <a:pt x="1614" y="374"/>
                    <a:pt x="1684" y="407"/>
                  </a:cubicBezTo>
                  <a:cubicBezTo>
                    <a:pt x="1755" y="441"/>
                    <a:pt x="1806" y="461"/>
                    <a:pt x="1842" y="534"/>
                  </a:cubicBezTo>
                  <a:cubicBezTo>
                    <a:pt x="1874" y="601"/>
                    <a:pt x="1888" y="683"/>
                    <a:pt x="1874" y="754"/>
                  </a:cubicBezTo>
                  <a:cubicBezTo>
                    <a:pt x="1844" y="923"/>
                    <a:pt x="1689" y="1050"/>
                    <a:pt x="1502" y="1050"/>
                  </a:cubicBezTo>
                  <a:cubicBezTo>
                    <a:pt x="1256" y="1050"/>
                    <a:pt x="1009" y="1050"/>
                    <a:pt x="763" y="1050"/>
                  </a:cubicBezTo>
                  <a:cubicBezTo>
                    <a:pt x="534" y="1050"/>
                    <a:pt x="178" y="1111"/>
                    <a:pt x="55" y="883"/>
                  </a:cubicBezTo>
                  <a:cubicBezTo>
                    <a:pt x="0" y="781"/>
                    <a:pt x="11" y="653"/>
                    <a:pt x="80" y="559"/>
                  </a:cubicBezTo>
                  <a:cubicBezTo>
                    <a:pt x="134" y="484"/>
                    <a:pt x="222" y="432"/>
                    <a:pt x="317" y="412"/>
                  </a:cubicBezTo>
                  <a:cubicBezTo>
                    <a:pt x="357" y="404"/>
                    <a:pt x="408" y="413"/>
                    <a:pt x="440" y="388"/>
                  </a:cubicBezTo>
                  <a:cubicBezTo>
                    <a:pt x="470" y="366"/>
                    <a:pt x="478" y="324"/>
                    <a:pt x="487" y="292"/>
                  </a:cubicBezTo>
                  <a:cubicBezTo>
                    <a:pt x="503" y="232"/>
                    <a:pt x="525" y="171"/>
                    <a:pt x="568" y="122"/>
                  </a:cubicBezTo>
                  <a:cubicBezTo>
                    <a:pt x="645" y="33"/>
                    <a:pt x="787" y="0"/>
                    <a:pt x="903" y="38"/>
                  </a:cubicBezTo>
                  <a:cubicBezTo>
                    <a:pt x="971" y="60"/>
                    <a:pt x="1032" y="104"/>
                    <a:pt x="1104" y="112"/>
                  </a:cubicBezTo>
                  <a:cubicBezTo>
                    <a:pt x="1164" y="118"/>
                    <a:pt x="1224" y="99"/>
                    <a:pt x="1283" y="85"/>
                  </a:cubicBezTo>
                </a:path>
              </a:pathLst>
            </a:cu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1" name="Google Shape;680;p14">
              <a:extLst>
                <a:ext uri="{FF2B5EF4-FFF2-40B4-BE49-F238E27FC236}">
                  <a16:creationId xmlns:a16="http://schemas.microsoft.com/office/drawing/2014/main" id="{AFF96BF0-3244-4FE7-A361-C40A99CEEC1F}"/>
                </a:ext>
              </a:extLst>
            </p:cNvPr>
            <p:cNvSpPr/>
            <p:nvPr/>
          </p:nvSpPr>
          <p:spPr>
            <a:xfrm>
              <a:off x="3843339" y="4271963"/>
              <a:ext cx="1855788" cy="946150"/>
            </a:xfrm>
            <a:custGeom>
              <a:avLst/>
              <a:gdLst/>
              <a:ahLst/>
              <a:cxnLst/>
              <a:rect l="l" t="t" r="r" b="b"/>
              <a:pathLst>
                <a:path w="797" h="406" extrusionOk="0">
                  <a:moveTo>
                    <a:pt x="797" y="323"/>
                  </a:moveTo>
                  <a:cubicBezTo>
                    <a:pt x="797" y="323"/>
                    <a:pt x="692" y="114"/>
                    <a:pt x="512" y="61"/>
                  </a:cubicBezTo>
                  <a:cubicBezTo>
                    <a:pt x="306" y="0"/>
                    <a:pt x="157" y="45"/>
                    <a:pt x="0" y="132"/>
                  </a:cubicBezTo>
                  <a:cubicBezTo>
                    <a:pt x="0" y="132"/>
                    <a:pt x="51" y="139"/>
                    <a:pt x="123" y="208"/>
                  </a:cubicBezTo>
                  <a:cubicBezTo>
                    <a:pt x="323" y="396"/>
                    <a:pt x="469" y="406"/>
                    <a:pt x="633" y="364"/>
                  </a:cubicBezTo>
                  <a:cubicBezTo>
                    <a:pt x="797" y="323"/>
                    <a:pt x="797" y="323"/>
                    <a:pt x="797" y="323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2" name="Google Shape;681;p14">
              <a:extLst>
                <a:ext uri="{FF2B5EF4-FFF2-40B4-BE49-F238E27FC236}">
                  <a16:creationId xmlns:a16="http://schemas.microsoft.com/office/drawing/2014/main" id="{38AE13A5-480A-40F2-BEE6-69474CB674B6}"/>
                </a:ext>
              </a:extLst>
            </p:cNvPr>
            <p:cNvSpPr/>
            <p:nvPr/>
          </p:nvSpPr>
          <p:spPr>
            <a:xfrm>
              <a:off x="5543551" y="4787901"/>
              <a:ext cx="117475" cy="166688"/>
            </a:xfrm>
            <a:custGeom>
              <a:avLst/>
              <a:gdLst/>
              <a:ahLst/>
              <a:cxnLst/>
              <a:rect l="l" t="t" r="r" b="b"/>
              <a:pathLst>
                <a:path w="51" h="7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28"/>
                    <a:pt x="39" y="54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39" y="54"/>
                    <a:pt x="22" y="28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3" name="Google Shape;682;p14">
              <a:extLst>
                <a:ext uri="{FF2B5EF4-FFF2-40B4-BE49-F238E27FC236}">
                  <a16:creationId xmlns:a16="http://schemas.microsoft.com/office/drawing/2014/main" id="{9088C1F1-65DF-4B6D-B1BD-757DD3A2FEDD}"/>
                </a:ext>
              </a:extLst>
            </p:cNvPr>
            <p:cNvSpPr/>
            <p:nvPr/>
          </p:nvSpPr>
          <p:spPr>
            <a:xfrm>
              <a:off x="5661026" y="4954588"/>
              <a:ext cx="26988" cy="44450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8"/>
                    <a:pt x="8" y="14"/>
                    <a:pt x="11" y="19"/>
                  </a:cubicBezTo>
                  <a:cubicBezTo>
                    <a:pt x="8" y="14"/>
                    <a:pt x="4" y="8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4" name="Google Shape;683;p14">
              <a:extLst>
                <a:ext uri="{FF2B5EF4-FFF2-40B4-BE49-F238E27FC236}">
                  <a16:creationId xmlns:a16="http://schemas.microsoft.com/office/drawing/2014/main" id="{08A96B33-4C13-4CB7-A41D-3DF4ACCC4CD2}"/>
                </a:ext>
              </a:extLst>
            </p:cNvPr>
            <p:cNvSpPr/>
            <p:nvPr/>
          </p:nvSpPr>
          <p:spPr>
            <a:xfrm>
              <a:off x="3843339" y="45799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5" name="Google Shape;684;p14">
              <a:extLst>
                <a:ext uri="{FF2B5EF4-FFF2-40B4-BE49-F238E27FC236}">
                  <a16:creationId xmlns:a16="http://schemas.microsoft.com/office/drawing/2014/main" id="{FED8F6B2-034B-47E3-B67F-4B85FED9C55C}"/>
                </a:ext>
              </a:extLst>
            </p:cNvPr>
            <p:cNvSpPr/>
            <p:nvPr/>
          </p:nvSpPr>
          <p:spPr>
            <a:xfrm>
              <a:off x="3843339" y="4365626"/>
              <a:ext cx="1855788" cy="657225"/>
            </a:xfrm>
            <a:custGeom>
              <a:avLst/>
              <a:gdLst/>
              <a:ahLst/>
              <a:cxnLst/>
              <a:rect l="l" t="t" r="r" b="b"/>
              <a:pathLst>
                <a:path w="797" h="282" extrusionOk="0">
                  <a:moveTo>
                    <a:pt x="619" y="181"/>
                  </a:moveTo>
                  <a:cubicBezTo>
                    <a:pt x="610" y="181"/>
                    <a:pt x="610" y="181"/>
                    <a:pt x="610" y="181"/>
                  </a:cubicBezTo>
                  <a:cubicBezTo>
                    <a:pt x="611" y="181"/>
                    <a:pt x="613" y="182"/>
                    <a:pt x="614" y="182"/>
                  </a:cubicBezTo>
                  <a:cubicBezTo>
                    <a:pt x="617" y="184"/>
                    <a:pt x="620" y="185"/>
                    <a:pt x="624" y="187"/>
                  </a:cubicBezTo>
                  <a:cubicBezTo>
                    <a:pt x="623" y="186"/>
                    <a:pt x="622" y="185"/>
                    <a:pt x="621" y="184"/>
                  </a:cubicBezTo>
                  <a:cubicBezTo>
                    <a:pt x="619" y="181"/>
                    <a:pt x="619" y="181"/>
                    <a:pt x="619" y="181"/>
                  </a:cubicBezTo>
                  <a:moveTo>
                    <a:pt x="730" y="181"/>
                  </a:moveTo>
                  <a:cubicBezTo>
                    <a:pt x="625" y="181"/>
                    <a:pt x="625" y="181"/>
                    <a:pt x="625" y="181"/>
                  </a:cubicBezTo>
                  <a:cubicBezTo>
                    <a:pt x="627" y="184"/>
                    <a:pt x="628" y="187"/>
                    <a:pt x="630" y="190"/>
                  </a:cubicBezTo>
                  <a:cubicBezTo>
                    <a:pt x="657" y="201"/>
                    <a:pt x="682" y="214"/>
                    <a:pt x="708" y="227"/>
                  </a:cubicBezTo>
                  <a:cubicBezTo>
                    <a:pt x="738" y="244"/>
                    <a:pt x="768" y="26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6" y="280"/>
                    <a:pt x="794" y="277"/>
                    <a:pt x="792" y="272"/>
                  </a:cubicBezTo>
                  <a:cubicBezTo>
                    <a:pt x="789" y="267"/>
                    <a:pt x="785" y="261"/>
                    <a:pt x="781" y="253"/>
                  </a:cubicBezTo>
                  <a:cubicBezTo>
                    <a:pt x="769" y="235"/>
                    <a:pt x="752" y="209"/>
                    <a:pt x="730" y="181"/>
                  </a:cubicBezTo>
                  <a:moveTo>
                    <a:pt x="242" y="0"/>
                  </a:moveTo>
                  <a:cubicBezTo>
                    <a:pt x="158" y="14"/>
                    <a:pt x="80" y="48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37" y="81"/>
                    <a:pt x="72" y="76"/>
                    <a:pt x="106" y="74"/>
                  </a:cubicBezTo>
                  <a:cubicBezTo>
                    <a:pt x="117" y="74"/>
                    <a:pt x="128" y="73"/>
                    <a:pt x="139" y="73"/>
                  </a:cubicBezTo>
                  <a:cubicBezTo>
                    <a:pt x="163" y="73"/>
                    <a:pt x="187" y="75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9" y="54"/>
                    <a:pt x="226" y="35"/>
                    <a:pt x="234" y="18"/>
                  </a:cubicBezTo>
                  <a:cubicBezTo>
                    <a:pt x="229" y="16"/>
                    <a:pt x="225" y="14"/>
                    <a:pt x="220" y="12"/>
                  </a:cubicBezTo>
                  <a:cubicBezTo>
                    <a:pt x="225" y="13"/>
                    <a:pt x="230" y="14"/>
                    <a:pt x="235" y="16"/>
                  </a:cubicBezTo>
                  <a:cubicBezTo>
                    <a:pt x="237" y="10"/>
                    <a:pt x="239" y="5"/>
                    <a:pt x="242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6" name="Google Shape;685;p14">
              <a:extLst>
                <a:ext uri="{FF2B5EF4-FFF2-40B4-BE49-F238E27FC236}">
                  <a16:creationId xmlns:a16="http://schemas.microsoft.com/office/drawing/2014/main" id="{D3304F50-A5ED-4812-8577-80D2A2BB8197}"/>
                </a:ext>
              </a:extLst>
            </p:cNvPr>
            <p:cNvSpPr/>
            <p:nvPr/>
          </p:nvSpPr>
          <p:spPr>
            <a:xfrm>
              <a:off x="3843339" y="457993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991D3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7" name="Google Shape;686;p14">
              <a:extLst>
                <a:ext uri="{FF2B5EF4-FFF2-40B4-BE49-F238E27FC236}">
                  <a16:creationId xmlns:a16="http://schemas.microsoft.com/office/drawing/2014/main" id="{A3822AA1-3ACC-4FD6-B8E9-BF75E2EF416E}"/>
                </a:ext>
              </a:extLst>
            </p:cNvPr>
            <p:cNvSpPr/>
            <p:nvPr/>
          </p:nvSpPr>
          <p:spPr>
            <a:xfrm>
              <a:off x="3852864" y="4543426"/>
              <a:ext cx="1466850" cy="282575"/>
            </a:xfrm>
            <a:custGeom>
              <a:avLst/>
              <a:gdLst/>
              <a:ahLst/>
              <a:cxnLst/>
              <a:rect l="l" t="t" r="r" b="b"/>
              <a:pathLst>
                <a:path w="630" h="122" extrusionOk="0">
                  <a:moveTo>
                    <a:pt x="603" y="107"/>
                  </a:moveTo>
                  <a:cubicBezTo>
                    <a:pt x="603" y="109"/>
                    <a:pt x="603" y="110"/>
                    <a:pt x="602" y="111"/>
                  </a:cubicBezTo>
                  <a:cubicBezTo>
                    <a:pt x="604" y="112"/>
                    <a:pt x="605" y="112"/>
                    <a:pt x="607" y="113"/>
                  </a:cubicBezTo>
                  <a:cubicBezTo>
                    <a:pt x="615" y="116"/>
                    <a:pt x="622" y="119"/>
                    <a:pt x="630" y="122"/>
                  </a:cubicBezTo>
                  <a:cubicBezTo>
                    <a:pt x="628" y="121"/>
                    <a:pt x="627" y="119"/>
                    <a:pt x="625" y="117"/>
                  </a:cubicBezTo>
                  <a:cubicBezTo>
                    <a:pt x="618" y="114"/>
                    <a:pt x="611" y="111"/>
                    <a:pt x="603" y="107"/>
                  </a:cubicBezTo>
                  <a:moveTo>
                    <a:pt x="127" y="0"/>
                  </a:moveTo>
                  <a:cubicBezTo>
                    <a:pt x="65" y="0"/>
                    <a:pt x="24" y="9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3" y="7"/>
                    <a:pt x="68" y="4"/>
                    <a:pt x="102" y="3"/>
                  </a:cubicBezTo>
                  <a:cubicBezTo>
                    <a:pt x="108" y="3"/>
                    <a:pt x="114" y="3"/>
                    <a:pt x="119" y="3"/>
                  </a:cubicBezTo>
                  <a:cubicBezTo>
                    <a:pt x="148" y="3"/>
                    <a:pt x="177" y="5"/>
                    <a:pt x="206" y="8"/>
                  </a:cubicBezTo>
                  <a:cubicBezTo>
                    <a:pt x="206" y="8"/>
                    <a:pt x="206" y="8"/>
                    <a:pt x="207" y="8"/>
                  </a:cubicBezTo>
                  <a:cubicBezTo>
                    <a:pt x="207" y="6"/>
                    <a:pt x="207" y="4"/>
                    <a:pt x="207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177" y="1"/>
                    <a:pt x="151" y="0"/>
                    <a:pt x="127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8" name="Google Shape;687;p14">
              <a:extLst>
                <a:ext uri="{FF2B5EF4-FFF2-40B4-BE49-F238E27FC236}">
                  <a16:creationId xmlns:a16="http://schemas.microsoft.com/office/drawing/2014/main" id="{3C92E96E-74CF-41A9-82B3-77588521DCFA}"/>
                </a:ext>
              </a:extLst>
            </p:cNvPr>
            <p:cNvSpPr/>
            <p:nvPr/>
          </p:nvSpPr>
          <p:spPr>
            <a:xfrm>
              <a:off x="3844926" y="4579938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D6C9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9" name="Google Shape;688;p14">
              <a:extLst>
                <a:ext uri="{FF2B5EF4-FFF2-40B4-BE49-F238E27FC236}">
                  <a16:creationId xmlns:a16="http://schemas.microsoft.com/office/drawing/2014/main" id="{3EA22768-2F21-4B4E-974A-FFC1C7B02418}"/>
                </a:ext>
              </a:extLst>
            </p:cNvPr>
            <p:cNvSpPr/>
            <p:nvPr/>
          </p:nvSpPr>
          <p:spPr>
            <a:xfrm>
              <a:off x="3844926" y="4535488"/>
              <a:ext cx="1462088" cy="279400"/>
            </a:xfrm>
            <a:custGeom>
              <a:avLst/>
              <a:gdLst/>
              <a:ahLst/>
              <a:cxnLst/>
              <a:rect l="l" t="t" r="r" b="b"/>
              <a:pathLst>
                <a:path w="628" h="120" extrusionOk="0">
                  <a:moveTo>
                    <a:pt x="609" y="108"/>
                  </a:moveTo>
                  <a:cubicBezTo>
                    <a:pt x="607" y="108"/>
                    <a:pt x="607" y="108"/>
                    <a:pt x="607" y="108"/>
                  </a:cubicBezTo>
                  <a:cubicBezTo>
                    <a:pt x="606" y="109"/>
                    <a:pt x="606" y="110"/>
                    <a:pt x="606" y="110"/>
                  </a:cubicBezTo>
                  <a:cubicBezTo>
                    <a:pt x="614" y="114"/>
                    <a:pt x="621" y="117"/>
                    <a:pt x="628" y="120"/>
                  </a:cubicBezTo>
                  <a:cubicBezTo>
                    <a:pt x="626" y="118"/>
                    <a:pt x="624" y="116"/>
                    <a:pt x="623" y="114"/>
                  </a:cubicBezTo>
                  <a:cubicBezTo>
                    <a:pt x="619" y="112"/>
                    <a:pt x="616" y="111"/>
                    <a:pt x="613" y="109"/>
                  </a:cubicBezTo>
                  <a:cubicBezTo>
                    <a:pt x="612" y="109"/>
                    <a:pt x="610" y="108"/>
                    <a:pt x="609" y="108"/>
                  </a:cubicBezTo>
                  <a:moveTo>
                    <a:pt x="138" y="0"/>
                  </a:moveTo>
                  <a:cubicBezTo>
                    <a:pt x="127" y="0"/>
                    <a:pt x="116" y="1"/>
                    <a:pt x="105" y="1"/>
                  </a:cubicBezTo>
                  <a:cubicBezTo>
                    <a:pt x="71" y="3"/>
                    <a:pt x="36" y="8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2" y="19"/>
                    <a:pt x="3" y="20"/>
                  </a:cubicBezTo>
                  <a:cubicBezTo>
                    <a:pt x="27" y="12"/>
                    <a:pt x="68" y="3"/>
                    <a:pt x="130" y="3"/>
                  </a:cubicBezTo>
                  <a:cubicBezTo>
                    <a:pt x="154" y="3"/>
                    <a:pt x="180" y="4"/>
                    <a:pt x="210" y="7"/>
                  </a:cubicBezTo>
                  <a:cubicBezTo>
                    <a:pt x="211" y="6"/>
                    <a:pt x="211" y="5"/>
                    <a:pt x="211" y="4"/>
                  </a:cubicBezTo>
                  <a:cubicBezTo>
                    <a:pt x="211" y="4"/>
                    <a:pt x="210" y="4"/>
                    <a:pt x="210" y="4"/>
                  </a:cubicBezTo>
                  <a:cubicBezTo>
                    <a:pt x="186" y="2"/>
                    <a:pt x="162" y="0"/>
                    <a:pt x="138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0" name="Google Shape;689;p14">
              <a:extLst>
                <a:ext uri="{FF2B5EF4-FFF2-40B4-BE49-F238E27FC236}">
                  <a16:creationId xmlns:a16="http://schemas.microsoft.com/office/drawing/2014/main" id="{01C1F61C-0D96-4117-9083-C2C4A52015E8}"/>
                </a:ext>
              </a:extLst>
            </p:cNvPr>
            <p:cNvSpPr/>
            <p:nvPr/>
          </p:nvSpPr>
          <p:spPr>
            <a:xfrm>
              <a:off x="5319714" y="4819651"/>
              <a:ext cx="379413" cy="203200"/>
            </a:xfrm>
            <a:custGeom>
              <a:avLst/>
              <a:gdLst/>
              <a:ahLst/>
              <a:cxnLst/>
              <a:rect l="l" t="t" r="r" b="b"/>
              <a:pathLst>
                <a:path w="163" h="87" extrusionOk="0">
                  <a:moveTo>
                    <a:pt x="60" y="28"/>
                  </a:moveTo>
                  <a:cubicBezTo>
                    <a:pt x="59" y="28"/>
                    <a:pt x="58" y="28"/>
                    <a:pt x="56" y="29"/>
                  </a:cubicBezTo>
                  <a:cubicBezTo>
                    <a:pt x="61" y="31"/>
                    <a:pt x="67" y="34"/>
                    <a:pt x="72" y="36"/>
                  </a:cubicBezTo>
                  <a:cubicBezTo>
                    <a:pt x="87" y="44"/>
                    <a:pt x="103" y="52"/>
                    <a:pt x="118" y="60"/>
                  </a:cubicBezTo>
                  <a:cubicBezTo>
                    <a:pt x="133" y="69"/>
                    <a:pt x="148" y="77"/>
                    <a:pt x="163" y="87"/>
                  </a:cubicBezTo>
                  <a:cubicBezTo>
                    <a:pt x="136" y="69"/>
                    <a:pt x="102" y="49"/>
                    <a:pt x="60" y="28"/>
                  </a:cubicBezTo>
                  <a:moveTo>
                    <a:pt x="0" y="0"/>
                  </a:moveTo>
                  <a:cubicBezTo>
                    <a:pt x="1" y="1"/>
                    <a:pt x="2" y="3"/>
                    <a:pt x="3" y="5"/>
                  </a:cubicBezTo>
                  <a:cubicBezTo>
                    <a:pt x="20" y="12"/>
                    <a:pt x="37" y="19"/>
                    <a:pt x="53" y="27"/>
                  </a:cubicBezTo>
                  <a:cubicBezTo>
                    <a:pt x="55" y="27"/>
                    <a:pt x="57" y="27"/>
                    <a:pt x="58" y="27"/>
                  </a:cubicBezTo>
                  <a:cubicBezTo>
                    <a:pt x="58" y="27"/>
                    <a:pt x="59" y="27"/>
                    <a:pt x="59" y="27"/>
                  </a:cubicBezTo>
                  <a:cubicBezTo>
                    <a:pt x="41" y="18"/>
                    <a:pt x="21" y="9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1" name="Google Shape;690;p14">
              <a:extLst>
                <a:ext uri="{FF2B5EF4-FFF2-40B4-BE49-F238E27FC236}">
                  <a16:creationId xmlns:a16="http://schemas.microsoft.com/office/drawing/2014/main" id="{0A8DA479-C939-49B2-8B5E-D70251795389}"/>
                </a:ext>
              </a:extLst>
            </p:cNvPr>
            <p:cNvSpPr/>
            <p:nvPr/>
          </p:nvSpPr>
          <p:spPr>
            <a:xfrm>
              <a:off x="5310189" y="4808538"/>
              <a:ext cx="388938" cy="214313"/>
            </a:xfrm>
            <a:custGeom>
              <a:avLst/>
              <a:gdLst/>
              <a:ahLst/>
              <a:cxnLst/>
              <a:rect l="l" t="t" r="r" b="b"/>
              <a:pathLst>
                <a:path w="167" h="92" extrusionOk="0">
                  <a:moveTo>
                    <a:pt x="0" y="0"/>
                  </a:moveTo>
                  <a:cubicBezTo>
                    <a:pt x="1" y="1"/>
                    <a:pt x="2" y="3"/>
                    <a:pt x="4" y="5"/>
                  </a:cubicBezTo>
                  <a:cubicBezTo>
                    <a:pt x="25" y="14"/>
                    <a:pt x="45" y="23"/>
                    <a:pt x="63" y="32"/>
                  </a:cubicBezTo>
                  <a:cubicBezTo>
                    <a:pt x="64" y="32"/>
                    <a:pt x="66" y="32"/>
                    <a:pt x="67" y="32"/>
                  </a:cubicBezTo>
                  <a:cubicBezTo>
                    <a:pt x="66" y="33"/>
                    <a:pt x="65" y="33"/>
                    <a:pt x="64" y="33"/>
                  </a:cubicBezTo>
                  <a:cubicBezTo>
                    <a:pt x="106" y="54"/>
                    <a:pt x="140" y="74"/>
                    <a:pt x="167" y="92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38" y="72"/>
                    <a:pt x="108" y="54"/>
                    <a:pt x="78" y="37"/>
                  </a:cubicBezTo>
                  <a:cubicBezTo>
                    <a:pt x="52" y="24"/>
                    <a:pt x="27" y="1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2" name="Google Shape;691;p14">
              <a:extLst>
                <a:ext uri="{FF2B5EF4-FFF2-40B4-BE49-F238E27FC236}">
                  <a16:creationId xmlns:a16="http://schemas.microsoft.com/office/drawing/2014/main" id="{6782CE45-F23C-4A16-A7EE-9FC3DF4AC3C8}"/>
                </a:ext>
              </a:extLst>
            </p:cNvPr>
            <p:cNvSpPr/>
            <p:nvPr/>
          </p:nvSpPr>
          <p:spPr>
            <a:xfrm>
              <a:off x="4289426" y="4765676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3" name="Google Shape;692;p14">
              <a:extLst>
                <a:ext uri="{FF2B5EF4-FFF2-40B4-BE49-F238E27FC236}">
                  <a16:creationId xmlns:a16="http://schemas.microsoft.com/office/drawing/2014/main" id="{85F4BE50-6D06-4394-B125-D856606241DB}"/>
                </a:ext>
              </a:extLst>
            </p:cNvPr>
            <p:cNvSpPr/>
            <p:nvPr/>
          </p:nvSpPr>
          <p:spPr>
            <a:xfrm>
              <a:off x="4354514" y="4394201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15" h="6" extrusionOk="0">
                  <a:moveTo>
                    <a:pt x="0" y="0"/>
                  </a:moveTo>
                  <a:cubicBezTo>
                    <a:pt x="5" y="2"/>
                    <a:pt x="9" y="4"/>
                    <a:pt x="14" y="6"/>
                  </a:cubicBezTo>
                  <a:cubicBezTo>
                    <a:pt x="14" y="5"/>
                    <a:pt x="14" y="4"/>
                    <a:pt x="15" y="4"/>
                  </a:cubicBezTo>
                  <a:cubicBezTo>
                    <a:pt x="10" y="2"/>
                    <a:pt x="5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4" name="Google Shape;693;p14">
              <a:extLst>
                <a:ext uri="{FF2B5EF4-FFF2-40B4-BE49-F238E27FC236}">
                  <a16:creationId xmlns:a16="http://schemas.microsoft.com/office/drawing/2014/main" id="{0384CDCD-5F0B-4771-B80C-405FDD398E77}"/>
                </a:ext>
              </a:extLst>
            </p:cNvPr>
            <p:cNvSpPr/>
            <p:nvPr/>
          </p:nvSpPr>
          <p:spPr>
            <a:xfrm>
              <a:off x="5284789" y="4787901"/>
              <a:ext cx="25400" cy="20638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7" y="7"/>
                    <a:pt x="9" y="8"/>
                    <a:pt x="11" y="9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5" name="Google Shape;694;p14">
              <a:extLst>
                <a:ext uri="{FF2B5EF4-FFF2-40B4-BE49-F238E27FC236}">
                  <a16:creationId xmlns:a16="http://schemas.microsoft.com/office/drawing/2014/main" id="{DDABC633-6239-4E60-A36A-8DE96387CEBD}"/>
                </a:ext>
              </a:extLst>
            </p:cNvPr>
            <p:cNvSpPr/>
            <p:nvPr/>
          </p:nvSpPr>
          <p:spPr>
            <a:xfrm>
              <a:off x="5319714" y="4826001"/>
              <a:ext cx="11113" cy="14288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0"/>
                  </a:moveTo>
                  <a:cubicBezTo>
                    <a:pt x="2" y="2"/>
                    <a:pt x="4" y="4"/>
                    <a:pt x="5" y="6"/>
                  </a:cubicBezTo>
                  <a:cubicBezTo>
                    <a:pt x="4" y="5"/>
                    <a:pt x="4" y="3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6" name="Google Shape;695;p14">
              <a:extLst>
                <a:ext uri="{FF2B5EF4-FFF2-40B4-BE49-F238E27FC236}">
                  <a16:creationId xmlns:a16="http://schemas.microsoft.com/office/drawing/2014/main" id="{A8B694EB-3E3C-459F-BCAC-7AFECCA7D759}"/>
                </a:ext>
              </a:extLst>
            </p:cNvPr>
            <p:cNvSpPr/>
            <p:nvPr/>
          </p:nvSpPr>
          <p:spPr>
            <a:xfrm>
              <a:off x="5307014" y="4814888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0"/>
                  </a:moveTo>
                  <a:cubicBezTo>
                    <a:pt x="2" y="2"/>
                    <a:pt x="3" y="4"/>
                    <a:pt x="5" y="5"/>
                  </a:cubicBezTo>
                  <a:cubicBezTo>
                    <a:pt x="6" y="6"/>
                    <a:pt x="7" y="6"/>
                    <a:pt x="8" y="7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7" name="Google Shape;696;p14">
              <a:extLst>
                <a:ext uri="{FF2B5EF4-FFF2-40B4-BE49-F238E27FC236}">
                  <a16:creationId xmlns:a16="http://schemas.microsoft.com/office/drawing/2014/main" id="{3E5ACAD6-BD42-4D26-BFB1-8DF24BE3EAAD}"/>
                </a:ext>
              </a:extLst>
            </p:cNvPr>
            <p:cNvSpPr/>
            <p:nvPr/>
          </p:nvSpPr>
          <p:spPr>
            <a:xfrm>
              <a:off x="5295901" y="4800601"/>
              <a:ext cx="23813" cy="19050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0"/>
                  </a:moveTo>
                  <a:cubicBezTo>
                    <a:pt x="1" y="2"/>
                    <a:pt x="3" y="4"/>
                    <a:pt x="5" y="6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8" name="Google Shape;697;p14">
              <a:extLst>
                <a:ext uri="{FF2B5EF4-FFF2-40B4-BE49-F238E27FC236}">
                  <a16:creationId xmlns:a16="http://schemas.microsoft.com/office/drawing/2014/main" id="{3D96736C-457B-4287-B5D9-63992A3ADD5C}"/>
                </a:ext>
              </a:extLst>
            </p:cNvPr>
            <p:cNvSpPr/>
            <p:nvPr/>
          </p:nvSpPr>
          <p:spPr>
            <a:xfrm>
              <a:off x="5149851" y="4883151"/>
              <a:ext cx="300038" cy="71438"/>
            </a:xfrm>
            <a:custGeom>
              <a:avLst/>
              <a:gdLst/>
              <a:ahLst/>
              <a:cxnLst/>
              <a:rect l="l" t="t" r="r" b="b"/>
              <a:pathLst>
                <a:path w="129" h="31" extrusionOk="0">
                  <a:moveTo>
                    <a:pt x="126" y="0"/>
                  </a:moveTo>
                  <a:cubicBezTo>
                    <a:pt x="120" y="0"/>
                    <a:pt x="115" y="1"/>
                    <a:pt x="109" y="1"/>
                  </a:cubicBezTo>
                  <a:cubicBezTo>
                    <a:pt x="100" y="2"/>
                    <a:pt x="90" y="2"/>
                    <a:pt x="81" y="3"/>
                  </a:cubicBezTo>
                  <a:cubicBezTo>
                    <a:pt x="63" y="6"/>
                    <a:pt x="45" y="9"/>
                    <a:pt x="27" y="14"/>
                  </a:cubicBezTo>
                  <a:cubicBezTo>
                    <a:pt x="18" y="16"/>
                    <a:pt x="10" y="19"/>
                    <a:pt x="1" y="2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0" y="28"/>
                    <a:pt x="20" y="25"/>
                    <a:pt x="30" y="23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7" y="18"/>
                    <a:pt x="52" y="17"/>
                    <a:pt x="56" y="16"/>
                  </a:cubicBezTo>
                  <a:cubicBezTo>
                    <a:pt x="65" y="14"/>
                    <a:pt x="74" y="13"/>
                    <a:pt x="82" y="10"/>
                  </a:cubicBezTo>
                  <a:cubicBezTo>
                    <a:pt x="87" y="9"/>
                    <a:pt x="91" y="9"/>
                    <a:pt x="96" y="8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16" y="4"/>
                    <a:pt x="123" y="3"/>
                    <a:pt x="129" y="2"/>
                  </a:cubicBezTo>
                  <a:cubicBezTo>
                    <a:pt x="128" y="1"/>
                    <a:pt x="127" y="1"/>
                    <a:pt x="1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9" name="Google Shape;698;p14">
              <a:extLst>
                <a:ext uri="{FF2B5EF4-FFF2-40B4-BE49-F238E27FC236}">
                  <a16:creationId xmlns:a16="http://schemas.microsoft.com/office/drawing/2014/main" id="{FB59DA20-E5C0-4806-883C-81699BBD8880}"/>
                </a:ext>
              </a:extLst>
            </p:cNvPr>
            <p:cNvSpPr/>
            <p:nvPr/>
          </p:nvSpPr>
          <p:spPr>
            <a:xfrm>
              <a:off x="5443539" y="4883151"/>
              <a:ext cx="15875" cy="4763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0" name="Google Shape;699;p14">
              <a:extLst>
                <a:ext uri="{FF2B5EF4-FFF2-40B4-BE49-F238E27FC236}">
                  <a16:creationId xmlns:a16="http://schemas.microsoft.com/office/drawing/2014/main" id="{C34DF2F0-DCBE-417F-BDAF-075484E07E40}"/>
                </a:ext>
              </a:extLst>
            </p:cNvPr>
            <p:cNvSpPr/>
            <p:nvPr/>
          </p:nvSpPr>
          <p:spPr>
            <a:xfrm>
              <a:off x="5456239" y="4883151"/>
              <a:ext cx="9525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1" name="Google Shape;700;p14">
              <a:extLst>
                <a:ext uri="{FF2B5EF4-FFF2-40B4-BE49-F238E27FC236}">
                  <a16:creationId xmlns:a16="http://schemas.microsoft.com/office/drawing/2014/main" id="{28D19E97-F871-4943-BF2F-25009A87D56D}"/>
                </a:ext>
              </a:extLst>
            </p:cNvPr>
            <p:cNvSpPr/>
            <p:nvPr/>
          </p:nvSpPr>
          <p:spPr>
            <a:xfrm>
              <a:off x="4394201" y="2019301"/>
              <a:ext cx="1709738" cy="2462213"/>
            </a:xfrm>
            <a:custGeom>
              <a:avLst/>
              <a:gdLst/>
              <a:ahLst/>
              <a:cxnLst/>
              <a:rect l="l" t="t" r="r" b="b"/>
              <a:pathLst>
                <a:path w="734" h="1058" extrusionOk="0">
                  <a:moveTo>
                    <a:pt x="617" y="1058"/>
                  </a:moveTo>
                  <a:cubicBezTo>
                    <a:pt x="617" y="1058"/>
                    <a:pt x="734" y="729"/>
                    <a:pt x="605" y="480"/>
                  </a:cubicBezTo>
                  <a:cubicBezTo>
                    <a:pt x="458" y="194"/>
                    <a:pt x="256" y="79"/>
                    <a:pt x="0" y="0"/>
                  </a:cubicBezTo>
                  <a:cubicBezTo>
                    <a:pt x="0" y="0"/>
                    <a:pt x="45" y="62"/>
                    <a:pt x="45" y="211"/>
                  </a:cubicBezTo>
                  <a:cubicBezTo>
                    <a:pt x="47" y="621"/>
                    <a:pt x="188" y="788"/>
                    <a:pt x="402" y="923"/>
                  </a:cubicBezTo>
                  <a:cubicBezTo>
                    <a:pt x="617" y="1058"/>
                    <a:pt x="617" y="1058"/>
                    <a:pt x="617" y="105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2" name="Google Shape;701;p14">
              <a:extLst>
                <a:ext uri="{FF2B5EF4-FFF2-40B4-BE49-F238E27FC236}">
                  <a16:creationId xmlns:a16="http://schemas.microsoft.com/office/drawing/2014/main" id="{988F9CCA-A394-4251-AC70-D6695B9F7930}"/>
                </a:ext>
              </a:extLst>
            </p:cNvPr>
            <p:cNvSpPr/>
            <p:nvPr/>
          </p:nvSpPr>
          <p:spPr>
            <a:xfrm>
              <a:off x="5316539" y="2497138"/>
              <a:ext cx="488950" cy="639763"/>
            </a:xfrm>
            <a:custGeom>
              <a:avLst/>
              <a:gdLst/>
              <a:ahLst/>
              <a:cxnLst/>
              <a:rect l="l" t="t" r="r" b="b"/>
              <a:pathLst>
                <a:path w="210" h="27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69"/>
                    <a:pt x="149" y="157"/>
                    <a:pt x="209" y="275"/>
                  </a:cubicBezTo>
                  <a:cubicBezTo>
                    <a:pt x="209" y="275"/>
                    <a:pt x="210" y="275"/>
                    <a:pt x="210" y="275"/>
                  </a:cubicBezTo>
                  <a:cubicBezTo>
                    <a:pt x="210" y="275"/>
                    <a:pt x="209" y="275"/>
                    <a:pt x="209" y="275"/>
                  </a:cubicBezTo>
                  <a:cubicBezTo>
                    <a:pt x="149" y="157"/>
                    <a:pt x="79" y="69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3" name="Google Shape;702;p14">
              <a:extLst>
                <a:ext uri="{FF2B5EF4-FFF2-40B4-BE49-F238E27FC236}">
                  <a16:creationId xmlns:a16="http://schemas.microsoft.com/office/drawing/2014/main" id="{5A763CC9-996F-4636-9C44-A8E597A7F64A}"/>
                </a:ext>
              </a:extLst>
            </p:cNvPr>
            <p:cNvSpPr/>
            <p:nvPr/>
          </p:nvSpPr>
          <p:spPr>
            <a:xfrm>
              <a:off x="5805489" y="3136901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4" name="Google Shape;703;p14">
              <a:extLst>
                <a:ext uri="{FF2B5EF4-FFF2-40B4-BE49-F238E27FC236}">
                  <a16:creationId xmlns:a16="http://schemas.microsoft.com/office/drawing/2014/main" id="{75F062DE-067F-4A70-91BF-86DE7CCD7C49}"/>
                </a:ext>
              </a:extLst>
            </p:cNvPr>
            <p:cNvSpPr/>
            <p:nvPr/>
          </p:nvSpPr>
          <p:spPr>
            <a:xfrm>
              <a:off x="4394201" y="2019301"/>
              <a:ext cx="1414463" cy="1122363"/>
            </a:xfrm>
            <a:custGeom>
              <a:avLst/>
              <a:gdLst/>
              <a:ahLst/>
              <a:cxnLst/>
              <a:rect l="l" t="t" r="r" b="b"/>
              <a:pathLst>
                <a:path w="607" h="48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6" y="16"/>
                    <a:pt x="48" y="30"/>
                    <a:pt x="69" y="46"/>
                  </a:cubicBezTo>
                  <a:cubicBezTo>
                    <a:pt x="74" y="50"/>
                    <a:pt x="79" y="54"/>
                    <a:pt x="84" y="58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9" y="88"/>
                    <a:pt x="124" y="92"/>
                    <a:pt x="129" y="96"/>
                  </a:cubicBezTo>
                  <a:cubicBezTo>
                    <a:pt x="167" y="132"/>
                    <a:pt x="201" y="171"/>
                    <a:pt x="234" y="212"/>
                  </a:cubicBezTo>
                  <a:cubicBezTo>
                    <a:pt x="250" y="232"/>
                    <a:pt x="265" y="253"/>
                    <a:pt x="281" y="274"/>
                  </a:cubicBezTo>
                  <a:cubicBezTo>
                    <a:pt x="296" y="296"/>
                    <a:pt x="311" y="317"/>
                    <a:pt x="324" y="339"/>
                  </a:cubicBezTo>
                  <a:cubicBezTo>
                    <a:pt x="331" y="349"/>
                    <a:pt x="338" y="360"/>
                    <a:pt x="345" y="371"/>
                  </a:cubicBezTo>
                  <a:cubicBezTo>
                    <a:pt x="345" y="368"/>
                    <a:pt x="345" y="366"/>
                    <a:pt x="345" y="364"/>
                  </a:cubicBezTo>
                  <a:cubicBezTo>
                    <a:pt x="344" y="349"/>
                    <a:pt x="344" y="349"/>
                    <a:pt x="344" y="349"/>
                  </a:cubicBezTo>
                  <a:cubicBezTo>
                    <a:pt x="344" y="344"/>
                    <a:pt x="344" y="339"/>
                    <a:pt x="343" y="334"/>
                  </a:cubicBezTo>
                  <a:cubicBezTo>
                    <a:pt x="343" y="324"/>
                    <a:pt x="342" y="314"/>
                    <a:pt x="341" y="303"/>
                  </a:cubicBezTo>
                  <a:cubicBezTo>
                    <a:pt x="341" y="298"/>
                    <a:pt x="341" y="293"/>
                    <a:pt x="340" y="288"/>
                  </a:cubicBezTo>
                  <a:cubicBezTo>
                    <a:pt x="339" y="273"/>
                    <a:pt x="339" y="273"/>
                    <a:pt x="339" y="273"/>
                  </a:cubicBezTo>
                  <a:cubicBezTo>
                    <a:pt x="336" y="253"/>
                    <a:pt x="333" y="233"/>
                    <a:pt x="329" y="213"/>
                  </a:cubicBezTo>
                  <a:cubicBezTo>
                    <a:pt x="327" y="203"/>
                    <a:pt x="325" y="193"/>
                    <a:pt x="323" y="184"/>
                  </a:cubicBezTo>
                  <a:cubicBezTo>
                    <a:pt x="320" y="174"/>
                    <a:pt x="317" y="164"/>
                    <a:pt x="314" y="154"/>
                  </a:cubicBezTo>
                  <a:cubicBezTo>
                    <a:pt x="319" y="163"/>
                    <a:pt x="323" y="173"/>
                    <a:pt x="327" y="182"/>
                  </a:cubicBezTo>
                  <a:cubicBezTo>
                    <a:pt x="331" y="192"/>
                    <a:pt x="334" y="202"/>
                    <a:pt x="337" y="211"/>
                  </a:cubicBezTo>
                  <a:cubicBezTo>
                    <a:pt x="343" y="231"/>
                    <a:pt x="346" y="252"/>
                    <a:pt x="349" y="272"/>
                  </a:cubicBezTo>
                  <a:cubicBezTo>
                    <a:pt x="351" y="293"/>
                    <a:pt x="352" y="313"/>
                    <a:pt x="351" y="334"/>
                  </a:cubicBezTo>
                  <a:cubicBezTo>
                    <a:pt x="351" y="344"/>
                    <a:pt x="350" y="354"/>
                    <a:pt x="350" y="364"/>
                  </a:cubicBezTo>
                  <a:cubicBezTo>
                    <a:pt x="349" y="368"/>
                    <a:pt x="349" y="372"/>
                    <a:pt x="348" y="376"/>
                  </a:cubicBezTo>
                  <a:cubicBezTo>
                    <a:pt x="368" y="408"/>
                    <a:pt x="386" y="440"/>
                    <a:pt x="404" y="473"/>
                  </a:cubicBezTo>
                  <a:cubicBezTo>
                    <a:pt x="406" y="476"/>
                    <a:pt x="408" y="479"/>
                    <a:pt x="409" y="482"/>
                  </a:cubicBezTo>
                  <a:cubicBezTo>
                    <a:pt x="457" y="482"/>
                    <a:pt x="457" y="482"/>
                    <a:pt x="457" y="482"/>
                  </a:cubicBezTo>
                  <a:cubicBezTo>
                    <a:pt x="457" y="475"/>
                    <a:pt x="457" y="469"/>
                    <a:pt x="456" y="462"/>
                  </a:cubicBezTo>
                  <a:cubicBezTo>
                    <a:pt x="456" y="455"/>
                    <a:pt x="456" y="448"/>
                    <a:pt x="455" y="442"/>
                  </a:cubicBezTo>
                  <a:cubicBezTo>
                    <a:pt x="454" y="421"/>
                    <a:pt x="454" y="421"/>
                    <a:pt x="454" y="421"/>
                  </a:cubicBezTo>
                  <a:cubicBezTo>
                    <a:pt x="453" y="415"/>
                    <a:pt x="452" y="408"/>
                    <a:pt x="452" y="401"/>
                  </a:cubicBezTo>
                  <a:cubicBezTo>
                    <a:pt x="451" y="391"/>
                    <a:pt x="451" y="391"/>
                    <a:pt x="451" y="391"/>
                  </a:cubicBezTo>
                  <a:cubicBezTo>
                    <a:pt x="450" y="388"/>
                    <a:pt x="450" y="385"/>
                    <a:pt x="449" y="381"/>
                  </a:cubicBezTo>
                  <a:cubicBezTo>
                    <a:pt x="448" y="368"/>
                    <a:pt x="446" y="354"/>
                    <a:pt x="444" y="341"/>
                  </a:cubicBezTo>
                  <a:cubicBezTo>
                    <a:pt x="441" y="328"/>
                    <a:pt x="439" y="314"/>
                    <a:pt x="436" y="301"/>
                  </a:cubicBezTo>
                  <a:cubicBezTo>
                    <a:pt x="433" y="288"/>
                    <a:pt x="429" y="275"/>
                    <a:pt x="425" y="262"/>
                  </a:cubicBezTo>
                  <a:cubicBezTo>
                    <a:pt x="432" y="274"/>
                    <a:pt x="437" y="287"/>
                    <a:pt x="442" y="299"/>
                  </a:cubicBezTo>
                  <a:cubicBezTo>
                    <a:pt x="447" y="312"/>
                    <a:pt x="451" y="326"/>
                    <a:pt x="454" y="339"/>
                  </a:cubicBezTo>
                  <a:cubicBezTo>
                    <a:pt x="458" y="352"/>
                    <a:pt x="460" y="366"/>
                    <a:pt x="462" y="379"/>
                  </a:cubicBezTo>
                  <a:cubicBezTo>
                    <a:pt x="464" y="386"/>
                    <a:pt x="464" y="393"/>
                    <a:pt x="465" y="400"/>
                  </a:cubicBezTo>
                  <a:cubicBezTo>
                    <a:pt x="466" y="407"/>
                    <a:pt x="467" y="413"/>
                    <a:pt x="467" y="420"/>
                  </a:cubicBezTo>
                  <a:cubicBezTo>
                    <a:pt x="469" y="441"/>
                    <a:pt x="470" y="461"/>
                    <a:pt x="469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6" y="482"/>
                  </a:cubicBezTo>
                  <a:cubicBezTo>
                    <a:pt x="606" y="482"/>
                    <a:pt x="606" y="482"/>
                    <a:pt x="606" y="482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5" y="480"/>
                    <a:pt x="605" y="480"/>
                  </a:cubicBezTo>
                  <a:cubicBezTo>
                    <a:pt x="545" y="362"/>
                    <a:pt x="475" y="274"/>
                    <a:pt x="396" y="205"/>
                  </a:cubicBezTo>
                  <a:cubicBezTo>
                    <a:pt x="338" y="154"/>
                    <a:pt x="274" y="113"/>
                    <a:pt x="205" y="79"/>
                  </a:cubicBezTo>
                  <a:cubicBezTo>
                    <a:pt x="141" y="48"/>
                    <a:pt x="73" y="23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5" name="Google Shape;704;p14">
              <a:extLst>
                <a:ext uri="{FF2B5EF4-FFF2-40B4-BE49-F238E27FC236}">
                  <a16:creationId xmlns:a16="http://schemas.microsoft.com/office/drawing/2014/main" id="{1A6C5531-27E4-44ED-A103-611056EE33A7}"/>
                </a:ext>
              </a:extLst>
            </p:cNvPr>
            <p:cNvSpPr/>
            <p:nvPr/>
          </p:nvSpPr>
          <p:spPr>
            <a:xfrm>
              <a:off x="4402139" y="2032001"/>
              <a:ext cx="928688" cy="1109663"/>
            </a:xfrm>
            <a:custGeom>
              <a:avLst/>
              <a:gdLst/>
              <a:ahLst/>
              <a:cxnLst/>
              <a:rect l="l" t="t" r="r" b="b"/>
              <a:pathLst>
                <a:path w="399" h="47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11" y="6"/>
                    <a:pt x="17" y="10"/>
                  </a:cubicBezTo>
                  <a:cubicBezTo>
                    <a:pt x="22" y="14"/>
                    <a:pt x="27" y="17"/>
                    <a:pt x="33" y="21"/>
                  </a:cubicBezTo>
                  <a:cubicBezTo>
                    <a:pt x="38" y="25"/>
                    <a:pt x="43" y="28"/>
                    <a:pt x="48" y="32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9" y="48"/>
                    <a:pt x="73" y="52"/>
                    <a:pt x="78" y="57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12" y="87"/>
                    <a:pt x="116" y="92"/>
                    <a:pt x="121" y="96"/>
                  </a:cubicBezTo>
                  <a:cubicBezTo>
                    <a:pt x="157" y="133"/>
                    <a:pt x="191" y="172"/>
                    <a:pt x="222" y="213"/>
                  </a:cubicBezTo>
                  <a:cubicBezTo>
                    <a:pt x="230" y="224"/>
                    <a:pt x="238" y="234"/>
                    <a:pt x="245" y="245"/>
                  </a:cubicBezTo>
                  <a:cubicBezTo>
                    <a:pt x="253" y="255"/>
                    <a:pt x="260" y="265"/>
                    <a:pt x="268" y="276"/>
                  </a:cubicBezTo>
                  <a:cubicBezTo>
                    <a:pt x="282" y="298"/>
                    <a:pt x="297" y="319"/>
                    <a:pt x="310" y="341"/>
                  </a:cubicBezTo>
                  <a:cubicBezTo>
                    <a:pt x="330" y="371"/>
                    <a:pt x="348" y="401"/>
                    <a:pt x="365" y="432"/>
                  </a:cubicBezTo>
                  <a:cubicBezTo>
                    <a:pt x="372" y="438"/>
                    <a:pt x="378" y="445"/>
                    <a:pt x="384" y="452"/>
                  </a:cubicBezTo>
                  <a:cubicBezTo>
                    <a:pt x="380" y="448"/>
                    <a:pt x="375" y="445"/>
                    <a:pt x="371" y="442"/>
                  </a:cubicBezTo>
                  <a:cubicBezTo>
                    <a:pt x="377" y="453"/>
                    <a:pt x="383" y="464"/>
                    <a:pt x="389" y="474"/>
                  </a:cubicBezTo>
                  <a:cubicBezTo>
                    <a:pt x="390" y="475"/>
                    <a:pt x="390" y="476"/>
                    <a:pt x="391" y="477"/>
                  </a:cubicBezTo>
                  <a:cubicBezTo>
                    <a:pt x="399" y="477"/>
                    <a:pt x="399" y="477"/>
                    <a:pt x="399" y="477"/>
                  </a:cubicBezTo>
                  <a:cubicBezTo>
                    <a:pt x="398" y="477"/>
                    <a:pt x="398" y="477"/>
                    <a:pt x="398" y="476"/>
                  </a:cubicBezTo>
                  <a:cubicBezTo>
                    <a:pt x="380" y="443"/>
                    <a:pt x="362" y="411"/>
                    <a:pt x="344" y="382"/>
                  </a:cubicBezTo>
                  <a:cubicBezTo>
                    <a:pt x="343" y="384"/>
                    <a:pt x="343" y="387"/>
                    <a:pt x="343" y="390"/>
                  </a:cubicBezTo>
                  <a:cubicBezTo>
                    <a:pt x="342" y="386"/>
                    <a:pt x="342" y="382"/>
                    <a:pt x="342" y="379"/>
                  </a:cubicBezTo>
                  <a:cubicBezTo>
                    <a:pt x="189" y="128"/>
                    <a:pt x="63" y="34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6" name="Google Shape;705;p14">
              <a:extLst>
                <a:ext uri="{FF2B5EF4-FFF2-40B4-BE49-F238E27FC236}">
                  <a16:creationId xmlns:a16="http://schemas.microsoft.com/office/drawing/2014/main" id="{6CE4B6D4-2F2C-4A23-85BC-8C1D86B4B5E5}"/>
                </a:ext>
              </a:extLst>
            </p:cNvPr>
            <p:cNvSpPr/>
            <p:nvPr/>
          </p:nvSpPr>
          <p:spPr>
            <a:xfrm>
              <a:off x="4397376" y="2024063"/>
              <a:ext cx="949325" cy="1117600"/>
            </a:xfrm>
            <a:custGeom>
              <a:avLst/>
              <a:gdLst/>
              <a:ahLst/>
              <a:cxnLst/>
              <a:rect l="l" t="t" r="r" b="b"/>
              <a:pathLst>
                <a:path w="408" h="480" extrusionOk="0">
                  <a:moveTo>
                    <a:pt x="347" y="374"/>
                  </a:moveTo>
                  <a:cubicBezTo>
                    <a:pt x="347" y="378"/>
                    <a:pt x="346" y="381"/>
                    <a:pt x="346" y="385"/>
                  </a:cubicBezTo>
                  <a:cubicBezTo>
                    <a:pt x="364" y="414"/>
                    <a:pt x="382" y="446"/>
                    <a:pt x="400" y="479"/>
                  </a:cubicBezTo>
                  <a:cubicBezTo>
                    <a:pt x="400" y="480"/>
                    <a:pt x="400" y="480"/>
                    <a:pt x="401" y="480"/>
                  </a:cubicBezTo>
                  <a:cubicBezTo>
                    <a:pt x="408" y="480"/>
                    <a:pt x="408" y="480"/>
                    <a:pt x="408" y="480"/>
                  </a:cubicBezTo>
                  <a:cubicBezTo>
                    <a:pt x="407" y="477"/>
                    <a:pt x="405" y="474"/>
                    <a:pt x="403" y="471"/>
                  </a:cubicBezTo>
                  <a:cubicBezTo>
                    <a:pt x="385" y="438"/>
                    <a:pt x="367" y="406"/>
                    <a:pt x="347" y="374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3"/>
                  </a:cubicBezTo>
                  <a:cubicBezTo>
                    <a:pt x="65" y="37"/>
                    <a:pt x="191" y="131"/>
                    <a:pt x="344" y="382"/>
                  </a:cubicBezTo>
                  <a:cubicBezTo>
                    <a:pt x="344" y="377"/>
                    <a:pt x="344" y="373"/>
                    <a:pt x="344" y="369"/>
                  </a:cubicBezTo>
                  <a:cubicBezTo>
                    <a:pt x="337" y="358"/>
                    <a:pt x="330" y="347"/>
                    <a:pt x="323" y="337"/>
                  </a:cubicBezTo>
                  <a:cubicBezTo>
                    <a:pt x="310" y="315"/>
                    <a:pt x="295" y="294"/>
                    <a:pt x="280" y="272"/>
                  </a:cubicBezTo>
                  <a:cubicBezTo>
                    <a:pt x="264" y="251"/>
                    <a:pt x="249" y="230"/>
                    <a:pt x="233" y="210"/>
                  </a:cubicBezTo>
                  <a:cubicBezTo>
                    <a:pt x="200" y="169"/>
                    <a:pt x="166" y="130"/>
                    <a:pt x="128" y="94"/>
                  </a:cubicBezTo>
                  <a:cubicBezTo>
                    <a:pt x="123" y="90"/>
                    <a:pt x="118" y="86"/>
                    <a:pt x="113" y="81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78" y="52"/>
                    <a:pt x="73" y="48"/>
                    <a:pt x="68" y="44"/>
                  </a:cubicBezTo>
                  <a:cubicBezTo>
                    <a:pt x="47" y="28"/>
                    <a:pt x="25" y="14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7" name="Google Shape;706;p14">
              <a:extLst>
                <a:ext uri="{FF2B5EF4-FFF2-40B4-BE49-F238E27FC236}">
                  <a16:creationId xmlns:a16="http://schemas.microsoft.com/office/drawing/2014/main" id="{8BC5E090-D247-4052-8AEB-412D78053DEB}"/>
                </a:ext>
              </a:extLst>
            </p:cNvPr>
            <p:cNvSpPr/>
            <p:nvPr/>
          </p:nvSpPr>
          <p:spPr>
            <a:xfrm>
              <a:off x="4643439" y="2703513"/>
              <a:ext cx="622300" cy="357188"/>
            </a:xfrm>
            <a:custGeom>
              <a:avLst/>
              <a:gdLst/>
              <a:ahLst/>
              <a:cxnLst/>
              <a:rect l="l" t="t" r="r" b="b"/>
              <a:pathLst>
                <a:path w="267" h="153" extrusionOk="0">
                  <a:moveTo>
                    <a:pt x="0" y="0"/>
                  </a:moveTo>
                  <a:cubicBezTo>
                    <a:pt x="13" y="4"/>
                    <a:pt x="26" y="9"/>
                    <a:pt x="38" y="14"/>
                  </a:cubicBezTo>
                  <a:cubicBezTo>
                    <a:pt x="51" y="20"/>
                    <a:pt x="63" y="25"/>
                    <a:pt x="75" y="31"/>
                  </a:cubicBezTo>
                  <a:cubicBezTo>
                    <a:pt x="87" y="38"/>
                    <a:pt x="99" y="44"/>
                    <a:pt x="111" y="50"/>
                  </a:cubicBezTo>
                  <a:cubicBezTo>
                    <a:pt x="114" y="52"/>
                    <a:pt x="117" y="53"/>
                    <a:pt x="120" y="55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5" y="64"/>
                    <a:pt x="140" y="67"/>
                    <a:pt x="146" y="71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69" y="85"/>
                    <a:pt x="175" y="89"/>
                    <a:pt x="180" y="92"/>
                  </a:cubicBezTo>
                  <a:cubicBezTo>
                    <a:pt x="192" y="99"/>
                    <a:pt x="203" y="108"/>
                    <a:pt x="214" y="115"/>
                  </a:cubicBezTo>
                  <a:cubicBezTo>
                    <a:pt x="220" y="119"/>
                    <a:pt x="225" y="123"/>
                    <a:pt x="231" y="127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54" y="143"/>
                    <a:pt x="260" y="148"/>
                    <a:pt x="267" y="153"/>
                  </a:cubicBezTo>
                  <a:cubicBezTo>
                    <a:pt x="265" y="150"/>
                    <a:pt x="263" y="146"/>
                    <a:pt x="261" y="143"/>
                  </a:cubicBezTo>
                  <a:cubicBezTo>
                    <a:pt x="258" y="139"/>
                    <a:pt x="255" y="136"/>
                    <a:pt x="252" y="133"/>
                  </a:cubicBezTo>
                  <a:cubicBezTo>
                    <a:pt x="241" y="124"/>
                    <a:pt x="231" y="115"/>
                    <a:pt x="221" y="106"/>
                  </a:cubicBezTo>
                  <a:cubicBezTo>
                    <a:pt x="199" y="89"/>
                    <a:pt x="177" y="73"/>
                    <a:pt x="153" y="59"/>
                  </a:cubicBezTo>
                  <a:cubicBezTo>
                    <a:pt x="147" y="55"/>
                    <a:pt x="141" y="52"/>
                    <a:pt x="135" y="48"/>
                  </a:cubicBezTo>
                  <a:cubicBezTo>
                    <a:pt x="129" y="45"/>
                    <a:pt x="123" y="42"/>
                    <a:pt x="117" y="39"/>
                  </a:cubicBezTo>
                  <a:cubicBezTo>
                    <a:pt x="105" y="33"/>
                    <a:pt x="92" y="27"/>
                    <a:pt x="80" y="22"/>
                  </a:cubicBezTo>
                  <a:cubicBezTo>
                    <a:pt x="67" y="16"/>
                    <a:pt x="54" y="12"/>
                    <a:pt x="41" y="8"/>
                  </a:cubicBezTo>
                  <a:cubicBezTo>
                    <a:pt x="27" y="4"/>
                    <a:pt x="14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8" name="Google Shape;707;p14">
              <a:extLst>
                <a:ext uri="{FF2B5EF4-FFF2-40B4-BE49-F238E27FC236}">
                  <a16:creationId xmlns:a16="http://schemas.microsoft.com/office/drawing/2014/main" id="{FC7D3F0B-D718-4900-9133-F7AEBEDAD8CB}"/>
                </a:ext>
              </a:extLst>
            </p:cNvPr>
            <p:cNvSpPr/>
            <p:nvPr/>
          </p:nvSpPr>
          <p:spPr>
            <a:xfrm>
              <a:off x="5251451" y="3036888"/>
              <a:ext cx="44450" cy="46038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cubicBezTo>
                    <a:pt x="2" y="3"/>
                    <a:pt x="4" y="7"/>
                    <a:pt x="6" y="10"/>
                  </a:cubicBezTo>
                  <a:cubicBezTo>
                    <a:pt x="10" y="13"/>
                    <a:pt x="15" y="16"/>
                    <a:pt x="19" y="20"/>
                  </a:cubicBezTo>
                  <a:cubicBezTo>
                    <a:pt x="13" y="13"/>
                    <a:pt x="7" y="6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9" name="Google Shape;708;p14">
              <a:extLst>
                <a:ext uri="{FF2B5EF4-FFF2-40B4-BE49-F238E27FC236}">
                  <a16:creationId xmlns:a16="http://schemas.microsoft.com/office/drawing/2014/main" id="{2525535C-AA69-46CA-B8EE-704A69C5144D}"/>
                </a:ext>
              </a:extLst>
            </p:cNvPr>
            <p:cNvSpPr/>
            <p:nvPr/>
          </p:nvSpPr>
          <p:spPr>
            <a:xfrm>
              <a:off x="5384801" y="2628901"/>
              <a:ext cx="104775" cy="512763"/>
            </a:xfrm>
            <a:custGeom>
              <a:avLst/>
              <a:gdLst/>
              <a:ahLst/>
              <a:cxnLst/>
              <a:rect l="l" t="t" r="r" b="b"/>
              <a:pathLst>
                <a:path w="45" h="220" extrusionOk="0">
                  <a:moveTo>
                    <a:pt x="0" y="0"/>
                  </a:moveTo>
                  <a:cubicBezTo>
                    <a:pt x="4" y="13"/>
                    <a:pt x="8" y="26"/>
                    <a:pt x="11" y="39"/>
                  </a:cubicBezTo>
                  <a:cubicBezTo>
                    <a:pt x="14" y="52"/>
                    <a:pt x="16" y="66"/>
                    <a:pt x="19" y="79"/>
                  </a:cubicBezTo>
                  <a:cubicBezTo>
                    <a:pt x="21" y="92"/>
                    <a:pt x="23" y="106"/>
                    <a:pt x="24" y="119"/>
                  </a:cubicBezTo>
                  <a:cubicBezTo>
                    <a:pt x="25" y="123"/>
                    <a:pt x="25" y="126"/>
                    <a:pt x="26" y="12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46"/>
                    <a:pt x="28" y="153"/>
                    <a:pt x="29" y="15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6"/>
                    <a:pt x="31" y="193"/>
                    <a:pt x="31" y="200"/>
                  </a:cubicBezTo>
                  <a:cubicBezTo>
                    <a:pt x="32" y="207"/>
                    <a:pt x="32" y="213"/>
                    <a:pt x="32" y="220"/>
                  </a:cubicBezTo>
                  <a:cubicBezTo>
                    <a:pt x="44" y="220"/>
                    <a:pt x="44" y="220"/>
                    <a:pt x="44" y="220"/>
                  </a:cubicBezTo>
                  <a:cubicBezTo>
                    <a:pt x="45" y="199"/>
                    <a:pt x="44" y="179"/>
                    <a:pt x="42" y="158"/>
                  </a:cubicBezTo>
                  <a:cubicBezTo>
                    <a:pt x="42" y="151"/>
                    <a:pt x="41" y="145"/>
                    <a:pt x="40" y="138"/>
                  </a:cubicBezTo>
                  <a:cubicBezTo>
                    <a:pt x="39" y="131"/>
                    <a:pt x="39" y="124"/>
                    <a:pt x="37" y="117"/>
                  </a:cubicBezTo>
                  <a:cubicBezTo>
                    <a:pt x="35" y="104"/>
                    <a:pt x="33" y="90"/>
                    <a:pt x="29" y="77"/>
                  </a:cubicBezTo>
                  <a:cubicBezTo>
                    <a:pt x="26" y="64"/>
                    <a:pt x="22" y="50"/>
                    <a:pt x="17" y="37"/>
                  </a:cubicBezTo>
                  <a:cubicBezTo>
                    <a:pt x="12" y="25"/>
                    <a:pt x="7" y="12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0" name="Google Shape;709;p14">
              <a:extLst>
                <a:ext uri="{FF2B5EF4-FFF2-40B4-BE49-F238E27FC236}">
                  <a16:creationId xmlns:a16="http://schemas.microsoft.com/office/drawing/2014/main" id="{E91F709B-3BBB-4F2B-B473-36354A618B30}"/>
                </a:ext>
              </a:extLst>
            </p:cNvPr>
            <p:cNvSpPr/>
            <p:nvPr/>
          </p:nvSpPr>
          <p:spPr>
            <a:xfrm>
              <a:off x="5126039" y="2378076"/>
              <a:ext cx="88900" cy="517525"/>
            </a:xfrm>
            <a:custGeom>
              <a:avLst/>
              <a:gdLst/>
              <a:ahLst/>
              <a:cxnLst/>
              <a:rect l="l" t="t" r="r" b="b"/>
              <a:pathLst>
                <a:path w="38" h="222" extrusionOk="0">
                  <a:moveTo>
                    <a:pt x="0" y="0"/>
                  </a:moveTo>
                  <a:cubicBezTo>
                    <a:pt x="3" y="10"/>
                    <a:pt x="6" y="20"/>
                    <a:pt x="9" y="30"/>
                  </a:cubicBezTo>
                  <a:cubicBezTo>
                    <a:pt x="11" y="39"/>
                    <a:pt x="13" y="49"/>
                    <a:pt x="15" y="59"/>
                  </a:cubicBezTo>
                  <a:cubicBezTo>
                    <a:pt x="19" y="79"/>
                    <a:pt x="22" y="99"/>
                    <a:pt x="25" y="119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7" y="139"/>
                    <a:pt x="27" y="144"/>
                    <a:pt x="27" y="149"/>
                  </a:cubicBezTo>
                  <a:cubicBezTo>
                    <a:pt x="28" y="160"/>
                    <a:pt x="29" y="170"/>
                    <a:pt x="29" y="180"/>
                  </a:cubicBezTo>
                  <a:cubicBezTo>
                    <a:pt x="30" y="185"/>
                    <a:pt x="30" y="190"/>
                    <a:pt x="30" y="195"/>
                  </a:cubicBezTo>
                  <a:cubicBezTo>
                    <a:pt x="31" y="210"/>
                    <a:pt x="31" y="210"/>
                    <a:pt x="31" y="210"/>
                  </a:cubicBezTo>
                  <a:cubicBezTo>
                    <a:pt x="31" y="212"/>
                    <a:pt x="31" y="214"/>
                    <a:pt x="31" y="217"/>
                  </a:cubicBezTo>
                  <a:cubicBezTo>
                    <a:pt x="32" y="218"/>
                    <a:pt x="33" y="220"/>
                    <a:pt x="34" y="222"/>
                  </a:cubicBezTo>
                  <a:cubicBezTo>
                    <a:pt x="35" y="218"/>
                    <a:pt x="35" y="214"/>
                    <a:pt x="36" y="210"/>
                  </a:cubicBezTo>
                  <a:cubicBezTo>
                    <a:pt x="36" y="200"/>
                    <a:pt x="37" y="190"/>
                    <a:pt x="37" y="180"/>
                  </a:cubicBezTo>
                  <a:cubicBezTo>
                    <a:pt x="38" y="159"/>
                    <a:pt x="37" y="139"/>
                    <a:pt x="35" y="118"/>
                  </a:cubicBezTo>
                  <a:cubicBezTo>
                    <a:pt x="32" y="98"/>
                    <a:pt x="29" y="77"/>
                    <a:pt x="23" y="57"/>
                  </a:cubicBezTo>
                  <a:cubicBezTo>
                    <a:pt x="20" y="48"/>
                    <a:pt x="17" y="38"/>
                    <a:pt x="13" y="28"/>
                  </a:cubicBezTo>
                  <a:cubicBezTo>
                    <a:pt x="9" y="19"/>
                    <a:pt x="5" y="9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1" name="Google Shape;710;p14">
              <a:extLst>
                <a:ext uri="{FF2B5EF4-FFF2-40B4-BE49-F238E27FC236}">
                  <a16:creationId xmlns:a16="http://schemas.microsoft.com/office/drawing/2014/main" id="{59595C62-70D7-4E4B-B164-0C0020363E06}"/>
                </a:ext>
              </a:extLst>
            </p:cNvPr>
            <p:cNvSpPr/>
            <p:nvPr/>
          </p:nvSpPr>
          <p:spPr>
            <a:xfrm>
              <a:off x="5199064" y="2913063"/>
              <a:ext cx="3175" cy="25400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0" y="0"/>
                  </a:moveTo>
                  <a:cubicBezTo>
                    <a:pt x="0" y="3"/>
                    <a:pt x="0" y="7"/>
                    <a:pt x="1" y="11"/>
                  </a:cubicBezTo>
                  <a:cubicBezTo>
                    <a:pt x="1" y="8"/>
                    <a:pt x="1" y="5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2" name="Google Shape;711;p14">
              <a:extLst>
                <a:ext uri="{FF2B5EF4-FFF2-40B4-BE49-F238E27FC236}">
                  <a16:creationId xmlns:a16="http://schemas.microsoft.com/office/drawing/2014/main" id="{3C293D29-50A9-42EA-B219-AD57B1BCB067}"/>
                </a:ext>
              </a:extLst>
            </p:cNvPr>
            <p:cNvSpPr/>
            <p:nvPr/>
          </p:nvSpPr>
          <p:spPr>
            <a:xfrm>
              <a:off x="5199064" y="2882901"/>
              <a:ext cx="6350" cy="38100"/>
            </a:xfrm>
            <a:custGeom>
              <a:avLst/>
              <a:gdLst/>
              <a:ahLst/>
              <a:cxnLst/>
              <a:rect l="l" t="t" r="r" b="b"/>
              <a:pathLst>
                <a:path w="3" h="16" extrusionOk="0">
                  <a:moveTo>
                    <a:pt x="0" y="0"/>
                  </a:moveTo>
                  <a:cubicBezTo>
                    <a:pt x="0" y="4"/>
                    <a:pt x="0" y="8"/>
                    <a:pt x="0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2" y="12"/>
                    <a:pt x="3" y="9"/>
                    <a:pt x="3" y="5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3" name="Google Shape;712;p14">
              <a:extLst>
                <a:ext uri="{FF2B5EF4-FFF2-40B4-BE49-F238E27FC236}">
                  <a16:creationId xmlns:a16="http://schemas.microsoft.com/office/drawing/2014/main" id="{C56841F2-ECA6-4E94-BB2E-88DB63D87E7D}"/>
                </a:ext>
              </a:extLst>
            </p:cNvPr>
            <p:cNvSpPr/>
            <p:nvPr/>
          </p:nvSpPr>
          <p:spPr>
            <a:xfrm>
              <a:off x="4856164" y="3132138"/>
              <a:ext cx="53975" cy="9525"/>
            </a:xfrm>
            <a:custGeom>
              <a:avLst/>
              <a:gdLst/>
              <a:ahLst/>
              <a:cxnLst/>
              <a:rect l="l" t="t" r="r" b="b"/>
              <a:pathLst>
                <a:path w="23" h="4" extrusionOk="0">
                  <a:moveTo>
                    <a:pt x="0" y="0"/>
                  </a:moveTo>
                  <a:cubicBezTo>
                    <a:pt x="4" y="2"/>
                    <a:pt x="8" y="3"/>
                    <a:pt x="1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6" y="2"/>
                    <a:pt x="8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4" name="Google Shape;713;p14">
              <a:extLst>
                <a:ext uri="{FF2B5EF4-FFF2-40B4-BE49-F238E27FC236}">
                  <a16:creationId xmlns:a16="http://schemas.microsoft.com/office/drawing/2014/main" id="{10044D88-6D6B-42C9-A8DA-34BBBDA68101}"/>
                </a:ext>
              </a:extLst>
            </p:cNvPr>
            <p:cNvSpPr/>
            <p:nvPr/>
          </p:nvSpPr>
          <p:spPr>
            <a:xfrm>
              <a:off x="3717926" y="2913063"/>
              <a:ext cx="1622425" cy="1577975"/>
            </a:xfrm>
            <a:custGeom>
              <a:avLst/>
              <a:gdLst/>
              <a:ahLst/>
              <a:cxnLst/>
              <a:rect l="l" t="t" r="r" b="b"/>
              <a:pathLst>
                <a:path w="697" h="678" extrusionOk="0">
                  <a:moveTo>
                    <a:pt x="672" y="678"/>
                  </a:moveTo>
                  <a:cubicBezTo>
                    <a:pt x="672" y="678"/>
                    <a:pt x="697" y="407"/>
                    <a:pt x="551" y="244"/>
                  </a:cubicBezTo>
                  <a:cubicBezTo>
                    <a:pt x="384" y="57"/>
                    <a:pt x="209" y="10"/>
                    <a:pt x="0" y="0"/>
                  </a:cubicBezTo>
                  <a:cubicBezTo>
                    <a:pt x="0" y="0"/>
                    <a:pt x="46" y="38"/>
                    <a:pt x="76" y="150"/>
                  </a:cubicBezTo>
                  <a:cubicBezTo>
                    <a:pt x="157" y="459"/>
                    <a:pt x="296" y="558"/>
                    <a:pt x="484" y="618"/>
                  </a:cubicBezTo>
                  <a:cubicBezTo>
                    <a:pt x="672" y="678"/>
                    <a:pt x="672" y="678"/>
                    <a:pt x="672" y="67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5" name="Google Shape;714;p14">
              <a:extLst>
                <a:ext uri="{FF2B5EF4-FFF2-40B4-BE49-F238E27FC236}">
                  <a16:creationId xmlns:a16="http://schemas.microsoft.com/office/drawing/2014/main" id="{C404E0F5-E36B-4E4B-B3C4-9489FE67FF51}"/>
                </a:ext>
              </a:extLst>
            </p:cNvPr>
            <p:cNvSpPr/>
            <p:nvPr/>
          </p:nvSpPr>
          <p:spPr>
            <a:xfrm>
              <a:off x="3717926" y="2913063"/>
              <a:ext cx="909638" cy="579438"/>
            </a:xfrm>
            <a:custGeom>
              <a:avLst/>
              <a:gdLst/>
              <a:ahLst/>
              <a:cxnLst/>
              <a:rect l="l" t="t" r="r" b="b"/>
              <a:pathLst>
                <a:path w="391" h="24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3" y="11"/>
                    <a:pt x="80" y="28"/>
                    <a:pt x="116" y="47"/>
                  </a:cubicBezTo>
                  <a:cubicBezTo>
                    <a:pt x="152" y="67"/>
                    <a:pt x="186" y="90"/>
                    <a:pt x="218" y="114"/>
                  </a:cubicBezTo>
                  <a:cubicBezTo>
                    <a:pt x="234" y="126"/>
                    <a:pt x="250" y="139"/>
                    <a:pt x="266" y="152"/>
                  </a:cubicBezTo>
                  <a:cubicBezTo>
                    <a:pt x="281" y="165"/>
                    <a:pt x="297" y="178"/>
                    <a:pt x="311" y="192"/>
                  </a:cubicBezTo>
                  <a:cubicBezTo>
                    <a:pt x="319" y="199"/>
                    <a:pt x="326" y="205"/>
                    <a:pt x="333" y="212"/>
                  </a:cubicBezTo>
                  <a:cubicBezTo>
                    <a:pt x="332" y="211"/>
                    <a:pt x="332" y="209"/>
                    <a:pt x="331" y="208"/>
                  </a:cubicBezTo>
                  <a:cubicBezTo>
                    <a:pt x="329" y="200"/>
                    <a:pt x="327" y="192"/>
                    <a:pt x="324" y="185"/>
                  </a:cubicBezTo>
                  <a:cubicBezTo>
                    <a:pt x="322" y="177"/>
                    <a:pt x="320" y="170"/>
                    <a:pt x="317" y="162"/>
                  </a:cubicBezTo>
                  <a:cubicBezTo>
                    <a:pt x="316" y="159"/>
                    <a:pt x="315" y="155"/>
                    <a:pt x="313" y="151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03" y="125"/>
                    <a:pt x="297" y="111"/>
                    <a:pt x="290" y="96"/>
                  </a:cubicBezTo>
                  <a:cubicBezTo>
                    <a:pt x="283" y="82"/>
                    <a:pt x="276" y="68"/>
                    <a:pt x="267" y="55"/>
                  </a:cubicBezTo>
                  <a:cubicBezTo>
                    <a:pt x="273" y="61"/>
                    <a:pt x="278" y="67"/>
                    <a:pt x="283" y="73"/>
                  </a:cubicBezTo>
                  <a:cubicBezTo>
                    <a:pt x="288" y="80"/>
                    <a:pt x="292" y="87"/>
                    <a:pt x="296" y="94"/>
                  </a:cubicBezTo>
                  <a:cubicBezTo>
                    <a:pt x="304" y="107"/>
                    <a:pt x="311" y="122"/>
                    <a:pt x="317" y="137"/>
                  </a:cubicBezTo>
                  <a:cubicBezTo>
                    <a:pt x="322" y="152"/>
                    <a:pt x="327" y="167"/>
                    <a:pt x="331" y="183"/>
                  </a:cubicBezTo>
                  <a:cubicBezTo>
                    <a:pt x="333" y="191"/>
                    <a:pt x="334" y="199"/>
                    <a:pt x="335" y="207"/>
                  </a:cubicBezTo>
                  <a:cubicBezTo>
                    <a:pt x="336" y="210"/>
                    <a:pt x="336" y="213"/>
                    <a:pt x="337" y="216"/>
                  </a:cubicBezTo>
                  <a:cubicBezTo>
                    <a:pt x="348" y="227"/>
                    <a:pt x="359" y="238"/>
                    <a:pt x="370" y="249"/>
                  </a:cubicBezTo>
                  <a:cubicBezTo>
                    <a:pt x="370" y="146"/>
                    <a:pt x="370" y="146"/>
                    <a:pt x="370" y="146"/>
                  </a:cubicBezTo>
                  <a:cubicBezTo>
                    <a:pt x="370" y="137"/>
                    <a:pt x="373" y="129"/>
                    <a:pt x="377" y="122"/>
                  </a:cubicBezTo>
                  <a:cubicBezTo>
                    <a:pt x="375" y="119"/>
                    <a:pt x="374" y="117"/>
                    <a:pt x="372" y="115"/>
                  </a:cubicBezTo>
                  <a:cubicBezTo>
                    <a:pt x="374" y="116"/>
                    <a:pt x="376" y="118"/>
                    <a:pt x="378" y="120"/>
                  </a:cubicBezTo>
                  <a:cubicBezTo>
                    <a:pt x="381" y="115"/>
                    <a:pt x="386" y="110"/>
                    <a:pt x="391" y="106"/>
                  </a:cubicBezTo>
                  <a:cubicBezTo>
                    <a:pt x="382" y="100"/>
                    <a:pt x="372" y="95"/>
                    <a:pt x="362" y="89"/>
                  </a:cubicBezTo>
                  <a:cubicBezTo>
                    <a:pt x="290" y="49"/>
                    <a:pt x="214" y="26"/>
                    <a:pt x="134" y="13"/>
                  </a:cubicBezTo>
                  <a:cubicBezTo>
                    <a:pt x="91" y="6"/>
                    <a:pt x="46" y="2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6" name="Google Shape;715;p14">
              <a:extLst>
                <a:ext uri="{FF2B5EF4-FFF2-40B4-BE49-F238E27FC236}">
                  <a16:creationId xmlns:a16="http://schemas.microsoft.com/office/drawing/2014/main" id="{801C246B-C9C6-45C5-B55E-45BEF390C9BB}"/>
                </a:ext>
              </a:extLst>
            </p:cNvPr>
            <p:cNvSpPr/>
            <p:nvPr/>
          </p:nvSpPr>
          <p:spPr>
            <a:xfrm>
              <a:off x="3724276" y="2921001"/>
              <a:ext cx="854075" cy="601663"/>
            </a:xfrm>
            <a:custGeom>
              <a:avLst/>
              <a:gdLst/>
              <a:ahLst/>
              <a:cxnLst/>
              <a:rect l="l" t="t" r="r" b="b"/>
              <a:pathLst>
                <a:path w="367" h="25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11"/>
                    <a:pt x="76" y="29"/>
                    <a:pt x="110" y="49"/>
                  </a:cubicBezTo>
                  <a:cubicBezTo>
                    <a:pt x="145" y="70"/>
                    <a:pt x="178" y="93"/>
                    <a:pt x="210" y="118"/>
                  </a:cubicBezTo>
                  <a:cubicBezTo>
                    <a:pt x="218" y="124"/>
                    <a:pt x="226" y="130"/>
                    <a:pt x="233" y="137"/>
                  </a:cubicBezTo>
                  <a:cubicBezTo>
                    <a:pt x="241" y="143"/>
                    <a:pt x="249" y="150"/>
                    <a:pt x="256" y="156"/>
                  </a:cubicBezTo>
                  <a:cubicBezTo>
                    <a:pt x="272" y="170"/>
                    <a:pt x="287" y="183"/>
                    <a:pt x="301" y="197"/>
                  </a:cubicBezTo>
                  <a:cubicBezTo>
                    <a:pt x="322" y="215"/>
                    <a:pt x="341" y="235"/>
                    <a:pt x="360" y="255"/>
                  </a:cubicBezTo>
                  <a:cubicBezTo>
                    <a:pt x="363" y="256"/>
                    <a:pt x="365" y="257"/>
                    <a:pt x="367" y="259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56" y="242"/>
                    <a:pt x="345" y="231"/>
                    <a:pt x="334" y="221"/>
                  </a:cubicBezTo>
                  <a:cubicBezTo>
                    <a:pt x="335" y="223"/>
                    <a:pt x="335" y="225"/>
                    <a:pt x="335" y="227"/>
                  </a:cubicBezTo>
                  <a:cubicBezTo>
                    <a:pt x="334" y="225"/>
                    <a:pt x="333" y="222"/>
                    <a:pt x="333" y="219"/>
                  </a:cubicBezTo>
                  <a:cubicBezTo>
                    <a:pt x="168" y="59"/>
                    <a:pt x="54" y="13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7" name="Google Shape;716;p14">
              <a:extLst>
                <a:ext uri="{FF2B5EF4-FFF2-40B4-BE49-F238E27FC236}">
                  <a16:creationId xmlns:a16="http://schemas.microsoft.com/office/drawing/2014/main" id="{4CAF9EB1-23DB-48B1-B27D-2E33AEE4D464}"/>
                </a:ext>
              </a:extLst>
            </p:cNvPr>
            <p:cNvSpPr/>
            <p:nvPr/>
          </p:nvSpPr>
          <p:spPr>
            <a:xfrm>
              <a:off x="3719514" y="2916238"/>
              <a:ext cx="858838" cy="595313"/>
            </a:xfrm>
            <a:custGeom>
              <a:avLst/>
              <a:gdLst/>
              <a:ahLst/>
              <a:cxnLst/>
              <a:rect l="l" t="t" r="r" b="b"/>
              <a:pathLst>
                <a:path w="369" h="256" extrusionOk="0">
                  <a:moveTo>
                    <a:pt x="336" y="215"/>
                  </a:moveTo>
                  <a:cubicBezTo>
                    <a:pt x="336" y="218"/>
                    <a:pt x="336" y="220"/>
                    <a:pt x="336" y="223"/>
                  </a:cubicBezTo>
                  <a:cubicBezTo>
                    <a:pt x="347" y="233"/>
                    <a:pt x="358" y="244"/>
                    <a:pt x="369" y="256"/>
                  </a:cubicBezTo>
                  <a:cubicBezTo>
                    <a:pt x="369" y="248"/>
                    <a:pt x="369" y="248"/>
                    <a:pt x="369" y="248"/>
                  </a:cubicBezTo>
                  <a:cubicBezTo>
                    <a:pt x="358" y="237"/>
                    <a:pt x="347" y="226"/>
                    <a:pt x="336" y="215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56" y="15"/>
                    <a:pt x="170" y="61"/>
                    <a:pt x="335" y="221"/>
                  </a:cubicBezTo>
                  <a:cubicBezTo>
                    <a:pt x="334" y="218"/>
                    <a:pt x="333" y="215"/>
                    <a:pt x="332" y="211"/>
                  </a:cubicBezTo>
                  <a:cubicBezTo>
                    <a:pt x="325" y="204"/>
                    <a:pt x="318" y="198"/>
                    <a:pt x="310" y="191"/>
                  </a:cubicBezTo>
                  <a:cubicBezTo>
                    <a:pt x="296" y="177"/>
                    <a:pt x="280" y="164"/>
                    <a:pt x="265" y="151"/>
                  </a:cubicBezTo>
                  <a:cubicBezTo>
                    <a:pt x="249" y="138"/>
                    <a:pt x="233" y="125"/>
                    <a:pt x="217" y="113"/>
                  </a:cubicBezTo>
                  <a:cubicBezTo>
                    <a:pt x="185" y="89"/>
                    <a:pt x="151" y="66"/>
                    <a:pt x="115" y="46"/>
                  </a:cubicBezTo>
                  <a:cubicBezTo>
                    <a:pt x="79" y="27"/>
                    <a:pt x="42" y="10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8" name="Google Shape;717;p14">
              <a:extLst>
                <a:ext uri="{FF2B5EF4-FFF2-40B4-BE49-F238E27FC236}">
                  <a16:creationId xmlns:a16="http://schemas.microsoft.com/office/drawing/2014/main" id="{715CE803-A8F7-4EF1-B35F-0578F28052DE}"/>
                </a:ext>
              </a:extLst>
            </p:cNvPr>
            <p:cNvSpPr/>
            <p:nvPr/>
          </p:nvSpPr>
          <p:spPr>
            <a:xfrm>
              <a:off x="4578351" y="35274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9" name="Google Shape;718;p14">
              <a:extLst>
                <a:ext uri="{FF2B5EF4-FFF2-40B4-BE49-F238E27FC236}">
                  <a16:creationId xmlns:a16="http://schemas.microsoft.com/office/drawing/2014/main" id="{729558DC-449A-4BB4-ADCD-36C5CD862BED}"/>
                </a:ext>
              </a:extLst>
            </p:cNvPr>
            <p:cNvSpPr/>
            <p:nvPr/>
          </p:nvSpPr>
          <p:spPr>
            <a:xfrm>
              <a:off x="4040189" y="3376613"/>
              <a:ext cx="538163" cy="150813"/>
            </a:xfrm>
            <a:custGeom>
              <a:avLst/>
              <a:gdLst/>
              <a:ahLst/>
              <a:cxnLst/>
              <a:rect l="l" t="t" r="r" b="b"/>
              <a:pathLst>
                <a:path w="231" h="65" extrusionOk="0">
                  <a:moveTo>
                    <a:pt x="25" y="0"/>
                  </a:moveTo>
                  <a:cubicBezTo>
                    <a:pt x="17" y="0"/>
                    <a:pt x="8" y="0"/>
                    <a:pt x="0" y="2"/>
                  </a:cubicBezTo>
                  <a:cubicBezTo>
                    <a:pt x="10" y="2"/>
                    <a:pt x="21" y="4"/>
                    <a:pt x="31" y="5"/>
                  </a:cubicBezTo>
                  <a:cubicBezTo>
                    <a:pt x="42" y="7"/>
                    <a:pt x="52" y="9"/>
                    <a:pt x="62" y="11"/>
                  </a:cubicBezTo>
                  <a:cubicBezTo>
                    <a:pt x="83" y="15"/>
                    <a:pt x="103" y="21"/>
                    <a:pt x="123" y="27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44" y="33"/>
                    <a:pt x="148" y="35"/>
                    <a:pt x="153" y="36"/>
                  </a:cubicBezTo>
                  <a:cubicBezTo>
                    <a:pt x="164" y="39"/>
                    <a:pt x="173" y="43"/>
                    <a:pt x="183" y="47"/>
                  </a:cubicBezTo>
                  <a:cubicBezTo>
                    <a:pt x="188" y="49"/>
                    <a:pt x="193" y="51"/>
                    <a:pt x="198" y="53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9" y="61"/>
                    <a:pt x="225" y="63"/>
                    <a:pt x="231" y="65"/>
                  </a:cubicBezTo>
                  <a:cubicBezTo>
                    <a:pt x="229" y="63"/>
                    <a:pt x="226" y="61"/>
                    <a:pt x="224" y="59"/>
                  </a:cubicBezTo>
                  <a:cubicBezTo>
                    <a:pt x="221" y="57"/>
                    <a:pt x="218" y="55"/>
                    <a:pt x="215" y="53"/>
                  </a:cubicBezTo>
                  <a:cubicBezTo>
                    <a:pt x="206" y="49"/>
                    <a:pt x="196" y="43"/>
                    <a:pt x="187" y="39"/>
                  </a:cubicBezTo>
                  <a:cubicBezTo>
                    <a:pt x="167" y="30"/>
                    <a:pt x="147" y="23"/>
                    <a:pt x="127" y="16"/>
                  </a:cubicBezTo>
                  <a:cubicBezTo>
                    <a:pt x="106" y="10"/>
                    <a:pt x="85" y="5"/>
                    <a:pt x="64" y="3"/>
                  </a:cubicBezTo>
                  <a:cubicBezTo>
                    <a:pt x="53" y="1"/>
                    <a:pt x="42" y="0"/>
                    <a:pt x="32" y="0"/>
                  </a:cubicBezTo>
                  <a:cubicBezTo>
                    <a:pt x="30" y="0"/>
                    <a:pt x="27" y="0"/>
                    <a:pt x="2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0" name="Google Shape;719;p14">
              <a:extLst>
                <a:ext uri="{FF2B5EF4-FFF2-40B4-BE49-F238E27FC236}">
                  <a16:creationId xmlns:a16="http://schemas.microsoft.com/office/drawing/2014/main" id="{FA79C4EA-F07E-44A6-93DD-49A0E2AE7BD0}"/>
                </a:ext>
              </a:extLst>
            </p:cNvPr>
            <p:cNvSpPr/>
            <p:nvPr/>
          </p:nvSpPr>
          <p:spPr>
            <a:xfrm>
              <a:off x="4562476" y="3514726"/>
              <a:ext cx="15875" cy="1270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1" name="Google Shape;720;p14">
              <a:extLst>
                <a:ext uri="{FF2B5EF4-FFF2-40B4-BE49-F238E27FC236}">
                  <a16:creationId xmlns:a16="http://schemas.microsoft.com/office/drawing/2014/main" id="{2A83380C-CFE4-417F-8D2E-906E01134644}"/>
                </a:ext>
              </a:extLst>
            </p:cNvPr>
            <p:cNvSpPr/>
            <p:nvPr/>
          </p:nvSpPr>
          <p:spPr>
            <a:xfrm>
              <a:off x="4583114" y="3181351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0" y="0"/>
                  </a:moveTo>
                  <a:cubicBezTo>
                    <a:pt x="2" y="2"/>
                    <a:pt x="3" y="4"/>
                    <a:pt x="5" y="7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2" name="Google Shape;721;p14">
              <a:extLst>
                <a:ext uri="{FF2B5EF4-FFF2-40B4-BE49-F238E27FC236}">
                  <a16:creationId xmlns:a16="http://schemas.microsoft.com/office/drawing/2014/main" id="{7F7CCB16-4A94-493B-8D68-D27094A0DA44}"/>
                </a:ext>
              </a:extLst>
            </p:cNvPr>
            <p:cNvSpPr/>
            <p:nvPr/>
          </p:nvSpPr>
          <p:spPr>
            <a:xfrm>
              <a:off x="4338639" y="3041651"/>
              <a:ext cx="163513" cy="374650"/>
            </a:xfrm>
            <a:custGeom>
              <a:avLst/>
              <a:gdLst/>
              <a:ahLst/>
              <a:cxnLst/>
              <a:rect l="l" t="t" r="r" b="b"/>
              <a:pathLst>
                <a:path w="70" h="161" extrusionOk="0">
                  <a:moveTo>
                    <a:pt x="0" y="0"/>
                  </a:moveTo>
                  <a:cubicBezTo>
                    <a:pt x="9" y="13"/>
                    <a:pt x="16" y="27"/>
                    <a:pt x="23" y="41"/>
                  </a:cubicBezTo>
                  <a:cubicBezTo>
                    <a:pt x="30" y="56"/>
                    <a:pt x="36" y="70"/>
                    <a:pt x="42" y="85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8" y="100"/>
                    <a:pt x="49" y="104"/>
                    <a:pt x="50" y="107"/>
                  </a:cubicBezTo>
                  <a:cubicBezTo>
                    <a:pt x="53" y="115"/>
                    <a:pt x="55" y="122"/>
                    <a:pt x="57" y="130"/>
                  </a:cubicBezTo>
                  <a:cubicBezTo>
                    <a:pt x="60" y="137"/>
                    <a:pt x="62" y="145"/>
                    <a:pt x="64" y="153"/>
                  </a:cubicBezTo>
                  <a:cubicBezTo>
                    <a:pt x="65" y="154"/>
                    <a:pt x="65" y="156"/>
                    <a:pt x="66" y="157"/>
                  </a:cubicBezTo>
                  <a:cubicBezTo>
                    <a:pt x="67" y="158"/>
                    <a:pt x="68" y="160"/>
                    <a:pt x="70" y="161"/>
                  </a:cubicBezTo>
                  <a:cubicBezTo>
                    <a:pt x="69" y="158"/>
                    <a:pt x="69" y="155"/>
                    <a:pt x="68" y="152"/>
                  </a:cubicBezTo>
                  <a:cubicBezTo>
                    <a:pt x="67" y="144"/>
                    <a:pt x="66" y="136"/>
                    <a:pt x="64" y="128"/>
                  </a:cubicBezTo>
                  <a:cubicBezTo>
                    <a:pt x="60" y="112"/>
                    <a:pt x="55" y="97"/>
                    <a:pt x="50" y="82"/>
                  </a:cubicBezTo>
                  <a:cubicBezTo>
                    <a:pt x="44" y="67"/>
                    <a:pt x="37" y="52"/>
                    <a:pt x="29" y="39"/>
                  </a:cubicBezTo>
                  <a:cubicBezTo>
                    <a:pt x="25" y="32"/>
                    <a:pt x="21" y="25"/>
                    <a:pt x="16" y="18"/>
                  </a:cubicBezTo>
                  <a:cubicBezTo>
                    <a:pt x="11" y="12"/>
                    <a:pt x="6" y="6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3" name="Google Shape;722;p14">
              <a:extLst>
                <a:ext uri="{FF2B5EF4-FFF2-40B4-BE49-F238E27FC236}">
                  <a16:creationId xmlns:a16="http://schemas.microsoft.com/office/drawing/2014/main" id="{A7897C7F-3D9E-4AFC-A477-A07F97F67F6A}"/>
                </a:ext>
              </a:extLst>
            </p:cNvPr>
            <p:cNvSpPr/>
            <p:nvPr/>
          </p:nvSpPr>
          <p:spPr>
            <a:xfrm>
              <a:off x="4498976" y="3430588"/>
              <a:ext cx="4763" cy="17463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0"/>
                  </a:moveTo>
                  <a:cubicBezTo>
                    <a:pt x="0" y="3"/>
                    <a:pt x="1" y="6"/>
                    <a:pt x="2" y="8"/>
                  </a:cubicBezTo>
                  <a:cubicBezTo>
                    <a:pt x="2" y="6"/>
                    <a:pt x="2" y="4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4" name="Google Shape;723;p14">
              <a:extLst>
                <a:ext uri="{FF2B5EF4-FFF2-40B4-BE49-F238E27FC236}">
                  <a16:creationId xmlns:a16="http://schemas.microsoft.com/office/drawing/2014/main" id="{42145E97-DE84-4534-A7E8-F9763E49C766}"/>
                </a:ext>
              </a:extLst>
            </p:cNvPr>
            <p:cNvSpPr/>
            <p:nvPr/>
          </p:nvSpPr>
          <p:spPr>
            <a:xfrm>
              <a:off x="4492626" y="3406776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cubicBezTo>
                    <a:pt x="1" y="4"/>
                    <a:pt x="2" y="7"/>
                    <a:pt x="3" y="10"/>
                  </a:cubicBezTo>
                  <a:cubicBezTo>
                    <a:pt x="3" y="11"/>
                    <a:pt x="4" y="11"/>
                    <a:pt x="4" y="12"/>
                  </a:cubicBezTo>
                  <a:cubicBezTo>
                    <a:pt x="4" y="9"/>
                    <a:pt x="4" y="7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5" name="Google Shape;724;p14">
              <a:extLst>
                <a:ext uri="{FF2B5EF4-FFF2-40B4-BE49-F238E27FC236}">
                  <a16:creationId xmlns:a16="http://schemas.microsoft.com/office/drawing/2014/main" id="{83B5759D-7B75-4BC9-9615-FB297C36D0B5}"/>
                </a:ext>
              </a:extLst>
            </p:cNvPr>
            <p:cNvSpPr/>
            <p:nvPr/>
          </p:nvSpPr>
          <p:spPr>
            <a:xfrm>
              <a:off x="4283076" y="3657601"/>
              <a:ext cx="295275" cy="65088"/>
            </a:xfrm>
            <a:custGeom>
              <a:avLst/>
              <a:gdLst/>
              <a:ahLst/>
              <a:cxnLst/>
              <a:rect l="l" t="t" r="r" b="b"/>
              <a:pathLst>
                <a:path w="127" h="28" extrusionOk="0">
                  <a:moveTo>
                    <a:pt x="26" y="0"/>
                  </a:moveTo>
                  <a:cubicBezTo>
                    <a:pt x="18" y="0"/>
                    <a:pt x="9" y="1"/>
                    <a:pt x="0" y="2"/>
                  </a:cubicBezTo>
                  <a:cubicBezTo>
                    <a:pt x="11" y="3"/>
                    <a:pt x="21" y="4"/>
                    <a:pt x="32" y="6"/>
                  </a:cubicBezTo>
                  <a:cubicBezTo>
                    <a:pt x="42" y="7"/>
                    <a:pt x="53" y="9"/>
                    <a:pt x="63" y="11"/>
                  </a:cubicBezTo>
                  <a:cubicBezTo>
                    <a:pt x="84" y="16"/>
                    <a:pt x="104" y="21"/>
                    <a:pt x="124" y="27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07" y="11"/>
                    <a:pt x="86" y="6"/>
                    <a:pt x="64" y="3"/>
                  </a:cubicBezTo>
                  <a:cubicBezTo>
                    <a:pt x="54" y="2"/>
                    <a:pt x="43" y="1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6" name="Google Shape;725;p14">
              <a:extLst>
                <a:ext uri="{FF2B5EF4-FFF2-40B4-BE49-F238E27FC236}">
                  <a16:creationId xmlns:a16="http://schemas.microsoft.com/office/drawing/2014/main" id="{CD44D2E8-B929-45B0-98A3-0B066357759A}"/>
                </a:ext>
              </a:extLst>
            </p:cNvPr>
            <p:cNvSpPr/>
            <p:nvPr/>
          </p:nvSpPr>
          <p:spPr>
            <a:xfrm>
              <a:off x="4572001" y="4049713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7" name="Google Shape;726;p14">
              <a:extLst>
                <a:ext uri="{FF2B5EF4-FFF2-40B4-BE49-F238E27FC236}">
                  <a16:creationId xmlns:a16="http://schemas.microsoft.com/office/drawing/2014/main" id="{2C8216A6-6AE7-4DFB-9F61-E31BEA075AFA}"/>
                </a:ext>
              </a:extLst>
            </p:cNvPr>
            <p:cNvSpPr/>
            <p:nvPr/>
          </p:nvSpPr>
          <p:spPr>
            <a:xfrm>
              <a:off x="5395914" y="4975226"/>
              <a:ext cx="1206500" cy="117475"/>
            </a:xfrm>
            <a:custGeom>
              <a:avLst/>
              <a:gdLst/>
              <a:ahLst/>
              <a:cxnLst/>
              <a:rect l="l" t="t" r="r" b="b"/>
              <a:pathLst>
                <a:path w="518" h="50" extrusionOk="0">
                  <a:moveTo>
                    <a:pt x="518" y="5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496" y="0"/>
                    <a:pt x="518" y="23"/>
                    <a:pt x="518" y="5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8" name="Google Shape;727;p14">
              <a:extLst>
                <a:ext uri="{FF2B5EF4-FFF2-40B4-BE49-F238E27FC236}">
                  <a16:creationId xmlns:a16="http://schemas.microsoft.com/office/drawing/2014/main" id="{A5DAEAB7-69DE-4B14-A51D-A3C542E58F3F}"/>
                </a:ext>
              </a:extLst>
            </p:cNvPr>
            <p:cNvSpPr/>
            <p:nvPr/>
          </p:nvSpPr>
          <p:spPr>
            <a:xfrm>
              <a:off x="5684839" y="4660901"/>
              <a:ext cx="614363" cy="314325"/>
            </a:xfrm>
            <a:prstGeom prst="rect">
              <a:avLst/>
            </a:prstGeom>
            <a:solidFill>
              <a:srgbClr val="E6E8E8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9" name="Google Shape;728;p14">
              <a:extLst>
                <a:ext uri="{FF2B5EF4-FFF2-40B4-BE49-F238E27FC236}">
                  <a16:creationId xmlns:a16="http://schemas.microsoft.com/office/drawing/2014/main" id="{CE9FEF0A-2F19-4AB9-A738-7CA645B1A74C}"/>
                </a:ext>
              </a:extLst>
            </p:cNvPr>
            <p:cNvSpPr/>
            <p:nvPr/>
          </p:nvSpPr>
          <p:spPr>
            <a:xfrm>
              <a:off x="5684839" y="4660901"/>
              <a:ext cx="614363" cy="314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0" name="Google Shape;729;p14">
              <a:extLst>
                <a:ext uri="{FF2B5EF4-FFF2-40B4-BE49-F238E27FC236}">
                  <a16:creationId xmlns:a16="http://schemas.microsoft.com/office/drawing/2014/main" id="{734828F4-FA1F-491A-8AFD-047610F5AA71}"/>
                </a:ext>
              </a:extLst>
            </p:cNvPr>
            <p:cNvSpPr/>
            <p:nvPr/>
          </p:nvSpPr>
          <p:spPr>
            <a:xfrm>
              <a:off x="5684839" y="4789488"/>
              <a:ext cx="614363" cy="63500"/>
            </a:xfrm>
            <a:prstGeom prst="rect">
              <a:avLst/>
            </a:prstGeom>
            <a:solidFill>
              <a:srgbClr val="BCBDB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1" name="Google Shape;730;p14">
              <a:extLst>
                <a:ext uri="{FF2B5EF4-FFF2-40B4-BE49-F238E27FC236}">
                  <a16:creationId xmlns:a16="http://schemas.microsoft.com/office/drawing/2014/main" id="{42A6C88C-813A-4DB8-8252-C2A689EDB54F}"/>
                </a:ext>
              </a:extLst>
            </p:cNvPr>
            <p:cNvSpPr/>
            <p:nvPr/>
          </p:nvSpPr>
          <p:spPr>
            <a:xfrm>
              <a:off x="5684839" y="4789488"/>
              <a:ext cx="614363" cy="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2" name="Google Shape;731;p14">
              <a:extLst>
                <a:ext uri="{FF2B5EF4-FFF2-40B4-BE49-F238E27FC236}">
                  <a16:creationId xmlns:a16="http://schemas.microsoft.com/office/drawing/2014/main" id="{2C037BBC-3528-4D4C-AFC3-E0547111E166}"/>
                </a:ext>
              </a:extLst>
            </p:cNvPr>
            <p:cNvSpPr/>
            <p:nvPr/>
          </p:nvSpPr>
          <p:spPr>
            <a:xfrm>
              <a:off x="4578351" y="3141663"/>
              <a:ext cx="2800350" cy="1646238"/>
            </a:xfrm>
            <a:custGeom>
              <a:avLst/>
              <a:gdLst/>
              <a:ahLst/>
              <a:cxnLst/>
              <a:rect l="l" t="t" r="r" b="b"/>
              <a:pathLst>
                <a:path w="1202" h="707" extrusionOk="0">
                  <a:moveTo>
                    <a:pt x="1154" y="707"/>
                  </a:moveTo>
                  <a:cubicBezTo>
                    <a:pt x="48" y="707"/>
                    <a:pt x="48" y="707"/>
                    <a:pt x="48" y="707"/>
                  </a:cubicBezTo>
                  <a:cubicBezTo>
                    <a:pt x="22" y="707"/>
                    <a:pt x="0" y="685"/>
                    <a:pt x="0" y="65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81" y="0"/>
                    <a:pt x="1202" y="22"/>
                    <a:pt x="1202" y="48"/>
                  </a:cubicBezTo>
                  <a:cubicBezTo>
                    <a:pt x="1202" y="659"/>
                    <a:pt x="1202" y="659"/>
                    <a:pt x="1202" y="659"/>
                  </a:cubicBezTo>
                  <a:cubicBezTo>
                    <a:pt x="1202" y="685"/>
                    <a:pt x="1181" y="707"/>
                    <a:pt x="1154" y="707"/>
                  </a:cubicBezTo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3" name="Google Shape;732;p14">
              <a:extLst>
                <a:ext uri="{FF2B5EF4-FFF2-40B4-BE49-F238E27FC236}">
                  <a16:creationId xmlns:a16="http://schemas.microsoft.com/office/drawing/2014/main" id="{D319365D-51AF-448A-8D7F-139E054CF6B7}"/>
                </a:ext>
              </a:extLst>
            </p:cNvPr>
            <p:cNvSpPr/>
            <p:nvPr/>
          </p:nvSpPr>
          <p:spPr>
            <a:xfrm>
              <a:off x="4578351" y="4533901"/>
              <a:ext cx="2800350" cy="254000"/>
            </a:xfrm>
            <a:custGeom>
              <a:avLst/>
              <a:gdLst/>
              <a:ahLst/>
              <a:cxnLst/>
              <a:rect l="l" t="t" r="r" b="b"/>
              <a:pathLst>
                <a:path w="1202" h="109" extrusionOk="0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87"/>
                    <a:pt x="22" y="109"/>
                    <a:pt x="48" y="109"/>
                  </a:cubicBezTo>
                  <a:cubicBezTo>
                    <a:pt x="1154" y="109"/>
                    <a:pt x="1154" y="109"/>
                    <a:pt x="1154" y="109"/>
                  </a:cubicBezTo>
                  <a:cubicBezTo>
                    <a:pt x="1181" y="109"/>
                    <a:pt x="1202" y="87"/>
                    <a:pt x="1202" y="61"/>
                  </a:cubicBezTo>
                  <a:cubicBezTo>
                    <a:pt x="1202" y="0"/>
                    <a:pt x="1202" y="0"/>
                    <a:pt x="12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4" name="Google Shape;733;p14">
              <a:extLst>
                <a:ext uri="{FF2B5EF4-FFF2-40B4-BE49-F238E27FC236}">
                  <a16:creationId xmlns:a16="http://schemas.microsoft.com/office/drawing/2014/main" id="{D03EEA47-DAC7-48CE-89ED-50CB472972AE}"/>
                </a:ext>
              </a:extLst>
            </p:cNvPr>
            <p:cNvSpPr/>
            <p:nvPr/>
          </p:nvSpPr>
          <p:spPr>
            <a:xfrm>
              <a:off x="6248401" y="4275138"/>
              <a:ext cx="33338" cy="34925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13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5" name="Google Shape;734;p14">
              <a:extLst>
                <a:ext uri="{FF2B5EF4-FFF2-40B4-BE49-F238E27FC236}">
                  <a16:creationId xmlns:a16="http://schemas.microsoft.com/office/drawing/2014/main" id="{B5F1D606-4ECB-48B8-8DED-52578167106E}"/>
                </a:ext>
              </a:extLst>
            </p:cNvPr>
            <p:cNvSpPr/>
            <p:nvPr/>
          </p:nvSpPr>
          <p:spPr>
            <a:xfrm>
              <a:off x="4965701" y="4295776"/>
              <a:ext cx="1228725" cy="14288"/>
            </a:xfrm>
            <a:custGeom>
              <a:avLst/>
              <a:gdLst/>
              <a:ahLst/>
              <a:cxnLst/>
              <a:rect l="l" t="t" r="r" b="b"/>
              <a:pathLst>
                <a:path w="774" h="9" extrusionOk="0">
                  <a:moveTo>
                    <a:pt x="34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4" y="9"/>
                  </a:lnTo>
                  <a:lnTo>
                    <a:pt x="34" y="0"/>
                  </a:lnTo>
                  <a:close/>
                  <a:moveTo>
                    <a:pt x="100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100" y="9"/>
                  </a:lnTo>
                  <a:lnTo>
                    <a:pt x="100" y="0"/>
                  </a:lnTo>
                  <a:close/>
                  <a:moveTo>
                    <a:pt x="167" y="0"/>
                  </a:moveTo>
                  <a:lnTo>
                    <a:pt x="133" y="0"/>
                  </a:lnTo>
                  <a:lnTo>
                    <a:pt x="133" y="9"/>
                  </a:lnTo>
                  <a:lnTo>
                    <a:pt x="167" y="9"/>
                  </a:lnTo>
                  <a:lnTo>
                    <a:pt x="167" y="0"/>
                  </a:lnTo>
                  <a:close/>
                  <a:moveTo>
                    <a:pt x="235" y="0"/>
                  </a:moveTo>
                  <a:lnTo>
                    <a:pt x="201" y="0"/>
                  </a:lnTo>
                  <a:lnTo>
                    <a:pt x="201" y="9"/>
                  </a:lnTo>
                  <a:lnTo>
                    <a:pt x="235" y="9"/>
                  </a:lnTo>
                  <a:lnTo>
                    <a:pt x="235" y="0"/>
                  </a:lnTo>
                  <a:close/>
                  <a:moveTo>
                    <a:pt x="302" y="0"/>
                  </a:moveTo>
                  <a:lnTo>
                    <a:pt x="268" y="0"/>
                  </a:lnTo>
                  <a:lnTo>
                    <a:pt x="268" y="9"/>
                  </a:lnTo>
                  <a:lnTo>
                    <a:pt x="302" y="9"/>
                  </a:lnTo>
                  <a:lnTo>
                    <a:pt x="302" y="0"/>
                  </a:lnTo>
                  <a:close/>
                  <a:moveTo>
                    <a:pt x="369" y="0"/>
                  </a:moveTo>
                  <a:lnTo>
                    <a:pt x="336" y="0"/>
                  </a:lnTo>
                  <a:lnTo>
                    <a:pt x="336" y="9"/>
                  </a:lnTo>
                  <a:lnTo>
                    <a:pt x="369" y="9"/>
                  </a:lnTo>
                  <a:lnTo>
                    <a:pt x="369" y="0"/>
                  </a:lnTo>
                  <a:close/>
                  <a:moveTo>
                    <a:pt x="437" y="0"/>
                  </a:moveTo>
                  <a:lnTo>
                    <a:pt x="403" y="0"/>
                  </a:lnTo>
                  <a:lnTo>
                    <a:pt x="403" y="9"/>
                  </a:lnTo>
                  <a:lnTo>
                    <a:pt x="437" y="9"/>
                  </a:lnTo>
                  <a:lnTo>
                    <a:pt x="437" y="0"/>
                  </a:lnTo>
                  <a:close/>
                  <a:moveTo>
                    <a:pt x="504" y="0"/>
                  </a:moveTo>
                  <a:lnTo>
                    <a:pt x="471" y="0"/>
                  </a:lnTo>
                  <a:lnTo>
                    <a:pt x="471" y="9"/>
                  </a:lnTo>
                  <a:lnTo>
                    <a:pt x="504" y="9"/>
                  </a:lnTo>
                  <a:lnTo>
                    <a:pt x="504" y="0"/>
                  </a:lnTo>
                  <a:close/>
                  <a:moveTo>
                    <a:pt x="572" y="0"/>
                  </a:moveTo>
                  <a:lnTo>
                    <a:pt x="538" y="0"/>
                  </a:lnTo>
                  <a:lnTo>
                    <a:pt x="538" y="9"/>
                  </a:lnTo>
                  <a:lnTo>
                    <a:pt x="572" y="9"/>
                  </a:lnTo>
                  <a:lnTo>
                    <a:pt x="572" y="0"/>
                  </a:lnTo>
                  <a:close/>
                  <a:moveTo>
                    <a:pt x="639" y="0"/>
                  </a:moveTo>
                  <a:lnTo>
                    <a:pt x="606" y="0"/>
                  </a:lnTo>
                  <a:lnTo>
                    <a:pt x="606" y="9"/>
                  </a:lnTo>
                  <a:lnTo>
                    <a:pt x="639" y="9"/>
                  </a:lnTo>
                  <a:lnTo>
                    <a:pt x="639" y="0"/>
                  </a:lnTo>
                  <a:close/>
                  <a:moveTo>
                    <a:pt x="707" y="0"/>
                  </a:moveTo>
                  <a:lnTo>
                    <a:pt x="673" y="0"/>
                  </a:lnTo>
                  <a:lnTo>
                    <a:pt x="673" y="9"/>
                  </a:lnTo>
                  <a:lnTo>
                    <a:pt x="707" y="9"/>
                  </a:lnTo>
                  <a:lnTo>
                    <a:pt x="707" y="0"/>
                  </a:lnTo>
                  <a:close/>
                  <a:moveTo>
                    <a:pt x="774" y="0"/>
                  </a:moveTo>
                  <a:lnTo>
                    <a:pt x="741" y="0"/>
                  </a:lnTo>
                  <a:lnTo>
                    <a:pt x="741" y="9"/>
                  </a:lnTo>
                  <a:lnTo>
                    <a:pt x="774" y="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6" name="Google Shape;735;p14">
              <a:extLst>
                <a:ext uri="{FF2B5EF4-FFF2-40B4-BE49-F238E27FC236}">
                  <a16:creationId xmlns:a16="http://schemas.microsoft.com/office/drawing/2014/main" id="{69B9967F-97EB-46B3-872A-73177BF43457}"/>
                </a:ext>
              </a:extLst>
            </p:cNvPr>
            <p:cNvSpPr/>
            <p:nvPr/>
          </p:nvSpPr>
          <p:spPr>
            <a:xfrm>
              <a:off x="4876801" y="427513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13"/>
                  </a:moveTo>
                  <a:lnTo>
                    <a:pt x="9" y="1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13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7" name="Google Shape;736;p14">
              <a:extLst>
                <a:ext uri="{FF2B5EF4-FFF2-40B4-BE49-F238E27FC236}">
                  <a16:creationId xmlns:a16="http://schemas.microsoft.com/office/drawing/2014/main" id="{2E4F79E1-1FED-49B6-A9C1-E0A8C4FA3A80}"/>
                </a:ext>
              </a:extLst>
            </p:cNvPr>
            <p:cNvSpPr/>
            <p:nvPr/>
          </p:nvSpPr>
          <p:spPr>
            <a:xfrm>
              <a:off x="4876801" y="3475038"/>
              <a:ext cx="14288" cy="744538"/>
            </a:xfrm>
            <a:custGeom>
              <a:avLst/>
              <a:gdLst/>
              <a:ahLst/>
              <a:cxnLst/>
              <a:rect l="l" t="t" r="r" b="b"/>
              <a:pathLst>
                <a:path w="9" h="469" extrusionOk="0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close/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close/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close/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close/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close/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close/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8" name="Google Shape;737;p14">
              <a:extLst>
                <a:ext uri="{FF2B5EF4-FFF2-40B4-BE49-F238E27FC236}">
                  <a16:creationId xmlns:a16="http://schemas.microsoft.com/office/drawing/2014/main" id="{B95014F0-8CA1-468B-8136-EE90088C6E54}"/>
                </a:ext>
              </a:extLst>
            </p:cNvPr>
            <p:cNvSpPr/>
            <p:nvPr/>
          </p:nvSpPr>
          <p:spPr>
            <a:xfrm>
              <a:off x="4876801" y="3475038"/>
              <a:ext cx="14288" cy="744538"/>
            </a:xfrm>
            <a:custGeom>
              <a:avLst/>
              <a:gdLst/>
              <a:ahLst/>
              <a:cxnLst/>
              <a:rect l="l" t="t" r="r" b="b"/>
              <a:pathLst>
                <a:path w="9" h="469" extrusionOk="0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9" name="Google Shape;738;p14">
              <a:extLst>
                <a:ext uri="{FF2B5EF4-FFF2-40B4-BE49-F238E27FC236}">
                  <a16:creationId xmlns:a16="http://schemas.microsoft.com/office/drawing/2014/main" id="{976CEEC7-4E56-4BC8-B1EF-EE68F3FB5F3A}"/>
                </a:ext>
              </a:extLst>
            </p:cNvPr>
            <p:cNvSpPr/>
            <p:nvPr/>
          </p:nvSpPr>
          <p:spPr>
            <a:xfrm>
              <a:off x="4876801" y="338137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9" y="22"/>
                  </a:moveTo>
                  <a:lnTo>
                    <a:pt x="9" y="9"/>
                  </a:lnTo>
                  <a:lnTo>
                    <a:pt x="22" y="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0" name="Google Shape;739;p14">
              <a:extLst>
                <a:ext uri="{FF2B5EF4-FFF2-40B4-BE49-F238E27FC236}">
                  <a16:creationId xmlns:a16="http://schemas.microsoft.com/office/drawing/2014/main" id="{31F07379-EF3C-4004-B492-DFB5CE879E15}"/>
                </a:ext>
              </a:extLst>
            </p:cNvPr>
            <p:cNvSpPr/>
            <p:nvPr/>
          </p:nvSpPr>
          <p:spPr>
            <a:xfrm>
              <a:off x="4965701" y="3381376"/>
              <a:ext cx="1228725" cy="14288"/>
            </a:xfrm>
            <a:custGeom>
              <a:avLst/>
              <a:gdLst/>
              <a:ahLst/>
              <a:cxnLst/>
              <a:rect l="l" t="t" r="r" b="b"/>
              <a:pathLst>
                <a:path w="774" h="9" extrusionOk="0">
                  <a:moveTo>
                    <a:pt x="741" y="9"/>
                  </a:moveTo>
                  <a:lnTo>
                    <a:pt x="774" y="9"/>
                  </a:lnTo>
                  <a:lnTo>
                    <a:pt x="774" y="0"/>
                  </a:lnTo>
                  <a:lnTo>
                    <a:pt x="741" y="0"/>
                  </a:lnTo>
                  <a:lnTo>
                    <a:pt x="741" y="9"/>
                  </a:lnTo>
                  <a:close/>
                  <a:moveTo>
                    <a:pt x="673" y="9"/>
                  </a:moveTo>
                  <a:lnTo>
                    <a:pt x="707" y="9"/>
                  </a:lnTo>
                  <a:lnTo>
                    <a:pt x="707" y="0"/>
                  </a:lnTo>
                  <a:lnTo>
                    <a:pt x="673" y="0"/>
                  </a:lnTo>
                  <a:lnTo>
                    <a:pt x="673" y="9"/>
                  </a:lnTo>
                  <a:close/>
                  <a:moveTo>
                    <a:pt x="606" y="9"/>
                  </a:moveTo>
                  <a:lnTo>
                    <a:pt x="639" y="9"/>
                  </a:lnTo>
                  <a:lnTo>
                    <a:pt x="639" y="0"/>
                  </a:lnTo>
                  <a:lnTo>
                    <a:pt x="606" y="0"/>
                  </a:lnTo>
                  <a:lnTo>
                    <a:pt x="606" y="9"/>
                  </a:lnTo>
                  <a:close/>
                  <a:moveTo>
                    <a:pt x="538" y="9"/>
                  </a:moveTo>
                  <a:lnTo>
                    <a:pt x="572" y="9"/>
                  </a:lnTo>
                  <a:lnTo>
                    <a:pt x="572" y="0"/>
                  </a:lnTo>
                  <a:lnTo>
                    <a:pt x="538" y="0"/>
                  </a:lnTo>
                  <a:lnTo>
                    <a:pt x="538" y="9"/>
                  </a:lnTo>
                  <a:close/>
                  <a:moveTo>
                    <a:pt x="471" y="9"/>
                  </a:moveTo>
                  <a:lnTo>
                    <a:pt x="504" y="9"/>
                  </a:lnTo>
                  <a:lnTo>
                    <a:pt x="504" y="0"/>
                  </a:lnTo>
                  <a:lnTo>
                    <a:pt x="471" y="0"/>
                  </a:lnTo>
                  <a:lnTo>
                    <a:pt x="471" y="9"/>
                  </a:lnTo>
                  <a:close/>
                  <a:moveTo>
                    <a:pt x="403" y="9"/>
                  </a:moveTo>
                  <a:lnTo>
                    <a:pt x="437" y="9"/>
                  </a:lnTo>
                  <a:lnTo>
                    <a:pt x="437" y="0"/>
                  </a:lnTo>
                  <a:lnTo>
                    <a:pt x="403" y="0"/>
                  </a:lnTo>
                  <a:lnTo>
                    <a:pt x="403" y="9"/>
                  </a:lnTo>
                  <a:close/>
                  <a:moveTo>
                    <a:pt x="336" y="9"/>
                  </a:moveTo>
                  <a:lnTo>
                    <a:pt x="369" y="9"/>
                  </a:lnTo>
                  <a:lnTo>
                    <a:pt x="369" y="0"/>
                  </a:lnTo>
                  <a:lnTo>
                    <a:pt x="336" y="0"/>
                  </a:lnTo>
                  <a:lnTo>
                    <a:pt x="336" y="9"/>
                  </a:lnTo>
                  <a:close/>
                  <a:moveTo>
                    <a:pt x="268" y="9"/>
                  </a:moveTo>
                  <a:lnTo>
                    <a:pt x="302" y="9"/>
                  </a:lnTo>
                  <a:lnTo>
                    <a:pt x="302" y="0"/>
                  </a:lnTo>
                  <a:lnTo>
                    <a:pt x="268" y="0"/>
                  </a:lnTo>
                  <a:lnTo>
                    <a:pt x="268" y="9"/>
                  </a:lnTo>
                  <a:close/>
                  <a:moveTo>
                    <a:pt x="201" y="9"/>
                  </a:moveTo>
                  <a:lnTo>
                    <a:pt x="235" y="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9"/>
                  </a:lnTo>
                  <a:close/>
                  <a:moveTo>
                    <a:pt x="133" y="9"/>
                  </a:moveTo>
                  <a:lnTo>
                    <a:pt x="167" y="9"/>
                  </a:lnTo>
                  <a:lnTo>
                    <a:pt x="167" y="0"/>
                  </a:lnTo>
                  <a:lnTo>
                    <a:pt x="133" y="0"/>
                  </a:lnTo>
                  <a:lnTo>
                    <a:pt x="133" y="9"/>
                  </a:lnTo>
                  <a:close/>
                  <a:moveTo>
                    <a:pt x="66" y="9"/>
                  </a:moveTo>
                  <a:lnTo>
                    <a:pt x="100" y="9"/>
                  </a:lnTo>
                  <a:lnTo>
                    <a:pt x="100" y="0"/>
                  </a:lnTo>
                  <a:lnTo>
                    <a:pt x="66" y="0"/>
                  </a:lnTo>
                  <a:lnTo>
                    <a:pt x="66" y="9"/>
                  </a:lnTo>
                  <a:close/>
                  <a:moveTo>
                    <a:pt x="0" y="9"/>
                  </a:moveTo>
                  <a:lnTo>
                    <a:pt x="34" y="9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1" name="Google Shape;740;p14">
              <a:extLst>
                <a:ext uri="{FF2B5EF4-FFF2-40B4-BE49-F238E27FC236}">
                  <a16:creationId xmlns:a16="http://schemas.microsoft.com/office/drawing/2014/main" id="{851D0582-CD0F-42DA-B501-49098F9931EE}"/>
                </a:ext>
              </a:extLst>
            </p:cNvPr>
            <p:cNvSpPr/>
            <p:nvPr/>
          </p:nvSpPr>
          <p:spPr>
            <a:xfrm>
              <a:off x="6248401" y="3381376"/>
              <a:ext cx="33338" cy="34925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9"/>
                  </a:moveTo>
                  <a:lnTo>
                    <a:pt x="13" y="9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2" name="Google Shape;741;p14">
              <a:extLst>
                <a:ext uri="{FF2B5EF4-FFF2-40B4-BE49-F238E27FC236}">
                  <a16:creationId xmlns:a16="http://schemas.microsoft.com/office/drawing/2014/main" id="{A59C8B67-74DB-4A75-833E-F4F1C6B60546}"/>
                </a:ext>
              </a:extLst>
            </p:cNvPr>
            <p:cNvSpPr/>
            <p:nvPr/>
          </p:nvSpPr>
          <p:spPr>
            <a:xfrm>
              <a:off x="6269039" y="3475038"/>
              <a:ext cx="12700" cy="744538"/>
            </a:xfrm>
            <a:custGeom>
              <a:avLst/>
              <a:gdLst/>
              <a:ahLst/>
              <a:cxnLst/>
              <a:rect l="l" t="t" r="r" b="b"/>
              <a:pathLst>
                <a:path w="8" h="469" extrusionOk="0">
                  <a:moveTo>
                    <a:pt x="0" y="432"/>
                  </a:moveTo>
                  <a:lnTo>
                    <a:pt x="0" y="469"/>
                  </a:lnTo>
                  <a:lnTo>
                    <a:pt x="8" y="469"/>
                  </a:lnTo>
                  <a:lnTo>
                    <a:pt x="8" y="432"/>
                  </a:lnTo>
                  <a:lnTo>
                    <a:pt x="0" y="432"/>
                  </a:lnTo>
                  <a:close/>
                  <a:moveTo>
                    <a:pt x="0" y="360"/>
                  </a:moveTo>
                  <a:lnTo>
                    <a:pt x="0" y="397"/>
                  </a:lnTo>
                  <a:lnTo>
                    <a:pt x="8" y="397"/>
                  </a:lnTo>
                  <a:lnTo>
                    <a:pt x="8" y="360"/>
                  </a:lnTo>
                  <a:lnTo>
                    <a:pt x="0" y="360"/>
                  </a:lnTo>
                  <a:close/>
                  <a:moveTo>
                    <a:pt x="0" y="288"/>
                  </a:moveTo>
                  <a:lnTo>
                    <a:pt x="0" y="324"/>
                  </a:lnTo>
                  <a:lnTo>
                    <a:pt x="8" y="324"/>
                  </a:lnTo>
                  <a:lnTo>
                    <a:pt x="8" y="288"/>
                  </a:lnTo>
                  <a:lnTo>
                    <a:pt x="0" y="288"/>
                  </a:lnTo>
                  <a:close/>
                  <a:moveTo>
                    <a:pt x="0" y="215"/>
                  </a:moveTo>
                  <a:lnTo>
                    <a:pt x="0" y="252"/>
                  </a:lnTo>
                  <a:lnTo>
                    <a:pt x="8" y="252"/>
                  </a:lnTo>
                  <a:lnTo>
                    <a:pt x="8" y="215"/>
                  </a:lnTo>
                  <a:lnTo>
                    <a:pt x="0" y="215"/>
                  </a:lnTo>
                  <a:close/>
                  <a:moveTo>
                    <a:pt x="0" y="143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143"/>
                  </a:lnTo>
                  <a:lnTo>
                    <a:pt x="0" y="143"/>
                  </a:lnTo>
                  <a:close/>
                  <a:moveTo>
                    <a:pt x="0" y="71"/>
                  </a:moveTo>
                  <a:lnTo>
                    <a:pt x="0" y="108"/>
                  </a:lnTo>
                  <a:lnTo>
                    <a:pt x="8" y="108"/>
                  </a:lnTo>
                  <a:lnTo>
                    <a:pt x="8" y="71"/>
                  </a:lnTo>
                  <a:lnTo>
                    <a:pt x="0" y="71"/>
                  </a:lnTo>
                  <a:close/>
                  <a:moveTo>
                    <a:pt x="0" y="0"/>
                  </a:moveTo>
                  <a:lnTo>
                    <a:pt x="0" y="35"/>
                  </a:lnTo>
                  <a:lnTo>
                    <a:pt x="8" y="3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3" name="Google Shape;742;p14">
              <a:extLst>
                <a:ext uri="{FF2B5EF4-FFF2-40B4-BE49-F238E27FC236}">
                  <a16:creationId xmlns:a16="http://schemas.microsoft.com/office/drawing/2014/main" id="{2E98011B-4008-44F9-97D9-6357FA7B0CD0}"/>
                </a:ext>
              </a:extLst>
            </p:cNvPr>
            <p:cNvSpPr/>
            <p:nvPr/>
          </p:nvSpPr>
          <p:spPr>
            <a:xfrm>
              <a:off x="4752976" y="3505201"/>
              <a:ext cx="1393825" cy="914400"/>
            </a:xfrm>
            <a:prstGeom prst="rect">
              <a:avLst/>
            </a:prstGeom>
            <a:solidFill>
              <a:srgbClr val="B6E6D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4" name="Google Shape;743;p14">
              <a:extLst>
                <a:ext uri="{FF2B5EF4-FFF2-40B4-BE49-F238E27FC236}">
                  <a16:creationId xmlns:a16="http://schemas.microsoft.com/office/drawing/2014/main" id="{FFEE4FC1-60CD-4B8D-8ADB-A19221E80004}"/>
                </a:ext>
              </a:extLst>
            </p:cNvPr>
            <p:cNvSpPr/>
            <p:nvPr/>
          </p:nvSpPr>
          <p:spPr>
            <a:xfrm>
              <a:off x="4752976" y="3505201"/>
              <a:ext cx="1393825" cy="9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5" name="Google Shape;744;p14">
              <a:extLst>
                <a:ext uri="{FF2B5EF4-FFF2-40B4-BE49-F238E27FC236}">
                  <a16:creationId xmlns:a16="http://schemas.microsoft.com/office/drawing/2014/main" id="{29BD51C6-1131-45B2-B692-BFFE6BD5BC7C}"/>
                </a:ext>
              </a:extLst>
            </p:cNvPr>
            <p:cNvSpPr/>
            <p:nvPr/>
          </p:nvSpPr>
          <p:spPr>
            <a:xfrm>
              <a:off x="4754638" y="3802064"/>
              <a:ext cx="1391368" cy="620713"/>
            </a:xfrm>
            <a:custGeom>
              <a:avLst/>
              <a:gdLst/>
              <a:ahLst/>
              <a:cxnLst/>
              <a:rect l="l" t="t" r="r" b="b"/>
              <a:pathLst>
                <a:path w="1391368" h="620713" extrusionOk="0">
                  <a:moveTo>
                    <a:pt x="741290" y="0"/>
                  </a:moveTo>
                  <a:lnTo>
                    <a:pt x="1007990" y="374650"/>
                  </a:lnTo>
                  <a:lnTo>
                    <a:pt x="1182615" y="109538"/>
                  </a:lnTo>
                  <a:lnTo>
                    <a:pt x="1391368" y="475942"/>
                  </a:lnTo>
                  <a:lnTo>
                    <a:pt x="1391368" y="620713"/>
                  </a:lnTo>
                  <a:lnTo>
                    <a:pt x="0" y="620713"/>
                  </a:lnTo>
                  <a:lnTo>
                    <a:pt x="277740" y="254000"/>
                  </a:lnTo>
                  <a:lnTo>
                    <a:pt x="426965" y="458788"/>
                  </a:lnTo>
                  <a:close/>
                </a:path>
              </a:pathLst>
            </a:custGeom>
            <a:solidFill>
              <a:srgbClr val="0085CE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6" name="Google Shape;745;p14">
              <a:extLst>
                <a:ext uri="{FF2B5EF4-FFF2-40B4-BE49-F238E27FC236}">
                  <a16:creationId xmlns:a16="http://schemas.microsoft.com/office/drawing/2014/main" id="{2C8DBF9F-4715-4364-A0B8-E42FDCD61967}"/>
                </a:ext>
              </a:extLst>
            </p:cNvPr>
            <p:cNvSpPr/>
            <p:nvPr/>
          </p:nvSpPr>
          <p:spPr>
            <a:xfrm>
              <a:off x="5289551" y="3775076"/>
              <a:ext cx="400050" cy="334963"/>
            </a:xfrm>
            <a:custGeom>
              <a:avLst/>
              <a:gdLst/>
              <a:ahLst/>
              <a:cxnLst/>
              <a:rect l="l" t="t" r="r" b="b"/>
              <a:pathLst>
                <a:path w="252" h="211" extrusionOk="0">
                  <a:moveTo>
                    <a:pt x="126" y="0"/>
                  </a:moveTo>
                  <a:lnTo>
                    <a:pt x="252" y="190"/>
                  </a:lnTo>
                  <a:lnTo>
                    <a:pt x="170" y="118"/>
                  </a:lnTo>
                  <a:lnTo>
                    <a:pt x="127" y="170"/>
                  </a:lnTo>
                  <a:lnTo>
                    <a:pt x="95" y="107"/>
                  </a:lnTo>
                  <a:lnTo>
                    <a:pt x="0" y="2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7" name="Google Shape;746;p14">
              <a:extLst>
                <a:ext uri="{FF2B5EF4-FFF2-40B4-BE49-F238E27FC236}">
                  <a16:creationId xmlns:a16="http://schemas.microsoft.com/office/drawing/2014/main" id="{FBE5DA18-29CB-4F23-BA05-82BC917075E3}"/>
                </a:ext>
              </a:extLst>
            </p:cNvPr>
            <p:cNvSpPr/>
            <p:nvPr/>
          </p:nvSpPr>
          <p:spPr>
            <a:xfrm>
              <a:off x="5813426" y="3849688"/>
              <a:ext cx="220663" cy="252413"/>
            </a:xfrm>
            <a:custGeom>
              <a:avLst/>
              <a:gdLst/>
              <a:ahLst/>
              <a:cxnLst/>
              <a:rect l="l" t="t" r="r" b="b"/>
              <a:pathLst>
                <a:path w="139" h="159" extrusionOk="0">
                  <a:moveTo>
                    <a:pt x="73" y="0"/>
                  </a:moveTo>
                  <a:lnTo>
                    <a:pt x="139" y="148"/>
                  </a:lnTo>
                  <a:lnTo>
                    <a:pt x="98" y="95"/>
                  </a:lnTo>
                  <a:lnTo>
                    <a:pt x="73" y="142"/>
                  </a:lnTo>
                  <a:lnTo>
                    <a:pt x="51" y="105"/>
                  </a:lnTo>
                  <a:lnTo>
                    <a:pt x="0" y="15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8" name="Google Shape;747;p14">
              <a:extLst>
                <a:ext uri="{FF2B5EF4-FFF2-40B4-BE49-F238E27FC236}">
                  <a16:creationId xmlns:a16="http://schemas.microsoft.com/office/drawing/2014/main" id="{879D8666-A1A8-4EA0-A539-20B48F365608}"/>
                </a:ext>
              </a:extLst>
            </p:cNvPr>
            <p:cNvSpPr/>
            <p:nvPr/>
          </p:nvSpPr>
          <p:spPr>
            <a:xfrm>
              <a:off x="4867276" y="3990976"/>
              <a:ext cx="282575" cy="279400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103" y="0"/>
                  </a:moveTo>
                  <a:lnTo>
                    <a:pt x="178" y="139"/>
                  </a:lnTo>
                  <a:lnTo>
                    <a:pt x="137" y="116"/>
                  </a:lnTo>
                  <a:lnTo>
                    <a:pt x="104" y="154"/>
                  </a:lnTo>
                  <a:lnTo>
                    <a:pt x="71" y="110"/>
                  </a:lnTo>
                  <a:lnTo>
                    <a:pt x="0" y="17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9" name="Google Shape;748;p14">
              <a:extLst>
                <a:ext uri="{FF2B5EF4-FFF2-40B4-BE49-F238E27FC236}">
                  <a16:creationId xmlns:a16="http://schemas.microsoft.com/office/drawing/2014/main" id="{32B0C578-937B-4407-9452-F528CDE5771F}"/>
                </a:ext>
              </a:extLst>
            </p:cNvPr>
            <p:cNvSpPr/>
            <p:nvPr/>
          </p:nvSpPr>
          <p:spPr>
            <a:xfrm>
              <a:off x="5016501" y="3646488"/>
              <a:ext cx="293688" cy="290513"/>
            </a:xfrm>
            <a:prstGeom prst="ellipse">
              <a:avLst/>
            </a:prstGeom>
            <a:solidFill>
              <a:srgbClr val="ECB11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0" name="Google Shape;749;p14">
              <a:extLst>
                <a:ext uri="{FF2B5EF4-FFF2-40B4-BE49-F238E27FC236}">
                  <a16:creationId xmlns:a16="http://schemas.microsoft.com/office/drawing/2014/main" id="{08BBE7B0-86A7-4818-B0B6-E31C0DD55237}"/>
                </a:ext>
              </a:extLst>
            </p:cNvPr>
            <p:cNvSpPr/>
            <p:nvPr/>
          </p:nvSpPr>
          <p:spPr>
            <a:xfrm>
              <a:off x="-601345" y="2413214"/>
              <a:ext cx="4004946" cy="1806362"/>
            </a:xfrm>
            <a:custGeom>
              <a:avLst/>
              <a:gdLst/>
              <a:ahLst/>
              <a:cxnLst/>
              <a:rect l="l" t="t" r="r" b="b"/>
              <a:pathLst>
                <a:path w="1382" h="747" extrusionOk="0">
                  <a:moveTo>
                    <a:pt x="1199" y="312"/>
                  </a:moveTo>
                  <a:cubicBezTo>
                    <a:pt x="1189" y="138"/>
                    <a:pt x="1045" y="0"/>
                    <a:pt x="869" y="0"/>
                  </a:cubicBezTo>
                  <a:cubicBezTo>
                    <a:pt x="719" y="0"/>
                    <a:pt x="593" y="99"/>
                    <a:pt x="551" y="234"/>
                  </a:cubicBezTo>
                  <a:cubicBezTo>
                    <a:pt x="515" y="209"/>
                    <a:pt x="472" y="194"/>
                    <a:pt x="424" y="194"/>
                  </a:cubicBezTo>
                  <a:cubicBezTo>
                    <a:pt x="312" y="194"/>
                    <a:pt x="219" y="278"/>
                    <a:pt x="206" y="388"/>
                  </a:cubicBezTo>
                  <a:cubicBezTo>
                    <a:pt x="198" y="386"/>
                    <a:pt x="189" y="386"/>
                    <a:pt x="180" y="386"/>
                  </a:cubicBezTo>
                  <a:cubicBezTo>
                    <a:pt x="81" y="386"/>
                    <a:pt x="0" y="467"/>
                    <a:pt x="0" y="566"/>
                  </a:cubicBezTo>
                  <a:cubicBezTo>
                    <a:pt x="0" y="666"/>
                    <a:pt x="81" y="747"/>
                    <a:pt x="180" y="747"/>
                  </a:cubicBezTo>
                  <a:cubicBezTo>
                    <a:pt x="1163" y="747"/>
                    <a:pt x="1163" y="747"/>
                    <a:pt x="1163" y="747"/>
                  </a:cubicBezTo>
                  <a:cubicBezTo>
                    <a:pt x="1284" y="747"/>
                    <a:pt x="1382" y="649"/>
                    <a:pt x="1382" y="528"/>
                  </a:cubicBezTo>
                  <a:cubicBezTo>
                    <a:pt x="1382" y="419"/>
                    <a:pt x="1303" y="329"/>
                    <a:pt x="1199" y="312"/>
                  </a:cubicBez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1" name="Google Shape;750;p14">
              <a:extLst>
                <a:ext uri="{FF2B5EF4-FFF2-40B4-BE49-F238E27FC236}">
                  <a16:creationId xmlns:a16="http://schemas.microsoft.com/office/drawing/2014/main" id="{EAC25747-0907-43E4-9F37-E408D2632549}"/>
                </a:ext>
              </a:extLst>
            </p:cNvPr>
            <p:cNvSpPr/>
            <p:nvPr/>
          </p:nvSpPr>
          <p:spPr>
            <a:xfrm>
              <a:off x="6784976" y="2967038"/>
              <a:ext cx="990600" cy="1004888"/>
            </a:xfrm>
            <a:custGeom>
              <a:avLst/>
              <a:gdLst/>
              <a:ahLst/>
              <a:cxnLst/>
              <a:rect l="l" t="t" r="r" b="b"/>
              <a:pathLst>
                <a:path w="426" h="432" extrusionOk="0">
                  <a:moveTo>
                    <a:pt x="413" y="194"/>
                  </a:moveTo>
                  <a:cubicBezTo>
                    <a:pt x="227" y="8"/>
                    <a:pt x="227" y="8"/>
                    <a:pt x="227" y="8"/>
                  </a:cubicBezTo>
                  <a:cubicBezTo>
                    <a:pt x="219" y="0"/>
                    <a:pt x="207" y="0"/>
                    <a:pt x="199" y="8"/>
                  </a:cubicBezTo>
                  <a:cubicBezTo>
                    <a:pt x="13" y="194"/>
                    <a:pt x="13" y="194"/>
                    <a:pt x="13" y="194"/>
                  </a:cubicBezTo>
                  <a:cubicBezTo>
                    <a:pt x="0" y="206"/>
                    <a:pt x="9" y="228"/>
                    <a:pt x="27" y="228"/>
                  </a:cubicBezTo>
                  <a:cubicBezTo>
                    <a:pt x="58" y="228"/>
                    <a:pt x="58" y="228"/>
                    <a:pt x="58" y="228"/>
                  </a:cubicBezTo>
                  <a:cubicBezTo>
                    <a:pt x="69" y="228"/>
                    <a:pt x="78" y="237"/>
                    <a:pt x="78" y="248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8" y="423"/>
                    <a:pt x="87" y="432"/>
                    <a:pt x="98" y="432"/>
                  </a:cubicBezTo>
                  <a:cubicBezTo>
                    <a:pt x="328" y="432"/>
                    <a:pt x="328" y="432"/>
                    <a:pt x="328" y="432"/>
                  </a:cubicBezTo>
                  <a:cubicBezTo>
                    <a:pt x="339" y="432"/>
                    <a:pt x="348" y="423"/>
                    <a:pt x="348" y="411"/>
                  </a:cubicBezTo>
                  <a:cubicBezTo>
                    <a:pt x="348" y="248"/>
                    <a:pt x="348" y="248"/>
                    <a:pt x="348" y="248"/>
                  </a:cubicBezTo>
                  <a:cubicBezTo>
                    <a:pt x="348" y="237"/>
                    <a:pt x="357" y="228"/>
                    <a:pt x="368" y="228"/>
                  </a:cubicBezTo>
                  <a:cubicBezTo>
                    <a:pt x="399" y="228"/>
                    <a:pt x="399" y="228"/>
                    <a:pt x="399" y="228"/>
                  </a:cubicBezTo>
                  <a:cubicBezTo>
                    <a:pt x="417" y="228"/>
                    <a:pt x="426" y="206"/>
                    <a:pt x="413" y="194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2" name="Google Shape;751;p14">
              <a:extLst>
                <a:ext uri="{FF2B5EF4-FFF2-40B4-BE49-F238E27FC236}">
                  <a16:creationId xmlns:a16="http://schemas.microsoft.com/office/drawing/2014/main" id="{1AE654CB-BF56-470F-AFD9-BAD2751ABDAF}"/>
                </a:ext>
              </a:extLst>
            </p:cNvPr>
            <p:cNvSpPr/>
            <p:nvPr/>
          </p:nvSpPr>
          <p:spPr>
            <a:xfrm>
              <a:off x="6426201" y="4759326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2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2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3" name="Google Shape;752;p14">
              <a:extLst>
                <a:ext uri="{FF2B5EF4-FFF2-40B4-BE49-F238E27FC236}">
                  <a16:creationId xmlns:a16="http://schemas.microsoft.com/office/drawing/2014/main" id="{5A4E429A-8B2C-4DED-9C31-A37BA27A2A89}"/>
                </a:ext>
              </a:extLst>
            </p:cNvPr>
            <p:cNvSpPr/>
            <p:nvPr/>
          </p:nvSpPr>
          <p:spPr>
            <a:xfrm>
              <a:off x="6532564" y="4783138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4" name="Google Shape;753;p14">
              <a:extLst>
                <a:ext uri="{FF2B5EF4-FFF2-40B4-BE49-F238E27FC236}">
                  <a16:creationId xmlns:a16="http://schemas.microsoft.com/office/drawing/2014/main" id="{B21AA20D-7772-480F-BCA4-6C2A06792C4A}"/>
                </a:ext>
              </a:extLst>
            </p:cNvPr>
            <p:cNvSpPr/>
            <p:nvPr/>
          </p:nvSpPr>
          <p:spPr>
            <a:xfrm>
              <a:off x="6426201" y="4613276"/>
              <a:ext cx="1822450" cy="312738"/>
            </a:xfrm>
            <a:custGeom>
              <a:avLst/>
              <a:gdLst/>
              <a:ahLst/>
              <a:cxnLst/>
              <a:rect l="l" t="t" r="r" b="b"/>
              <a:pathLst>
                <a:path w="1148" h="197" extrusionOk="0">
                  <a:moveTo>
                    <a:pt x="1148" y="181"/>
                  </a:moveTo>
                  <a:lnTo>
                    <a:pt x="347" y="197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5" name="Google Shape;754;p14">
              <a:extLst>
                <a:ext uri="{FF2B5EF4-FFF2-40B4-BE49-F238E27FC236}">
                  <a16:creationId xmlns:a16="http://schemas.microsoft.com/office/drawing/2014/main" id="{415511E4-019A-47D6-A844-2CDA8DEEB2F4}"/>
                </a:ext>
              </a:extLst>
            </p:cNvPr>
            <p:cNvSpPr/>
            <p:nvPr/>
          </p:nvSpPr>
          <p:spPr>
            <a:xfrm>
              <a:off x="6532564" y="4635501"/>
              <a:ext cx="1470025" cy="177800"/>
            </a:xfrm>
            <a:custGeom>
              <a:avLst/>
              <a:gdLst/>
              <a:ahLst/>
              <a:cxnLst/>
              <a:rect l="l" t="t" r="r" b="b"/>
              <a:pathLst>
                <a:path w="926" h="112" extrusionOk="0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6" name="Google Shape;755;p14">
              <a:extLst>
                <a:ext uri="{FF2B5EF4-FFF2-40B4-BE49-F238E27FC236}">
                  <a16:creationId xmlns:a16="http://schemas.microsoft.com/office/drawing/2014/main" id="{D82FF75C-7F01-461B-BE08-E3B7E1447428}"/>
                </a:ext>
              </a:extLst>
            </p:cNvPr>
            <p:cNvSpPr/>
            <p:nvPr/>
          </p:nvSpPr>
          <p:spPr>
            <a:xfrm>
              <a:off x="6426201" y="4454526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7" name="Google Shape;756;p14">
              <a:extLst>
                <a:ext uri="{FF2B5EF4-FFF2-40B4-BE49-F238E27FC236}">
                  <a16:creationId xmlns:a16="http://schemas.microsoft.com/office/drawing/2014/main" id="{BEF42B0A-EB58-4E8A-A45C-DE49DA53971F}"/>
                </a:ext>
              </a:extLst>
            </p:cNvPr>
            <p:cNvSpPr/>
            <p:nvPr/>
          </p:nvSpPr>
          <p:spPr>
            <a:xfrm>
              <a:off x="6532564" y="4478338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8" name="Google Shape;757;p14">
              <a:extLst>
                <a:ext uri="{FF2B5EF4-FFF2-40B4-BE49-F238E27FC236}">
                  <a16:creationId xmlns:a16="http://schemas.microsoft.com/office/drawing/2014/main" id="{46C8463B-66E3-4810-9676-8B931D5718FD}"/>
                </a:ext>
              </a:extLst>
            </p:cNvPr>
            <p:cNvSpPr/>
            <p:nvPr/>
          </p:nvSpPr>
          <p:spPr>
            <a:xfrm>
              <a:off x="6426201" y="4295776"/>
              <a:ext cx="1822450" cy="317500"/>
            </a:xfrm>
            <a:custGeom>
              <a:avLst/>
              <a:gdLst/>
              <a:ahLst/>
              <a:cxnLst/>
              <a:rect l="l" t="t" r="r" b="b"/>
              <a:pathLst>
                <a:path w="1148" h="200" extrusionOk="0">
                  <a:moveTo>
                    <a:pt x="1148" y="183"/>
                  </a:moveTo>
                  <a:lnTo>
                    <a:pt x="347" y="200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9" name="Google Shape;758;p14">
              <a:extLst>
                <a:ext uri="{FF2B5EF4-FFF2-40B4-BE49-F238E27FC236}">
                  <a16:creationId xmlns:a16="http://schemas.microsoft.com/office/drawing/2014/main" id="{D2ACB67B-A6FB-452B-8D4C-9C04B6BADCB0}"/>
                </a:ext>
              </a:extLst>
            </p:cNvPr>
            <p:cNvSpPr/>
            <p:nvPr/>
          </p:nvSpPr>
          <p:spPr>
            <a:xfrm>
              <a:off x="6532564" y="4321176"/>
              <a:ext cx="1470025" cy="177800"/>
            </a:xfrm>
            <a:custGeom>
              <a:avLst/>
              <a:gdLst/>
              <a:ahLst/>
              <a:cxnLst/>
              <a:rect l="l" t="t" r="r" b="b"/>
              <a:pathLst>
                <a:path w="926" h="112" extrusionOk="0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0" name="Google Shape;759;p14">
              <a:extLst>
                <a:ext uri="{FF2B5EF4-FFF2-40B4-BE49-F238E27FC236}">
                  <a16:creationId xmlns:a16="http://schemas.microsoft.com/office/drawing/2014/main" id="{E678B41F-6C2B-4F99-A2E6-8465A71F0FB8}"/>
                </a:ext>
              </a:extLst>
            </p:cNvPr>
            <p:cNvSpPr/>
            <p:nvPr/>
          </p:nvSpPr>
          <p:spPr>
            <a:xfrm>
              <a:off x="6426201" y="4140201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1" name="Google Shape;760;p14">
              <a:extLst>
                <a:ext uri="{FF2B5EF4-FFF2-40B4-BE49-F238E27FC236}">
                  <a16:creationId xmlns:a16="http://schemas.microsoft.com/office/drawing/2014/main" id="{44F355C9-536B-4F7E-8000-639032F0645F}"/>
                </a:ext>
              </a:extLst>
            </p:cNvPr>
            <p:cNvSpPr/>
            <p:nvPr/>
          </p:nvSpPr>
          <p:spPr>
            <a:xfrm>
              <a:off x="6532564" y="4164013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2" name="Google Shape;761;p14">
              <a:extLst>
                <a:ext uri="{FF2B5EF4-FFF2-40B4-BE49-F238E27FC236}">
                  <a16:creationId xmlns:a16="http://schemas.microsoft.com/office/drawing/2014/main" id="{10BE4459-74F8-448A-B244-656286CABAB7}"/>
                </a:ext>
              </a:extLst>
            </p:cNvPr>
            <p:cNvSpPr/>
            <p:nvPr/>
          </p:nvSpPr>
          <p:spPr>
            <a:xfrm>
              <a:off x="4786314" y="3727451"/>
              <a:ext cx="269875" cy="638175"/>
            </a:xfrm>
            <a:custGeom>
              <a:avLst/>
              <a:gdLst/>
              <a:ahLst/>
              <a:cxnLst/>
              <a:rect l="l" t="t" r="r" b="b"/>
              <a:pathLst>
                <a:path w="116" h="274" extrusionOk="0">
                  <a:moveTo>
                    <a:pt x="36" y="7"/>
                  </a:moveTo>
                  <a:cubicBezTo>
                    <a:pt x="35" y="1"/>
                    <a:pt x="45" y="0"/>
                    <a:pt x="50" y="3"/>
                  </a:cubicBezTo>
                  <a:cubicBezTo>
                    <a:pt x="62" y="12"/>
                    <a:pt x="82" y="38"/>
                    <a:pt x="90" y="101"/>
                  </a:cubicBezTo>
                  <a:cubicBezTo>
                    <a:pt x="96" y="148"/>
                    <a:pt x="87" y="232"/>
                    <a:pt x="102" y="253"/>
                  </a:cubicBezTo>
                  <a:cubicBezTo>
                    <a:pt x="116" y="274"/>
                    <a:pt x="0" y="274"/>
                    <a:pt x="0" y="274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6" y="7"/>
                    <a:pt x="36" y="7"/>
                    <a:pt x="36" y="7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3" name="Google Shape;762;p14">
              <a:extLst>
                <a:ext uri="{FF2B5EF4-FFF2-40B4-BE49-F238E27FC236}">
                  <a16:creationId xmlns:a16="http://schemas.microsoft.com/office/drawing/2014/main" id="{D2A1EAFD-7196-48E7-BBEF-C7F6E6D322D0}"/>
                </a:ext>
              </a:extLst>
            </p:cNvPr>
            <p:cNvSpPr/>
            <p:nvPr/>
          </p:nvSpPr>
          <p:spPr>
            <a:xfrm>
              <a:off x="4529139" y="3744913"/>
              <a:ext cx="273050" cy="620713"/>
            </a:xfrm>
            <a:custGeom>
              <a:avLst/>
              <a:gdLst/>
              <a:ahLst/>
              <a:cxnLst/>
              <a:rect l="l" t="t" r="r" b="b"/>
              <a:pathLst>
                <a:path w="117" h="267" extrusionOk="0">
                  <a:moveTo>
                    <a:pt x="81" y="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33" y="27"/>
                    <a:pt x="26" y="90"/>
                  </a:cubicBezTo>
                  <a:cubicBezTo>
                    <a:pt x="20" y="138"/>
                    <a:pt x="30" y="225"/>
                    <a:pt x="15" y="246"/>
                  </a:cubicBezTo>
                  <a:cubicBezTo>
                    <a:pt x="0" y="267"/>
                    <a:pt x="117" y="267"/>
                    <a:pt x="117" y="267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4" name="Google Shape;763;p14">
              <a:extLst>
                <a:ext uri="{FF2B5EF4-FFF2-40B4-BE49-F238E27FC236}">
                  <a16:creationId xmlns:a16="http://schemas.microsoft.com/office/drawing/2014/main" id="{A6060657-BCD9-4829-922E-D672A9B7B9BF}"/>
                </a:ext>
              </a:extLst>
            </p:cNvPr>
            <p:cNvSpPr/>
            <p:nvPr/>
          </p:nvSpPr>
          <p:spPr>
            <a:xfrm>
              <a:off x="4656139" y="3975101"/>
              <a:ext cx="393700" cy="425450"/>
            </a:xfrm>
            <a:custGeom>
              <a:avLst/>
              <a:gdLst/>
              <a:ahLst/>
              <a:cxnLst/>
              <a:rect l="l" t="t" r="r" b="b"/>
              <a:pathLst>
                <a:path w="169" h="183" extrusionOk="0">
                  <a:moveTo>
                    <a:pt x="100" y="23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00" y="67"/>
                    <a:pt x="107" y="76"/>
                    <a:pt x="117" y="79"/>
                  </a:cubicBezTo>
                  <a:cubicBezTo>
                    <a:pt x="122" y="80"/>
                    <a:pt x="128" y="81"/>
                    <a:pt x="137" y="81"/>
                  </a:cubicBezTo>
                  <a:cubicBezTo>
                    <a:pt x="169" y="82"/>
                    <a:pt x="137" y="147"/>
                    <a:pt x="137" y="147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" y="79"/>
                    <a:pt x="22" y="72"/>
                    <a:pt x="25" y="61"/>
                  </a:cubicBezTo>
                  <a:cubicBezTo>
                    <a:pt x="27" y="54"/>
                    <a:pt x="28" y="45"/>
                    <a:pt x="27" y="32"/>
                  </a:cubicBezTo>
                  <a:cubicBezTo>
                    <a:pt x="26" y="0"/>
                    <a:pt x="100" y="23"/>
                    <a:pt x="100" y="2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5" name="Google Shape;764;p14">
              <a:extLst>
                <a:ext uri="{FF2B5EF4-FFF2-40B4-BE49-F238E27FC236}">
                  <a16:creationId xmlns:a16="http://schemas.microsoft.com/office/drawing/2014/main" id="{546E9B25-D8AA-4971-8EA2-5372D000B8B0}"/>
                </a:ext>
              </a:extLst>
            </p:cNvPr>
            <p:cNvSpPr/>
            <p:nvPr/>
          </p:nvSpPr>
          <p:spPr>
            <a:xfrm>
              <a:off x="4762501" y="4084638"/>
              <a:ext cx="165100" cy="84138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54" y="0"/>
                  </a:moveTo>
                  <a:cubicBezTo>
                    <a:pt x="51" y="5"/>
                    <a:pt x="47" y="10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5"/>
                    <a:pt x="40" y="17"/>
                    <a:pt x="37" y="18"/>
                  </a:cubicBezTo>
                  <a:cubicBezTo>
                    <a:pt x="31" y="23"/>
                    <a:pt x="24" y="25"/>
                    <a:pt x="16" y="26"/>
                  </a:cubicBezTo>
                  <a:cubicBezTo>
                    <a:pt x="14" y="26"/>
                    <a:pt x="11" y="26"/>
                    <a:pt x="9" y="26"/>
                  </a:cubicBezTo>
                  <a:cubicBezTo>
                    <a:pt x="7" y="26"/>
                    <a:pt x="4" y="26"/>
                    <a:pt x="1" y="26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3" y="25"/>
                    <a:pt x="2" y="25"/>
                    <a:pt x="1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1" y="36"/>
                    <a:pt x="49" y="36"/>
                  </a:cubicBezTo>
                  <a:cubicBezTo>
                    <a:pt x="56" y="36"/>
                    <a:pt x="63" y="35"/>
                    <a:pt x="71" y="33"/>
                  </a:cubicBezTo>
                  <a:cubicBezTo>
                    <a:pt x="71" y="33"/>
                    <a:pt x="71" y="32"/>
                    <a:pt x="71" y="32"/>
                  </a:cubicBezTo>
                  <a:cubicBezTo>
                    <a:pt x="70" y="32"/>
                    <a:pt x="69" y="31"/>
                    <a:pt x="68" y="31"/>
                  </a:cubicBezTo>
                  <a:cubicBezTo>
                    <a:pt x="60" y="27"/>
                    <a:pt x="54" y="18"/>
                    <a:pt x="54" y="9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6" name="Google Shape;765;p14">
              <a:extLst>
                <a:ext uri="{FF2B5EF4-FFF2-40B4-BE49-F238E27FC236}">
                  <a16:creationId xmlns:a16="http://schemas.microsoft.com/office/drawing/2014/main" id="{46EE3DCD-B5FE-4A9E-A1A8-3ADA657D07A0}"/>
                </a:ext>
              </a:extLst>
            </p:cNvPr>
            <p:cNvSpPr/>
            <p:nvPr/>
          </p:nvSpPr>
          <p:spPr>
            <a:xfrm>
              <a:off x="4354514" y="4156076"/>
              <a:ext cx="866775" cy="942975"/>
            </a:xfrm>
            <a:custGeom>
              <a:avLst/>
              <a:gdLst/>
              <a:ahLst/>
              <a:cxnLst/>
              <a:rect l="l" t="t" r="r" b="b"/>
              <a:pathLst>
                <a:path w="372" h="405" extrusionOk="0">
                  <a:moveTo>
                    <a:pt x="341" y="349"/>
                  </a:moveTo>
                  <a:cubicBezTo>
                    <a:pt x="311" y="325"/>
                    <a:pt x="312" y="227"/>
                    <a:pt x="312" y="227"/>
                  </a:cubicBezTo>
                  <a:cubicBezTo>
                    <a:pt x="312" y="227"/>
                    <a:pt x="340" y="66"/>
                    <a:pt x="284" y="8"/>
                  </a:cubicBezTo>
                  <a:cubicBezTo>
                    <a:pt x="278" y="2"/>
                    <a:pt x="248" y="1"/>
                    <a:pt x="246" y="0"/>
                  </a:cubicBezTo>
                  <a:cubicBezTo>
                    <a:pt x="242" y="40"/>
                    <a:pt x="224" y="35"/>
                    <a:pt x="186" y="36"/>
                  </a:cubicBezTo>
                  <a:cubicBezTo>
                    <a:pt x="147" y="37"/>
                    <a:pt x="146" y="38"/>
                    <a:pt x="131" y="0"/>
                  </a:cubicBezTo>
                  <a:cubicBezTo>
                    <a:pt x="123" y="0"/>
                    <a:pt x="88" y="7"/>
                    <a:pt x="88" y="7"/>
                  </a:cubicBezTo>
                  <a:cubicBezTo>
                    <a:pt x="88" y="7"/>
                    <a:pt x="38" y="164"/>
                    <a:pt x="38" y="197"/>
                  </a:cubicBezTo>
                  <a:cubicBezTo>
                    <a:pt x="38" y="238"/>
                    <a:pt x="0" y="304"/>
                    <a:pt x="0" y="304"/>
                  </a:cubicBezTo>
                  <a:cubicBezTo>
                    <a:pt x="92" y="405"/>
                    <a:pt x="92" y="405"/>
                    <a:pt x="92" y="405"/>
                  </a:cubicBezTo>
                  <a:cubicBezTo>
                    <a:pt x="263" y="405"/>
                    <a:pt x="263" y="405"/>
                    <a:pt x="263" y="405"/>
                  </a:cubicBezTo>
                  <a:cubicBezTo>
                    <a:pt x="263" y="405"/>
                    <a:pt x="372" y="374"/>
                    <a:pt x="341" y="349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7" name="Google Shape;766;p14">
              <a:extLst>
                <a:ext uri="{FF2B5EF4-FFF2-40B4-BE49-F238E27FC236}">
                  <a16:creationId xmlns:a16="http://schemas.microsoft.com/office/drawing/2014/main" id="{1AE0D1F5-2542-4DB3-9904-0BBD74D4011F}"/>
                </a:ext>
              </a:extLst>
            </p:cNvPr>
            <p:cNvSpPr/>
            <p:nvPr/>
          </p:nvSpPr>
          <p:spPr>
            <a:xfrm>
              <a:off x="4735514" y="4968876"/>
              <a:ext cx="230188" cy="60325"/>
            </a:xfrm>
            <a:custGeom>
              <a:avLst/>
              <a:gdLst/>
              <a:ahLst/>
              <a:cxnLst/>
              <a:rect l="l" t="t" r="r" b="b"/>
              <a:pathLst>
                <a:path w="99" h="26" extrusionOk="0">
                  <a:moveTo>
                    <a:pt x="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9"/>
                    <a:pt x="30" y="18"/>
                    <a:pt x="42" y="26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8" name="Google Shape;767;p14">
              <a:extLst>
                <a:ext uri="{FF2B5EF4-FFF2-40B4-BE49-F238E27FC236}">
                  <a16:creationId xmlns:a16="http://schemas.microsoft.com/office/drawing/2014/main" id="{1436BE13-8BC8-4677-914F-14CBA2C51DBD}"/>
                </a:ext>
              </a:extLst>
            </p:cNvPr>
            <p:cNvSpPr/>
            <p:nvPr/>
          </p:nvSpPr>
          <p:spPr>
            <a:xfrm>
              <a:off x="4281489" y="4171951"/>
              <a:ext cx="571500" cy="798513"/>
            </a:xfrm>
            <a:custGeom>
              <a:avLst/>
              <a:gdLst/>
              <a:ahLst/>
              <a:cxnLst/>
              <a:rect l="l" t="t" r="r" b="b"/>
              <a:pathLst>
                <a:path w="246" h="343" extrusionOk="0">
                  <a:moveTo>
                    <a:pt x="145" y="112"/>
                  </a:moveTo>
                  <a:cubicBezTo>
                    <a:pt x="162" y="72"/>
                    <a:pt x="149" y="32"/>
                    <a:pt x="139" y="11"/>
                  </a:cubicBezTo>
                  <a:cubicBezTo>
                    <a:pt x="135" y="1"/>
                    <a:pt x="119" y="0"/>
                    <a:pt x="119" y="0"/>
                  </a:cubicBezTo>
                  <a:cubicBezTo>
                    <a:pt x="119" y="0"/>
                    <a:pt x="65" y="23"/>
                    <a:pt x="23" y="163"/>
                  </a:cubicBezTo>
                  <a:cubicBezTo>
                    <a:pt x="23" y="163"/>
                    <a:pt x="0" y="262"/>
                    <a:pt x="12" y="280"/>
                  </a:cubicBezTo>
                  <a:cubicBezTo>
                    <a:pt x="43" y="327"/>
                    <a:pt x="212" y="336"/>
                    <a:pt x="229" y="339"/>
                  </a:cubicBezTo>
                  <a:cubicBezTo>
                    <a:pt x="246" y="343"/>
                    <a:pt x="222" y="291"/>
                    <a:pt x="222" y="291"/>
                  </a:cubicBezTo>
                  <a:cubicBezTo>
                    <a:pt x="222" y="291"/>
                    <a:pt x="129" y="234"/>
                    <a:pt x="92" y="234"/>
                  </a:cubicBezTo>
                  <a:cubicBezTo>
                    <a:pt x="92" y="234"/>
                    <a:pt x="133" y="139"/>
                    <a:pt x="145" y="112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9" name="Google Shape;768;p14">
              <a:extLst>
                <a:ext uri="{FF2B5EF4-FFF2-40B4-BE49-F238E27FC236}">
                  <a16:creationId xmlns:a16="http://schemas.microsoft.com/office/drawing/2014/main" id="{3516F497-2D83-44F8-9979-CC53A070ED12}"/>
                </a:ext>
              </a:extLst>
            </p:cNvPr>
            <p:cNvSpPr/>
            <p:nvPr/>
          </p:nvSpPr>
          <p:spPr>
            <a:xfrm>
              <a:off x="4527551" y="4451351"/>
              <a:ext cx="19050" cy="127000"/>
            </a:xfrm>
            <a:custGeom>
              <a:avLst/>
              <a:gdLst/>
              <a:ahLst/>
              <a:cxnLst/>
              <a:rect l="l" t="t" r="r" b="b"/>
              <a:pathLst>
                <a:path w="8" h="54" extrusionOk="0">
                  <a:moveTo>
                    <a:pt x="8" y="0"/>
                  </a:moveTo>
                  <a:cubicBezTo>
                    <a:pt x="8" y="0"/>
                    <a:pt x="5" y="26"/>
                    <a:pt x="0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0" name="Google Shape;769;p14">
              <a:extLst>
                <a:ext uri="{FF2B5EF4-FFF2-40B4-BE49-F238E27FC236}">
                  <a16:creationId xmlns:a16="http://schemas.microsoft.com/office/drawing/2014/main" id="{3C11A8BC-D7D5-493C-8F7A-C800862007B6}"/>
                </a:ext>
              </a:extLst>
            </p:cNvPr>
            <p:cNvSpPr/>
            <p:nvPr/>
          </p:nvSpPr>
          <p:spPr>
            <a:xfrm>
              <a:off x="4767264" y="4164013"/>
              <a:ext cx="527050" cy="781050"/>
            </a:xfrm>
            <a:custGeom>
              <a:avLst/>
              <a:gdLst/>
              <a:ahLst/>
              <a:cxnLst/>
              <a:rect l="l" t="t" r="r" b="b"/>
              <a:pathLst>
                <a:path w="226" h="336" extrusionOk="0">
                  <a:moveTo>
                    <a:pt x="84" y="90"/>
                  </a:moveTo>
                  <a:cubicBezTo>
                    <a:pt x="70" y="48"/>
                    <a:pt x="85" y="18"/>
                    <a:pt x="94" y="5"/>
                  </a:cubicBezTo>
                  <a:cubicBezTo>
                    <a:pt x="97" y="0"/>
                    <a:pt x="108" y="1"/>
                    <a:pt x="108" y="1"/>
                  </a:cubicBezTo>
                  <a:cubicBezTo>
                    <a:pt x="108" y="1"/>
                    <a:pt x="172" y="47"/>
                    <a:pt x="201" y="174"/>
                  </a:cubicBezTo>
                  <a:cubicBezTo>
                    <a:pt x="201" y="174"/>
                    <a:pt x="226" y="268"/>
                    <a:pt x="200" y="294"/>
                  </a:cubicBezTo>
                  <a:cubicBezTo>
                    <a:pt x="161" y="333"/>
                    <a:pt x="10" y="336"/>
                    <a:pt x="10" y="33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107" y="229"/>
                    <a:pt x="122" y="23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3"/>
                    <a:pt x="110" y="167"/>
                    <a:pt x="108" y="160"/>
                  </a:cubicBezTo>
                  <a:cubicBezTo>
                    <a:pt x="98" y="131"/>
                    <a:pt x="88" y="102"/>
                    <a:pt x="84" y="90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1" name="Google Shape;770;p14">
              <a:extLst>
                <a:ext uri="{FF2B5EF4-FFF2-40B4-BE49-F238E27FC236}">
                  <a16:creationId xmlns:a16="http://schemas.microsoft.com/office/drawing/2014/main" id="{2B5FFF88-3D94-44B6-B7FE-8F94EC3F5AB9}"/>
                </a:ext>
              </a:extLst>
            </p:cNvPr>
            <p:cNvSpPr/>
            <p:nvPr/>
          </p:nvSpPr>
          <p:spPr>
            <a:xfrm>
              <a:off x="5030789" y="4551363"/>
              <a:ext cx="19050" cy="26988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2" y="1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2" name="Google Shape;771;p14">
              <a:extLst>
                <a:ext uri="{FF2B5EF4-FFF2-40B4-BE49-F238E27FC236}">
                  <a16:creationId xmlns:a16="http://schemas.microsoft.com/office/drawing/2014/main" id="{F04E06C0-BF86-456C-938D-DCD6586D4010}"/>
                </a:ext>
              </a:extLst>
            </p:cNvPr>
            <p:cNvSpPr/>
            <p:nvPr/>
          </p:nvSpPr>
          <p:spPr>
            <a:xfrm>
              <a:off x="5022851" y="4425951"/>
              <a:ext cx="23813" cy="134938"/>
            </a:xfrm>
            <a:custGeom>
              <a:avLst/>
              <a:gdLst/>
              <a:ahLst/>
              <a:cxnLst/>
              <a:rect l="l" t="t" r="r" b="b"/>
              <a:pathLst>
                <a:path w="10" h="58" extrusionOk="0">
                  <a:moveTo>
                    <a:pt x="0" y="0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8" y="57"/>
                    <a:pt x="10" y="5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3" name="Google Shape;772;p14">
              <a:extLst>
                <a:ext uri="{FF2B5EF4-FFF2-40B4-BE49-F238E27FC236}">
                  <a16:creationId xmlns:a16="http://schemas.microsoft.com/office/drawing/2014/main" id="{410B581C-ABD5-451A-8EED-BA9CA55C97A2}"/>
                </a:ext>
              </a:extLst>
            </p:cNvPr>
            <p:cNvSpPr/>
            <p:nvPr/>
          </p:nvSpPr>
          <p:spPr>
            <a:xfrm>
              <a:off x="4646614" y="3730626"/>
              <a:ext cx="298450" cy="414338"/>
            </a:xfrm>
            <a:custGeom>
              <a:avLst/>
              <a:gdLst/>
              <a:ahLst/>
              <a:cxnLst/>
              <a:rect l="l" t="t" r="r" b="b"/>
              <a:pathLst>
                <a:path w="128" h="178" extrusionOk="0">
                  <a:moveTo>
                    <a:pt x="121" y="81"/>
                  </a:moveTo>
                  <a:cubicBezTo>
                    <a:pt x="120" y="76"/>
                    <a:pt x="119" y="71"/>
                    <a:pt x="118" y="66"/>
                  </a:cubicBezTo>
                  <a:cubicBezTo>
                    <a:pt x="117" y="58"/>
                    <a:pt x="119" y="51"/>
                    <a:pt x="116" y="44"/>
                  </a:cubicBezTo>
                  <a:cubicBezTo>
                    <a:pt x="114" y="37"/>
                    <a:pt x="111" y="30"/>
                    <a:pt x="107" y="24"/>
                  </a:cubicBezTo>
                  <a:cubicBezTo>
                    <a:pt x="99" y="11"/>
                    <a:pt x="88" y="4"/>
                    <a:pt x="74" y="0"/>
                  </a:cubicBezTo>
                  <a:cubicBezTo>
                    <a:pt x="72" y="0"/>
                    <a:pt x="28" y="7"/>
                    <a:pt x="19" y="21"/>
                  </a:cubicBezTo>
                  <a:cubicBezTo>
                    <a:pt x="15" y="28"/>
                    <a:pt x="11" y="35"/>
                    <a:pt x="8" y="43"/>
                  </a:cubicBezTo>
                  <a:cubicBezTo>
                    <a:pt x="6" y="47"/>
                    <a:pt x="5" y="52"/>
                    <a:pt x="5" y="56"/>
                  </a:cubicBezTo>
                  <a:cubicBezTo>
                    <a:pt x="5" y="62"/>
                    <a:pt x="6" y="68"/>
                    <a:pt x="5" y="73"/>
                  </a:cubicBezTo>
                  <a:cubicBezTo>
                    <a:pt x="4" y="79"/>
                    <a:pt x="1" y="84"/>
                    <a:pt x="1" y="90"/>
                  </a:cubicBezTo>
                  <a:cubicBezTo>
                    <a:pt x="0" y="96"/>
                    <a:pt x="1" y="103"/>
                    <a:pt x="2" y="109"/>
                  </a:cubicBezTo>
                  <a:cubicBezTo>
                    <a:pt x="5" y="126"/>
                    <a:pt x="13" y="142"/>
                    <a:pt x="23" y="156"/>
                  </a:cubicBezTo>
                  <a:cubicBezTo>
                    <a:pt x="26" y="159"/>
                    <a:pt x="29" y="163"/>
                    <a:pt x="32" y="166"/>
                  </a:cubicBezTo>
                  <a:cubicBezTo>
                    <a:pt x="39" y="173"/>
                    <a:pt x="50" y="178"/>
                    <a:pt x="61" y="178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75" y="178"/>
                    <a:pt x="85" y="173"/>
                    <a:pt x="93" y="166"/>
                  </a:cubicBezTo>
                  <a:cubicBezTo>
                    <a:pt x="111" y="147"/>
                    <a:pt x="128" y="118"/>
                    <a:pt x="124" y="90"/>
                  </a:cubicBezTo>
                  <a:cubicBezTo>
                    <a:pt x="123" y="87"/>
                    <a:pt x="122" y="84"/>
                    <a:pt x="121" y="81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4" name="Google Shape;773;p14">
              <a:extLst>
                <a:ext uri="{FF2B5EF4-FFF2-40B4-BE49-F238E27FC236}">
                  <a16:creationId xmlns:a16="http://schemas.microsoft.com/office/drawing/2014/main" id="{531C0990-A202-45AB-85BC-E112C69A30EE}"/>
                </a:ext>
              </a:extLst>
            </p:cNvPr>
            <p:cNvSpPr/>
            <p:nvPr/>
          </p:nvSpPr>
          <p:spPr>
            <a:xfrm>
              <a:off x="4813301" y="3716338"/>
              <a:ext cx="49213" cy="28575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2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8" y="8"/>
                    <a:pt x="13" y="10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6"/>
                    <a:pt x="9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5CAB8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5" name="Google Shape;774;p14">
              <a:extLst>
                <a:ext uri="{FF2B5EF4-FFF2-40B4-BE49-F238E27FC236}">
                  <a16:creationId xmlns:a16="http://schemas.microsoft.com/office/drawing/2014/main" id="{9778A326-0798-46D8-958C-5F2E1FA9C0F5}"/>
                </a:ext>
              </a:extLst>
            </p:cNvPr>
            <p:cNvSpPr/>
            <p:nvPr/>
          </p:nvSpPr>
          <p:spPr>
            <a:xfrm>
              <a:off x="4856164" y="3744913"/>
              <a:ext cx="79375" cy="319088"/>
            </a:xfrm>
            <a:custGeom>
              <a:avLst/>
              <a:gdLst/>
              <a:ahLst/>
              <a:cxnLst/>
              <a:rect l="l" t="t" r="r" b="b"/>
              <a:pathLst>
                <a:path w="34" h="137" extrusionOk="0">
                  <a:moveTo>
                    <a:pt x="34" y="109"/>
                  </a:moveTo>
                  <a:cubicBezTo>
                    <a:pt x="33" y="109"/>
                    <a:pt x="32" y="110"/>
                    <a:pt x="32" y="110"/>
                  </a:cubicBezTo>
                  <a:cubicBezTo>
                    <a:pt x="30" y="119"/>
                    <a:pt x="25" y="129"/>
                    <a:pt x="20" y="137"/>
                  </a:cubicBezTo>
                  <a:cubicBezTo>
                    <a:pt x="26" y="128"/>
                    <a:pt x="31" y="119"/>
                    <a:pt x="34" y="109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solidFill>
              <a:srgbClr val="08001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6" name="Google Shape;775;p14">
              <a:extLst>
                <a:ext uri="{FF2B5EF4-FFF2-40B4-BE49-F238E27FC236}">
                  <a16:creationId xmlns:a16="http://schemas.microsoft.com/office/drawing/2014/main" id="{AFBB37A7-DACF-4919-A54E-8EC96FFB2892}"/>
                </a:ext>
              </a:extLst>
            </p:cNvPr>
            <p:cNvSpPr/>
            <p:nvPr/>
          </p:nvSpPr>
          <p:spPr>
            <a:xfrm>
              <a:off x="4765676" y="4116388"/>
              <a:ext cx="96838" cy="28575"/>
            </a:xfrm>
            <a:custGeom>
              <a:avLst/>
              <a:gdLst/>
              <a:ahLst/>
              <a:cxnLst/>
              <a:rect l="l" t="t" r="r" b="b"/>
              <a:pathLst>
                <a:path w="42" h="12" extrusionOk="0">
                  <a:moveTo>
                    <a:pt x="3" y="11"/>
                  </a:moveTo>
                  <a:cubicBezTo>
                    <a:pt x="2" y="11"/>
                    <a:pt x="1" y="11"/>
                    <a:pt x="0" y="12"/>
                  </a:cubicBezTo>
                  <a:cubicBezTo>
                    <a:pt x="3" y="12"/>
                    <a:pt x="6" y="12"/>
                    <a:pt x="8" y="12"/>
                  </a:cubicBezTo>
                  <a:cubicBezTo>
                    <a:pt x="10" y="12"/>
                    <a:pt x="13" y="12"/>
                    <a:pt x="15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5" y="12"/>
                    <a:pt x="3" y="11"/>
                  </a:cubicBezTo>
                  <a:moveTo>
                    <a:pt x="42" y="0"/>
                  </a:moveTo>
                  <a:cubicBezTo>
                    <a:pt x="40" y="2"/>
                    <a:pt x="38" y="3"/>
                    <a:pt x="36" y="4"/>
                  </a:cubicBezTo>
                  <a:cubicBezTo>
                    <a:pt x="39" y="3"/>
                    <a:pt x="40" y="1"/>
                    <a:pt x="42" y="0"/>
                  </a:cubicBezTo>
                </a:path>
              </a:pathLst>
            </a:custGeom>
            <a:solidFill>
              <a:srgbClr val="FA896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7" name="Google Shape;776;p14">
              <a:extLst>
                <a:ext uri="{FF2B5EF4-FFF2-40B4-BE49-F238E27FC236}">
                  <a16:creationId xmlns:a16="http://schemas.microsoft.com/office/drawing/2014/main" id="{739928AC-3E85-44E2-AA11-4931CB0EF2C2}"/>
                </a:ext>
              </a:extLst>
            </p:cNvPr>
            <p:cNvSpPr/>
            <p:nvPr/>
          </p:nvSpPr>
          <p:spPr>
            <a:xfrm>
              <a:off x="4772026" y="3730626"/>
              <a:ext cx="158750" cy="414338"/>
            </a:xfrm>
            <a:custGeom>
              <a:avLst/>
              <a:gdLst/>
              <a:ahLst/>
              <a:cxnLst/>
              <a:rect l="l" t="t" r="r" b="b"/>
              <a:pathLst>
                <a:path w="68" h="178" extrusionOk="0">
                  <a:moveTo>
                    <a:pt x="21" y="30"/>
                  </a:moveTo>
                  <a:cubicBezTo>
                    <a:pt x="24" y="52"/>
                    <a:pt x="26" y="79"/>
                    <a:pt x="19" y="99"/>
                  </a:cubicBezTo>
                  <a:cubicBezTo>
                    <a:pt x="16" y="109"/>
                    <a:pt x="19" y="116"/>
                    <a:pt x="20" y="121"/>
                  </a:cubicBezTo>
                  <a:cubicBezTo>
                    <a:pt x="21" y="125"/>
                    <a:pt x="24" y="130"/>
                    <a:pt x="26" y="133"/>
                  </a:cubicBezTo>
                  <a:cubicBezTo>
                    <a:pt x="27" y="134"/>
                    <a:pt x="23" y="143"/>
                    <a:pt x="19" y="144"/>
                  </a:cubicBezTo>
                  <a:cubicBezTo>
                    <a:pt x="14" y="145"/>
                    <a:pt x="20" y="157"/>
                    <a:pt x="20" y="161"/>
                  </a:cubicBezTo>
                  <a:cubicBezTo>
                    <a:pt x="20" y="174"/>
                    <a:pt x="7" y="177"/>
                    <a:pt x="0" y="177"/>
                  </a:cubicBezTo>
                  <a:cubicBezTo>
                    <a:pt x="2" y="178"/>
                    <a:pt x="5" y="178"/>
                    <a:pt x="7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8"/>
                    <a:pt x="11" y="178"/>
                    <a:pt x="12" y="178"/>
                  </a:cubicBezTo>
                  <a:cubicBezTo>
                    <a:pt x="20" y="177"/>
                    <a:pt x="28" y="174"/>
                    <a:pt x="33" y="170"/>
                  </a:cubicBezTo>
                  <a:cubicBezTo>
                    <a:pt x="35" y="169"/>
                    <a:pt x="37" y="168"/>
                    <a:pt x="39" y="166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45" y="158"/>
                    <a:pt x="51" y="151"/>
                    <a:pt x="56" y="143"/>
                  </a:cubicBezTo>
                  <a:cubicBezTo>
                    <a:pt x="61" y="135"/>
                    <a:pt x="66" y="125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4" y="116"/>
                    <a:pt x="62" y="114"/>
                    <a:pt x="62" y="114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1" y="85"/>
                    <a:pt x="65" y="82"/>
                  </a:cubicBezTo>
                  <a:cubicBezTo>
                    <a:pt x="62" y="79"/>
                    <a:pt x="59" y="76"/>
                    <a:pt x="54" y="74"/>
                  </a:cubicBezTo>
                  <a:cubicBezTo>
                    <a:pt x="31" y="68"/>
                    <a:pt x="29" y="41"/>
                    <a:pt x="29" y="41"/>
                  </a:cubicBezTo>
                  <a:cubicBezTo>
                    <a:pt x="21" y="30"/>
                    <a:pt x="21" y="30"/>
                    <a:pt x="21" y="3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5"/>
                    <a:pt x="17" y="11"/>
                    <a:pt x="18" y="17"/>
                  </a:cubicBezTo>
                  <a:cubicBezTo>
                    <a:pt x="19" y="21"/>
                    <a:pt x="20" y="25"/>
                    <a:pt x="21" y="30"/>
                  </a:cubicBezTo>
                  <a:cubicBezTo>
                    <a:pt x="21" y="28"/>
                    <a:pt x="26" y="11"/>
                    <a:pt x="36" y="7"/>
                  </a:cubicBezTo>
                  <a:cubicBezTo>
                    <a:pt x="36" y="7"/>
                    <a:pt x="36" y="6"/>
                    <a:pt x="36" y="6"/>
                  </a:cubicBezTo>
                  <a:cubicBezTo>
                    <a:pt x="31" y="4"/>
                    <a:pt x="26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8" name="Google Shape;777;p14">
              <a:extLst>
                <a:ext uri="{FF2B5EF4-FFF2-40B4-BE49-F238E27FC236}">
                  <a16:creationId xmlns:a16="http://schemas.microsoft.com/office/drawing/2014/main" id="{C0DADAA0-FC2B-48B5-B913-973D1979E39E}"/>
                </a:ext>
              </a:extLst>
            </p:cNvPr>
            <p:cNvSpPr/>
            <p:nvPr/>
          </p:nvSpPr>
          <p:spPr>
            <a:xfrm>
              <a:off x="4408489" y="4578351"/>
              <a:ext cx="776288" cy="390525"/>
            </a:xfrm>
            <a:custGeom>
              <a:avLst/>
              <a:gdLst/>
              <a:ahLst/>
              <a:cxnLst/>
              <a:rect l="l" t="t" r="r" b="b"/>
              <a:pathLst>
                <a:path w="489" h="246" extrusionOk="0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9" name="Google Shape;778;p14">
              <a:extLst>
                <a:ext uri="{FF2B5EF4-FFF2-40B4-BE49-F238E27FC236}">
                  <a16:creationId xmlns:a16="http://schemas.microsoft.com/office/drawing/2014/main" id="{B0B7F41C-DB7B-40DD-9193-615C586AF109}"/>
                </a:ext>
              </a:extLst>
            </p:cNvPr>
            <p:cNvSpPr/>
            <p:nvPr/>
          </p:nvSpPr>
          <p:spPr>
            <a:xfrm>
              <a:off x="4408489" y="4578351"/>
              <a:ext cx="776288" cy="390525"/>
            </a:xfrm>
            <a:custGeom>
              <a:avLst/>
              <a:gdLst/>
              <a:ahLst/>
              <a:cxnLst/>
              <a:rect l="l" t="t" r="r" b="b"/>
              <a:pathLst>
                <a:path w="489" h="246" extrusionOk="0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0" name="Google Shape;779;p14">
              <a:extLst>
                <a:ext uri="{FF2B5EF4-FFF2-40B4-BE49-F238E27FC236}">
                  <a16:creationId xmlns:a16="http://schemas.microsoft.com/office/drawing/2014/main" id="{DB40EC29-F5E4-409F-A82A-09D03704712D}"/>
                </a:ext>
              </a:extLst>
            </p:cNvPr>
            <p:cNvSpPr/>
            <p:nvPr/>
          </p:nvSpPr>
          <p:spPr>
            <a:xfrm>
              <a:off x="4752976" y="4735513"/>
              <a:ext cx="103188" cy="103188"/>
            </a:xfrm>
            <a:prstGeom prst="ellipse">
              <a:avLst/>
            </a:prstGeom>
            <a:solidFill>
              <a:srgbClr val="262D5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1" name="Google Shape;780;p14">
              <a:extLst>
                <a:ext uri="{FF2B5EF4-FFF2-40B4-BE49-F238E27FC236}">
                  <a16:creationId xmlns:a16="http://schemas.microsoft.com/office/drawing/2014/main" id="{0087FDEC-1AF6-4384-9AA3-B9011939B017}"/>
                </a:ext>
              </a:extLst>
            </p:cNvPr>
            <p:cNvSpPr/>
            <p:nvPr/>
          </p:nvSpPr>
          <p:spPr>
            <a:xfrm>
              <a:off x="4083051" y="4779963"/>
              <a:ext cx="1320800" cy="533400"/>
            </a:xfrm>
            <a:custGeom>
              <a:avLst/>
              <a:gdLst/>
              <a:ahLst/>
              <a:cxnLst/>
              <a:rect l="l" t="t" r="r" b="b"/>
              <a:pathLst>
                <a:path w="567" h="229" extrusionOk="0">
                  <a:moveTo>
                    <a:pt x="494" y="141"/>
                  </a:moveTo>
                  <a:cubicBezTo>
                    <a:pt x="421" y="150"/>
                    <a:pt x="421" y="150"/>
                    <a:pt x="421" y="150"/>
                  </a:cubicBezTo>
                  <a:cubicBezTo>
                    <a:pt x="421" y="150"/>
                    <a:pt x="385" y="148"/>
                    <a:pt x="344" y="121"/>
                  </a:cubicBezTo>
                  <a:cubicBezTo>
                    <a:pt x="303" y="94"/>
                    <a:pt x="154" y="0"/>
                    <a:pt x="95" y="2"/>
                  </a:cubicBezTo>
                  <a:cubicBezTo>
                    <a:pt x="42" y="3"/>
                    <a:pt x="5" y="12"/>
                    <a:pt x="2" y="38"/>
                  </a:cubicBezTo>
                  <a:cubicBezTo>
                    <a:pt x="0" y="52"/>
                    <a:pt x="6" y="100"/>
                    <a:pt x="44" y="117"/>
                  </a:cubicBezTo>
                  <a:cubicBezTo>
                    <a:pt x="81" y="134"/>
                    <a:pt x="281" y="174"/>
                    <a:pt x="300" y="175"/>
                  </a:cubicBezTo>
                  <a:cubicBezTo>
                    <a:pt x="319" y="176"/>
                    <a:pt x="441" y="200"/>
                    <a:pt x="457" y="208"/>
                  </a:cubicBezTo>
                  <a:cubicBezTo>
                    <a:pt x="473" y="215"/>
                    <a:pt x="522" y="229"/>
                    <a:pt x="535" y="212"/>
                  </a:cubicBezTo>
                  <a:cubicBezTo>
                    <a:pt x="549" y="195"/>
                    <a:pt x="567" y="133"/>
                    <a:pt x="494" y="141"/>
                  </a:cubicBezTo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2" name="Google Shape;781;p14">
              <a:extLst>
                <a:ext uri="{FF2B5EF4-FFF2-40B4-BE49-F238E27FC236}">
                  <a16:creationId xmlns:a16="http://schemas.microsoft.com/office/drawing/2014/main" id="{37881D94-2E96-4126-9954-C1D412770690}"/>
                </a:ext>
              </a:extLst>
            </p:cNvPr>
            <p:cNvSpPr/>
            <p:nvPr/>
          </p:nvSpPr>
          <p:spPr>
            <a:xfrm>
              <a:off x="4087814" y="48688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E0D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3" name="Google Shape;782;p14">
              <a:extLst>
                <a:ext uri="{FF2B5EF4-FFF2-40B4-BE49-F238E27FC236}">
                  <a16:creationId xmlns:a16="http://schemas.microsoft.com/office/drawing/2014/main" id="{96383A1B-00A6-43E3-A4C6-3CC2BAA1B1A2}"/>
                </a:ext>
              </a:extLst>
            </p:cNvPr>
            <p:cNvSpPr/>
            <p:nvPr/>
          </p:nvSpPr>
          <p:spPr>
            <a:xfrm>
              <a:off x="5356226" y="5168901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cubicBezTo>
                    <a:pt x="0" y="2"/>
                    <a:pt x="1" y="4"/>
                    <a:pt x="1" y="7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solidFill>
              <a:srgbClr val="9BCDD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4" name="Google Shape;783;p14">
              <a:extLst>
                <a:ext uri="{FF2B5EF4-FFF2-40B4-BE49-F238E27FC236}">
                  <a16:creationId xmlns:a16="http://schemas.microsoft.com/office/drawing/2014/main" id="{8070BF92-8308-4139-A9A2-DC5B14FC49C8}"/>
                </a:ext>
              </a:extLst>
            </p:cNvPr>
            <p:cNvSpPr/>
            <p:nvPr/>
          </p:nvSpPr>
          <p:spPr>
            <a:xfrm>
              <a:off x="4087814" y="4784726"/>
              <a:ext cx="1271588" cy="500063"/>
            </a:xfrm>
            <a:custGeom>
              <a:avLst/>
              <a:gdLst/>
              <a:ahLst/>
              <a:cxnLst/>
              <a:rect l="l" t="t" r="r" b="b"/>
              <a:pathLst>
                <a:path w="546" h="215" extrusionOk="0"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95" y="0"/>
                  </a:moveTo>
                  <a:cubicBezTo>
                    <a:pt x="94" y="0"/>
                    <a:pt x="94" y="0"/>
                    <a:pt x="93" y="0"/>
                  </a:cubicBezTo>
                  <a:cubicBezTo>
                    <a:pt x="40" y="1"/>
                    <a:pt x="4" y="10"/>
                    <a:pt x="0" y="36"/>
                  </a:cubicBezTo>
                  <a:cubicBezTo>
                    <a:pt x="2" y="26"/>
                    <a:pt x="8" y="18"/>
                    <a:pt x="18" y="13"/>
                  </a:cubicBezTo>
                  <a:cubicBezTo>
                    <a:pt x="20" y="33"/>
                    <a:pt x="28" y="62"/>
                    <a:pt x="54" y="76"/>
                  </a:cubicBezTo>
                  <a:cubicBezTo>
                    <a:pt x="90" y="97"/>
                    <a:pt x="286" y="152"/>
                    <a:pt x="305" y="154"/>
                  </a:cubicBezTo>
                  <a:cubicBezTo>
                    <a:pt x="324" y="157"/>
                    <a:pt x="444" y="191"/>
                    <a:pt x="459" y="200"/>
                  </a:cubicBezTo>
                  <a:cubicBezTo>
                    <a:pt x="469" y="206"/>
                    <a:pt x="492" y="213"/>
                    <a:pt x="511" y="213"/>
                  </a:cubicBezTo>
                  <a:cubicBezTo>
                    <a:pt x="515" y="213"/>
                    <a:pt x="519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16" y="214"/>
                    <a:pt x="509" y="215"/>
                    <a:pt x="501" y="215"/>
                  </a:cubicBezTo>
                  <a:cubicBezTo>
                    <a:pt x="484" y="215"/>
                    <a:pt x="464" y="210"/>
                    <a:pt x="455" y="206"/>
                  </a:cubicBezTo>
                  <a:cubicBezTo>
                    <a:pt x="464" y="210"/>
                    <a:pt x="484" y="215"/>
                    <a:pt x="501" y="215"/>
                  </a:cubicBezTo>
                  <a:cubicBezTo>
                    <a:pt x="515" y="215"/>
                    <a:pt x="527" y="212"/>
                    <a:pt x="533" y="204"/>
                  </a:cubicBezTo>
                  <a:cubicBezTo>
                    <a:pt x="539" y="197"/>
                    <a:pt x="545" y="184"/>
                    <a:pt x="546" y="172"/>
                  </a:cubicBezTo>
                  <a:cubicBezTo>
                    <a:pt x="546" y="169"/>
                    <a:pt x="545" y="167"/>
                    <a:pt x="545" y="165"/>
                  </a:cubicBezTo>
                  <a:cubicBezTo>
                    <a:pt x="543" y="153"/>
                    <a:pt x="532" y="144"/>
                    <a:pt x="507" y="144"/>
                  </a:cubicBezTo>
                  <a:cubicBezTo>
                    <a:pt x="502" y="144"/>
                    <a:pt x="497" y="144"/>
                    <a:pt x="492" y="145"/>
                  </a:cubicBezTo>
                  <a:cubicBezTo>
                    <a:pt x="419" y="148"/>
                    <a:pt x="419" y="148"/>
                    <a:pt x="419" y="148"/>
                  </a:cubicBezTo>
                  <a:cubicBezTo>
                    <a:pt x="419" y="148"/>
                    <a:pt x="383" y="146"/>
                    <a:pt x="342" y="119"/>
                  </a:cubicBezTo>
                  <a:cubicBezTo>
                    <a:pt x="329" y="110"/>
                    <a:pt x="306" y="95"/>
                    <a:pt x="278" y="79"/>
                  </a:cubicBezTo>
                  <a:cubicBezTo>
                    <a:pt x="238" y="55"/>
                    <a:pt x="188" y="28"/>
                    <a:pt x="147" y="12"/>
                  </a:cubicBezTo>
                  <a:cubicBezTo>
                    <a:pt x="127" y="4"/>
                    <a:pt x="109" y="0"/>
                    <a:pt x="95" y="0"/>
                  </a:cubicBezTo>
                </a:path>
              </a:pathLst>
            </a:custGeom>
            <a:solidFill>
              <a:srgbClr val="F4A9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5" name="Google Shape;784;p14">
              <a:extLst>
                <a:ext uri="{FF2B5EF4-FFF2-40B4-BE49-F238E27FC236}">
                  <a16:creationId xmlns:a16="http://schemas.microsoft.com/office/drawing/2014/main" id="{26B2F6C1-B303-4657-A790-704CD9B2480D}"/>
                </a:ext>
              </a:extLst>
            </p:cNvPr>
            <p:cNvSpPr/>
            <p:nvPr/>
          </p:nvSpPr>
          <p:spPr>
            <a:xfrm>
              <a:off x="4087814" y="4814888"/>
              <a:ext cx="1216025" cy="469900"/>
            </a:xfrm>
            <a:custGeom>
              <a:avLst/>
              <a:gdLst/>
              <a:ahLst/>
              <a:cxnLst/>
              <a:rect l="l" t="t" r="r" b="b"/>
              <a:pathLst>
                <a:path w="522" h="202" extrusionOk="0">
                  <a:moveTo>
                    <a:pt x="18" y="0"/>
                  </a:moveTo>
                  <a:cubicBezTo>
                    <a:pt x="8" y="5"/>
                    <a:pt x="2" y="1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0" y="26"/>
                    <a:pt x="0" y="28"/>
                  </a:cubicBezTo>
                  <a:cubicBezTo>
                    <a:pt x="0" y="46"/>
                    <a:pt x="8" y="86"/>
                    <a:pt x="42" y="102"/>
                  </a:cubicBezTo>
                  <a:cubicBezTo>
                    <a:pt x="79" y="119"/>
                    <a:pt x="279" y="159"/>
                    <a:pt x="298" y="160"/>
                  </a:cubicBezTo>
                  <a:cubicBezTo>
                    <a:pt x="317" y="161"/>
                    <a:pt x="439" y="185"/>
                    <a:pt x="455" y="193"/>
                  </a:cubicBezTo>
                  <a:cubicBezTo>
                    <a:pt x="455" y="193"/>
                    <a:pt x="455" y="193"/>
                    <a:pt x="455" y="193"/>
                  </a:cubicBezTo>
                  <a:cubicBezTo>
                    <a:pt x="464" y="197"/>
                    <a:pt x="484" y="202"/>
                    <a:pt x="501" y="202"/>
                  </a:cubicBezTo>
                  <a:cubicBezTo>
                    <a:pt x="509" y="202"/>
                    <a:pt x="516" y="201"/>
                    <a:pt x="522" y="199"/>
                  </a:cubicBezTo>
                  <a:cubicBezTo>
                    <a:pt x="519" y="199"/>
                    <a:pt x="515" y="200"/>
                    <a:pt x="511" y="200"/>
                  </a:cubicBezTo>
                  <a:cubicBezTo>
                    <a:pt x="492" y="200"/>
                    <a:pt x="469" y="193"/>
                    <a:pt x="459" y="187"/>
                  </a:cubicBezTo>
                  <a:cubicBezTo>
                    <a:pt x="444" y="178"/>
                    <a:pt x="324" y="144"/>
                    <a:pt x="305" y="141"/>
                  </a:cubicBezTo>
                  <a:cubicBezTo>
                    <a:pt x="286" y="139"/>
                    <a:pt x="90" y="84"/>
                    <a:pt x="54" y="63"/>
                  </a:cubicBezTo>
                  <a:cubicBezTo>
                    <a:pt x="28" y="49"/>
                    <a:pt x="20" y="20"/>
                    <a:pt x="18" y="0"/>
                  </a:cubicBezTo>
                </a:path>
              </a:pathLst>
            </a:custGeom>
            <a:solidFill>
              <a:srgbClr val="F09483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6" name="Google Shape;785;p14">
              <a:extLst>
                <a:ext uri="{FF2B5EF4-FFF2-40B4-BE49-F238E27FC236}">
                  <a16:creationId xmlns:a16="http://schemas.microsoft.com/office/drawing/2014/main" id="{677E2B3E-E915-48BC-B475-4235AFE5E1E2}"/>
                </a:ext>
              </a:extLst>
            </p:cNvPr>
            <p:cNvSpPr/>
            <p:nvPr/>
          </p:nvSpPr>
          <p:spPr>
            <a:xfrm>
              <a:off x="4138614" y="4833938"/>
              <a:ext cx="1327150" cy="485775"/>
            </a:xfrm>
            <a:custGeom>
              <a:avLst/>
              <a:gdLst/>
              <a:ahLst/>
              <a:cxnLst/>
              <a:rect l="l" t="t" r="r" b="b"/>
              <a:pathLst>
                <a:path w="570" h="209" extrusionOk="0">
                  <a:moveTo>
                    <a:pt x="72" y="123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5" y="135"/>
                    <a:pt x="180" y="135"/>
                    <a:pt x="223" y="110"/>
                  </a:cubicBezTo>
                  <a:cubicBezTo>
                    <a:pt x="265" y="86"/>
                    <a:pt x="419" y="0"/>
                    <a:pt x="478" y="5"/>
                  </a:cubicBezTo>
                  <a:cubicBezTo>
                    <a:pt x="531" y="9"/>
                    <a:pt x="567" y="20"/>
                    <a:pt x="569" y="46"/>
                  </a:cubicBezTo>
                  <a:cubicBezTo>
                    <a:pt x="570" y="60"/>
                    <a:pt x="561" y="108"/>
                    <a:pt x="523" y="123"/>
                  </a:cubicBezTo>
                  <a:cubicBezTo>
                    <a:pt x="485" y="138"/>
                    <a:pt x="283" y="167"/>
                    <a:pt x="264" y="167"/>
                  </a:cubicBezTo>
                  <a:cubicBezTo>
                    <a:pt x="245" y="167"/>
                    <a:pt x="122" y="184"/>
                    <a:pt x="105" y="191"/>
                  </a:cubicBezTo>
                  <a:cubicBezTo>
                    <a:pt x="89" y="198"/>
                    <a:pt x="39" y="209"/>
                    <a:pt x="27" y="191"/>
                  </a:cubicBezTo>
                  <a:cubicBezTo>
                    <a:pt x="15" y="173"/>
                    <a:pt x="0" y="110"/>
                    <a:pt x="72" y="123"/>
                  </a:cubicBezTo>
                  <a:close/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7" name="Google Shape;786;p14">
              <a:extLst>
                <a:ext uri="{FF2B5EF4-FFF2-40B4-BE49-F238E27FC236}">
                  <a16:creationId xmlns:a16="http://schemas.microsoft.com/office/drawing/2014/main" id="{19D1CA44-CDCA-4F4B-AFAF-7BAF3C48486E}"/>
                </a:ext>
              </a:extLst>
            </p:cNvPr>
            <p:cNvSpPr/>
            <p:nvPr/>
          </p:nvSpPr>
          <p:spPr>
            <a:xfrm>
              <a:off x="4179889" y="5222876"/>
              <a:ext cx="34925" cy="66675"/>
            </a:xfrm>
            <a:custGeom>
              <a:avLst/>
              <a:gdLst/>
              <a:ahLst/>
              <a:cxnLst/>
              <a:rect l="l" t="t" r="r" b="b"/>
              <a:pathLst>
                <a:path w="15" h="29" extrusionOk="0">
                  <a:moveTo>
                    <a:pt x="13" y="28"/>
                  </a:moveTo>
                  <a:cubicBezTo>
                    <a:pt x="8" y="22"/>
                    <a:pt x="2" y="11"/>
                    <a:pt x="0" y="0"/>
                  </a:cubicBezTo>
                  <a:cubicBezTo>
                    <a:pt x="2" y="10"/>
                    <a:pt x="5" y="19"/>
                    <a:pt x="9" y="24"/>
                  </a:cubicBezTo>
                  <a:cubicBezTo>
                    <a:pt x="10" y="26"/>
                    <a:pt x="12" y="28"/>
                    <a:pt x="15" y="29"/>
                  </a:cubicBezTo>
                  <a:cubicBezTo>
                    <a:pt x="14" y="29"/>
                    <a:pt x="13" y="28"/>
                    <a:pt x="13" y="28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8" name="Google Shape;787;p14">
              <a:extLst>
                <a:ext uri="{FF2B5EF4-FFF2-40B4-BE49-F238E27FC236}">
                  <a16:creationId xmlns:a16="http://schemas.microsoft.com/office/drawing/2014/main" id="{DF19DF24-1911-4C1E-92E5-49B8F4DA1DC9}"/>
                </a:ext>
              </a:extLst>
            </p:cNvPr>
            <p:cNvSpPr/>
            <p:nvPr/>
          </p:nvSpPr>
          <p:spPr>
            <a:xfrm>
              <a:off x="4187826" y="5113338"/>
              <a:ext cx="88900" cy="41275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38" y="1"/>
                  </a:moveTo>
                  <a:cubicBezTo>
                    <a:pt x="16" y="0"/>
                    <a:pt x="5" y="7"/>
                    <a:pt x="0" y="18"/>
                  </a:cubicBezTo>
                  <a:cubicBezTo>
                    <a:pt x="5" y="8"/>
                    <a:pt x="17" y="2"/>
                    <a:pt x="38" y="1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9" name="Google Shape;788;p14">
              <a:extLst>
                <a:ext uri="{FF2B5EF4-FFF2-40B4-BE49-F238E27FC236}">
                  <a16:creationId xmlns:a16="http://schemas.microsoft.com/office/drawing/2014/main" id="{C00C7FDB-BC9A-44C9-A5DB-225160182274}"/>
                </a:ext>
              </a:extLst>
            </p:cNvPr>
            <p:cNvSpPr/>
            <p:nvPr/>
          </p:nvSpPr>
          <p:spPr>
            <a:xfrm>
              <a:off x="4284664" y="4883151"/>
              <a:ext cx="1181100" cy="419100"/>
            </a:xfrm>
            <a:custGeom>
              <a:avLst/>
              <a:gdLst/>
              <a:ahLst/>
              <a:cxnLst/>
              <a:rect l="l" t="t" r="r" b="b"/>
              <a:pathLst>
                <a:path w="507" h="180" extrusionOk="0">
                  <a:moveTo>
                    <a:pt x="506" y="25"/>
                  </a:moveTo>
                  <a:cubicBezTo>
                    <a:pt x="505" y="15"/>
                    <a:pt x="499" y="7"/>
                    <a:pt x="488" y="0"/>
                  </a:cubicBezTo>
                  <a:cubicBezTo>
                    <a:pt x="495" y="32"/>
                    <a:pt x="481" y="49"/>
                    <a:pt x="461" y="60"/>
                  </a:cubicBezTo>
                  <a:cubicBezTo>
                    <a:pt x="424" y="79"/>
                    <a:pt x="220" y="134"/>
                    <a:pt x="201" y="136"/>
                  </a:cubicBezTo>
                  <a:cubicBezTo>
                    <a:pt x="182" y="138"/>
                    <a:pt x="61" y="156"/>
                    <a:pt x="45" y="165"/>
                  </a:cubicBezTo>
                  <a:cubicBezTo>
                    <a:pt x="37" y="170"/>
                    <a:pt x="17" y="177"/>
                    <a:pt x="0" y="180"/>
                  </a:cubicBezTo>
                  <a:cubicBezTo>
                    <a:pt x="16" y="178"/>
                    <a:pt x="34" y="174"/>
                    <a:pt x="42" y="170"/>
                  </a:cubicBezTo>
                  <a:cubicBezTo>
                    <a:pt x="59" y="163"/>
                    <a:pt x="182" y="146"/>
                    <a:pt x="201" y="146"/>
                  </a:cubicBezTo>
                  <a:cubicBezTo>
                    <a:pt x="220" y="146"/>
                    <a:pt x="422" y="117"/>
                    <a:pt x="460" y="102"/>
                  </a:cubicBezTo>
                  <a:cubicBezTo>
                    <a:pt x="498" y="87"/>
                    <a:pt x="507" y="39"/>
                    <a:pt x="506" y="25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0" name="Google Shape;789;p14">
              <a:extLst>
                <a:ext uri="{FF2B5EF4-FFF2-40B4-BE49-F238E27FC236}">
                  <a16:creationId xmlns:a16="http://schemas.microsoft.com/office/drawing/2014/main" id="{48FF9BD7-4DFC-48F3-B08E-1F6792D795E4}"/>
                </a:ext>
              </a:extLst>
            </p:cNvPr>
            <p:cNvSpPr/>
            <p:nvPr/>
          </p:nvSpPr>
          <p:spPr>
            <a:xfrm>
              <a:off x="4603751" y="4144963"/>
              <a:ext cx="188913" cy="176213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37" y="0"/>
                  </a:moveTo>
                  <a:cubicBezTo>
                    <a:pt x="37" y="0"/>
                    <a:pt x="55" y="33"/>
                    <a:pt x="81" y="39"/>
                  </a:cubicBezTo>
                  <a:cubicBezTo>
                    <a:pt x="81" y="39"/>
                    <a:pt x="74" y="76"/>
                    <a:pt x="37" y="70"/>
                  </a:cubicBezTo>
                  <a:cubicBezTo>
                    <a:pt x="0" y="64"/>
                    <a:pt x="22" y="6"/>
                    <a:pt x="22" y="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1" name="Google Shape;790;p14">
              <a:extLst>
                <a:ext uri="{FF2B5EF4-FFF2-40B4-BE49-F238E27FC236}">
                  <a16:creationId xmlns:a16="http://schemas.microsoft.com/office/drawing/2014/main" id="{FC5BC5EE-3321-4A1E-B0A8-8909211337C3}"/>
                </a:ext>
              </a:extLst>
            </p:cNvPr>
            <p:cNvSpPr/>
            <p:nvPr/>
          </p:nvSpPr>
          <p:spPr>
            <a:xfrm>
              <a:off x="4797426" y="4144963"/>
              <a:ext cx="188913" cy="17462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44" y="0"/>
                  </a:moveTo>
                  <a:cubicBezTo>
                    <a:pt x="44" y="0"/>
                    <a:pt x="26" y="33"/>
                    <a:pt x="0" y="39"/>
                  </a:cubicBezTo>
                  <a:cubicBezTo>
                    <a:pt x="0" y="39"/>
                    <a:pt x="6" y="75"/>
                    <a:pt x="44" y="70"/>
                  </a:cubicBezTo>
                  <a:cubicBezTo>
                    <a:pt x="81" y="65"/>
                    <a:pt x="65" y="8"/>
                    <a:pt x="65" y="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2" name="Google Shape;791;p14">
              <a:extLst>
                <a:ext uri="{FF2B5EF4-FFF2-40B4-BE49-F238E27FC236}">
                  <a16:creationId xmlns:a16="http://schemas.microsoft.com/office/drawing/2014/main" id="{5F58D15A-600C-42FA-B88E-EC29DC97AC5D}"/>
                </a:ext>
              </a:extLst>
            </p:cNvPr>
            <p:cNvSpPr/>
            <p:nvPr/>
          </p:nvSpPr>
          <p:spPr>
            <a:xfrm>
              <a:off x="4851401" y="3962401"/>
              <a:ext cx="223838" cy="512763"/>
            </a:xfrm>
            <a:custGeom>
              <a:avLst/>
              <a:gdLst/>
              <a:ahLst/>
              <a:cxnLst/>
              <a:rect l="l" t="t" r="r" b="b"/>
              <a:pathLst>
                <a:path w="96" h="220" extrusionOk="0">
                  <a:moveTo>
                    <a:pt x="52" y="65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0" y="109"/>
                    <a:pt x="21" y="148"/>
                  </a:cubicBezTo>
                  <a:cubicBezTo>
                    <a:pt x="37" y="179"/>
                    <a:pt x="30" y="220"/>
                    <a:pt x="30" y="220"/>
                  </a:cubicBezTo>
                  <a:cubicBezTo>
                    <a:pt x="30" y="220"/>
                    <a:pt x="96" y="160"/>
                    <a:pt x="62" y="0"/>
                  </a:cubicBezTo>
                  <a:lnTo>
                    <a:pt x="52" y="65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3" name="Google Shape;792;p14">
              <a:extLst>
                <a:ext uri="{FF2B5EF4-FFF2-40B4-BE49-F238E27FC236}">
                  <a16:creationId xmlns:a16="http://schemas.microsoft.com/office/drawing/2014/main" id="{69283F8B-9971-4A71-803E-01559BA4862F}"/>
                </a:ext>
              </a:extLst>
            </p:cNvPr>
            <p:cNvSpPr/>
            <p:nvPr/>
          </p:nvSpPr>
          <p:spPr>
            <a:xfrm>
              <a:off x="4618039" y="3640138"/>
              <a:ext cx="303213" cy="355600"/>
            </a:xfrm>
            <a:custGeom>
              <a:avLst/>
              <a:gdLst/>
              <a:ahLst/>
              <a:cxnLst/>
              <a:rect l="l" t="t" r="r" b="b"/>
              <a:pathLst>
                <a:path w="130" h="153" extrusionOk="0">
                  <a:moveTo>
                    <a:pt x="130" y="48"/>
                  </a:moveTo>
                  <a:cubicBezTo>
                    <a:pt x="130" y="48"/>
                    <a:pt x="102" y="96"/>
                    <a:pt x="62" y="105"/>
                  </a:cubicBezTo>
                  <a:cubicBezTo>
                    <a:pt x="29" y="112"/>
                    <a:pt x="12" y="108"/>
                    <a:pt x="12" y="139"/>
                  </a:cubicBezTo>
                  <a:cubicBezTo>
                    <a:pt x="12" y="153"/>
                    <a:pt x="6" y="101"/>
                    <a:pt x="6" y="101"/>
                  </a:cubicBezTo>
                  <a:cubicBezTo>
                    <a:pt x="6" y="101"/>
                    <a:pt x="0" y="74"/>
                    <a:pt x="12" y="56"/>
                  </a:cubicBezTo>
                  <a:cubicBezTo>
                    <a:pt x="29" y="33"/>
                    <a:pt x="86" y="0"/>
                    <a:pt x="130" y="48"/>
                  </a:cubicBez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4" name="Google Shape;793;p14">
              <a:extLst>
                <a:ext uri="{FF2B5EF4-FFF2-40B4-BE49-F238E27FC236}">
                  <a16:creationId xmlns:a16="http://schemas.microsoft.com/office/drawing/2014/main" id="{62EC1982-F69D-414E-915C-B17E529FDFD4}"/>
                </a:ext>
              </a:extLst>
            </p:cNvPr>
            <p:cNvSpPr/>
            <p:nvPr/>
          </p:nvSpPr>
          <p:spPr>
            <a:xfrm>
              <a:off x="4821239" y="3741738"/>
              <a:ext cx="136525" cy="274638"/>
            </a:xfrm>
            <a:custGeom>
              <a:avLst/>
              <a:gdLst/>
              <a:ahLst/>
              <a:cxnLst/>
              <a:rect l="l" t="t" r="r" b="b"/>
              <a:pathLst>
                <a:path w="59" h="118" extrusionOk="0">
                  <a:moveTo>
                    <a:pt x="0" y="25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10" y="63"/>
                    <a:pt x="33" y="69"/>
                  </a:cubicBezTo>
                  <a:cubicBezTo>
                    <a:pt x="56" y="76"/>
                    <a:pt x="54" y="118"/>
                    <a:pt x="54" y="118"/>
                  </a:cubicBezTo>
                  <a:cubicBezTo>
                    <a:pt x="54" y="118"/>
                    <a:pt x="59" y="81"/>
                    <a:pt x="59" y="61"/>
                  </a:cubicBezTo>
                  <a:cubicBezTo>
                    <a:pt x="59" y="41"/>
                    <a:pt x="35" y="1"/>
                    <a:pt x="21" y="1"/>
                  </a:cubicBezTo>
                  <a:cubicBezTo>
                    <a:pt x="6" y="0"/>
                    <a:pt x="0" y="25"/>
                    <a:pt x="0" y="25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5" name="Google Shape;794;p14">
              <a:extLst>
                <a:ext uri="{FF2B5EF4-FFF2-40B4-BE49-F238E27FC236}">
                  <a16:creationId xmlns:a16="http://schemas.microsoft.com/office/drawing/2014/main" id="{370DFCDC-D083-4065-832C-2D2D9ED81F95}"/>
                </a:ext>
              </a:extLst>
            </p:cNvPr>
            <p:cNvSpPr/>
            <p:nvPr/>
          </p:nvSpPr>
          <p:spPr>
            <a:xfrm>
              <a:off x="4611689" y="3919538"/>
              <a:ext cx="60325" cy="92075"/>
            </a:xfrm>
            <a:custGeom>
              <a:avLst/>
              <a:gdLst/>
              <a:ahLst/>
              <a:cxnLst/>
              <a:rect l="l" t="t" r="r" b="b"/>
              <a:pathLst>
                <a:path w="26" h="40" extrusionOk="0">
                  <a:moveTo>
                    <a:pt x="26" y="8"/>
                  </a:moveTo>
                  <a:cubicBezTo>
                    <a:pt x="26" y="8"/>
                    <a:pt x="23" y="0"/>
                    <a:pt x="16" y="0"/>
                  </a:cubicBezTo>
                  <a:cubicBezTo>
                    <a:pt x="10" y="0"/>
                    <a:pt x="0" y="11"/>
                    <a:pt x="7" y="26"/>
                  </a:cubicBezTo>
                  <a:cubicBezTo>
                    <a:pt x="14" y="40"/>
                    <a:pt x="24" y="33"/>
                    <a:pt x="24" y="3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6" name="Google Shape;795;p14">
              <a:extLst>
                <a:ext uri="{FF2B5EF4-FFF2-40B4-BE49-F238E27FC236}">
                  <a16:creationId xmlns:a16="http://schemas.microsoft.com/office/drawing/2014/main" id="{5DB2AC9C-B39A-426F-A6B3-2F360DC1FE66}"/>
                </a:ext>
              </a:extLst>
            </p:cNvPr>
            <p:cNvSpPr/>
            <p:nvPr/>
          </p:nvSpPr>
          <p:spPr>
            <a:xfrm>
              <a:off x="4911726" y="3919538"/>
              <a:ext cx="58738" cy="92075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8"/>
                  </a:moveTo>
                  <a:cubicBezTo>
                    <a:pt x="0" y="8"/>
                    <a:pt x="3" y="0"/>
                    <a:pt x="9" y="0"/>
                  </a:cubicBezTo>
                  <a:cubicBezTo>
                    <a:pt x="16" y="0"/>
                    <a:pt x="25" y="11"/>
                    <a:pt x="19" y="26"/>
                  </a:cubicBezTo>
                  <a:cubicBezTo>
                    <a:pt x="12" y="40"/>
                    <a:pt x="2" y="33"/>
                    <a:pt x="2" y="33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7" name="Google Shape;796;p14">
              <a:extLst>
                <a:ext uri="{FF2B5EF4-FFF2-40B4-BE49-F238E27FC236}">
                  <a16:creationId xmlns:a16="http://schemas.microsoft.com/office/drawing/2014/main" id="{4ADF386C-449C-4868-AF3E-8DAFF9873426}"/>
                </a:ext>
              </a:extLst>
            </p:cNvPr>
            <p:cNvSpPr/>
            <p:nvPr/>
          </p:nvSpPr>
          <p:spPr>
            <a:xfrm>
              <a:off x="4911726" y="3919538"/>
              <a:ext cx="49213" cy="80963"/>
            </a:xfrm>
            <a:custGeom>
              <a:avLst/>
              <a:gdLst/>
              <a:ahLst/>
              <a:cxnLst/>
              <a:rect l="l" t="t" r="r" b="b"/>
              <a:pathLst>
                <a:path w="21" h="35" extrusionOk="0">
                  <a:moveTo>
                    <a:pt x="9" y="0"/>
                  </a:moveTo>
                  <a:cubicBezTo>
                    <a:pt x="3" y="0"/>
                    <a:pt x="0" y="8"/>
                    <a:pt x="0" y="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4" y="35"/>
                    <a:pt x="8" y="35"/>
                  </a:cubicBezTo>
                  <a:cubicBezTo>
                    <a:pt x="11" y="35"/>
                    <a:pt x="15" y="33"/>
                    <a:pt x="19" y="26"/>
                  </a:cubicBezTo>
                  <a:cubicBezTo>
                    <a:pt x="20" y="22"/>
                    <a:pt x="21" y="19"/>
                    <a:pt x="21" y="16"/>
                  </a:cubicBezTo>
                  <a:cubicBezTo>
                    <a:pt x="21" y="6"/>
                    <a:pt x="15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8" name="Google Shape;797;p14">
              <a:extLst>
                <a:ext uri="{FF2B5EF4-FFF2-40B4-BE49-F238E27FC236}">
                  <a16:creationId xmlns:a16="http://schemas.microsoft.com/office/drawing/2014/main" id="{608FA9AC-817F-4847-A305-C4BA02BDCB45}"/>
                </a:ext>
              </a:extLst>
            </p:cNvPr>
            <p:cNvSpPr/>
            <p:nvPr/>
          </p:nvSpPr>
          <p:spPr>
            <a:xfrm>
              <a:off x="5822951" y="2066926"/>
              <a:ext cx="446088" cy="446088"/>
            </a:xfrm>
            <a:prstGeom prst="ellipse">
              <a:avLst/>
            </a:pr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9" name="Google Shape;798;p14">
              <a:extLst>
                <a:ext uri="{FF2B5EF4-FFF2-40B4-BE49-F238E27FC236}">
                  <a16:creationId xmlns:a16="http://schemas.microsoft.com/office/drawing/2014/main" id="{B663E9E7-2CDD-41A3-9791-1680B9FF3328}"/>
                </a:ext>
              </a:extLst>
            </p:cNvPr>
            <p:cNvSpPr/>
            <p:nvPr/>
          </p:nvSpPr>
          <p:spPr>
            <a:xfrm>
              <a:off x="8256588" y="1882776"/>
              <a:ext cx="549275" cy="558800"/>
            </a:xfrm>
            <a:custGeom>
              <a:avLst/>
              <a:gdLst/>
              <a:ahLst/>
              <a:cxnLst/>
              <a:rect l="l" t="t" r="r" b="b"/>
              <a:pathLst>
                <a:path w="346" h="352" extrusionOk="0">
                  <a:moveTo>
                    <a:pt x="223" y="7"/>
                  </a:moveTo>
                  <a:lnTo>
                    <a:pt x="224" y="6"/>
                  </a:lnTo>
                  <a:lnTo>
                    <a:pt x="233" y="22"/>
                  </a:lnTo>
                  <a:lnTo>
                    <a:pt x="237" y="20"/>
                  </a:lnTo>
                  <a:lnTo>
                    <a:pt x="227" y="0"/>
                  </a:lnTo>
                  <a:lnTo>
                    <a:pt x="220" y="3"/>
                  </a:lnTo>
                  <a:lnTo>
                    <a:pt x="223" y="7"/>
                  </a:lnTo>
                  <a:lnTo>
                    <a:pt x="223" y="7"/>
                  </a:lnTo>
                  <a:close/>
                  <a:moveTo>
                    <a:pt x="186" y="26"/>
                  </a:moveTo>
                  <a:lnTo>
                    <a:pt x="204" y="17"/>
                  </a:lnTo>
                  <a:lnTo>
                    <a:pt x="202" y="11"/>
                  </a:lnTo>
                  <a:lnTo>
                    <a:pt x="183" y="22"/>
                  </a:lnTo>
                  <a:lnTo>
                    <a:pt x="186" y="26"/>
                  </a:lnTo>
                  <a:close/>
                  <a:moveTo>
                    <a:pt x="149" y="45"/>
                  </a:moveTo>
                  <a:lnTo>
                    <a:pt x="167" y="35"/>
                  </a:lnTo>
                  <a:lnTo>
                    <a:pt x="165" y="31"/>
                  </a:lnTo>
                  <a:lnTo>
                    <a:pt x="146" y="41"/>
                  </a:lnTo>
                  <a:lnTo>
                    <a:pt x="149" y="45"/>
                  </a:lnTo>
                  <a:close/>
                  <a:moveTo>
                    <a:pt x="113" y="63"/>
                  </a:moveTo>
                  <a:lnTo>
                    <a:pt x="130" y="54"/>
                  </a:lnTo>
                  <a:lnTo>
                    <a:pt x="129" y="50"/>
                  </a:lnTo>
                  <a:lnTo>
                    <a:pt x="110" y="58"/>
                  </a:lnTo>
                  <a:lnTo>
                    <a:pt x="113" y="63"/>
                  </a:lnTo>
                  <a:close/>
                  <a:moveTo>
                    <a:pt x="76" y="82"/>
                  </a:moveTo>
                  <a:lnTo>
                    <a:pt x="93" y="73"/>
                  </a:lnTo>
                  <a:lnTo>
                    <a:pt x="92" y="69"/>
                  </a:lnTo>
                  <a:lnTo>
                    <a:pt x="73" y="77"/>
                  </a:lnTo>
                  <a:lnTo>
                    <a:pt x="76" y="82"/>
                  </a:lnTo>
                  <a:close/>
                  <a:moveTo>
                    <a:pt x="39" y="101"/>
                  </a:moveTo>
                  <a:lnTo>
                    <a:pt x="57" y="92"/>
                  </a:lnTo>
                  <a:lnTo>
                    <a:pt x="55" y="88"/>
                  </a:lnTo>
                  <a:lnTo>
                    <a:pt x="36" y="96"/>
                  </a:lnTo>
                  <a:lnTo>
                    <a:pt x="39" y="101"/>
                  </a:lnTo>
                  <a:close/>
                  <a:moveTo>
                    <a:pt x="3" y="120"/>
                  </a:moveTo>
                  <a:lnTo>
                    <a:pt x="20" y="110"/>
                  </a:lnTo>
                  <a:lnTo>
                    <a:pt x="19" y="105"/>
                  </a:lnTo>
                  <a:lnTo>
                    <a:pt x="0" y="116"/>
                  </a:lnTo>
                  <a:lnTo>
                    <a:pt x="3" y="120"/>
                  </a:lnTo>
                  <a:close/>
                  <a:moveTo>
                    <a:pt x="13" y="149"/>
                  </a:moveTo>
                  <a:lnTo>
                    <a:pt x="4" y="132"/>
                  </a:lnTo>
                  <a:lnTo>
                    <a:pt x="0" y="135"/>
                  </a:lnTo>
                  <a:lnTo>
                    <a:pt x="8" y="152"/>
                  </a:lnTo>
                  <a:lnTo>
                    <a:pt x="13" y="149"/>
                  </a:lnTo>
                  <a:close/>
                  <a:moveTo>
                    <a:pt x="32" y="186"/>
                  </a:moveTo>
                  <a:lnTo>
                    <a:pt x="23" y="168"/>
                  </a:lnTo>
                  <a:lnTo>
                    <a:pt x="19" y="171"/>
                  </a:lnTo>
                  <a:lnTo>
                    <a:pt x="27" y="189"/>
                  </a:lnTo>
                  <a:lnTo>
                    <a:pt x="32" y="186"/>
                  </a:lnTo>
                  <a:close/>
                  <a:moveTo>
                    <a:pt x="51" y="223"/>
                  </a:moveTo>
                  <a:lnTo>
                    <a:pt x="41" y="205"/>
                  </a:lnTo>
                  <a:lnTo>
                    <a:pt x="36" y="208"/>
                  </a:lnTo>
                  <a:lnTo>
                    <a:pt x="47" y="226"/>
                  </a:lnTo>
                  <a:lnTo>
                    <a:pt x="51" y="223"/>
                  </a:lnTo>
                  <a:close/>
                  <a:moveTo>
                    <a:pt x="70" y="259"/>
                  </a:moveTo>
                  <a:lnTo>
                    <a:pt x="60" y="242"/>
                  </a:lnTo>
                  <a:lnTo>
                    <a:pt x="55" y="245"/>
                  </a:lnTo>
                  <a:lnTo>
                    <a:pt x="66" y="262"/>
                  </a:lnTo>
                  <a:lnTo>
                    <a:pt x="70" y="259"/>
                  </a:lnTo>
                  <a:close/>
                  <a:moveTo>
                    <a:pt x="88" y="296"/>
                  </a:moveTo>
                  <a:lnTo>
                    <a:pt x="79" y="278"/>
                  </a:lnTo>
                  <a:lnTo>
                    <a:pt x="74" y="281"/>
                  </a:lnTo>
                  <a:lnTo>
                    <a:pt x="83" y="299"/>
                  </a:lnTo>
                  <a:lnTo>
                    <a:pt x="88" y="296"/>
                  </a:lnTo>
                  <a:close/>
                  <a:moveTo>
                    <a:pt x="107" y="333"/>
                  </a:moveTo>
                  <a:lnTo>
                    <a:pt x="98" y="315"/>
                  </a:lnTo>
                  <a:lnTo>
                    <a:pt x="93" y="318"/>
                  </a:lnTo>
                  <a:lnTo>
                    <a:pt x="102" y="335"/>
                  </a:lnTo>
                  <a:lnTo>
                    <a:pt x="107" y="333"/>
                  </a:lnTo>
                  <a:close/>
                  <a:moveTo>
                    <a:pt x="132" y="338"/>
                  </a:moveTo>
                  <a:lnTo>
                    <a:pt x="114" y="347"/>
                  </a:lnTo>
                  <a:lnTo>
                    <a:pt x="116" y="352"/>
                  </a:lnTo>
                  <a:lnTo>
                    <a:pt x="135" y="343"/>
                  </a:lnTo>
                  <a:lnTo>
                    <a:pt x="132" y="338"/>
                  </a:lnTo>
                  <a:close/>
                  <a:moveTo>
                    <a:pt x="168" y="319"/>
                  </a:moveTo>
                  <a:lnTo>
                    <a:pt x="151" y="328"/>
                  </a:lnTo>
                  <a:lnTo>
                    <a:pt x="152" y="333"/>
                  </a:lnTo>
                  <a:lnTo>
                    <a:pt x="171" y="324"/>
                  </a:lnTo>
                  <a:lnTo>
                    <a:pt x="168" y="319"/>
                  </a:lnTo>
                  <a:close/>
                  <a:moveTo>
                    <a:pt x="205" y="300"/>
                  </a:moveTo>
                  <a:lnTo>
                    <a:pt x="187" y="309"/>
                  </a:lnTo>
                  <a:lnTo>
                    <a:pt x="189" y="313"/>
                  </a:lnTo>
                  <a:lnTo>
                    <a:pt x="208" y="305"/>
                  </a:lnTo>
                  <a:lnTo>
                    <a:pt x="205" y="300"/>
                  </a:lnTo>
                  <a:close/>
                  <a:moveTo>
                    <a:pt x="242" y="281"/>
                  </a:moveTo>
                  <a:lnTo>
                    <a:pt x="224" y="291"/>
                  </a:lnTo>
                  <a:lnTo>
                    <a:pt x="226" y="296"/>
                  </a:lnTo>
                  <a:lnTo>
                    <a:pt x="245" y="286"/>
                  </a:lnTo>
                  <a:lnTo>
                    <a:pt x="242" y="281"/>
                  </a:lnTo>
                  <a:close/>
                  <a:moveTo>
                    <a:pt x="278" y="264"/>
                  </a:moveTo>
                  <a:lnTo>
                    <a:pt x="261" y="272"/>
                  </a:lnTo>
                  <a:lnTo>
                    <a:pt x="262" y="277"/>
                  </a:lnTo>
                  <a:lnTo>
                    <a:pt x="281" y="268"/>
                  </a:lnTo>
                  <a:lnTo>
                    <a:pt x="278" y="264"/>
                  </a:lnTo>
                  <a:close/>
                  <a:moveTo>
                    <a:pt x="315" y="245"/>
                  </a:moveTo>
                  <a:lnTo>
                    <a:pt x="297" y="253"/>
                  </a:lnTo>
                  <a:lnTo>
                    <a:pt x="299" y="258"/>
                  </a:lnTo>
                  <a:lnTo>
                    <a:pt x="318" y="249"/>
                  </a:lnTo>
                  <a:lnTo>
                    <a:pt x="315" y="245"/>
                  </a:lnTo>
                  <a:close/>
                  <a:moveTo>
                    <a:pt x="336" y="224"/>
                  </a:moveTo>
                  <a:lnTo>
                    <a:pt x="340" y="231"/>
                  </a:lnTo>
                  <a:lnTo>
                    <a:pt x="334" y="234"/>
                  </a:lnTo>
                  <a:lnTo>
                    <a:pt x="336" y="239"/>
                  </a:lnTo>
                  <a:lnTo>
                    <a:pt x="346" y="234"/>
                  </a:lnTo>
                  <a:lnTo>
                    <a:pt x="340" y="221"/>
                  </a:lnTo>
                  <a:lnTo>
                    <a:pt x="336" y="224"/>
                  </a:lnTo>
                  <a:lnTo>
                    <a:pt x="336" y="224"/>
                  </a:lnTo>
                  <a:close/>
                  <a:moveTo>
                    <a:pt x="316" y="187"/>
                  </a:moveTo>
                  <a:lnTo>
                    <a:pt x="327" y="205"/>
                  </a:lnTo>
                  <a:lnTo>
                    <a:pt x="331" y="204"/>
                  </a:lnTo>
                  <a:lnTo>
                    <a:pt x="321" y="184"/>
                  </a:lnTo>
                  <a:lnTo>
                    <a:pt x="316" y="187"/>
                  </a:lnTo>
                  <a:close/>
                  <a:moveTo>
                    <a:pt x="299" y="151"/>
                  </a:moveTo>
                  <a:lnTo>
                    <a:pt x="308" y="168"/>
                  </a:lnTo>
                  <a:lnTo>
                    <a:pt x="312" y="167"/>
                  </a:lnTo>
                  <a:lnTo>
                    <a:pt x="303" y="148"/>
                  </a:lnTo>
                  <a:lnTo>
                    <a:pt x="299" y="151"/>
                  </a:lnTo>
                  <a:close/>
                  <a:moveTo>
                    <a:pt x="280" y="114"/>
                  </a:moveTo>
                  <a:lnTo>
                    <a:pt x="289" y="132"/>
                  </a:lnTo>
                  <a:lnTo>
                    <a:pt x="293" y="130"/>
                  </a:lnTo>
                  <a:lnTo>
                    <a:pt x="284" y="111"/>
                  </a:lnTo>
                  <a:lnTo>
                    <a:pt x="280" y="114"/>
                  </a:lnTo>
                  <a:close/>
                  <a:moveTo>
                    <a:pt x="261" y="77"/>
                  </a:moveTo>
                  <a:lnTo>
                    <a:pt x="270" y="95"/>
                  </a:lnTo>
                  <a:lnTo>
                    <a:pt x="274" y="94"/>
                  </a:lnTo>
                  <a:lnTo>
                    <a:pt x="265" y="74"/>
                  </a:lnTo>
                  <a:lnTo>
                    <a:pt x="261" y="77"/>
                  </a:lnTo>
                  <a:close/>
                  <a:moveTo>
                    <a:pt x="242" y="41"/>
                  </a:moveTo>
                  <a:lnTo>
                    <a:pt x="252" y="58"/>
                  </a:lnTo>
                  <a:lnTo>
                    <a:pt x="256" y="57"/>
                  </a:lnTo>
                  <a:lnTo>
                    <a:pt x="246" y="38"/>
                  </a:lnTo>
                  <a:lnTo>
                    <a:pt x="242" y="41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0" name="Google Shape;799;p14">
              <a:extLst>
                <a:ext uri="{FF2B5EF4-FFF2-40B4-BE49-F238E27FC236}">
                  <a16:creationId xmlns:a16="http://schemas.microsoft.com/office/drawing/2014/main" id="{AB5C1A69-5CE3-4970-9E16-5B1EA9C2850E}"/>
                </a:ext>
              </a:extLst>
            </p:cNvPr>
            <p:cNvSpPr/>
            <p:nvPr/>
          </p:nvSpPr>
          <p:spPr>
            <a:xfrm>
              <a:off x="3074988" y="3889376"/>
              <a:ext cx="568325" cy="579438"/>
            </a:xfrm>
            <a:custGeom>
              <a:avLst/>
              <a:gdLst/>
              <a:ahLst/>
              <a:cxnLst/>
              <a:rect l="l" t="t" r="r" b="b"/>
              <a:pathLst>
                <a:path w="358" h="365" extrusionOk="0">
                  <a:moveTo>
                    <a:pt x="230" y="8"/>
                  </a:moveTo>
                  <a:lnTo>
                    <a:pt x="231" y="7"/>
                  </a:lnTo>
                  <a:lnTo>
                    <a:pt x="240" y="23"/>
                  </a:lnTo>
                  <a:lnTo>
                    <a:pt x="245" y="22"/>
                  </a:lnTo>
                  <a:lnTo>
                    <a:pt x="234" y="0"/>
                  </a:lnTo>
                  <a:lnTo>
                    <a:pt x="227" y="4"/>
                  </a:lnTo>
                  <a:lnTo>
                    <a:pt x="230" y="8"/>
                  </a:lnTo>
                  <a:lnTo>
                    <a:pt x="230" y="8"/>
                  </a:lnTo>
                  <a:close/>
                  <a:moveTo>
                    <a:pt x="192" y="27"/>
                  </a:moveTo>
                  <a:lnTo>
                    <a:pt x="211" y="17"/>
                  </a:lnTo>
                  <a:lnTo>
                    <a:pt x="208" y="13"/>
                  </a:lnTo>
                  <a:lnTo>
                    <a:pt x="189" y="23"/>
                  </a:lnTo>
                  <a:lnTo>
                    <a:pt x="192" y="27"/>
                  </a:lnTo>
                  <a:close/>
                  <a:moveTo>
                    <a:pt x="154" y="46"/>
                  </a:moveTo>
                  <a:lnTo>
                    <a:pt x="173" y="38"/>
                  </a:lnTo>
                  <a:lnTo>
                    <a:pt x="170" y="32"/>
                  </a:lnTo>
                  <a:lnTo>
                    <a:pt x="151" y="42"/>
                  </a:lnTo>
                  <a:lnTo>
                    <a:pt x="154" y="46"/>
                  </a:lnTo>
                  <a:close/>
                  <a:moveTo>
                    <a:pt x="116" y="66"/>
                  </a:moveTo>
                  <a:lnTo>
                    <a:pt x="135" y="57"/>
                  </a:lnTo>
                  <a:lnTo>
                    <a:pt x="133" y="52"/>
                  </a:lnTo>
                  <a:lnTo>
                    <a:pt x="114" y="61"/>
                  </a:lnTo>
                  <a:lnTo>
                    <a:pt x="116" y="66"/>
                  </a:lnTo>
                  <a:close/>
                  <a:moveTo>
                    <a:pt x="77" y="86"/>
                  </a:moveTo>
                  <a:lnTo>
                    <a:pt x="96" y="76"/>
                  </a:lnTo>
                  <a:lnTo>
                    <a:pt x="95" y="71"/>
                  </a:lnTo>
                  <a:lnTo>
                    <a:pt x="76" y="80"/>
                  </a:lnTo>
                  <a:lnTo>
                    <a:pt x="77" y="86"/>
                  </a:lnTo>
                  <a:close/>
                  <a:moveTo>
                    <a:pt x="41" y="105"/>
                  </a:moveTo>
                  <a:lnTo>
                    <a:pt x="58" y="95"/>
                  </a:lnTo>
                  <a:lnTo>
                    <a:pt x="57" y="90"/>
                  </a:lnTo>
                  <a:lnTo>
                    <a:pt x="38" y="101"/>
                  </a:lnTo>
                  <a:lnTo>
                    <a:pt x="41" y="105"/>
                  </a:lnTo>
                  <a:close/>
                  <a:moveTo>
                    <a:pt x="3" y="124"/>
                  </a:moveTo>
                  <a:lnTo>
                    <a:pt x="22" y="114"/>
                  </a:lnTo>
                  <a:lnTo>
                    <a:pt x="19" y="110"/>
                  </a:lnTo>
                  <a:lnTo>
                    <a:pt x="0" y="120"/>
                  </a:lnTo>
                  <a:lnTo>
                    <a:pt x="3" y="124"/>
                  </a:lnTo>
                  <a:close/>
                  <a:moveTo>
                    <a:pt x="13" y="155"/>
                  </a:moveTo>
                  <a:lnTo>
                    <a:pt x="4" y="136"/>
                  </a:lnTo>
                  <a:lnTo>
                    <a:pt x="0" y="139"/>
                  </a:lnTo>
                  <a:lnTo>
                    <a:pt x="8" y="158"/>
                  </a:lnTo>
                  <a:lnTo>
                    <a:pt x="13" y="155"/>
                  </a:lnTo>
                  <a:close/>
                  <a:moveTo>
                    <a:pt x="33" y="193"/>
                  </a:moveTo>
                  <a:lnTo>
                    <a:pt x="23" y="174"/>
                  </a:lnTo>
                  <a:lnTo>
                    <a:pt x="19" y="177"/>
                  </a:lnTo>
                  <a:lnTo>
                    <a:pt x="28" y="196"/>
                  </a:lnTo>
                  <a:lnTo>
                    <a:pt x="33" y="193"/>
                  </a:lnTo>
                  <a:close/>
                  <a:moveTo>
                    <a:pt x="52" y="231"/>
                  </a:moveTo>
                  <a:lnTo>
                    <a:pt x="42" y="212"/>
                  </a:lnTo>
                  <a:lnTo>
                    <a:pt x="38" y="215"/>
                  </a:lnTo>
                  <a:lnTo>
                    <a:pt x="48" y="234"/>
                  </a:lnTo>
                  <a:lnTo>
                    <a:pt x="52" y="231"/>
                  </a:lnTo>
                  <a:close/>
                  <a:moveTo>
                    <a:pt x="72" y="269"/>
                  </a:moveTo>
                  <a:lnTo>
                    <a:pt x="61" y="250"/>
                  </a:lnTo>
                  <a:lnTo>
                    <a:pt x="57" y="253"/>
                  </a:lnTo>
                  <a:lnTo>
                    <a:pt x="67" y="271"/>
                  </a:lnTo>
                  <a:lnTo>
                    <a:pt x="72" y="269"/>
                  </a:lnTo>
                  <a:close/>
                  <a:moveTo>
                    <a:pt x="91" y="307"/>
                  </a:moveTo>
                  <a:lnTo>
                    <a:pt x="82" y="288"/>
                  </a:lnTo>
                  <a:lnTo>
                    <a:pt x="76" y="290"/>
                  </a:lnTo>
                  <a:lnTo>
                    <a:pt x="86" y="309"/>
                  </a:lnTo>
                  <a:lnTo>
                    <a:pt x="91" y="307"/>
                  </a:lnTo>
                  <a:close/>
                  <a:moveTo>
                    <a:pt x="110" y="346"/>
                  </a:moveTo>
                  <a:lnTo>
                    <a:pt x="101" y="327"/>
                  </a:lnTo>
                  <a:lnTo>
                    <a:pt x="96" y="328"/>
                  </a:lnTo>
                  <a:lnTo>
                    <a:pt x="105" y="347"/>
                  </a:lnTo>
                  <a:lnTo>
                    <a:pt x="110" y="346"/>
                  </a:lnTo>
                  <a:close/>
                  <a:moveTo>
                    <a:pt x="136" y="350"/>
                  </a:moveTo>
                  <a:lnTo>
                    <a:pt x="117" y="359"/>
                  </a:lnTo>
                  <a:lnTo>
                    <a:pt x="120" y="365"/>
                  </a:lnTo>
                  <a:lnTo>
                    <a:pt x="139" y="354"/>
                  </a:lnTo>
                  <a:lnTo>
                    <a:pt x="136" y="350"/>
                  </a:lnTo>
                  <a:close/>
                  <a:moveTo>
                    <a:pt x="174" y="331"/>
                  </a:moveTo>
                  <a:lnTo>
                    <a:pt x="155" y="340"/>
                  </a:lnTo>
                  <a:lnTo>
                    <a:pt x="158" y="344"/>
                  </a:lnTo>
                  <a:lnTo>
                    <a:pt x="177" y="335"/>
                  </a:lnTo>
                  <a:lnTo>
                    <a:pt x="174" y="331"/>
                  </a:lnTo>
                  <a:close/>
                  <a:moveTo>
                    <a:pt x="212" y="310"/>
                  </a:moveTo>
                  <a:lnTo>
                    <a:pt x="193" y="321"/>
                  </a:lnTo>
                  <a:lnTo>
                    <a:pt x="196" y="325"/>
                  </a:lnTo>
                  <a:lnTo>
                    <a:pt x="214" y="316"/>
                  </a:lnTo>
                  <a:lnTo>
                    <a:pt x="212" y="310"/>
                  </a:lnTo>
                  <a:close/>
                  <a:moveTo>
                    <a:pt x="251" y="291"/>
                  </a:moveTo>
                  <a:lnTo>
                    <a:pt x="231" y="302"/>
                  </a:lnTo>
                  <a:lnTo>
                    <a:pt x="233" y="306"/>
                  </a:lnTo>
                  <a:lnTo>
                    <a:pt x="252" y="296"/>
                  </a:lnTo>
                  <a:lnTo>
                    <a:pt x="251" y="291"/>
                  </a:lnTo>
                  <a:close/>
                  <a:moveTo>
                    <a:pt x="289" y="272"/>
                  </a:moveTo>
                  <a:lnTo>
                    <a:pt x="270" y="283"/>
                  </a:lnTo>
                  <a:lnTo>
                    <a:pt x="271" y="287"/>
                  </a:lnTo>
                  <a:lnTo>
                    <a:pt x="290" y="277"/>
                  </a:lnTo>
                  <a:lnTo>
                    <a:pt x="289" y="272"/>
                  </a:lnTo>
                  <a:close/>
                  <a:moveTo>
                    <a:pt x="325" y="253"/>
                  </a:moveTo>
                  <a:lnTo>
                    <a:pt x="306" y="262"/>
                  </a:lnTo>
                  <a:lnTo>
                    <a:pt x="309" y="268"/>
                  </a:lnTo>
                  <a:lnTo>
                    <a:pt x="328" y="258"/>
                  </a:lnTo>
                  <a:lnTo>
                    <a:pt x="325" y="253"/>
                  </a:lnTo>
                  <a:close/>
                  <a:moveTo>
                    <a:pt x="347" y="231"/>
                  </a:moveTo>
                  <a:lnTo>
                    <a:pt x="350" y="240"/>
                  </a:lnTo>
                  <a:lnTo>
                    <a:pt x="344" y="243"/>
                  </a:lnTo>
                  <a:lnTo>
                    <a:pt x="347" y="247"/>
                  </a:lnTo>
                  <a:lnTo>
                    <a:pt x="358" y="243"/>
                  </a:lnTo>
                  <a:lnTo>
                    <a:pt x="352" y="230"/>
                  </a:lnTo>
                  <a:lnTo>
                    <a:pt x="347" y="231"/>
                  </a:lnTo>
                  <a:lnTo>
                    <a:pt x="347" y="231"/>
                  </a:lnTo>
                  <a:close/>
                  <a:moveTo>
                    <a:pt x="327" y="195"/>
                  </a:moveTo>
                  <a:lnTo>
                    <a:pt x="337" y="214"/>
                  </a:lnTo>
                  <a:lnTo>
                    <a:pt x="341" y="211"/>
                  </a:lnTo>
                  <a:lnTo>
                    <a:pt x="331" y="192"/>
                  </a:lnTo>
                  <a:lnTo>
                    <a:pt x="327" y="195"/>
                  </a:lnTo>
                  <a:close/>
                  <a:moveTo>
                    <a:pt x="308" y="156"/>
                  </a:moveTo>
                  <a:lnTo>
                    <a:pt x="318" y="176"/>
                  </a:lnTo>
                  <a:lnTo>
                    <a:pt x="322" y="173"/>
                  </a:lnTo>
                  <a:lnTo>
                    <a:pt x="312" y="154"/>
                  </a:lnTo>
                  <a:lnTo>
                    <a:pt x="308" y="156"/>
                  </a:lnTo>
                  <a:close/>
                  <a:moveTo>
                    <a:pt x="289" y="118"/>
                  </a:moveTo>
                  <a:lnTo>
                    <a:pt x="299" y="137"/>
                  </a:lnTo>
                  <a:lnTo>
                    <a:pt x="303" y="134"/>
                  </a:lnTo>
                  <a:lnTo>
                    <a:pt x="293" y="115"/>
                  </a:lnTo>
                  <a:lnTo>
                    <a:pt x="289" y="118"/>
                  </a:lnTo>
                  <a:close/>
                  <a:moveTo>
                    <a:pt x="270" y="80"/>
                  </a:moveTo>
                  <a:lnTo>
                    <a:pt x="278" y="99"/>
                  </a:lnTo>
                  <a:lnTo>
                    <a:pt x="284" y="96"/>
                  </a:lnTo>
                  <a:lnTo>
                    <a:pt x="274" y="79"/>
                  </a:lnTo>
                  <a:lnTo>
                    <a:pt x="270" y="80"/>
                  </a:lnTo>
                  <a:close/>
                  <a:moveTo>
                    <a:pt x="251" y="42"/>
                  </a:moveTo>
                  <a:lnTo>
                    <a:pt x="259" y="61"/>
                  </a:lnTo>
                  <a:lnTo>
                    <a:pt x="264" y="60"/>
                  </a:lnTo>
                  <a:lnTo>
                    <a:pt x="255" y="41"/>
                  </a:lnTo>
                  <a:lnTo>
                    <a:pt x="251" y="42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1" name="Google Shape;800;p14">
              <a:extLst>
                <a:ext uri="{FF2B5EF4-FFF2-40B4-BE49-F238E27FC236}">
                  <a16:creationId xmlns:a16="http://schemas.microsoft.com/office/drawing/2014/main" id="{B5BB1C46-DE90-41A6-BC0D-04F6C9D02B8F}"/>
                </a:ext>
              </a:extLst>
            </p:cNvPr>
            <p:cNvSpPr/>
            <p:nvPr/>
          </p:nvSpPr>
          <p:spPr>
            <a:xfrm>
              <a:off x="2940051" y="3378201"/>
              <a:ext cx="700088" cy="698500"/>
            </a:xfrm>
            <a:custGeom>
              <a:avLst/>
              <a:gdLst/>
              <a:ahLst/>
              <a:cxnLst/>
              <a:rect l="l" t="t" r="r" b="b"/>
              <a:pathLst>
                <a:path w="441" h="440" extrusionOk="0">
                  <a:moveTo>
                    <a:pt x="441" y="127"/>
                  </a:moveTo>
                  <a:lnTo>
                    <a:pt x="313" y="440"/>
                  </a:lnTo>
                  <a:lnTo>
                    <a:pt x="0" y="314"/>
                  </a:lnTo>
                  <a:lnTo>
                    <a:pt x="126" y="0"/>
                  </a:lnTo>
                  <a:lnTo>
                    <a:pt x="441" y="127"/>
                  </a:lnTo>
                  <a:close/>
                </a:path>
              </a:pathLst>
            </a:custGeom>
            <a:solidFill>
              <a:srgbClr val="BAF1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2" name="Google Shape;801;p14">
              <a:extLst>
                <a:ext uri="{FF2B5EF4-FFF2-40B4-BE49-F238E27FC236}">
                  <a16:creationId xmlns:a16="http://schemas.microsoft.com/office/drawing/2014/main" id="{77F723AD-70F9-44D3-8CD4-870CED53A9B7}"/>
                </a:ext>
              </a:extLst>
            </p:cNvPr>
            <p:cNvSpPr/>
            <p:nvPr/>
          </p:nvSpPr>
          <p:spPr>
            <a:xfrm>
              <a:off x="8654569" y="4267202"/>
              <a:ext cx="398944" cy="400235"/>
            </a:xfrm>
            <a:custGeom>
              <a:avLst/>
              <a:gdLst/>
              <a:ahLst/>
              <a:cxnLst/>
              <a:rect l="l" t="t" r="r" b="b"/>
              <a:pathLst>
                <a:path w="354976" h="356125" extrusionOk="0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3" name="Google Shape;802;p14">
              <a:extLst>
                <a:ext uri="{FF2B5EF4-FFF2-40B4-BE49-F238E27FC236}">
                  <a16:creationId xmlns:a16="http://schemas.microsoft.com/office/drawing/2014/main" id="{A04CF5C9-707C-4E10-9469-774979A43904}"/>
                </a:ext>
              </a:extLst>
            </p:cNvPr>
            <p:cNvSpPr/>
            <p:nvPr/>
          </p:nvSpPr>
          <p:spPr>
            <a:xfrm>
              <a:off x="6169581" y="1474924"/>
              <a:ext cx="791054" cy="793614"/>
            </a:xfrm>
            <a:custGeom>
              <a:avLst/>
              <a:gdLst/>
              <a:ahLst/>
              <a:cxnLst/>
              <a:rect l="l" t="t" r="r" b="b"/>
              <a:pathLst>
                <a:path w="354976" h="356125" extrusionOk="0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4" name="Google Shape;803;p14">
              <a:extLst>
                <a:ext uri="{FF2B5EF4-FFF2-40B4-BE49-F238E27FC236}">
                  <a16:creationId xmlns:a16="http://schemas.microsoft.com/office/drawing/2014/main" id="{489E48DE-26FB-4FF8-AE23-AD24DD0E0EA6}"/>
                </a:ext>
              </a:extLst>
            </p:cNvPr>
            <p:cNvSpPr/>
            <p:nvPr/>
          </p:nvSpPr>
          <p:spPr>
            <a:xfrm rot="-445712">
              <a:off x="3482677" y="1961131"/>
              <a:ext cx="637189" cy="637189"/>
            </a:xfrm>
            <a:custGeom>
              <a:avLst/>
              <a:gdLst/>
              <a:ahLst/>
              <a:cxnLst/>
              <a:rect l="l" t="t" r="r" b="b"/>
              <a:pathLst>
                <a:path w="523875" h="523875" extrusionOk="0">
                  <a:moveTo>
                    <a:pt x="523875" y="497978"/>
                  </a:moveTo>
                  <a:lnTo>
                    <a:pt x="523874" y="515703"/>
                  </a:lnTo>
                  <a:lnTo>
                    <a:pt x="509080" y="523875"/>
                  </a:lnTo>
                  <a:lnTo>
                    <a:pt x="477083" y="523875"/>
                  </a:lnTo>
                  <a:close/>
                  <a:moveTo>
                    <a:pt x="523875" y="434647"/>
                  </a:moveTo>
                  <a:lnTo>
                    <a:pt x="523875" y="453171"/>
                  </a:lnTo>
                  <a:lnTo>
                    <a:pt x="396034" y="523875"/>
                  </a:lnTo>
                  <a:lnTo>
                    <a:pt x="362214" y="523875"/>
                  </a:lnTo>
                  <a:close/>
                  <a:moveTo>
                    <a:pt x="523875" y="372690"/>
                  </a:moveTo>
                  <a:lnTo>
                    <a:pt x="523875" y="390117"/>
                  </a:lnTo>
                  <a:lnTo>
                    <a:pt x="282199" y="523875"/>
                  </a:lnTo>
                  <a:lnTo>
                    <a:pt x="250160" y="523875"/>
                  </a:lnTo>
                  <a:close/>
                  <a:moveTo>
                    <a:pt x="523875" y="310462"/>
                  </a:moveTo>
                  <a:lnTo>
                    <a:pt x="523875" y="326844"/>
                  </a:lnTo>
                  <a:lnTo>
                    <a:pt x="166901" y="523875"/>
                  </a:lnTo>
                  <a:lnTo>
                    <a:pt x="135372" y="523875"/>
                  </a:lnTo>
                  <a:close/>
                  <a:moveTo>
                    <a:pt x="523875" y="249547"/>
                  </a:moveTo>
                  <a:lnTo>
                    <a:pt x="523875" y="265417"/>
                  </a:lnTo>
                  <a:lnTo>
                    <a:pt x="55268" y="523875"/>
                  </a:lnTo>
                  <a:lnTo>
                    <a:pt x="26856" y="523875"/>
                  </a:lnTo>
                  <a:close/>
                  <a:moveTo>
                    <a:pt x="523875" y="185696"/>
                  </a:moveTo>
                  <a:lnTo>
                    <a:pt x="523875" y="201977"/>
                  </a:lnTo>
                  <a:lnTo>
                    <a:pt x="0" y="490334"/>
                  </a:lnTo>
                  <a:lnTo>
                    <a:pt x="0" y="475640"/>
                  </a:lnTo>
                  <a:close/>
                  <a:moveTo>
                    <a:pt x="523875" y="122795"/>
                  </a:moveTo>
                  <a:lnTo>
                    <a:pt x="523875" y="141216"/>
                  </a:lnTo>
                  <a:lnTo>
                    <a:pt x="0" y="429204"/>
                  </a:lnTo>
                  <a:lnTo>
                    <a:pt x="0" y="412530"/>
                  </a:lnTo>
                  <a:close/>
                  <a:moveTo>
                    <a:pt x="523875" y="59691"/>
                  </a:moveTo>
                  <a:lnTo>
                    <a:pt x="523875" y="77835"/>
                  </a:lnTo>
                  <a:lnTo>
                    <a:pt x="0" y="367779"/>
                  </a:lnTo>
                  <a:lnTo>
                    <a:pt x="0" y="349636"/>
                  </a:lnTo>
                  <a:close/>
                  <a:moveTo>
                    <a:pt x="96331" y="0"/>
                  </a:moveTo>
                  <a:lnTo>
                    <a:pt x="0" y="52917"/>
                  </a:lnTo>
                  <a:lnTo>
                    <a:pt x="0" y="38570"/>
                  </a:lnTo>
                  <a:lnTo>
                    <a:pt x="69738" y="0"/>
                  </a:lnTo>
                  <a:close/>
                  <a:moveTo>
                    <a:pt x="211009" y="0"/>
                  </a:moveTo>
                  <a:lnTo>
                    <a:pt x="0" y="116381"/>
                  </a:lnTo>
                  <a:lnTo>
                    <a:pt x="0" y="100656"/>
                  </a:lnTo>
                  <a:lnTo>
                    <a:pt x="182366" y="0"/>
                  </a:lnTo>
                  <a:close/>
                  <a:moveTo>
                    <a:pt x="322409" y="0"/>
                  </a:moveTo>
                  <a:lnTo>
                    <a:pt x="0" y="177953"/>
                  </a:lnTo>
                  <a:lnTo>
                    <a:pt x="0" y="162546"/>
                  </a:lnTo>
                  <a:lnTo>
                    <a:pt x="295524" y="0"/>
                  </a:lnTo>
                  <a:close/>
                  <a:moveTo>
                    <a:pt x="436843" y="0"/>
                  </a:moveTo>
                  <a:lnTo>
                    <a:pt x="0" y="241775"/>
                  </a:lnTo>
                  <a:lnTo>
                    <a:pt x="0" y="224791"/>
                  </a:lnTo>
                  <a:lnTo>
                    <a:pt x="409215" y="0"/>
                  </a:lnTo>
                  <a:close/>
                  <a:moveTo>
                    <a:pt x="523875" y="0"/>
                  </a:moveTo>
                  <a:lnTo>
                    <a:pt x="523875" y="14948"/>
                  </a:lnTo>
                  <a:lnTo>
                    <a:pt x="0" y="304684"/>
                  </a:lnTo>
                  <a:lnTo>
                    <a:pt x="0" y="286543"/>
                  </a:lnTo>
                  <a:lnTo>
                    <a:pt x="518103" y="0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</p:grpSp>
      <p:sp>
        <p:nvSpPr>
          <p:cNvPr id="185" name="Google Shape;805;p14">
            <a:extLst>
              <a:ext uri="{FF2B5EF4-FFF2-40B4-BE49-F238E27FC236}">
                <a16:creationId xmlns:a16="http://schemas.microsoft.com/office/drawing/2014/main" id="{0A1DC304-C4B3-41F0-9BB9-D5A3B077A6B9}"/>
              </a:ext>
            </a:extLst>
          </p:cNvPr>
          <p:cNvSpPr/>
          <p:nvPr/>
        </p:nvSpPr>
        <p:spPr>
          <a:xfrm>
            <a:off x="1048335" y="4634718"/>
            <a:ext cx="5530692" cy="121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2" rIns="137138" bIns="68552" anchor="t" anchorCtr="0">
            <a:spAutoFit/>
          </a:bodyPr>
          <a:lstStyle/>
          <a:p>
            <a:pPr marL="0" marR="0" lvl="0" indent="0" algn="ctr" defTabSz="137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Oswald"/>
                <a:rtl val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9072889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ACAAD-89CD-8995-D8A9-4DFDF38A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624539F7-B942-2DF5-A399-A46D1A124FCB}"/>
              </a:ext>
            </a:extLst>
          </p:cNvPr>
          <p:cNvSpPr/>
          <p:nvPr/>
        </p:nvSpPr>
        <p:spPr>
          <a:xfrm>
            <a:off x="3657600" y="1257300"/>
            <a:ext cx="12420600" cy="4238442"/>
          </a:xfrm>
          <a:prstGeom prst="wedgeRoundRectCallout">
            <a:avLst>
              <a:gd name="adj1" fmla="val -22338"/>
              <a:gd name="adj2" fmla="val 641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US" sz="6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</a:t>
            </a:r>
            <a:r>
              <a:rPr lang="en-US" sz="6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6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951AAA7C-BCC6-7546-FC85-F7DE984D9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5600" y="5676900"/>
            <a:ext cx="2734924" cy="411117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8C659C0-6DF3-CCDE-4881-8E83A0D6C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FCF1F23-C50D-9AB2-389F-0F9BB384A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C73FB7-1FD8-9B3E-9553-8FD09833F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D718A7B-C8FA-4973-847A-28679E56E5B4}"/>
              </a:ext>
            </a:extLst>
          </p:cNvPr>
          <p:cNvGrpSpPr/>
          <p:nvPr/>
        </p:nvGrpSpPr>
        <p:grpSpPr>
          <a:xfrm>
            <a:off x="2359294" y="2700783"/>
            <a:ext cx="13163052" cy="5386790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99C92D33-3EE0-4B5F-B8C6-265E8D39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ED5462-BAF5-41D9-BCC7-2D94E619B6B0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44573B-F712-E341-DDB9-7E168ED339A1}"/>
              </a:ext>
            </a:extLst>
          </p:cNvPr>
          <p:cNvSpPr txBox="1"/>
          <p:nvPr/>
        </p:nvSpPr>
        <p:spPr>
          <a:xfrm>
            <a:off x="3581400" y="3444905"/>
            <a:ext cx="10439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solidFill>
                  <a:srgbClr val="FFFD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500" b="1" dirty="0">
                <a:solidFill>
                  <a:srgbClr val="FFFD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1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1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923644AC-7FD8-4A31-9D8D-7C6575C474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-206396" y="6233645"/>
            <a:ext cx="5944100" cy="42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DADF85-5B99-12F8-B64B-60971EE4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DFB910-1DA6-EF4C-A806-1DE507A4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" y="63331"/>
            <a:ext cx="18215348" cy="102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2B39C8D5-0849-C504-76D0-E096C97FC7B1}"/>
              </a:ext>
            </a:extLst>
          </p:cNvPr>
          <p:cNvSpPr/>
          <p:nvPr/>
        </p:nvSpPr>
        <p:spPr>
          <a:xfrm>
            <a:off x="1003984" y="2628900"/>
            <a:ext cx="16293416" cy="5401479"/>
          </a:xfrm>
          <a:custGeom>
            <a:avLst/>
            <a:gdLst/>
            <a:ahLst/>
            <a:cxnLst/>
            <a:rect l="l" t="t" r="r" b="b"/>
            <a:pathLst>
              <a:path w="1437726" h="2048682">
                <a:moveTo>
                  <a:pt x="72330" y="0"/>
                </a:moveTo>
                <a:lnTo>
                  <a:pt x="1365396" y="0"/>
                </a:lnTo>
                <a:cubicBezTo>
                  <a:pt x="1405343" y="0"/>
                  <a:pt x="1437726" y="32383"/>
                  <a:pt x="1437726" y="72330"/>
                </a:cubicBezTo>
                <a:lnTo>
                  <a:pt x="1437726" y="1976352"/>
                </a:lnTo>
                <a:cubicBezTo>
                  <a:pt x="1437726" y="1995535"/>
                  <a:pt x="1430105" y="2013932"/>
                  <a:pt x="1416541" y="2027497"/>
                </a:cubicBezTo>
                <a:cubicBezTo>
                  <a:pt x="1402976" y="2041061"/>
                  <a:pt x="1384579" y="2048682"/>
                  <a:pt x="1365396" y="2048682"/>
                </a:cubicBezTo>
                <a:lnTo>
                  <a:pt x="72330" y="2048682"/>
                </a:lnTo>
                <a:cubicBezTo>
                  <a:pt x="32383" y="2048682"/>
                  <a:pt x="0" y="2016298"/>
                  <a:pt x="0" y="1976352"/>
                </a:cubicBezTo>
                <a:lnTo>
                  <a:pt x="0" y="72330"/>
                </a:lnTo>
                <a:cubicBezTo>
                  <a:pt x="0" y="32383"/>
                  <a:pt x="32383" y="0"/>
                  <a:pt x="72330" y="0"/>
                </a:cubicBez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5B96B-47E3-14B4-771F-BA9D04219BBC}"/>
              </a:ext>
            </a:extLst>
          </p:cNvPr>
          <p:cNvSpPr txBox="1"/>
          <p:nvPr/>
        </p:nvSpPr>
        <p:spPr>
          <a:xfrm>
            <a:off x="1003984" y="2781300"/>
            <a:ext cx="162934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11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404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96519275992">
            <a:hlinkClick r:id="" action="ppaction://media"/>
            <a:extLst>
              <a:ext uri="{FF2B5EF4-FFF2-40B4-BE49-F238E27FC236}">
                <a16:creationId xmlns:a16="http://schemas.microsoft.com/office/drawing/2014/main" id="{54D92AD5-97CB-3FEF-606C-86503627D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44"/>
            <a:ext cx="183249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837973"/>
            <a:ext cx="1600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 là nguyên nhân chủ quan dẫn con người sa vào tệ nạn xã hội?</a:t>
            </a:r>
            <a:endParaRPr lang="en-US" sz="5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89447" y="6245234"/>
            <a:ext cx="8136553" cy="1754326"/>
          </a:xfrm>
          <a:prstGeom prst="round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0" y="3637981"/>
            <a:ext cx="8382000" cy="175432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 hưởng từ môi trường xã hội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7405" y="6437989"/>
            <a:ext cx="6758938" cy="175432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kém phát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triển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4000" y="3597317"/>
            <a:ext cx="6549189" cy="175432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mẹ nuông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cái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A5B9318-A259-D72B-F74F-C93C657A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5" y="3762303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CB9B604F-E135-73E4-9429-553D83DD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06" y="3760845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DC3E721-2DB2-2DA2-7CE4-940F26CD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3" y="6467810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của dấu kiểm png | PNGEgg">
            <a:extLst>
              <a:ext uri="{FF2B5EF4-FFF2-40B4-BE49-F238E27FC236}">
                <a16:creationId xmlns:a16="http://schemas.microsoft.com/office/drawing/2014/main" id="{462F6017-1922-4E51-C78B-10CC1B49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43" y="6268653"/>
            <a:ext cx="1546482" cy="1546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C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62200" y="2451656"/>
            <a:ext cx="11777577" cy="2253484"/>
          </a:xfrm>
          <a:custGeom>
            <a:avLst/>
            <a:gdLst/>
            <a:ahLst/>
            <a:cxnLst/>
            <a:rect l="l" t="t" r="r" b="b"/>
            <a:pathLst>
              <a:path w="4471705" h="1402997">
                <a:moveTo>
                  <a:pt x="0" y="0"/>
                </a:moveTo>
                <a:lnTo>
                  <a:pt x="4471705" y="0"/>
                </a:lnTo>
                <a:lnTo>
                  <a:pt x="4471705" y="1402998"/>
                </a:lnTo>
                <a:lnTo>
                  <a:pt x="0" y="1402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0276" y="4847482"/>
            <a:ext cx="14919524" cy="5020418"/>
          </a:xfrm>
          <a:custGeom>
            <a:avLst/>
            <a:gdLst/>
            <a:ahLst/>
            <a:cxnLst/>
            <a:rect l="l" t="t" r="r" b="b"/>
            <a:pathLst>
              <a:path w="4471705" h="1402997">
                <a:moveTo>
                  <a:pt x="0" y="0"/>
                </a:moveTo>
                <a:lnTo>
                  <a:pt x="4471705" y="0"/>
                </a:lnTo>
                <a:lnTo>
                  <a:pt x="4471705" y="1402997"/>
                </a:lnTo>
                <a:lnTo>
                  <a:pt x="0" y="140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22391" y="8583704"/>
            <a:ext cx="3785616" cy="4114800"/>
          </a:xfrm>
          <a:custGeom>
            <a:avLst/>
            <a:gdLst/>
            <a:ahLst/>
            <a:cxnLst/>
            <a:rect l="l" t="t" r="r" b="b"/>
            <a:pathLst>
              <a:path w="3785616" h="4114800">
                <a:moveTo>
                  <a:pt x="0" y="0"/>
                </a:moveTo>
                <a:lnTo>
                  <a:pt x="3785616" y="0"/>
                </a:lnTo>
                <a:lnTo>
                  <a:pt x="3785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76265">
            <a:off x="834541" y="-2658046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989699">
            <a:off x="-2351925" y="-2416937"/>
            <a:ext cx="4703849" cy="5337701"/>
          </a:xfrm>
          <a:custGeom>
            <a:avLst/>
            <a:gdLst/>
            <a:ahLst/>
            <a:cxnLst/>
            <a:rect l="l" t="t" r="r" b="b"/>
            <a:pathLst>
              <a:path w="4703849" h="5337701">
                <a:moveTo>
                  <a:pt x="0" y="0"/>
                </a:moveTo>
                <a:lnTo>
                  <a:pt x="4703850" y="0"/>
                </a:lnTo>
                <a:lnTo>
                  <a:pt x="4703850" y="5337701"/>
                </a:lnTo>
                <a:lnTo>
                  <a:pt x="0" y="5337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88105" y="5173333"/>
            <a:ext cx="2099714" cy="2184358"/>
          </a:xfrm>
          <a:custGeom>
            <a:avLst/>
            <a:gdLst/>
            <a:ahLst/>
            <a:cxnLst/>
            <a:rect l="l" t="t" r="r" b="b"/>
            <a:pathLst>
              <a:path w="2099714" h="2184358">
                <a:moveTo>
                  <a:pt x="0" y="0"/>
                </a:moveTo>
                <a:lnTo>
                  <a:pt x="2099714" y="0"/>
                </a:lnTo>
                <a:lnTo>
                  <a:pt x="2099714" y="2184358"/>
                </a:lnTo>
                <a:lnTo>
                  <a:pt x="0" y="2184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500709" y="3517026"/>
            <a:ext cx="2099714" cy="2184358"/>
          </a:xfrm>
          <a:custGeom>
            <a:avLst/>
            <a:gdLst/>
            <a:ahLst/>
            <a:cxnLst/>
            <a:rect l="l" t="t" r="r" b="b"/>
            <a:pathLst>
              <a:path w="2099714" h="2184358">
                <a:moveTo>
                  <a:pt x="0" y="0"/>
                </a:moveTo>
                <a:lnTo>
                  <a:pt x="2099714" y="0"/>
                </a:lnTo>
                <a:lnTo>
                  <a:pt x="2099714" y="2184358"/>
                </a:lnTo>
                <a:lnTo>
                  <a:pt x="0" y="2184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983576" y="6316304"/>
            <a:ext cx="4368996" cy="4114800"/>
          </a:xfrm>
          <a:custGeom>
            <a:avLst/>
            <a:gdLst/>
            <a:ahLst/>
            <a:cxnLst/>
            <a:rect l="l" t="t" r="r" b="b"/>
            <a:pathLst>
              <a:path w="4368996" h="4114800">
                <a:moveTo>
                  <a:pt x="0" y="0"/>
                </a:moveTo>
                <a:lnTo>
                  <a:pt x="4368996" y="0"/>
                </a:lnTo>
                <a:lnTo>
                  <a:pt x="4368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80468" y="2784791"/>
            <a:ext cx="9490385" cy="2215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1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cripter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21E3C-B7F4-8F66-FC13-2DC35BE1A9CA}"/>
              </a:ext>
            </a:extLst>
          </p:cNvPr>
          <p:cNvSpPr txBox="1"/>
          <p:nvPr/>
        </p:nvSpPr>
        <p:spPr>
          <a:xfrm>
            <a:off x="3765154" y="971892"/>
            <a:ext cx="10374623" cy="1200329"/>
          </a:xfrm>
          <a:prstGeom prst="rect">
            <a:avLst/>
          </a:prstGeom>
          <a:solidFill>
            <a:srgbClr val="FFFF00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26333F-68D4-09E9-0769-5DBF13870E11}"/>
              </a:ext>
            </a:extLst>
          </p:cNvPr>
          <p:cNvSpPr txBox="1"/>
          <p:nvPr/>
        </p:nvSpPr>
        <p:spPr>
          <a:xfrm>
            <a:off x="3478028" y="5606369"/>
            <a:ext cx="128022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B5A133C-ACA2-B0F5-1AD4-105B6BD7A568}"/>
              </a:ext>
            </a:extLst>
          </p:cNvPr>
          <p:cNvSpPr/>
          <p:nvPr/>
        </p:nvSpPr>
        <p:spPr>
          <a:xfrm rot="-8225436">
            <a:off x="15411277" y="4367678"/>
            <a:ext cx="4853370" cy="7118276"/>
          </a:xfrm>
          <a:custGeom>
            <a:avLst/>
            <a:gdLst/>
            <a:ahLst/>
            <a:cxnLst/>
            <a:rect l="l" t="t" r="r" b="b"/>
            <a:pathLst>
              <a:path w="4853370" h="7118276">
                <a:moveTo>
                  <a:pt x="0" y="0"/>
                </a:moveTo>
                <a:lnTo>
                  <a:pt x="4853369" y="0"/>
                </a:lnTo>
                <a:lnTo>
                  <a:pt x="4853369" y="7118275"/>
                </a:lnTo>
                <a:lnTo>
                  <a:pt x="0" y="7118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617A6AA-6699-ED39-8A0B-C4A9EF75082C}"/>
              </a:ext>
            </a:extLst>
          </p:cNvPr>
          <p:cNvSpPr/>
          <p:nvPr/>
        </p:nvSpPr>
        <p:spPr>
          <a:xfrm rot="8100000">
            <a:off x="-1033823" y="1523135"/>
            <a:ext cx="2397871" cy="3162659"/>
          </a:xfrm>
          <a:custGeom>
            <a:avLst/>
            <a:gdLst/>
            <a:ahLst/>
            <a:cxnLst/>
            <a:rect l="l" t="t" r="r" b="b"/>
            <a:pathLst>
              <a:path w="2397871" h="3162659">
                <a:moveTo>
                  <a:pt x="0" y="0"/>
                </a:moveTo>
                <a:lnTo>
                  <a:pt x="2397871" y="0"/>
                </a:lnTo>
                <a:lnTo>
                  <a:pt x="2397871" y="3162659"/>
                </a:lnTo>
                <a:lnTo>
                  <a:pt x="0" y="3162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697AC0C9-4A28-BC0E-E838-2B08E74E5E53}"/>
              </a:ext>
            </a:extLst>
          </p:cNvPr>
          <p:cNvSpPr/>
          <p:nvPr/>
        </p:nvSpPr>
        <p:spPr>
          <a:xfrm>
            <a:off x="15845456" y="-2587238"/>
            <a:ext cx="4885088" cy="4703518"/>
          </a:xfrm>
          <a:custGeom>
            <a:avLst/>
            <a:gdLst/>
            <a:ahLst/>
            <a:cxnLst/>
            <a:rect l="l" t="t" r="r" b="b"/>
            <a:pathLst>
              <a:path w="4885088" h="4703518">
                <a:moveTo>
                  <a:pt x="0" y="0"/>
                </a:moveTo>
                <a:lnTo>
                  <a:pt x="4885087" y="0"/>
                </a:lnTo>
                <a:lnTo>
                  <a:pt x="4885087" y="4703518"/>
                </a:lnTo>
                <a:lnTo>
                  <a:pt x="0" y="47035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890210B-0225-4565-ABE2-DC67531BBA33}"/>
              </a:ext>
            </a:extLst>
          </p:cNvPr>
          <p:cNvSpPr/>
          <p:nvPr/>
        </p:nvSpPr>
        <p:spPr>
          <a:xfrm>
            <a:off x="10493065" y="3066237"/>
            <a:ext cx="615396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7" name="Google Shape;676;p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75A15EE-29EF-4D3C-AC4C-EDCC8A17FAC9}"/>
              </a:ext>
            </a:extLst>
          </p:cNvPr>
          <p:cNvGrpSpPr/>
          <p:nvPr/>
        </p:nvGrpSpPr>
        <p:grpSpPr>
          <a:xfrm>
            <a:off x="957681" y="1333500"/>
            <a:ext cx="16838934" cy="7412402"/>
            <a:chOff x="-183356" y="1474924"/>
            <a:chExt cx="9236869" cy="3844789"/>
          </a:xfrm>
        </p:grpSpPr>
        <p:sp>
          <p:nvSpPr>
            <p:cNvPr id="58" name="Google Shape;677;p14">
              <a:extLst>
                <a:ext uri="{FF2B5EF4-FFF2-40B4-BE49-F238E27FC236}">
                  <a16:creationId xmlns:a16="http://schemas.microsoft.com/office/drawing/2014/main" id="{5AD8C652-9F3E-472C-A8A6-0D78A9E95EE1}"/>
                </a:ext>
              </a:extLst>
            </p:cNvPr>
            <p:cNvSpPr/>
            <p:nvPr/>
          </p:nvSpPr>
          <p:spPr>
            <a:xfrm>
              <a:off x="3325814" y="4953001"/>
              <a:ext cx="5391150" cy="322263"/>
            </a:xfrm>
            <a:prstGeom prst="ellipse">
              <a:avLst/>
            </a:pr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59" name="Google Shape;678;p14">
              <a:extLst>
                <a:ext uri="{FF2B5EF4-FFF2-40B4-BE49-F238E27FC236}">
                  <a16:creationId xmlns:a16="http://schemas.microsoft.com/office/drawing/2014/main" id="{ABC74336-CDC9-45D1-BAD2-3C51E0E9DF90}"/>
                </a:ext>
              </a:extLst>
            </p:cNvPr>
            <p:cNvSpPr/>
            <p:nvPr/>
          </p:nvSpPr>
          <p:spPr>
            <a:xfrm>
              <a:off x="3355976" y="1687513"/>
              <a:ext cx="5416550" cy="3186113"/>
            </a:xfrm>
            <a:custGeom>
              <a:avLst/>
              <a:gdLst/>
              <a:ahLst/>
              <a:cxnLst/>
              <a:rect l="l" t="t" r="r" b="b"/>
              <a:pathLst>
                <a:path w="2326" h="1369" extrusionOk="0">
                  <a:moveTo>
                    <a:pt x="1581" y="104"/>
                  </a:moveTo>
                  <a:cubicBezTo>
                    <a:pt x="1582" y="104"/>
                    <a:pt x="1582" y="104"/>
                    <a:pt x="1582" y="104"/>
                  </a:cubicBezTo>
                  <a:cubicBezTo>
                    <a:pt x="1753" y="63"/>
                    <a:pt x="1884" y="117"/>
                    <a:pt x="1950" y="266"/>
                  </a:cubicBezTo>
                  <a:cubicBezTo>
                    <a:pt x="1983" y="340"/>
                    <a:pt x="1989" y="460"/>
                    <a:pt x="2076" y="502"/>
                  </a:cubicBezTo>
                  <a:cubicBezTo>
                    <a:pt x="2163" y="543"/>
                    <a:pt x="2226" y="568"/>
                    <a:pt x="2270" y="658"/>
                  </a:cubicBezTo>
                  <a:cubicBezTo>
                    <a:pt x="2309" y="740"/>
                    <a:pt x="2326" y="841"/>
                    <a:pt x="2310" y="930"/>
                  </a:cubicBezTo>
                  <a:cubicBezTo>
                    <a:pt x="2272" y="1137"/>
                    <a:pt x="2082" y="1294"/>
                    <a:pt x="1851" y="1294"/>
                  </a:cubicBezTo>
                  <a:cubicBezTo>
                    <a:pt x="1548" y="1294"/>
                    <a:pt x="1244" y="1294"/>
                    <a:pt x="940" y="1294"/>
                  </a:cubicBezTo>
                  <a:cubicBezTo>
                    <a:pt x="658" y="1294"/>
                    <a:pt x="220" y="1369"/>
                    <a:pt x="68" y="1088"/>
                  </a:cubicBezTo>
                  <a:cubicBezTo>
                    <a:pt x="0" y="963"/>
                    <a:pt x="14" y="805"/>
                    <a:pt x="98" y="689"/>
                  </a:cubicBezTo>
                  <a:cubicBezTo>
                    <a:pt x="165" y="596"/>
                    <a:pt x="273" y="532"/>
                    <a:pt x="391" y="508"/>
                  </a:cubicBezTo>
                  <a:cubicBezTo>
                    <a:pt x="439" y="498"/>
                    <a:pt x="502" y="509"/>
                    <a:pt x="543" y="478"/>
                  </a:cubicBezTo>
                  <a:cubicBezTo>
                    <a:pt x="579" y="451"/>
                    <a:pt x="589" y="400"/>
                    <a:pt x="600" y="360"/>
                  </a:cubicBezTo>
                  <a:cubicBezTo>
                    <a:pt x="620" y="286"/>
                    <a:pt x="647" y="211"/>
                    <a:pt x="700" y="150"/>
                  </a:cubicBezTo>
                  <a:cubicBezTo>
                    <a:pt x="795" y="41"/>
                    <a:pt x="969" y="0"/>
                    <a:pt x="1113" y="47"/>
                  </a:cubicBezTo>
                  <a:cubicBezTo>
                    <a:pt x="1197" y="74"/>
                    <a:pt x="1272" y="128"/>
                    <a:pt x="1360" y="138"/>
                  </a:cubicBezTo>
                  <a:cubicBezTo>
                    <a:pt x="1435" y="146"/>
                    <a:pt x="1509" y="122"/>
                    <a:pt x="1581" y="104"/>
                  </a:cubicBezTo>
                </a:path>
              </a:pathLst>
            </a:custGeom>
            <a:solidFill>
              <a:srgbClr val="9DEAFC">
                <a:alpha val="29803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0" name="Google Shape;679;p14">
              <a:extLst>
                <a:ext uri="{FF2B5EF4-FFF2-40B4-BE49-F238E27FC236}">
                  <a16:creationId xmlns:a16="http://schemas.microsoft.com/office/drawing/2014/main" id="{9450D11C-708F-4468-B99F-D0CD261CA8E3}"/>
                </a:ext>
              </a:extLst>
            </p:cNvPr>
            <p:cNvSpPr/>
            <p:nvPr/>
          </p:nvSpPr>
          <p:spPr>
            <a:xfrm>
              <a:off x="3929064" y="2278063"/>
              <a:ext cx="4397375" cy="2586038"/>
            </a:xfrm>
            <a:custGeom>
              <a:avLst/>
              <a:gdLst/>
              <a:ahLst/>
              <a:cxnLst/>
              <a:rect l="l" t="t" r="r" b="b"/>
              <a:pathLst>
                <a:path w="1888" h="1111" extrusionOk="0">
                  <a:moveTo>
                    <a:pt x="1283" y="85"/>
                  </a:moveTo>
                  <a:cubicBezTo>
                    <a:pt x="1284" y="85"/>
                    <a:pt x="1284" y="85"/>
                    <a:pt x="1284" y="85"/>
                  </a:cubicBezTo>
                  <a:cubicBezTo>
                    <a:pt x="1422" y="51"/>
                    <a:pt x="1528" y="95"/>
                    <a:pt x="1582" y="216"/>
                  </a:cubicBezTo>
                  <a:cubicBezTo>
                    <a:pt x="1609" y="276"/>
                    <a:pt x="1614" y="374"/>
                    <a:pt x="1684" y="407"/>
                  </a:cubicBezTo>
                  <a:cubicBezTo>
                    <a:pt x="1755" y="441"/>
                    <a:pt x="1806" y="461"/>
                    <a:pt x="1842" y="534"/>
                  </a:cubicBezTo>
                  <a:cubicBezTo>
                    <a:pt x="1874" y="601"/>
                    <a:pt x="1888" y="683"/>
                    <a:pt x="1874" y="754"/>
                  </a:cubicBezTo>
                  <a:cubicBezTo>
                    <a:pt x="1844" y="923"/>
                    <a:pt x="1689" y="1050"/>
                    <a:pt x="1502" y="1050"/>
                  </a:cubicBezTo>
                  <a:cubicBezTo>
                    <a:pt x="1256" y="1050"/>
                    <a:pt x="1009" y="1050"/>
                    <a:pt x="763" y="1050"/>
                  </a:cubicBezTo>
                  <a:cubicBezTo>
                    <a:pt x="534" y="1050"/>
                    <a:pt x="178" y="1111"/>
                    <a:pt x="55" y="883"/>
                  </a:cubicBezTo>
                  <a:cubicBezTo>
                    <a:pt x="0" y="781"/>
                    <a:pt x="11" y="653"/>
                    <a:pt x="80" y="559"/>
                  </a:cubicBezTo>
                  <a:cubicBezTo>
                    <a:pt x="134" y="484"/>
                    <a:pt x="222" y="432"/>
                    <a:pt x="317" y="412"/>
                  </a:cubicBezTo>
                  <a:cubicBezTo>
                    <a:pt x="357" y="404"/>
                    <a:pt x="408" y="413"/>
                    <a:pt x="440" y="388"/>
                  </a:cubicBezTo>
                  <a:cubicBezTo>
                    <a:pt x="470" y="366"/>
                    <a:pt x="478" y="324"/>
                    <a:pt x="487" y="292"/>
                  </a:cubicBezTo>
                  <a:cubicBezTo>
                    <a:pt x="503" y="232"/>
                    <a:pt x="525" y="171"/>
                    <a:pt x="568" y="122"/>
                  </a:cubicBezTo>
                  <a:cubicBezTo>
                    <a:pt x="645" y="33"/>
                    <a:pt x="787" y="0"/>
                    <a:pt x="903" y="38"/>
                  </a:cubicBezTo>
                  <a:cubicBezTo>
                    <a:pt x="971" y="60"/>
                    <a:pt x="1032" y="104"/>
                    <a:pt x="1104" y="112"/>
                  </a:cubicBezTo>
                  <a:cubicBezTo>
                    <a:pt x="1164" y="118"/>
                    <a:pt x="1224" y="99"/>
                    <a:pt x="1283" y="85"/>
                  </a:cubicBezTo>
                </a:path>
              </a:pathLst>
            </a:custGeom>
            <a:solidFill>
              <a:srgbClr val="9CD4E3">
                <a:alpha val="40000"/>
              </a:srgbClr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1" name="Google Shape;680;p14">
              <a:extLst>
                <a:ext uri="{FF2B5EF4-FFF2-40B4-BE49-F238E27FC236}">
                  <a16:creationId xmlns:a16="http://schemas.microsoft.com/office/drawing/2014/main" id="{AFF96BF0-3244-4FE7-A361-C40A99CEEC1F}"/>
                </a:ext>
              </a:extLst>
            </p:cNvPr>
            <p:cNvSpPr/>
            <p:nvPr/>
          </p:nvSpPr>
          <p:spPr>
            <a:xfrm>
              <a:off x="3843339" y="4271963"/>
              <a:ext cx="1855788" cy="946150"/>
            </a:xfrm>
            <a:custGeom>
              <a:avLst/>
              <a:gdLst/>
              <a:ahLst/>
              <a:cxnLst/>
              <a:rect l="l" t="t" r="r" b="b"/>
              <a:pathLst>
                <a:path w="797" h="406" extrusionOk="0">
                  <a:moveTo>
                    <a:pt x="797" y="323"/>
                  </a:moveTo>
                  <a:cubicBezTo>
                    <a:pt x="797" y="323"/>
                    <a:pt x="692" y="114"/>
                    <a:pt x="512" y="61"/>
                  </a:cubicBezTo>
                  <a:cubicBezTo>
                    <a:pt x="306" y="0"/>
                    <a:pt x="157" y="45"/>
                    <a:pt x="0" y="132"/>
                  </a:cubicBezTo>
                  <a:cubicBezTo>
                    <a:pt x="0" y="132"/>
                    <a:pt x="51" y="139"/>
                    <a:pt x="123" y="208"/>
                  </a:cubicBezTo>
                  <a:cubicBezTo>
                    <a:pt x="323" y="396"/>
                    <a:pt x="469" y="406"/>
                    <a:pt x="633" y="364"/>
                  </a:cubicBezTo>
                  <a:cubicBezTo>
                    <a:pt x="797" y="323"/>
                    <a:pt x="797" y="323"/>
                    <a:pt x="797" y="323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2" name="Google Shape;681;p14">
              <a:extLst>
                <a:ext uri="{FF2B5EF4-FFF2-40B4-BE49-F238E27FC236}">
                  <a16:creationId xmlns:a16="http://schemas.microsoft.com/office/drawing/2014/main" id="{38AE13A5-480A-40F2-BEE6-69474CB674B6}"/>
                </a:ext>
              </a:extLst>
            </p:cNvPr>
            <p:cNvSpPr/>
            <p:nvPr/>
          </p:nvSpPr>
          <p:spPr>
            <a:xfrm>
              <a:off x="5543551" y="4787901"/>
              <a:ext cx="117475" cy="166688"/>
            </a:xfrm>
            <a:custGeom>
              <a:avLst/>
              <a:gdLst/>
              <a:ahLst/>
              <a:cxnLst/>
              <a:rect l="l" t="t" r="r" b="b"/>
              <a:pathLst>
                <a:path w="51" h="7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28"/>
                    <a:pt x="39" y="54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39" y="54"/>
                    <a:pt x="22" y="28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3" name="Google Shape;682;p14">
              <a:extLst>
                <a:ext uri="{FF2B5EF4-FFF2-40B4-BE49-F238E27FC236}">
                  <a16:creationId xmlns:a16="http://schemas.microsoft.com/office/drawing/2014/main" id="{9088C1F1-65DF-4B6D-B1BD-757DD3A2FEDD}"/>
                </a:ext>
              </a:extLst>
            </p:cNvPr>
            <p:cNvSpPr/>
            <p:nvPr/>
          </p:nvSpPr>
          <p:spPr>
            <a:xfrm>
              <a:off x="5661026" y="4954588"/>
              <a:ext cx="26988" cy="44450"/>
            </a:xfrm>
            <a:custGeom>
              <a:avLst/>
              <a:gdLst/>
              <a:ahLst/>
              <a:cxnLst/>
              <a:rect l="l" t="t" r="r" b="b"/>
              <a:pathLst>
                <a:path w="11" h="1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8"/>
                    <a:pt x="8" y="14"/>
                    <a:pt x="11" y="19"/>
                  </a:cubicBezTo>
                  <a:cubicBezTo>
                    <a:pt x="8" y="14"/>
                    <a:pt x="4" y="8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4" name="Google Shape;683;p14">
              <a:extLst>
                <a:ext uri="{FF2B5EF4-FFF2-40B4-BE49-F238E27FC236}">
                  <a16:creationId xmlns:a16="http://schemas.microsoft.com/office/drawing/2014/main" id="{08A96B33-4C13-4CB7-A41D-3DF4ACCC4CD2}"/>
                </a:ext>
              </a:extLst>
            </p:cNvPr>
            <p:cNvSpPr/>
            <p:nvPr/>
          </p:nvSpPr>
          <p:spPr>
            <a:xfrm>
              <a:off x="3843339" y="45799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87BEB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5" name="Google Shape;684;p14">
              <a:extLst>
                <a:ext uri="{FF2B5EF4-FFF2-40B4-BE49-F238E27FC236}">
                  <a16:creationId xmlns:a16="http://schemas.microsoft.com/office/drawing/2014/main" id="{FED8F6B2-034B-47E3-B67F-4B85FED9C55C}"/>
                </a:ext>
              </a:extLst>
            </p:cNvPr>
            <p:cNvSpPr/>
            <p:nvPr/>
          </p:nvSpPr>
          <p:spPr>
            <a:xfrm>
              <a:off x="3843339" y="4365626"/>
              <a:ext cx="1855788" cy="657225"/>
            </a:xfrm>
            <a:custGeom>
              <a:avLst/>
              <a:gdLst/>
              <a:ahLst/>
              <a:cxnLst/>
              <a:rect l="l" t="t" r="r" b="b"/>
              <a:pathLst>
                <a:path w="797" h="282" extrusionOk="0">
                  <a:moveTo>
                    <a:pt x="619" y="181"/>
                  </a:moveTo>
                  <a:cubicBezTo>
                    <a:pt x="610" y="181"/>
                    <a:pt x="610" y="181"/>
                    <a:pt x="610" y="181"/>
                  </a:cubicBezTo>
                  <a:cubicBezTo>
                    <a:pt x="611" y="181"/>
                    <a:pt x="613" y="182"/>
                    <a:pt x="614" y="182"/>
                  </a:cubicBezTo>
                  <a:cubicBezTo>
                    <a:pt x="617" y="184"/>
                    <a:pt x="620" y="185"/>
                    <a:pt x="624" y="187"/>
                  </a:cubicBezTo>
                  <a:cubicBezTo>
                    <a:pt x="623" y="186"/>
                    <a:pt x="622" y="185"/>
                    <a:pt x="621" y="184"/>
                  </a:cubicBezTo>
                  <a:cubicBezTo>
                    <a:pt x="619" y="181"/>
                    <a:pt x="619" y="181"/>
                    <a:pt x="619" y="181"/>
                  </a:cubicBezTo>
                  <a:moveTo>
                    <a:pt x="730" y="181"/>
                  </a:moveTo>
                  <a:cubicBezTo>
                    <a:pt x="625" y="181"/>
                    <a:pt x="625" y="181"/>
                    <a:pt x="625" y="181"/>
                  </a:cubicBezTo>
                  <a:cubicBezTo>
                    <a:pt x="627" y="184"/>
                    <a:pt x="628" y="187"/>
                    <a:pt x="630" y="190"/>
                  </a:cubicBezTo>
                  <a:cubicBezTo>
                    <a:pt x="657" y="201"/>
                    <a:pt x="682" y="214"/>
                    <a:pt x="708" y="227"/>
                  </a:cubicBezTo>
                  <a:cubicBezTo>
                    <a:pt x="738" y="244"/>
                    <a:pt x="768" y="26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7" y="282"/>
                    <a:pt x="797" y="282"/>
                    <a:pt x="797" y="282"/>
                  </a:cubicBezTo>
                  <a:cubicBezTo>
                    <a:pt x="796" y="280"/>
                    <a:pt x="794" y="277"/>
                    <a:pt x="792" y="272"/>
                  </a:cubicBezTo>
                  <a:cubicBezTo>
                    <a:pt x="789" y="267"/>
                    <a:pt x="785" y="261"/>
                    <a:pt x="781" y="253"/>
                  </a:cubicBezTo>
                  <a:cubicBezTo>
                    <a:pt x="769" y="235"/>
                    <a:pt x="752" y="209"/>
                    <a:pt x="730" y="181"/>
                  </a:cubicBezTo>
                  <a:moveTo>
                    <a:pt x="242" y="0"/>
                  </a:moveTo>
                  <a:cubicBezTo>
                    <a:pt x="158" y="14"/>
                    <a:pt x="80" y="48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37" y="81"/>
                    <a:pt x="72" y="76"/>
                    <a:pt x="106" y="74"/>
                  </a:cubicBezTo>
                  <a:cubicBezTo>
                    <a:pt x="117" y="74"/>
                    <a:pt x="128" y="73"/>
                    <a:pt x="139" y="73"/>
                  </a:cubicBezTo>
                  <a:cubicBezTo>
                    <a:pt x="163" y="73"/>
                    <a:pt x="187" y="75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9" y="54"/>
                    <a:pt x="226" y="35"/>
                    <a:pt x="234" y="18"/>
                  </a:cubicBezTo>
                  <a:cubicBezTo>
                    <a:pt x="229" y="16"/>
                    <a:pt x="225" y="14"/>
                    <a:pt x="220" y="12"/>
                  </a:cubicBezTo>
                  <a:cubicBezTo>
                    <a:pt x="225" y="13"/>
                    <a:pt x="230" y="14"/>
                    <a:pt x="235" y="16"/>
                  </a:cubicBezTo>
                  <a:cubicBezTo>
                    <a:pt x="237" y="10"/>
                    <a:pt x="239" y="5"/>
                    <a:pt x="242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6" name="Google Shape;685;p14">
              <a:extLst>
                <a:ext uri="{FF2B5EF4-FFF2-40B4-BE49-F238E27FC236}">
                  <a16:creationId xmlns:a16="http://schemas.microsoft.com/office/drawing/2014/main" id="{D3304F50-A5ED-4812-8577-80D2A2BB8197}"/>
                </a:ext>
              </a:extLst>
            </p:cNvPr>
            <p:cNvSpPr/>
            <p:nvPr/>
          </p:nvSpPr>
          <p:spPr>
            <a:xfrm>
              <a:off x="3843339" y="457993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991D3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7" name="Google Shape;686;p14">
              <a:extLst>
                <a:ext uri="{FF2B5EF4-FFF2-40B4-BE49-F238E27FC236}">
                  <a16:creationId xmlns:a16="http://schemas.microsoft.com/office/drawing/2014/main" id="{A3822AA1-3ACC-4FD6-B8E9-BF75E2EF416E}"/>
                </a:ext>
              </a:extLst>
            </p:cNvPr>
            <p:cNvSpPr/>
            <p:nvPr/>
          </p:nvSpPr>
          <p:spPr>
            <a:xfrm>
              <a:off x="3852864" y="4543426"/>
              <a:ext cx="1466850" cy="282575"/>
            </a:xfrm>
            <a:custGeom>
              <a:avLst/>
              <a:gdLst/>
              <a:ahLst/>
              <a:cxnLst/>
              <a:rect l="l" t="t" r="r" b="b"/>
              <a:pathLst>
                <a:path w="630" h="122" extrusionOk="0">
                  <a:moveTo>
                    <a:pt x="603" y="107"/>
                  </a:moveTo>
                  <a:cubicBezTo>
                    <a:pt x="603" y="109"/>
                    <a:pt x="603" y="110"/>
                    <a:pt x="602" y="111"/>
                  </a:cubicBezTo>
                  <a:cubicBezTo>
                    <a:pt x="604" y="112"/>
                    <a:pt x="605" y="112"/>
                    <a:pt x="607" y="113"/>
                  </a:cubicBezTo>
                  <a:cubicBezTo>
                    <a:pt x="615" y="116"/>
                    <a:pt x="622" y="119"/>
                    <a:pt x="630" y="122"/>
                  </a:cubicBezTo>
                  <a:cubicBezTo>
                    <a:pt x="628" y="121"/>
                    <a:pt x="627" y="119"/>
                    <a:pt x="625" y="117"/>
                  </a:cubicBezTo>
                  <a:cubicBezTo>
                    <a:pt x="618" y="114"/>
                    <a:pt x="611" y="111"/>
                    <a:pt x="603" y="107"/>
                  </a:cubicBezTo>
                  <a:moveTo>
                    <a:pt x="127" y="0"/>
                  </a:moveTo>
                  <a:cubicBezTo>
                    <a:pt x="65" y="0"/>
                    <a:pt x="24" y="9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3" y="7"/>
                    <a:pt x="68" y="4"/>
                    <a:pt x="102" y="3"/>
                  </a:cubicBezTo>
                  <a:cubicBezTo>
                    <a:pt x="108" y="3"/>
                    <a:pt x="114" y="3"/>
                    <a:pt x="119" y="3"/>
                  </a:cubicBezTo>
                  <a:cubicBezTo>
                    <a:pt x="148" y="3"/>
                    <a:pt x="177" y="5"/>
                    <a:pt x="206" y="8"/>
                  </a:cubicBezTo>
                  <a:cubicBezTo>
                    <a:pt x="206" y="8"/>
                    <a:pt x="206" y="8"/>
                    <a:pt x="207" y="8"/>
                  </a:cubicBezTo>
                  <a:cubicBezTo>
                    <a:pt x="207" y="6"/>
                    <a:pt x="207" y="4"/>
                    <a:pt x="207" y="4"/>
                  </a:cubicBezTo>
                  <a:cubicBezTo>
                    <a:pt x="207" y="4"/>
                    <a:pt x="207" y="4"/>
                    <a:pt x="207" y="4"/>
                  </a:cubicBezTo>
                  <a:cubicBezTo>
                    <a:pt x="177" y="1"/>
                    <a:pt x="151" y="0"/>
                    <a:pt x="127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8" name="Google Shape;687;p14">
              <a:extLst>
                <a:ext uri="{FF2B5EF4-FFF2-40B4-BE49-F238E27FC236}">
                  <a16:creationId xmlns:a16="http://schemas.microsoft.com/office/drawing/2014/main" id="{3C92E96E-74CF-41A9-82B3-77588521DCFA}"/>
                </a:ext>
              </a:extLst>
            </p:cNvPr>
            <p:cNvSpPr/>
            <p:nvPr/>
          </p:nvSpPr>
          <p:spPr>
            <a:xfrm>
              <a:off x="3844926" y="4579938"/>
              <a:ext cx="7938" cy="317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D6C9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69" name="Google Shape;688;p14">
              <a:extLst>
                <a:ext uri="{FF2B5EF4-FFF2-40B4-BE49-F238E27FC236}">
                  <a16:creationId xmlns:a16="http://schemas.microsoft.com/office/drawing/2014/main" id="{3EA22768-2F21-4B4E-974A-FFC1C7B02418}"/>
                </a:ext>
              </a:extLst>
            </p:cNvPr>
            <p:cNvSpPr/>
            <p:nvPr/>
          </p:nvSpPr>
          <p:spPr>
            <a:xfrm>
              <a:off x="3844926" y="4535488"/>
              <a:ext cx="1462088" cy="279400"/>
            </a:xfrm>
            <a:custGeom>
              <a:avLst/>
              <a:gdLst/>
              <a:ahLst/>
              <a:cxnLst/>
              <a:rect l="l" t="t" r="r" b="b"/>
              <a:pathLst>
                <a:path w="628" h="120" extrusionOk="0">
                  <a:moveTo>
                    <a:pt x="609" y="108"/>
                  </a:moveTo>
                  <a:cubicBezTo>
                    <a:pt x="607" y="108"/>
                    <a:pt x="607" y="108"/>
                    <a:pt x="607" y="108"/>
                  </a:cubicBezTo>
                  <a:cubicBezTo>
                    <a:pt x="606" y="109"/>
                    <a:pt x="606" y="110"/>
                    <a:pt x="606" y="110"/>
                  </a:cubicBezTo>
                  <a:cubicBezTo>
                    <a:pt x="614" y="114"/>
                    <a:pt x="621" y="117"/>
                    <a:pt x="628" y="120"/>
                  </a:cubicBezTo>
                  <a:cubicBezTo>
                    <a:pt x="626" y="118"/>
                    <a:pt x="624" y="116"/>
                    <a:pt x="623" y="114"/>
                  </a:cubicBezTo>
                  <a:cubicBezTo>
                    <a:pt x="619" y="112"/>
                    <a:pt x="616" y="111"/>
                    <a:pt x="613" y="109"/>
                  </a:cubicBezTo>
                  <a:cubicBezTo>
                    <a:pt x="612" y="109"/>
                    <a:pt x="610" y="108"/>
                    <a:pt x="609" y="108"/>
                  </a:cubicBezTo>
                  <a:moveTo>
                    <a:pt x="138" y="0"/>
                  </a:moveTo>
                  <a:cubicBezTo>
                    <a:pt x="127" y="0"/>
                    <a:pt x="116" y="1"/>
                    <a:pt x="105" y="1"/>
                  </a:cubicBezTo>
                  <a:cubicBezTo>
                    <a:pt x="71" y="3"/>
                    <a:pt x="36" y="8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2" y="19"/>
                    <a:pt x="3" y="20"/>
                  </a:cubicBezTo>
                  <a:cubicBezTo>
                    <a:pt x="27" y="12"/>
                    <a:pt x="68" y="3"/>
                    <a:pt x="130" y="3"/>
                  </a:cubicBezTo>
                  <a:cubicBezTo>
                    <a:pt x="154" y="3"/>
                    <a:pt x="180" y="4"/>
                    <a:pt x="210" y="7"/>
                  </a:cubicBezTo>
                  <a:cubicBezTo>
                    <a:pt x="211" y="6"/>
                    <a:pt x="211" y="5"/>
                    <a:pt x="211" y="4"/>
                  </a:cubicBezTo>
                  <a:cubicBezTo>
                    <a:pt x="211" y="4"/>
                    <a:pt x="210" y="4"/>
                    <a:pt x="210" y="4"/>
                  </a:cubicBezTo>
                  <a:cubicBezTo>
                    <a:pt x="186" y="2"/>
                    <a:pt x="162" y="0"/>
                    <a:pt x="138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0" name="Google Shape;689;p14">
              <a:extLst>
                <a:ext uri="{FF2B5EF4-FFF2-40B4-BE49-F238E27FC236}">
                  <a16:creationId xmlns:a16="http://schemas.microsoft.com/office/drawing/2014/main" id="{01C1F61C-0D96-4117-9083-C2C4A52015E8}"/>
                </a:ext>
              </a:extLst>
            </p:cNvPr>
            <p:cNvSpPr/>
            <p:nvPr/>
          </p:nvSpPr>
          <p:spPr>
            <a:xfrm>
              <a:off x="5319714" y="4819651"/>
              <a:ext cx="379413" cy="203200"/>
            </a:xfrm>
            <a:custGeom>
              <a:avLst/>
              <a:gdLst/>
              <a:ahLst/>
              <a:cxnLst/>
              <a:rect l="l" t="t" r="r" b="b"/>
              <a:pathLst>
                <a:path w="163" h="87" extrusionOk="0">
                  <a:moveTo>
                    <a:pt x="60" y="28"/>
                  </a:moveTo>
                  <a:cubicBezTo>
                    <a:pt x="59" y="28"/>
                    <a:pt x="58" y="28"/>
                    <a:pt x="56" y="29"/>
                  </a:cubicBezTo>
                  <a:cubicBezTo>
                    <a:pt x="61" y="31"/>
                    <a:pt x="67" y="34"/>
                    <a:pt x="72" y="36"/>
                  </a:cubicBezTo>
                  <a:cubicBezTo>
                    <a:pt x="87" y="44"/>
                    <a:pt x="103" y="52"/>
                    <a:pt x="118" y="60"/>
                  </a:cubicBezTo>
                  <a:cubicBezTo>
                    <a:pt x="133" y="69"/>
                    <a:pt x="148" y="77"/>
                    <a:pt x="163" y="87"/>
                  </a:cubicBezTo>
                  <a:cubicBezTo>
                    <a:pt x="136" y="69"/>
                    <a:pt x="102" y="49"/>
                    <a:pt x="60" y="28"/>
                  </a:cubicBezTo>
                  <a:moveTo>
                    <a:pt x="0" y="0"/>
                  </a:moveTo>
                  <a:cubicBezTo>
                    <a:pt x="1" y="1"/>
                    <a:pt x="2" y="3"/>
                    <a:pt x="3" y="5"/>
                  </a:cubicBezTo>
                  <a:cubicBezTo>
                    <a:pt x="20" y="12"/>
                    <a:pt x="37" y="19"/>
                    <a:pt x="53" y="27"/>
                  </a:cubicBezTo>
                  <a:cubicBezTo>
                    <a:pt x="55" y="27"/>
                    <a:pt x="57" y="27"/>
                    <a:pt x="58" y="27"/>
                  </a:cubicBezTo>
                  <a:cubicBezTo>
                    <a:pt x="58" y="27"/>
                    <a:pt x="59" y="27"/>
                    <a:pt x="59" y="27"/>
                  </a:cubicBezTo>
                  <a:cubicBezTo>
                    <a:pt x="41" y="18"/>
                    <a:pt x="21" y="9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1" name="Google Shape;690;p14">
              <a:extLst>
                <a:ext uri="{FF2B5EF4-FFF2-40B4-BE49-F238E27FC236}">
                  <a16:creationId xmlns:a16="http://schemas.microsoft.com/office/drawing/2014/main" id="{0A8DA479-C939-49B2-8B5E-D70251795389}"/>
                </a:ext>
              </a:extLst>
            </p:cNvPr>
            <p:cNvSpPr/>
            <p:nvPr/>
          </p:nvSpPr>
          <p:spPr>
            <a:xfrm>
              <a:off x="5310189" y="4808538"/>
              <a:ext cx="388938" cy="214313"/>
            </a:xfrm>
            <a:custGeom>
              <a:avLst/>
              <a:gdLst/>
              <a:ahLst/>
              <a:cxnLst/>
              <a:rect l="l" t="t" r="r" b="b"/>
              <a:pathLst>
                <a:path w="167" h="92" extrusionOk="0">
                  <a:moveTo>
                    <a:pt x="0" y="0"/>
                  </a:moveTo>
                  <a:cubicBezTo>
                    <a:pt x="1" y="1"/>
                    <a:pt x="2" y="3"/>
                    <a:pt x="4" y="5"/>
                  </a:cubicBezTo>
                  <a:cubicBezTo>
                    <a:pt x="25" y="14"/>
                    <a:pt x="45" y="23"/>
                    <a:pt x="63" y="32"/>
                  </a:cubicBezTo>
                  <a:cubicBezTo>
                    <a:pt x="64" y="32"/>
                    <a:pt x="66" y="32"/>
                    <a:pt x="67" y="32"/>
                  </a:cubicBezTo>
                  <a:cubicBezTo>
                    <a:pt x="66" y="33"/>
                    <a:pt x="65" y="33"/>
                    <a:pt x="64" y="33"/>
                  </a:cubicBezTo>
                  <a:cubicBezTo>
                    <a:pt x="106" y="54"/>
                    <a:pt x="140" y="74"/>
                    <a:pt x="167" y="92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38" y="72"/>
                    <a:pt x="108" y="54"/>
                    <a:pt x="78" y="37"/>
                  </a:cubicBezTo>
                  <a:cubicBezTo>
                    <a:pt x="52" y="24"/>
                    <a:pt x="27" y="1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2" name="Google Shape;691;p14">
              <a:extLst>
                <a:ext uri="{FF2B5EF4-FFF2-40B4-BE49-F238E27FC236}">
                  <a16:creationId xmlns:a16="http://schemas.microsoft.com/office/drawing/2014/main" id="{6782CE45-F23C-4A16-A7EE-9FC3DF4AC3C8}"/>
                </a:ext>
              </a:extLst>
            </p:cNvPr>
            <p:cNvSpPr/>
            <p:nvPr/>
          </p:nvSpPr>
          <p:spPr>
            <a:xfrm>
              <a:off x="4289426" y="4765676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3" name="Google Shape;692;p14">
              <a:extLst>
                <a:ext uri="{FF2B5EF4-FFF2-40B4-BE49-F238E27FC236}">
                  <a16:creationId xmlns:a16="http://schemas.microsoft.com/office/drawing/2014/main" id="{85F4BE50-6D06-4394-B125-D856606241DB}"/>
                </a:ext>
              </a:extLst>
            </p:cNvPr>
            <p:cNvSpPr/>
            <p:nvPr/>
          </p:nvSpPr>
          <p:spPr>
            <a:xfrm>
              <a:off x="4354514" y="4394201"/>
              <a:ext cx="34925" cy="14288"/>
            </a:xfrm>
            <a:custGeom>
              <a:avLst/>
              <a:gdLst/>
              <a:ahLst/>
              <a:cxnLst/>
              <a:rect l="l" t="t" r="r" b="b"/>
              <a:pathLst>
                <a:path w="15" h="6" extrusionOk="0">
                  <a:moveTo>
                    <a:pt x="0" y="0"/>
                  </a:moveTo>
                  <a:cubicBezTo>
                    <a:pt x="5" y="2"/>
                    <a:pt x="9" y="4"/>
                    <a:pt x="14" y="6"/>
                  </a:cubicBezTo>
                  <a:cubicBezTo>
                    <a:pt x="14" y="5"/>
                    <a:pt x="14" y="4"/>
                    <a:pt x="15" y="4"/>
                  </a:cubicBezTo>
                  <a:cubicBezTo>
                    <a:pt x="10" y="2"/>
                    <a:pt x="5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4" name="Google Shape;693;p14">
              <a:extLst>
                <a:ext uri="{FF2B5EF4-FFF2-40B4-BE49-F238E27FC236}">
                  <a16:creationId xmlns:a16="http://schemas.microsoft.com/office/drawing/2014/main" id="{0384CDCD-5F0B-4771-B80C-405FDD398E77}"/>
                </a:ext>
              </a:extLst>
            </p:cNvPr>
            <p:cNvSpPr/>
            <p:nvPr/>
          </p:nvSpPr>
          <p:spPr>
            <a:xfrm>
              <a:off x="5284789" y="4787901"/>
              <a:ext cx="25400" cy="20638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7" y="7"/>
                    <a:pt x="9" y="8"/>
                    <a:pt x="11" y="9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5" name="Google Shape;694;p14">
              <a:extLst>
                <a:ext uri="{FF2B5EF4-FFF2-40B4-BE49-F238E27FC236}">
                  <a16:creationId xmlns:a16="http://schemas.microsoft.com/office/drawing/2014/main" id="{DDABC633-6239-4E60-A36A-8DE96387CEBD}"/>
                </a:ext>
              </a:extLst>
            </p:cNvPr>
            <p:cNvSpPr/>
            <p:nvPr/>
          </p:nvSpPr>
          <p:spPr>
            <a:xfrm>
              <a:off x="5319714" y="4826001"/>
              <a:ext cx="11113" cy="14288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0"/>
                  </a:moveTo>
                  <a:cubicBezTo>
                    <a:pt x="2" y="2"/>
                    <a:pt x="4" y="4"/>
                    <a:pt x="5" y="6"/>
                  </a:cubicBezTo>
                  <a:cubicBezTo>
                    <a:pt x="4" y="5"/>
                    <a:pt x="4" y="3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6" name="Google Shape;695;p14">
              <a:extLst>
                <a:ext uri="{FF2B5EF4-FFF2-40B4-BE49-F238E27FC236}">
                  <a16:creationId xmlns:a16="http://schemas.microsoft.com/office/drawing/2014/main" id="{A8B694EB-3E3C-459F-BCAC-7AFECCA7D759}"/>
                </a:ext>
              </a:extLst>
            </p:cNvPr>
            <p:cNvSpPr/>
            <p:nvPr/>
          </p:nvSpPr>
          <p:spPr>
            <a:xfrm>
              <a:off x="5307014" y="4814888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0"/>
                  </a:moveTo>
                  <a:cubicBezTo>
                    <a:pt x="2" y="2"/>
                    <a:pt x="3" y="4"/>
                    <a:pt x="5" y="5"/>
                  </a:cubicBezTo>
                  <a:cubicBezTo>
                    <a:pt x="6" y="6"/>
                    <a:pt x="7" y="6"/>
                    <a:pt x="8" y="7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7" name="Google Shape;696;p14">
              <a:extLst>
                <a:ext uri="{FF2B5EF4-FFF2-40B4-BE49-F238E27FC236}">
                  <a16:creationId xmlns:a16="http://schemas.microsoft.com/office/drawing/2014/main" id="{3E5ACAD6-BD42-4D26-BFB1-8DF24BE3EAAD}"/>
                </a:ext>
              </a:extLst>
            </p:cNvPr>
            <p:cNvSpPr/>
            <p:nvPr/>
          </p:nvSpPr>
          <p:spPr>
            <a:xfrm>
              <a:off x="5295901" y="4800601"/>
              <a:ext cx="23813" cy="19050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0"/>
                  </a:moveTo>
                  <a:cubicBezTo>
                    <a:pt x="1" y="2"/>
                    <a:pt x="3" y="4"/>
                    <a:pt x="5" y="6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8" name="Google Shape;697;p14">
              <a:extLst>
                <a:ext uri="{FF2B5EF4-FFF2-40B4-BE49-F238E27FC236}">
                  <a16:creationId xmlns:a16="http://schemas.microsoft.com/office/drawing/2014/main" id="{3D96736C-457B-4287-B5D9-63992A3ADD5C}"/>
                </a:ext>
              </a:extLst>
            </p:cNvPr>
            <p:cNvSpPr/>
            <p:nvPr/>
          </p:nvSpPr>
          <p:spPr>
            <a:xfrm>
              <a:off x="5149851" y="4883151"/>
              <a:ext cx="300038" cy="71438"/>
            </a:xfrm>
            <a:custGeom>
              <a:avLst/>
              <a:gdLst/>
              <a:ahLst/>
              <a:cxnLst/>
              <a:rect l="l" t="t" r="r" b="b"/>
              <a:pathLst>
                <a:path w="129" h="31" extrusionOk="0">
                  <a:moveTo>
                    <a:pt x="126" y="0"/>
                  </a:moveTo>
                  <a:cubicBezTo>
                    <a:pt x="120" y="0"/>
                    <a:pt x="115" y="1"/>
                    <a:pt x="109" y="1"/>
                  </a:cubicBezTo>
                  <a:cubicBezTo>
                    <a:pt x="100" y="2"/>
                    <a:pt x="90" y="2"/>
                    <a:pt x="81" y="3"/>
                  </a:cubicBezTo>
                  <a:cubicBezTo>
                    <a:pt x="63" y="6"/>
                    <a:pt x="45" y="9"/>
                    <a:pt x="27" y="14"/>
                  </a:cubicBezTo>
                  <a:cubicBezTo>
                    <a:pt x="18" y="16"/>
                    <a:pt x="10" y="19"/>
                    <a:pt x="1" y="2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0" y="28"/>
                    <a:pt x="20" y="25"/>
                    <a:pt x="30" y="23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7" y="18"/>
                    <a:pt x="52" y="17"/>
                    <a:pt x="56" y="16"/>
                  </a:cubicBezTo>
                  <a:cubicBezTo>
                    <a:pt x="65" y="14"/>
                    <a:pt x="74" y="13"/>
                    <a:pt x="82" y="10"/>
                  </a:cubicBezTo>
                  <a:cubicBezTo>
                    <a:pt x="87" y="9"/>
                    <a:pt x="91" y="9"/>
                    <a:pt x="96" y="8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16" y="4"/>
                    <a:pt x="123" y="3"/>
                    <a:pt x="129" y="2"/>
                  </a:cubicBezTo>
                  <a:cubicBezTo>
                    <a:pt x="128" y="1"/>
                    <a:pt x="127" y="1"/>
                    <a:pt x="1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79" name="Google Shape;698;p14">
              <a:extLst>
                <a:ext uri="{FF2B5EF4-FFF2-40B4-BE49-F238E27FC236}">
                  <a16:creationId xmlns:a16="http://schemas.microsoft.com/office/drawing/2014/main" id="{FB59DA20-E5C0-4806-883C-81699BBD8880}"/>
                </a:ext>
              </a:extLst>
            </p:cNvPr>
            <p:cNvSpPr/>
            <p:nvPr/>
          </p:nvSpPr>
          <p:spPr>
            <a:xfrm>
              <a:off x="5443539" y="4883151"/>
              <a:ext cx="15875" cy="4763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0" name="Google Shape;699;p14">
              <a:extLst>
                <a:ext uri="{FF2B5EF4-FFF2-40B4-BE49-F238E27FC236}">
                  <a16:creationId xmlns:a16="http://schemas.microsoft.com/office/drawing/2014/main" id="{C34DF2F0-DCBE-417F-BDAF-075484E07E40}"/>
                </a:ext>
              </a:extLst>
            </p:cNvPr>
            <p:cNvSpPr/>
            <p:nvPr/>
          </p:nvSpPr>
          <p:spPr>
            <a:xfrm>
              <a:off x="5456239" y="4883151"/>
              <a:ext cx="9525" cy="158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1" name="Google Shape;700;p14">
              <a:extLst>
                <a:ext uri="{FF2B5EF4-FFF2-40B4-BE49-F238E27FC236}">
                  <a16:creationId xmlns:a16="http://schemas.microsoft.com/office/drawing/2014/main" id="{28D19E97-F871-4943-BF2F-25009A87D56D}"/>
                </a:ext>
              </a:extLst>
            </p:cNvPr>
            <p:cNvSpPr/>
            <p:nvPr/>
          </p:nvSpPr>
          <p:spPr>
            <a:xfrm>
              <a:off x="4394201" y="2019301"/>
              <a:ext cx="1709738" cy="2462213"/>
            </a:xfrm>
            <a:custGeom>
              <a:avLst/>
              <a:gdLst/>
              <a:ahLst/>
              <a:cxnLst/>
              <a:rect l="l" t="t" r="r" b="b"/>
              <a:pathLst>
                <a:path w="734" h="1058" extrusionOk="0">
                  <a:moveTo>
                    <a:pt x="617" y="1058"/>
                  </a:moveTo>
                  <a:cubicBezTo>
                    <a:pt x="617" y="1058"/>
                    <a:pt x="734" y="729"/>
                    <a:pt x="605" y="480"/>
                  </a:cubicBezTo>
                  <a:cubicBezTo>
                    <a:pt x="458" y="194"/>
                    <a:pt x="256" y="79"/>
                    <a:pt x="0" y="0"/>
                  </a:cubicBezTo>
                  <a:cubicBezTo>
                    <a:pt x="0" y="0"/>
                    <a:pt x="45" y="62"/>
                    <a:pt x="45" y="211"/>
                  </a:cubicBezTo>
                  <a:cubicBezTo>
                    <a:pt x="47" y="621"/>
                    <a:pt x="188" y="788"/>
                    <a:pt x="402" y="923"/>
                  </a:cubicBezTo>
                  <a:cubicBezTo>
                    <a:pt x="617" y="1058"/>
                    <a:pt x="617" y="1058"/>
                    <a:pt x="617" y="105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2" name="Google Shape;701;p14">
              <a:extLst>
                <a:ext uri="{FF2B5EF4-FFF2-40B4-BE49-F238E27FC236}">
                  <a16:creationId xmlns:a16="http://schemas.microsoft.com/office/drawing/2014/main" id="{988F9CCA-A394-4251-AC70-D6695B9F7930}"/>
                </a:ext>
              </a:extLst>
            </p:cNvPr>
            <p:cNvSpPr/>
            <p:nvPr/>
          </p:nvSpPr>
          <p:spPr>
            <a:xfrm>
              <a:off x="5316539" y="2497138"/>
              <a:ext cx="488950" cy="639763"/>
            </a:xfrm>
            <a:custGeom>
              <a:avLst/>
              <a:gdLst/>
              <a:ahLst/>
              <a:cxnLst/>
              <a:rect l="l" t="t" r="r" b="b"/>
              <a:pathLst>
                <a:path w="210" h="27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69"/>
                    <a:pt x="149" y="157"/>
                    <a:pt x="209" y="275"/>
                  </a:cubicBezTo>
                  <a:cubicBezTo>
                    <a:pt x="209" y="275"/>
                    <a:pt x="210" y="275"/>
                    <a:pt x="210" y="275"/>
                  </a:cubicBezTo>
                  <a:cubicBezTo>
                    <a:pt x="210" y="275"/>
                    <a:pt x="209" y="275"/>
                    <a:pt x="209" y="275"/>
                  </a:cubicBezTo>
                  <a:cubicBezTo>
                    <a:pt x="149" y="157"/>
                    <a:pt x="79" y="69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3" name="Google Shape;702;p14">
              <a:extLst>
                <a:ext uri="{FF2B5EF4-FFF2-40B4-BE49-F238E27FC236}">
                  <a16:creationId xmlns:a16="http://schemas.microsoft.com/office/drawing/2014/main" id="{5A763CC9-996F-4636-9C44-A8E597A7F64A}"/>
                </a:ext>
              </a:extLst>
            </p:cNvPr>
            <p:cNvSpPr/>
            <p:nvPr/>
          </p:nvSpPr>
          <p:spPr>
            <a:xfrm>
              <a:off x="5805489" y="3136901"/>
              <a:ext cx="3175" cy="4763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EFF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4" name="Google Shape;703;p14">
              <a:extLst>
                <a:ext uri="{FF2B5EF4-FFF2-40B4-BE49-F238E27FC236}">
                  <a16:creationId xmlns:a16="http://schemas.microsoft.com/office/drawing/2014/main" id="{75F062DE-067F-4A70-91BF-86DE7CCD7C49}"/>
                </a:ext>
              </a:extLst>
            </p:cNvPr>
            <p:cNvSpPr/>
            <p:nvPr/>
          </p:nvSpPr>
          <p:spPr>
            <a:xfrm>
              <a:off x="4394201" y="2019301"/>
              <a:ext cx="1414463" cy="1122363"/>
            </a:xfrm>
            <a:custGeom>
              <a:avLst/>
              <a:gdLst/>
              <a:ahLst/>
              <a:cxnLst/>
              <a:rect l="l" t="t" r="r" b="b"/>
              <a:pathLst>
                <a:path w="607" h="482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6" y="16"/>
                    <a:pt x="48" y="30"/>
                    <a:pt x="69" y="46"/>
                  </a:cubicBezTo>
                  <a:cubicBezTo>
                    <a:pt x="74" y="50"/>
                    <a:pt x="79" y="54"/>
                    <a:pt x="84" y="58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9" y="88"/>
                    <a:pt x="124" y="92"/>
                    <a:pt x="129" y="96"/>
                  </a:cubicBezTo>
                  <a:cubicBezTo>
                    <a:pt x="167" y="132"/>
                    <a:pt x="201" y="171"/>
                    <a:pt x="234" y="212"/>
                  </a:cubicBezTo>
                  <a:cubicBezTo>
                    <a:pt x="250" y="232"/>
                    <a:pt x="265" y="253"/>
                    <a:pt x="281" y="274"/>
                  </a:cubicBezTo>
                  <a:cubicBezTo>
                    <a:pt x="296" y="296"/>
                    <a:pt x="311" y="317"/>
                    <a:pt x="324" y="339"/>
                  </a:cubicBezTo>
                  <a:cubicBezTo>
                    <a:pt x="331" y="349"/>
                    <a:pt x="338" y="360"/>
                    <a:pt x="345" y="371"/>
                  </a:cubicBezTo>
                  <a:cubicBezTo>
                    <a:pt x="345" y="368"/>
                    <a:pt x="345" y="366"/>
                    <a:pt x="345" y="364"/>
                  </a:cubicBezTo>
                  <a:cubicBezTo>
                    <a:pt x="344" y="349"/>
                    <a:pt x="344" y="349"/>
                    <a:pt x="344" y="349"/>
                  </a:cubicBezTo>
                  <a:cubicBezTo>
                    <a:pt x="344" y="344"/>
                    <a:pt x="344" y="339"/>
                    <a:pt x="343" y="334"/>
                  </a:cubicBezTo>
                  <a:cubicBezTo>
                    <a:pt x="343" y="324"/>
                    <a:pt x="342" y="314"/>
                    <a:pt x="341" y="303"/>
                  </a:cubicBezTo>
                  <a:cubicBezTo>
                    <a:pt x="341" y="298"/>
                    <a:pt x="341" y="293"/>
                    <a:pt x="340" y="288"/>
                  </a:cubicBezTo>
                  <a:cubicBezTo>
                    <a:pt x="339" y="273"/>
                    <a:pt x="339" y="273"/>
                    <a:pt x="339" y="273"/>
                  </a:cubicBezTo>
                  <a:cubicBezTo>
                    <a:pt x="336" y="253"/>
                    <a:pt x="333" y="233"/>
                    <a:pt x="329" y="213"/>
                  </a:cubicBezTo>
                  <a:cubicBezTo>
                    <a:pt x="327" y="203"/>
                    <a:pt x="325" y="193"/>
                    <a:pt x="323" y="184"/>
                  </a:cubicBezTo>
                  <a:cubicBezTo>
                    <a:pt x="320" y="174"/>
                    <a:pt x="317" y="164"/>
                    <a:pt x="314" y="154"/>
                  </a:cubicBezTo>
                  <a:cubicBezTo>
                    <a:pt x="319" y="163"/>
                    <a:pt x="323" y="173"/>
                    <a:pt x="327" y="182"/>
                  </a:cubicBezTo>
                  <a:cubicBezTo>
                    <a:pt x="331" y="192"/>
                    <a:pt x="334" y="202"/>
                    <a:pt x="337" y="211"/>
                  </a:cubicBezTo>
                  <a:cubicBezTo>
                    <a:pt x="343" y="231"/>
                    <a:pt x="346" y="252"/>
                    <a:pt x="349" y="272"/>
                  </a:cubicBezTo>
                  <a:cubicBezTo>
                    <a:pt x="351" y="293"/>
                    <a:pt x="352" y="313"/>
                    <a:pt x="351" y="334"/>
                  </a:cubicBezTo>
                  <a:cubicBezTo>
                    <a:pt x="351" y="344"/>
                    <a:pt x="350" y="354"/>
                    <a:pt x="350" y="364"/>
                  </a:cubicBezTo>
                  <a:cubicBezTo>
                    <a:pt x="349" y="368"/>
                    <a:pt x="349" y="372"/>
                    <a:pt x="348" y="376"/>
                  </a:cubicBezTo>
                  <a:cubicBezTo>
                    <a:pt x="368" y="408"/>
                    <a:pt x="386" y="440"/>
                    <a:pt x="404" y="473"/>
                  </a:cubicBezTo>
                  <a:cubicBezTo>
                    <a:pt x="406" y="476"/>
                    <a:pt x="408" y="479"/>
                    <a:pt x="409" y="482"/>
                  </a:cubicBezTo>
                  <a:cubicBezTo>
                    <a:pt x="457" y="482"/>
                    <a:pt x="457" y="482"/>
                    <a:pt x="457" y="482"/>
                  </a:cubicBezTo>
                  <a:cubicBezTo>
                    <a:pt x="457" y="475"/>
                    <a:pt x="457" y="469"/>
                    <a:pt x="456" y="462"/>
                  </a:cubicBezTo>
                  <a:cubicBezTo>
                    <a:pt x="456" y="455"/>
                    <a:pt x="456" y="448"/>
                    <a:pt x="455" y="442"/>
                  </a:cubicBezTo>
                  <a:cubicBezTo>
                    <a:pt x="454" y="421"/>
                    <a:pt x="454" y="421"/>
                    <a:pt x="454" y="421"/>
                  </a:cubicBezTo>
                  <a:cubicBezTo>
                    <a:pt x="453" y="415"/>
                    <a:pt x="452" y="408"/>
                    <a:pt x="452" y="401"/>
                  </a:cubicBezTo>
                  <a:cubicBezTo>
                    <a:pt x="451" y="391"/>
                    <a:pt x="451" y="391"/>
                    <a:pt x="451" y="391"/>
                  </a:cubicBezTo>
                  <a:cubicBezTo>
                    <a:pt x="450" y="388"/>
                    <a:pt x="450" y="385"/>
                    <a:pt x="449" y="381"/>
                  </a:cubicBezTo>
                  <a:cubicBezTo>
                    <a:pt x="448" y="368"/>
                    <a:pt x="446" y="354"/>
                    <a:pt x="444" y="341"/>
                  </a:cubicBezTo>
                  <a:cubicBezTo>
                    <a:pt x="441" y="328"/>
                    <a:pt x="439" y="314"/>
                    <a:pt x="436" y="301"/>
                  </a:cubicBezTo>
                  <a:cubicBezTo>
                    <a:pt x="433" y="288"/>
                    <a:pt x="429" y="275"/>
                    <a:pt x="425" y="262"/>
                  </a:cubicBezTo>
                  <a:cubicBezTo>
                    <a:pt x="432" y="274"/>
                    <a:pt x="437" y="287"/>
                    <a:pt x="442" y="299"/>
                  </a:cubicBezTo>
                  <a:cubicBezTo>
                    <a:pt x="447" y="312"/>
                    <a:pt x="451" y="326"/>
                    <a:pt x="454" y="339"/>
                  </a:cubicBezTo>
                  <a:cubicBezTo>
                    <a:pt x="458" y="352"/>
                    <a:pt x="460" y="366"/>
                    <a:pt x="462" y="379"/>
                  </a:cubicBezTo>
                  <a:cubicBezTo>
                    <a:pt x="464" y="386"/>
                    <a:pt x="464" y="393"/>
                    <a:pt x="465" y="400"/>
                  </a:cubicBezTo>
                  <a:cubicBezTo>
                    <a:pt x="466" y="407"/>
                    <a:pt x="467" y="413"/>
                    <a:pt x="467" y="420"/>
                  </a:cubicBezTo>
                  <a:cubicBezTo>
                    <a:pt x="469" y="441"/>
                    <a:pt x="470" y="461"/>
                    <a:pt x="469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7" y="482"/>
                  </a:cubicBezTo>
                  <a:cubicBezTo>
                    <a:pt x="607" y="482"/>
                    <a:pt x="607" y="482"/>
                    <a:pt x="606" y="482"/>
                  </a:cubicBezTo>
                  <a:cubicBezTo>
                    <a:pt x="606" y="482"/>
                    <a:pt x="606" y="482"/>
                    <a:pt x="606" y="482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1"/>
                  </a:cubicBezTo>
                  <a:cubicBezTo>
                    <a:pt x="606" y="481"/>
                    <a:pt x="606" y="481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6" y="480"/>
                    <a:pt x="606" y="480"/>
                  </a:cubicBezTo>
                  <a:cubicBezTo>
                    <a:pt x="606" y="480"/>
                    <a:pt x="605" y="480"/>
                    <a:pt x="605" y="480"/>
                  </a:cubicBezTo>
                  <a:cubicBezTo>
                    <a:pt x="545" y="362"/>
                    <a:pt x="475" y="274"/>
                    <a:pt x="396" y="205"/>
                  </a:cubicBezTo>
                  <a:cubicBezTo>
                    <a:pt x="338" y="154"/>
                    <a:pt x="274" y="113"/>
                    <a:pt x="205" y="79"/>
                  </a:cubicBezTo>
                  <a:cubicBezTo>
                    <a:pt x="141" y="48"/>
                    <a:pt x="73" y="23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5" name="Google Shape;704;p14">
              <a:extLst>
                <a:ext uri="{FF2B5EF4-FFF2-40B4-BE49-F238E27FC236}">
                  <a16:creationId xmlns:a16="http://schemas.microsoft.com/office/drawing/2014/main" id="{1A6C5531-27E4-44ED-A103-611056EE33A7}"/>
                </a:ext>
              </a:extLst>
            </p:cNvPr>
            <p:cNvSpPr/>
            <p:nvPr/>
          </p:nvSpPr>
          <p:spPr>
            <a:xfrm>
              <a:off x="4402139" y="2032001"/>
              <a:ext cx="928688" cy="1109663"/>
            </a:xfrm>
            <a:custGeom>
              <a:avLst/>
              <a:gdLst/>
              <a:ahLst/>
              <a:cxnLst/>
              <a:rect l="l" t="t" r="r" b="b"/>
              <a:pathLst>
                <a:path w="399" h="47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11" y="6"/>
                    <a:pt x="17" y="10"/>
                  </a:cubicBezTo>
                  <a:cubicBezTo>
                    <a:pt x="22" y="14"/>
                    <a:pt x="27" y="17"/>
                    <a:pt x="33" y="21"/>
                  </a:cubicBezTo>
                  <a:cubicBezTo>
                    <a:pt x="38" y="25"/>
                    <a:pt x="43" y="28"/>
                    <a:pt x="48" y="32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9" y="48"/>
                    <a:pt x="73" y="52"/>
                    <a:pt x="78" y="57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12" y="87"/>
                    <a:pt x="116" y="92"/>
                    <a:pt x="121" y="96"/>
                  </a:cubicBezTo>
                  <a:cubicBezTo>
                    <a:pt x="157" y="133"/>
                    <a:pt x="191" y="172"/>
                    <a:pt x="222" y="213"/>
                  </a:cubicBezTo>
                  <a:cubicBezTo>
                    <a:pt x="230" y="224"/>
                    <a:pt x="238" y="234"/>
                    <a:pt x="245" y="245"/>
                  </a:cubicBezTo>
                  <a:cubicBezTo>
                    <a:pt x="253" y="255"/>
                    <a:pt x="260" y="265"/>
                    <a:pt x="268" y="276"/>
                  </a:cubicBezTo>
                  <a:cubicBezTo>
                    <a:pt x="282" y="298"/>
                    <a:pt x="297" y="319"/>
                    <a:pt x="310" y="341"/>
                  </a:cubicBezTo>
                  <a:cubicBezTo>
                    <a:pt x="330" y="371"/>
                    <a:pt x="348" y="401"/>
                    <a:pt x="365" y="432"/>
                  </a:cubicBezTo>
                  <a:cubicBezTo>
                    <a:pt x="372" y="438"/>
                    <a:pt x="378" y="445"/>
                    <a:pt x="384" y="452"/>
                  </a:cubicBezTo>
                  <a:cubicBezTo>
                    <a:pt x="380" y="448"/>
                    <a:pt x="375" y="445"/>
                    <a:pt x="371" y="442"/>
                  </a:cubicBezTo>
                  <a:cubicBezTo>
                    <a:pt x="377" y="453"/>
                    <a:pt x="383" y="464"/>
                    <a:pt x="389" y="474"/>
                  </a:cubicBezTo>
                  <a:cubicBezTo>
                    <a:pt x="390" y="475"/>
                    <a:pt x="390" y="476"/>
                    <a:pt x="391" y="477"/>
                  </a:cubicBezTo>
                  <a:cubicBezTo>
                    <a:pt x="399" y="477"/>
                    <a:pt x="399" y="477"/>
                    <a:pt x="399" y="477"/>
                  </a:cubicBezTo>
                  <a:cubicBezTo>
                    <a:pt x="398" y="477"/>
                    <a:pt x="398" y="477"/>
                    <a:pt x="398" y="476"/>
                  </a:cubicBezTo>
                  <a:cubicBezTo>
                    <a:pt x="380" y="443"/>
                    <a:pt x="362" y="411"/>
                    <a:pt x="344" y="382"/>
                  </a:cubicBezTo>
                  <a:cubicBezTo>
                    <a:pt x="343" y="384"/>
                    <a:pt x="343" y="387"/>
                    <a:pt x="343" y="390"/>
                  </a:cubicBezTo>
                  <a:cubicBezTo>
                    <a:pt x="342" y="386"/>
                    <a:pt x="342" y="382"/>
                    <a:pt x="342" y="379"/>
                  </a:cubicBezTo>
                  <a:cubicBezTo>
                    <a:pt x="189" y="128"/>
                    <a:pt x="63" y="34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6" name="Google Shape;705;p14">
              <a:extLst>
                <a:ext uri="{FF2B5EF4-FFF2-40B4-BE49-F238E27FC236}">
                  <a16:creationId xmlns:a16="http://schemas.microsoft.com/office/drawing/2014/main" id="{6CE4B6D4-2F2C-4A23-85BC-8C1D86B4B5E5}"/>
                </a:ext>
              </a:extLst>
            </p:cNvPr>
            <p:cNvSpPr/>
            <p:nvPr/>
          </p:nvSpPr>
          <p:spPr>
            <a:xfrm>
              <a:off x="4397376" y="2024063"/>
              <a:ext cx="949325" cy="1117600"/>
            </a:xfrm>
            <a:custGeom>
              <a:avLst/>
              <a:gdLst/>
              <a:ahLst/>
              <a:cxnLst/>
              <a:rect l="l" t="t" r="r" b="b"/>
              <a:pathLst>
                <a:path w="408" h="480" extrusionOk="0">
                  <a:moveTo>
                    <a:pt x="347" y="374"/>
                  </a:moveTo>
                  <a:cubicBezTo>
                    <a:pt x="347" y="378"/>
                    <a:pt x="346" y="381"/>
                    <a:pt x="346" y="385"/>
                  </a:cubicBezTo>
                  <a:cubicBezTo>
                    <a:pt x="364" y="414"/>
                    <a:pt x="382" y="446"/>
                    <a:pt x="400" y="479"/>
                  </a:cubicBezTo>
                  <a:cubicBezTo>
                    <a:pt x="400" y="480"/>
                    <a:pt x="400" y="480"/>
                    <a:pt x="401" y="480"/>
                  </a:cubicBezTo>
                  <a:cubicBezTo>
                    <a:pt x="408" y="480"/>
                    <a:pt x="408" y="480"/>
                    <a:pt x="408" y="480"/>
                  </a:cubicBezTo>
                  <a:cubicBezTo>
                    <a:pt x="407" y="477"/>
                    <a:pt x="405" y="474"/>
                    <a:pt x="403" y="471"/>
                  </a:cubicBezTo>
                  <a:cubicBezTo>
                    <a:pt x="385" y="438"/>
                    <a:pt x="367" y="406"/>
                    <a:pt x="347" y="374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3"/>
                  </a:cubicBezTo>
                  <a:cubicBezTo>
                    <a:pt x="65" y="37"/>
                    <a:pt x="191" y="131"/>
                    <a:pt x="344" y="382"/>
                  </a:cubicBezTo>
                  <a:cubicBezTo>
                    <a:pt x="344" y="377"/>
                    <a:pt x="344" y="373"/>
                    <a:pt x="344" y="369"/>
                  </a:cubicBezTo>
                  <a:cubicBezTo>
                    <a:pt x="337" y="358"/>
                    <a:pt x="330" y="347"/>
                    <a:pt x="323" y="337"/>
                  </a:cubicBezTo>
                  <a:cubicBezTo>
                    <a:pt x="310" y="315"/>
                    <a:pt x="295" y="294"/>
                    <a:pt x="280" y="272"/>
                  </a:cubicBezTo>
                  <a:cubicBezTo>
                    <a:pt x="264" y="251"/>
                    <a:pt x="249" y="230"/>
                    <a:pt x="233" y="210"/>
                  </a:cubicBezTo>
                  <a:cubicBezTo>
                    <a:pt x="200" y="169"/>
                    <a:pt x="166" y="130"/>
                    <a:pt x="128" y="94"/>
                  </a:cubicBezTo>
                  <a:cubicBezTo>
                    <a:pt x="123" y="90"/>
                    <a:pt x="118" y="86"/>
                    <a:pt x="113" y="81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78" y="52"/>
                    <a:pt x="73" y="48"/>
                    <a:pt x="68" y="44"/>
                  </a:cubicBezTo>
                  <a:cubicBezTo>
                    <a:pt x="47" y="28"/>
                    <a:pt x="25" y="14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7" name="Google Shape;706;p14">
              <a:extLst>
                <a:ext uri="{FF2B5EF4-FFF2-40B4-BE49-F238E27FC236}">
                  <a16:creationId xmlns:a16="http://schemas.microsoft.com/office/drawing/2014/main" id="{8BC5E090-D247-4052-8AEB-412D78053DEB}"/>
                </a:ext>
              </a:extLst>
            </p:cNvPr>
            <p:cNvSpPr/>
            <p:nvPr/>
          </p:nvSpPr>
          <p:spPr>
            <a:xfrm>
              <a:off x="4643439" y="2703513"/>
              <a:ext cx="622300" cy="357188"/>
            </a:xfrm>
            <a:custGeom>
              <a:avLst/>
              <a:gdLst/>
              <a:ahLst/>
              <a:cxnLst/>
              <a:rect l="l" t="t" r="r" b="b"/>
              <a:pathLst>
                <a:path w="267" h="153" extrusionOk="0">
                  <a:moveTo>
                    <a:pt x="0" y="0"/>
                  </a:moveTo>
                  <a:cubicBezTo>
                    <a:pt x="13" y="4"/>
                    <a:pt x="26" y="9"/>
                    <a:pt x="38" y="14"/>
                  </a:cubicBezTo>
                  <a:cubicBezTo>
                    <a:pt x="51" y="20"/>
                    <a:pt x="63" y="25"/>
                    <a:pt x="75" y="31"/>
                  </a:cubicBezTo>
                  <a:cubicBezTo>
                    <a:pt x="87" y="38"/>
                    <a:pt x="99" y="44"/>
                    <a:pt x="111" y="50"/>
                  </a:cubicBezTo>
                  <a:cubicBezTo>
                    <a:pt x="114" y="52"/>
                    <a:pt x="117" y="53"/>
                    <a:pt x="120" y="55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5" y="64"/>
                    <a:pt x="140" y="67"/>
                    <a:pt x="146" y="71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69" y="85"/>
                    <a:pt x="175" y="89"/>
                    <a:pt x="180" y="92"/>
                  </a:cubicBezTo>
                  <a:cubicBezTo>
                    <a:pt x="192" y="99"/>
                    <a:pt x="203" y="108"/>
                    <a:pt x="214" y="115"/>
                  </a:cubicBezTo>
                  <a:cubicBezTo>
                    <a:pt x="220" y="119"/>
                    <a:pt x="225" y="123"/>
                    <a:pt x="231" y="127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54" y="143"/>
                    <a:pt x="260" y="148"/>
                    <a:pt x="267" y="153"/>
                  </a:cubicBezTo>
                  <a:cubicBezTo>
                    <a:pt x="265" y="150"/>
                    <a:pt x="263" y="146"/>
                    <a:pt x="261" y="143"/>
                  </a:cubicBezTo>
                  <a:cubicBezTo>
                    <a:pt x="258" y="139"/>
                    <a:pt x="255" y="136"/>
                    <a:pt x="252" y="133"/>
                  </a:cubicBezTo>
                  <a:cubicBezTo>
                    <a:pt x="241" y="124"/>
                    <a:pt x="231" y="115"/>
                    <a:pt x="221" y="106"/>
                  </a:cubicBezTo>
                  <a:cubicBezTo>
                    <a:pt x="199" y="89"/>
                    <a:pt x="177" y="73"/>
                    <a:pt x="153" y="59"/>
                  </a:cubicBezTo>
                  <a:cubicBezTo>
                    <a:pt x="147" y="55"/>
                    <a:pt x="141" y="52"/>
                    <a:pt x="135" y="48"/>
                  </a:cubicBezTo>
                  <a:cubicBezTo>
                    <a:pt x="129" y="45"/>
                    <a:pt x="123" y="42"/>
                    <a:pt x="117" y="39"/>
                  </a:cubicBezTo>
                  <a:cubicBezTo>
                    <a:pt x="105" y="33"/>
                    <a:pt x="92" y="27"/>
                    <a:pt x="80" y="22"/>
                  </a:cubicBezTo>
                  <a:cubicBezTo>
                    <a:pt x="67" y="16"/>
                    <a:pt x="54" y="12"/>
                    <a:pt x="41" y="8"/>
                  </a:cubicBezTo>
                  <a:cubicBezTo>
                    <a:pt x="27" y="4"/>
                    <a:pt x="14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8" name="Google Shape;707;p14">
              <a:extLst>
                <a:ext uri="{FF2B5EF4-FFF2-40B4-BE49-F238E27FC236}">
                  <a16:creationId xmlns:a16="http://schemas.microsoft.com/office/drawing/2014/main" id="{FC7D3F0B-D718-4900-9133-F7AEBEDAD8CB}"/>
                </a:ext>
              </a:extLst>
            </p:cNvPr>
            <p:cNvSpPr/>
            <p:nvPr/>
          </p:nvSpPr>
          <p:spPr>
            <a:xfrm>
              <a:off x="5251451" y="3036888"/>
              <a:ext cx="44450" cy="46038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cubicBezTo>
                    <a:pt x="2" y="3"/>
                    <a:pt x="4" y="7"/>
                    <a:pt x="6" y="10"/>
                  </a:cubicBezTo>
                  <a:cubicBezTo>
                    <a:pt x="10" y="13"/>
                    <a:pt x="15" y="16"/>
                    <a:pt x="19" y="20"/>
                  </a:cubicBezTo>
                  <a:cubicBezTo>
                    <a:pt x="13" y="13"/>
                    <a:pt x="7" y="6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89" name="Google Shape;708;p14">
              <a:extLst>
                <a:ext uri="{FF2B5EF4-FFF2-40B4-BE49-F238E27FC236}">
                  <a16:creationId xmlns:a16="http://schemas.microsoft.com/office/drawing/2014/main" id="{2525535C-AA69-46CA-B8EE-704A69C5144D}"/>
                </a:ext>
              </a:extLst>
            </p:cNvPr>
            <p:cNvSpPr/>
            <p:nvPr/>
          </p:nvSpPr>
          <p:spPr>
            <a:xfrm>
              <a:off x="5384801" y="2628901"/>
              <a:ext cx="104775" cy="512763"/>
            </a:xfrm>
            <a:custGeom>
              <a:avLst/>
              <a:gdLst/>
              <a:ahLst/>
              <a:cxnLst/>
              <a:rect l="l" t="t" r="r" b="b"/>
              <a:pathLst>
                <a:path w="45" h="220" extrusionOk="0">
                  <a:moveTo>
                    <a:pt x="0" y="0"/>
                  </a:moveTo>
                  <a:cubicBezTo>
                    <a:pt x="4" y="13"/>
                    <a:pt x="8" y="26"/>
                    <a:pt x="11" y="39"/>
                  </a:cubicBezTo>
                  <a:cubicBezTo>
                    <a:pt x="14" y="52"/>
                    <a:pt x="16" y="66"/>
                    <a:pt x="19" y="79"/>
                  </a:cubicBezTo>
                  <a:cubicBezTo>
                    <a:pt x="21" y="92"/>
                    <a:pt x="23" y="106"/>
                    <a:pt x="24" y="119"/>
                  </a:cubicBezTo>
                  <a:cubicBezTo>
                    <a:pt x="25" y="123"/>
                    <a:pt x="25" y="126"/>
                    <a:pt x="26" y="12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46"/>
                    <a:pt x="28" y="153"/>
                    <a:pt x="29" y="15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6"/>
                    <a:pt x="31" y="193"/>
                    <a:pt x="31" y="200"/>
                  </a:cubicBezTo>
                  <a:cubicBezTo>
                    <a:pt x="32" y="207"/>
                    <a:pt x="32" y="213"/>
                    <a:pt x="32" y="220"/>
                  </a:cubicBezTo>
                  <a:cubicBezTo>
                    <a:pt x="44" y="220"/>
                    <a:pt x="44" y="220"/>
                    <a:pt x="44" y="220"/>
                  </a:cubicBezTo>
                  <a:cubicBezTo>
                    <a:pt x="45" y="199"/>
                    <a:pt x="44" y="179"/>
                    <a:pt x="42" y="158"/>
                  </a:cubicBezTo>
                  <a:cubicBezTo>
                    <a:pt x="42" y="151"/>
                    <a:pt x="41" y="145"/>
                    <a:pt x="40" y="138"/>
                  </a:cubicBezTo>
                  <a:cubicBezTo>
                    <a:pt x="39" y="131"/>
                    <a:pt x="39" y="124"/>
                    <a:pt x="37" y="117"/>
                  </a:cubicBezTo>
                  <a:cubicBezTo>
                    <a:pt x="35" y="104"/>
                    <a:pt x="33" y="90"/>
                    <a:pt x="29" y="77"/>
                  </a:cubicBezTo>
                  <a:cubicBezTo>
                    <a:pt x="26" y="64"/>
                    <a:pt x="22" y="50"/>
                    <a:pt x="17" y="37"/>
                  </a:cubicBezTo>
                  <a:cubicBezTo>
                    <a:pt x="12" y="25"/>
                    <a:pt x="7" y="12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0" name="Google Shape;709;p14">
              <a:extLst>
                <a:ext uri="{FF2B5EF4-FFF2-40B4-BE49-F238E27FC236}">
                  <a16:creationId xmlns:a16="http://schemas.microsoft.com/office/drawing/2014/main" id="{E91F709B-3BBB-4F2B-B473-36354A618B30}"/>
                </a:ext>
              </a:extLst>
            </p:cNvPr>
            <p:cNvSpPr/>
            <p:nvPr/>
          </p:nvSpPr>
          <p:spPr>
            <a:xfrm>
              <a:off x="5126039" y="2378076"/>
              <a:ext cx="88900" cy="517525"/>
            </a:xfrm>
            <a:custGeom>
              <a:avLst/>
              <a:gdLst/>
              <a:ahLst/>
              <a:cxnLst/>
              <a:rect l="l" t="t" r="r" b="b"/>
              <a:pathLst>
                <a:path w="38" h="222" extrusionOk="0">
                  <a:moveTo>
                    <a:pt x="0" y="0"/>
                  </a:moveTo>
                  <a:cubicBezTo>
                    <a:pt x="3" y="10"/>
                    <a:pt x="6" y="20"/>
                    <a:pt x="9" y="30"/>
                  </a:cubicBezTo>
                  <a:cubicBezTo>
                    <a:pt x="11" y="39"/>
                    <a:pt x="13" y="49"/>
                    <a:pt x="15" y="59"/>
                  </a:cubicBezTo>
                  <a:cubicBezTo>
                    <a:pt x="19" y="79"/>
                    <a:pt x="22" y="99"/>
                    <a:pt x="25" y="119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7" y="139"/>
                    <a:pt x="27" y="144"/>
                    <a:pt x="27" y="149"/>
                  </a:cubicBezTo>
                  <a:cubicBezTo>
                    <a:pt x="28" y="160"/>
                    <a:pt x="29" y="170"/>
                    <a:pt x="29" y="180"/>
                  </a:cubicBezTo>
                  <a:cubicBezTo>
                    <a:pt x="30" y="185"/>
                    <a:pt x="30" y="190"/>
                    <a:pt x="30" y="195"/>
                  </a:cubicBezTo>
                  <a:cubicBezTo>
                    <a:pt x="31" y="210"/>
                    <a:pt x="31" y="210"/>
                    <a:pt x="31" y="210"/>
                  </a:cubicBezTo>
                  <a:cubicBezTo>
                    <a:pt x="31" y="212"/>
                    <a:pt x="31" y="214"/>
                    <a:pt x="31" y="217"/>
                  </a:cubicBezTo>
                  <a:cubicBezTo>
                    <a:pt x="32" y="218"/>
                    <a:pt x="33" y="220"/>
                    <a:pt x="34" y="222"/>
                  </a:cubicBezTo>
                  <a:cubicBezTo>
                    <a:pt x="35" y="218"/>
                    <a:pt x="35" y="214"/>
                    <a:pt x="36" y="210"/>
                  </a:cubicBezTo>
                  <a:cubicBezTo>
                    <a:pt x="36" y="200"/>
                    <a:pt x="37" y="190"/>
                    <a:pt x="37" y="180"/>
                  </a:cubicBezTo>
                  <a:cubicBezTo>
                    <a:pt x="38" y="159"/>
                    <a:pt x="37" y="139"/>
                    <a:pt x="35" y="118"/>
                  </a:cubicBezTo>
                  <a:cubicBezTo>
                    <a:pt x="32" y="98"/>
                    <a:pt x="29" y="77"/>
                    <a:pt x="23" y="57"/>
                  </a:cubicBezTo>
                  <a:cubicBezTo>
                    <a:pt x="20" y="48"/>
                    <a:pt x="17" y="38"/>
                    <a:pt x="13" y="28"/>
                  </a:cubicBezTo>
                  <a:cubicBezTo>
                    <a:pt x="9" y="19"/>
                    <a:pt x="5" y="9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1" name="Google Shape;710;p14">
              <a:extLst>
                <a:ext uri="{FF2B5EF4-FFF2-40B4-BE49-F238E27FC236}">
                  <a16:creationId xmlns:a16="http://schemas.microsoft.com/office/drawing/2014/main" id="{59595C62-70D7-4E4B-B164-0C0020363E06}"/>
                </a:ext>
              </a:extLst>
            </p:cNvPr>
            <p:cNvSpPr/>
            <p:nvPr/>
          </p:nvSpPr>
          <p:spPr>
            <a:xfrm>
              <a:off x="5199064" y="2913063"/>
              <a:ext cx="3175" cy="25400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0" y="0"/>
                  </a:moveTo>
                  <a:cubicBezTo>
                    <a:pt x="0" y="3"/>
                    <a:pt x="0" y="7"/>
                    <a:pt x="1" y="11"/>
                  </a:cubicBezTo>
                  <a:cubicBezTo>
                    <a:pt x="1" y="8"/>
                    <a:pt x="1" y="5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2" name="Google Shape;711;p14">
              <a:extLst>
                <a:ext uri="{FF2B5EF4-FFF2-40B4-BE49-F238E27FC236}">
                  <a16:creationId xmlns:a16="http://schemas.microsoft.com/office/drawing/2014/main" id="{3C293D29-50A9-42EA-B219-AD57B1BCB067}"/>
                </a:ext>
              </a:extLst>
            </p:cNvPr>
            <p:cNvSpPr/>
            <p:nvPr/>
          </p:nvSpPr>
          <p:spPr>
            <a:xfrm>
              <a:off x="5199064" y="2882901"/>
              <a:ext cx="6350" cy="38100"/>
            </a:xfrm>
            <a:custGeom>
              <a:avLst/>
              <a:gdLst/>
              <a:ahLst/>
              <a:cxnLst/>
              <a:rect l="l" t="t" r="r" b="b"/>
              <a:pathLst>
                <a:path w="3" h="16" extrusionOk="0">
                  <a:moveTo>
                    <a:pt x="0" y="0"/>
                  </a:moveTo>
                  <a:cubicBezTo>
                    <a:pt x="0" y="4"/>
                    <a:pt x="0" y="8"/>
                    <a:pt x="0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2" y="12"/>
                    <a:pt x="3" y="9"/>
                    <a:pt x="3" y="5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3" name="Google Shape;712;p14">
              <a:extLst>
                <a:ext uri="{FF2B5EF4-FFF2-40B4-BE49-F238E27FC236}">
                  <a16:creationId xmlns:a16="http://schemas.microsoft.com/office/drawing/2014/main" id="{C56841F2-ECA6-4E94-BB2E-88DB63D87E7D}"/>
                </a:ext>
              </a:extLst>
            </p:cNvPr>
            <p:cNvSpPr/>
            <p:nvPr/>
          </p:nvSpPr>
          <p:spPr>
            <a:xfrm>
              <a:off x="4856164" y="3132138"/>
              <a:ext cx="53975" cy="9525"/>
            </a:xfrm>
            <a:custGeom>
              <a:avLst/>
              <a:gdLst/>
              <a:ahLst/>
              <a:cxnLst/>
              <a:rect l="l" t="t" r="r" b="b"/>
              <a:pathLst>
                <a:path w="23" h="4" extrusionOk="0">
                  <a:moveTo>
                    <a:pt x="0" y="0"/>
                  </a:moveTo>
                  <a:cubicBezTo>
                    <a:pt x="4" y="2"/>
                    <a:pt x="8" y="3"/>
                    <a:pt x="1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6" y="2"/>
                    <a:pt x="8" y="1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4" name="Google Shape;713;p14">
              <a:extLst>
                <a:ext uri="{FF2B5EF4-FFF2-40B4-BE49-F238E27FC236}">
                  <a16:creationId xmlns:a16="http://schemas.microsoft.com/office/drawing/2014/main" id="{10044D88-6D6B-42C9-A8DA-34BBBDA68101}"/>
                </a:ext>
              </a:extLst>
            </p:cNvPr>
            <p:cNvSpPr/>
            <p:nvPr/>
          </p:nvSpPr>
          <p:spPr>
            <a:xfrm>
              <a:off x="3717926" y="2913063"/>
              <a:ext cx="1622425" cy="1577975"/>
            </a:xfrm>
            <a:custGeom>
              <a:avLst/>
              <a:gdLst/>
              <a:ahLst/>
              <a:cxnLst/>
              <a:rect l="l" t="t" r="r" b="b"/>
              <a:pathLst>
                <a:path w="697" h="678" extrusionOk="0">
                  <a:moveTo>
                    <a:pt x="672" y="678"/>
                  </a:moveTo>
                  <a:cubicBezTo>
                    <a:pt x="672" y="678"/>
                    <a:pt x="697" y="407"/>
                    <a:pt x="551" y="244"/>
                  </a:cubicBezTo>
                  <a:cubicBezTo>
                    <a:pt x="384" y="57"/>
                    <a:pt x="209" y="10"/>
                    <a:pt x="0" y="0"/>
                  </a:cubicBezTo>
                  <a:cubicBezTo>
                    <a:pt x="0" y="0"/>
                    <a:pt x="46" y="38"/>
                    <a:pt x="76" y="150"/>
                  </a:cubicBezTo>
                  <a:cubicBezTo>
                    <a:pt x="157" y="459"/>
                    <a:pt x="296" y="558"/>
                    <a:pt x="484" y="618"/>
                  </a:cubicBezTo>
                  <a:cubicBezTo>
                    <a:pt x="672" y="678"/>
                    <a:pt x="672" y="678"/>
                    <a:pt x="672" y="678"/>
                  </a:cubicBezTo>
                </a:path>
              </a:pathLst>
            </a:custGeom>
            <a:solidFill>
              <a:srgbClr val="00757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5" name="Google Shape;714;p14">
              <a:extLst>
                <a:ext uri="{FF2B5EF4-FFF2-40B4-BE49-F238E27FC236}">
                  <a16:creationId xmlns:a16="http://schemas.microsoft.com/office/drawing/2014/main" id="{C404E0F5-E36B-4E4B-B3C4-9489FE67FF51}"/>
                </a:ext>
              </a:extLst>
            </p:cNvPr>
            <p:cNvSpPr/>
            <p:nvPr/>
          </p:nvSpPr>
          <p:spPr>
            <a:xfrm>
              <a:off x="3717926" y="2913063"/>
              <a:ext cx="909638" cy="579438"/>
            </a:xfrm>
            <a:custGeom>
              <a:avLst/>
              <a:gdLst/>
              <a:ahLst/>
              <a:cxnLst/>
              <a:rect l="l" t="t" r="r" b="b"/>
              <a:pathLst>
                <a:path w="391" h="24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3" y="11"/>
                    <a:pt x="80" y="28"/>
                    <a:pt x="116" y="47"/>
                  </a:cubicBezTo>
                  <a:cubicBezTo>
                    <a:pt x="152" y="67"/>
                    <a:pt x="186" y="90"/>
                    <a:pt x="218" y="114"/>
                  </a:cubicBezTo>
                  <a:cubicBezTo>
                    <a:pt x="234" y="126"/>
                    <a:pt x="250" y="139"/>
                    <a:pt x="266" y="152"/>
                  </a:cubicBezTo>
                  <a:cubicBezTo>
                    <a:pt x="281" y="165"/>
                    <a:pt x="297" y="178"/>
                    <a:pt x="311" y="192"/>
                  </a:cubicBezTo>
                  <a:cubicBezTo>
                    <a:pt x="319" y="199"/>
                    <a:pt x="326" y="205"/>
                    <a:pt x="333" y="212"/>
                  </a:cubicBezTo>
                  <a:cubicBezTo>
                    <a:pt x="332" y="211"/>
                    <a:pt x="332" y="209"/>
                    <a:pt x="331" y="208"/>
                  </a:cubicBezTo>
                  <a:cubicBezTo>
                    <a:pt x="329" y="200"/>
                    <a:pt x="327" y="192"/>
                    <a:pt x="324" y="185"/>
                  </a:cubicBezTo>
                  <a:cubicBezTo>
                    <a:pt x="322" y="177"/>
                    <a:pt x="320" y="170"/>
                    <a:pt x="317" y="162"/>
                  </a:cubicBezTo>
                  <a:cubicBezTo>
                    <a:pt x="316" y="159"/>
                    <a:pt x="315" y="155"/>
                    <a:pt x="313" y="151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03" y="125"/>
                    <a:pt x="297" y="111"/>
                    <a:pt x="290" y="96"/>
                  </a:cubicBezTo>
                  <a:cubicBezTo>
                    <a:pt x="283" y="82"/>
                    <a:pt x="276" y="68"/>
                    <a:pt x="267" y="55"/>
                  </a:cubicBezTo>
                  <a:cubicBezTo>
                    <a:pt x="273" y="61"/>
                    <a:pt x="278" y="67"/>
                    <a:pt x="283" y="73"/>
                  </a:cubicBezTo>
                  <a:cubicBezTo>
                    <a:pt x="288" y="80"/>
                    <a:pt x="292" y="87"/>
                    <a:pt x="296" y="94"/>
                  </a:cubicBezTo>
                  <a:cubicBezTo>
                    <a:pt x="304" y="107"/>
                    <a:pt x="311" y="122"/>
                    <a:pt x="317" y="137"/>
                  </a:cubicBezTo>
                  <a:cubicBezTo>
                    <a:pt x="322" y="152"/>
                    <a:pt x="327" y="167"/>
                    <a:pt x="331" y="183"/>
                  </a:cubicBezTo>
                  <a:cubicBezTo>
                    <a:pt x="333" y="191"/>
                    <a:pt x="334" y="199"/>
                    <a:pt x="335" y="207"/>
                  </a:cubicBezTo>
                  <a:cubicBezTo>
                    <a:pt x="336" y="210"/>
                    <a:pt x="336" y="213"/>
                    <a:pt x="337" y="216"/>
                  </a:cubicBezTo>
                  <a:cubicBezTo>
                    <a:pt x="348" y="227"/>
                    <a:pt x="359" y="238"/>
                    <a:pt x="370" y="249"/>
                  </a:cubicBezTo>
                  <a:cubicBezTo>
                    <a:pt x="370" y="146"/>
                    <a:pt x="370" y="146"/>
                    <a:pt x="370" y="146"/>
                  </a:cubicBezTo>
                  <a:cubicBezTo>
                    <a:pt x="370" y="137"/>
                    <a:pt x="373" y="129"/>
                    <a:pt x="377" y="122"/>
                  </a:cubicBezTo>
                  <a:cubicBezTo>
                    <a:pt x="375" y="119"/>
                    <a:pt x="374" y="117"/>
                    <a:pt x="372" y="115"/>
                  </a:cubicBezTo>
                  <a:cubicBezTo>
                    <a:pt x="374" y="116"/>
                    <a:pt x="376" y="118"/>
                    <a:pt x="378" y="120"/>
                  </a:cubicBezTo>
                  <a:cubicBezTo>
                    <a:pt x="381" y="115"/>
                    <a:pt x="386" y="110"/>
                    <a:pt x="391" y="106"/>
                  </a:cubicBezTo>
                  <a:cubicBezTo>
                    <a:pt x="382" y="100"/>
                    <a:pt x="372" y="95"/>
                    <a:pt x="362" y="89"/>
                  </a:cubicBezTo>
                  <a:cubicBezTo>
                    <a:pt x="290" y="49"/>
                    <a:pt x="214" y="26"/>
                    <a:pt x="134" y="13"/>
                  </a:cubicBezTo>
                  <a:cubicBezTo>
                    <a:pt x="91" y="6"/>
                    <a:pt x="46" y="2"/>
                    <a:pt x="0" y="0"/>
                  </a:cubicBezTo>
                </a:path>
              </a:pathLst>
            </a:custGeom>
            <a:solidFill>
              <a:srgbClr val="00939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6" name="Google Shape;715;p14">
              <a:extLst>
                <a:ext uri="{FF2B5EF4-FFF2-40B4-BE49-F238E27FC236}">
                  <a16:creationId xmlns:a16="http://schemas.microsoft.com/office/drawing/2014/main" id="{801C246B-C9C6-45C5-B55E-45BEF390C9BB}"/>
                </a:ext>
              </a:extLst>
            </p:cNvPr>
            <p:cNvSpPr/>
            <p:nvPr/>
          </p:nvSpPr>
          <p:spPr>
            <a:xfrm>
              <a:off x="3724276" y="2921001"/>
              <a:ext cx="854075" cy="601663"/>
            </a:xfrm>
            <a:custGeom>
              <a:avLst/>
              <a:gdLst/>
              <a:ahLst/>
              <a:cxnLst/>
              <a:rect l="l" t="t" r="r" b="b"/>
              <a:pathLst>
                <a:path w="367" h="259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11"/>
                    <a:pt x="76" y="29"/>
                    <a:pt x="110" y="49"/>
                  </a:cubicBezTo>
                  <a:cubicBezTo>
                    <a:pt x="145" y="70"/>
                    <a:pt x="178" y="93"/>
                    <a:pt x="210" y="118"/>
                  </a:cubicBezTo>
                  <a:cubicBezTo>
                    <a:pt x="218" y="124"/>
                    <a:pt x="226" y="130"/>
                    <a:pt x="233" y="137"/>
                  </a:cubicBezTo>
                  <a:cubicBezTo>
                    <a:pt x="241" y="143"/>
                    <a:pt x="249" y="150"/>
                    <a:pt x="256" y="156"/>
                  </a:cubicBezTo>
                  <a:cubicBezTo>
                    <a:pt x="272" y="170"/>
                    <a:pt x="287" y="183"/>
                    <a:pt x="301" y="197"/>
                  </a:cubicBezTo>
                  <a:cubicBezTo>
                    <a:pt x="322" y="215"/>
                    <a:pt x="341" y="235"/>
                    <a:pt x="360" y="255"/>
                  </a:cubicBezTo>
                  <a:cubicBezTo>
                    <a:pt x="363" y="256"/>
                    <a:pt x="365" y="257"/>
                    <a:pt x="367" y="259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56" y="242"/>
                    <a:pt x="345" y="231"/>
                    <a:pt x="334" y="221"/>
                  </a:cubicBezTo>
                  <a:cubicBezTo>
                    <a:pt x="335" y="223"/>
                    <a:pt x="335" y="225"/>
                    <a:pt x="335" y="227"/>
                  </a:cubicBezTo>
                  <a:cubicBezTo>
                    <a:pt x="334" y="225"/>
                    <a:pt x="333" y="222"/>
                    <a:pt x="333" y="219"/>
                  </a:cubicBezTo>
                  <a:cubicBezTo>
                    <a:pt x="168" y="59"/>
                    <a:pt x="54" y="13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7" name="Google Shape;716;p14">
              <a:extLst>
                <a:ext uri="{FF2B5EF4-FFF2-40B4-BE49-F238E27FC236}">
                  <a16:creationId xmlns:a16="http://schemas.microsoft.com/office/drawing/2014/main" id="{4CAF9EB1-23DB-48B1-B27D-2E33AEE4D464}"/>
                </a:ext>
              </a:extLst>
            </p:cNvPr>
            <p:cNvSpPr/>
            <p:nvPr/>
          </p:nvSpPr>
          <p:spPr>
            <a:xfrm>
              <a:off x="3719514" y="2916238"/>
              <a:ext cx="858838" cy="595313"/>
            </a:xfrm>
            <a:custGeom>
              <a:avLst/>
              <a:gdLst/>
              <a:ahLst/>
              <a:cxnLst/>
              <a:rect l="l" t="t" r="r" b="b"/>
              <a:pathLst>
                <a:path w="369" h="256" extrusionOk="0">
                  <a:moveTo>
                    <a:pt x="336" y="215"/>
                  </a:moveTo>
                  <a:cubicBezTo>
                    <a:pt x="336" y="218"/>
                    <a:pt x="336" y="220"/>
                    <a:pt x="336" y="223"/>
                  </a:cubicBezTo>
                  <a:cubicBezTo>
                    <a:pt x="347" y="233"/>
                    <a:pt x="358" y="244"/>
                    <a:pt x="369" y="256"/>
                  </a:cubicBezTo>
                  <a:cubicBezTo>
                    <a:pt x="369" y="248"/>
                    <a:pt x="369" y="248"/>
                    <a:pt x="369" y="248"/>
                  </a:cubicBezTo>
                  <a:cubicBezTo>
                    <a:pt x="358" y="237"/>
                    <a:pt x="347" y="226"/>
                    <a:pt x="336" y="215"/>
                  </a:cubicBezTo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56" y="15"/>
                    <a:pt x="170" y="61"/>
                    <a:pt x="335" y="221"/>
                  </a:cubicBezTo>
                  <a:cubicBezTo>
                    <a:pt x="334" y="218"/>
                    <a:pt x="333" y="215"/>
                    <a:pt x="332" y="211"/>
                  </a:cubicBezTo>
                  <a:cubicBezTo>
                    <a:pt x="325" y="204"/>
                    <a:pt x="318" y="198"/>
                    <a:pt x="310" y="191"/>
                  </a:cubicBezTo>
                  <a:cubicBezTo>
                    <a:pt x="296" y="177"/>
                    <a:pt x="280" y="164"/>
                    <a:pt x="265" y="151"/>
                  </a:cubicBezTo>
                  <a:cubicBezTo>
                    <a:pt x="249" y="138"/>
                    <a:pt x="233" y="125"/>
                    <a:pt x="217" y="113"/>
                  </a:cubicBezTo>
                  <a:cubicBezTo>
                    <a:pt x="185" y="89"/>
                    <a:pt x="151" y="66"/>
                    <a:pt x="115" y="46"/>
                  </a:cubicBezTo>
                  <a:cubicBezTo>
                    <a:pt x="79" y="27"/>
                    <a:pt x="42" y="10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8" name="Google Shape;717;p14">
              <a:extLst>
                <a:ext uri="{FF2B5EF4-FFF2-40B4-BE49-F238E27FC236}">
                  <a16:creationId xmlns:a16="http://schemas.microsoft.com/office/drawing/2014/main" id="{715CE803-A8F7-4EF1-B35F-0578F28052DE}"/>
                </a:ext>
              </a:extLst>
            </p:cNvPr>
            <p:cNvSpPr/>
            <p:nvPr/>
          </p:nvSpPr>
          <p:spPr>
            <a:xfrm>
              <a:off x="4578351" y="35274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99" name="Google Shape;718;p14">
              <a:extLst>
                <a:ext uri="{FF2B5EF4-FFF2-40B4-BE49-F238E27FC236}">
                  <a16:creationId xmlns:a16="http://schemas.microsoft.com/office/drawing/2014/main" id="{729558DC-449A-4BB4-ADCD-36C5CD862BED}"/>
                </a:ext>
              </a:extLst>
            </p:cNvPr>
            <p:cNvSpPr/>
            <p:nvPr/>
          </p:nvSpPr>
          <p:spPr>
            <a:xfrm>
              <a:off x="4040189" y="3376613"/>
              <a:ext cx="538163" cy="150813"/>
            </a:xfrm>
            <a:custGeom>
              <a:avLst/>
              <a:gdLst/>
              <a:ahLst/>
              <a:cxnLst/>
              <a:rect l="l" t="t" r="r" b="b"/>
              <a:pathLst>
                <a:path w="231" h="65" extrusionOk="0">
                  <a:moveTo>
                    <a:pt x="25" y="0"/>
                  </a:moveTo>
                  <a:cubicBezTo>
                    <a:pt x="17" y="0"/>
                    <a:pt x="8" y="0"/>
                    <a:pt x="0" y="2"/>
                  </a:cubicBezTo>
                  <a:cubicBezTo>
                    <a:pt x="10" y="2"/>
                    <a:pt x="21" y="4"/>
                    <a:pt x="31" y="5"/>
                  </a:cubicBezTo>
                  <a:cubicBezTo>
                    <a:pt x="42" y="7"/>
                    <a:pt x="52" y="9"/>
                    <a:pt x="62" y="11"/>
                  </a:cubicBezTo>
                  <a:cubicBezTo>
                    <a:pt x="83" y="15"/>
                    <a:pt x="103" y="21"/>
                    <a:pt x="123" y="27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44" y="33"/>
                    <a:pt x="148" y="35"/>
                    <a:pt x="153" y="36"/>
                  </a:cubicBezTo>
                  <a:cubicBezTo>
                    <a:pt x="164" y="39"/>
                    <a:pt x="173" y="43"/>
                    <a:pt x="183" y="47"/>
                  </a:cubicBezTo>
                  <a:cubicBezTo>
                    <a:pt x="188" y="49"/>
                    <a:pt x="193" y="51"/>
                    <a:pt x="198" y="53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9" y="61"/>
                    <a:pt x="225" y="63"/>
                    <a:pt x="231" y="65"/>
                  </a:cubicBezTo>
                  <a:cubicBezTo>
                    <a:pt x="229" y="63"/>
                    <a:pt x="226" y="61"/>
                    <a:pt x="224" y="59"/>
                  </a:cubicBezTo>
                  <a:cubicBezTo>
                    <a:pt x="221" y="57"/>
                    <a:pt x="218" y="55"/>
                    <a:pt x="215" y="53"/>
                  </a:cubicBezTo>
                  <a:cubicBezTo>
                    <a:pt x="206" y="49"/>
                    <a:pt x="196" y="43"/>
                    <a:pt x="187" y="39"/>
                  </a:cubicBezTo>
                  <a:cubicBezTo>
                    <a:pt x="167" y="30"/>
                    <a:pt x="147" y="23"/>
                    <a:pt x="127" y="16"/>
                  </a:cubicBezTo>
                  <a:cubicBezTo>
                    <a:pt x="106" y="10"/>
                    <a:pt x="85" y="5"/>
                    <a:pt x="64" y="3"/>
                  </a:cubicBezTo>
                  <a:cubicBezTo>
                    <a:pt x="53" y="1"/>
                    <a:pt x="42" y="0"/>
                    <a:pt x="32" y="0"/>
                  </a:cubicBezTo>
                  <a:cubicBezTo>
                    <a:pt x="30" y="0"/>
                    <a:pt x="27" y="0"/>
                    <a:pt x="25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0" name="Google Shape;719;p14">
              <a:extLst>
                <a:ext uri="{FF2B5EF4-FFF2-40B4-BE49-F238E27FC236}">
                  <a16:creationId xmlns:a16="http://schemas.microsoft.com/office/drawing/2014/main" id="{FA79C4EA-F07E-44A6-93DD-49A0E2AE7BD0}"/>
                </a:ext>
              </a:extLst>
            </p:cNvPr>
            <p:cNvSpPr/>
            <p:nvPr/>
          </p:nvSpPr>
          <p:spPr>
            <a:xfrm>
              <a:off x="4562476" y="3514726"/>
              <a:ext cx="15875" cy="1270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1" name="Google Shape;720;p14">
              <a:extLst>
                <a:ext uri="{FF2B5EF4-FFF2-40B4-BE49-F238E27FC236}">
                  <a16:creationId xmlns:a16="http://schemas.microsoft.com/office/drawing/2014/main" id="{2A83380C-CFE4-417F-8D2E-906E01134644}"/>
                </a:ext>
              </a:extLst>
            </p:cNvPr>
            <p:cNvSpPr/>
            <p:nvPr/>
          </p:nvSpPr>
          <p:spPr>
            <a:xfrm>
              <a:off x="4583114" y="3181351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0" y="0"/>
                  </a:moveTo>
                  <a:cubicBezTo>
                    <a:pt x="2" y="2"/>
                    <a:pt x="3" y="4"/>
                    <a:pt x="5" y="7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2" name="Google Shape;721;p14">
              <a:extLst>
                <a:ext uri="{FF2B5EF4-FFF2-40B4-BE49-F238E27FC236}">
                  <a16:creationId xmlns:a16="http://schemas.microsoft.com/office/drawing/2014/main" id="{7F7CCB16-4A94-493B-8D68-D27094A0DA44}"/>
                </a:ext>
              </a:extLst>
            </p:cNvPr>
            <p:cNvSpPr/>
            <p:nvPr/>
          </p:nvSpPr>
          <p:spPr>
            <a:xfrm>
              <a:off x="4338639" y="3041651"/>
              <a:ext cx="163513" cy="374650"/>
            </a:xfrm>
            <a:custGeom>
              <a:avLst/>
              <a:gdLst/>
              <a:ahLst/>
              <a:cxnLst/>
              <a:rect l="l" t="t" r="r" b="b"/>
              <a:pathLst>
                <a:path w="70" h="161" extrusionOk="0">
                  <a:moveTo>
                    <a:pt x="0" y="0"/>
                  </a:moveTo>
                  <a:cubicBezTo>
                    <a:pt x="9" y="13"/>
                    <a:pt x="16" y="27"/>
                    <a:pt x="23" y="41"/>
                  </a:cubicBezTo>
                  <a:cubicBezTo>
                    <a:pt x="30" y="56"/>
                    <a:pt x="36" y="70"/>
                    <a:pt x="42" y="85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8" y="100"/>
                    <a:pt x="49" y="104"/>
                    <a:pt x="50" y="107"/>
                  </a:cubicBezTo>
                  <a:cubicBezTo>
                    <a:pt x="53" y="115"/>
                    <a:pt x="55" y="122"/>
                    <a:pt x="57" y="130"/>
                  </a:cubicBezTo>
                  <a:cubicBezTo>
                    <a:pt x="60" y="137"/>
                    <a:pt x="62" y="145"/>
                    <a:pt x="64" y="153"/>
                  </a:cubicBezTo>
                  <a:cubicBezTo>
                    <a:pt x="65" y="154"/>
                    <a:pt x="65" y="156"/>
                    <a:pt x="66" y="157"/>
                  </a:cubicBezTo>
                  <a:cubicBezTo>
                    <a:pt x="67" y="158"/>
                    <a:pt x="68" y="160"/>
                    <a:pt x="70" y="161"/>
                  </a:cubicBezTo>
                  <a:cubicBezTo>
                    <a:pt x="69" y="158"/>
                    <a:pt x="69" y="155"/>
                    <a:pt x="68" y="152"/>
                  </a:cubicBezTo>
                  <a:cubicBezTo>
                    <a:pt x="67" y="144"/>
                    <a:pt x="66" y="136"/>
                    <a:pt x="64" y="128"/>
                  </a:cubicBezTo>
                  <a:cubicBezTo>
                    <a:pt x="60" y="112"/>
                    <a:pt x="55" y="97"/>
                    <a:pt x="50" y="82"/>
                  </a:cubicBezTo>
                  <a:cubicBezTo>
                    <a:pt x="44" y="67"/>
                    <a:pt x="37" y="52"/>
                    <a:pt x="29" y="39"/>
                  </a:cubicBezTo>
                  <a:cubicBezTo>
                    <a:pt x="25" y="32"/>
                    <a:pt x="21" y="25"/>
                    <a:pt x="16" y="18"/>
                  </a:cubicBezTo>
                  <a:cubicBezTo>
                    <a:pt x="11" y="12"/>
                    <a:pt x="6" y="6"/>
                    <a:pt x="0" y="0"/>
                  </a:cubicBezTo>
                </a:path>
              </a:pathLst>
            </a:custGeom>
            <a:solidFill>
              <a:srgbClr val="00547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3" name="Google Shape;722;p14">
              <a:extLst>
                <a:ext uri="{FF2B5EF4-FFF2-40B4-BE49-F238E27FC236}">
                  <a16:creationId xmlns:a16="http://schemas.microsoft.com/office/drawing/2014/main" id="{A7897C7F-3D9E-4AFC-A477-A07F97F67F6A}"/>
                </a:ext>
              </a:extLst>
            </p:cNvPr>
            <p:cNvSpPr/>
            <p:nvPr/>
          </p:nvSpPr>
          <p:spPr>
            <a:xfrm>
              <a:off x="4498976" y="3430588"/>
              <a:ext cx="4763" cy="17463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0"/>
                  </a:moveTo>
                  <a:cubicBezTo>
                    <a:pt x="0" y="3"/>
                    <a:pt x="1" y="6"/>
                    <a:pt x="2" y="8"/>
                  </a:cubicBezTo>
                  <a:cubicBezTo>
                    <a:pt x="2" y="6"/>
                    <a:pt x="2" y="4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00255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4" name="Google Shape;723;p14">
              <a:extLst>
                <a:ext uri="{FF2B5EF4-FFF2-40B4-BE49-F238E27FC236}">
                  <a16:creationId xmlns:a16="http://schemas.microsoft.com/office/drawing/2014/main" id="{42145E97-DE84-4534-A7E8-F9763E49C766}"/>
                </a:ext>
              </a:extLst>
            </p:cNvPr>
            <p:cNvSpPr/>
            <p:nvPr/>
          </p:nvSpPr>
          <p:spPr>
            <a:xfrm>
              <a:off x="4492626" y="3406776"/>
              <a:ext cx="9525" cy="28575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cubicBezTo>
                    <a:pt x="1" y="4"/>
                    <a:pt x="2" y="7"/>
                    <a:pt x="3" y="10"/>
                  </a:cubicBezTo>
                  <a:cubicBezTo>
                    <a:pt x="3" y="11"/>
                    <a:pt x="4" y="11"/>
                    <a:pt x="4" y="12"/>
                  </a:cubicBezTo>
                  <a:cubicBezTo>
                    <a:pt x="4" y="9"/>
                    <a:pt x="4" y="7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00306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5" name="Google Shape;724;p14">
              <a:extLst>
                <a:ext uri="{FF2B5EF4-FFF2-40B4-BE49-F238E27FC236}">
                  <a16:creationId xmlns:a16="http://schemas.microsoft.com/office/drawing/2014/main" id="{83B5759D-7B75-4BC9-9615-FB297C36D0B5}"/>
                </a:ext>
              </a:extLst>
            </p:cNvPr>
            <p:cNvSpPr/>
            <p:nvPr/>
          </p:nvSpPr>
          <p:spPr>
            <a:xfrm>
              <a:off x="4283076" y="3657601"/>
              <a:ext cx="295275" cy="65088"/>
            </a:xfrm>
            <a:custGeom>
              <a:avLst/>
              <a:gdLst/>
              <a:ahLst/>
              <a:cxnLst/>
              <a:rect l="l" t="t" r="r" b="b"/>
              <a:pathLst>
                <a:path w="127" h="28" extrusionOk="0">
                  <a:moveTo>
                    <a:pt x="26" y="0"/>
                  </a:moveTo>
                  <a:cubicBezTo>
                    <a:pt x="18" y="0"/>
                    <a:pt x="9" y="1"/>
                    <a:pt x="0" y="2"/>
                  </a:cubicBezTo>
                  <a:cubicBezTo>
                    <a:pt x="11" y="3"/>
                    <a:pt x="21" y="4"/>
                    <a:pt x="32" y="6"/>
                  </a:cubicBezTo>
                  <a:cubicBezTo>
                    <a:pt x="42" y="7"/>
                    <a:pt x="53" y="9"/>
                    <a:pt x="63" y="11"/>
                  </a:cubicBezTo>
                  <a:cubicBezTo>
                    <a:pt x="84" y="16"/>
                    <a:pt x="104" y="21"/>
                    <a:pt x="124" y="27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07" y="11"/>
                    <a:pt x="86" y="6"/>
                    <a:pt x="64" y="3"/>
                  </a:cubicBezTo>
                  <a:cubicBezTo>
                    <a:pt x="54" y="2"/>
                    <a:pt x="43" y="1"/>
                    <a:pt x="32" y="0"/>
                  </a:cubicBezTo>
                  <a:cubicBezTo>
                    <a:pt x="30" y="0"/>
                    <a:pt x="28" y="0"/>
                    <a:pt x="26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6" name="Google Shape;725;p14">
              <a:extLst>
                <a:ext uri="{FF2B5EF4-FFF2-40B4-BE49-F238E27FC236}">
                  <a16:creationId xmlns:a16="http://schemas.microsoft.com/office/drawing/2014/main" id="{CD44D2E8-B929-45B0-98A3-0B066357759A}"/>
                </a:ext>
              </a:extLst>
            </p:cNvPr>
            <p:cNvSpPr/>
            <p:nvPr/>
          </p:nvSpPr>
          <p:spPr>
            <a:xfrm>
              <a:off x="4572001" y="4049713"/>
              <a:ext cx="6350" cy="1588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00426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7" name="Google Shape;726;p14">
              <a:extLst>
                <a:ext uri="{FF2B5EF4-FFF2-40B4-BE49-F238E27FC236}">
                  <a16:creationId xmlns:a16="http://schemas.microsoft.com/office/drawing/2014/main" id="{2C8216A6-6AE7-4DFB-9F61-E31BEA075AFA}"/>
                </a:ext>
              </a:extLst>
            </p:cNvPr>
            <p:cNvSpPr/>
            <p:nvPr/>
          </p:nvSpPr>
          <p:spPr>
            <a:xfrm>
              <a:off x="5395914" y="4975226"/>
              <a:ext cx="1206500" cy="117475"/>
            </a:xfrm>
            <a:custGeom>
              <a:avLst/>
              <a:gdLst/>
              <a:ahLst/>
              <a:cxnLst/>
              <a:rect l="l" t="t" r="r" b="b"/>
              <a:pathLst>
                <a:path w="518" h="50" extrusionOk="0">
                  <a:moveTo>
                    <a:pt x="518" y="5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496" y="0"/>
                    <a:pt x="518" y="23"/>
                    <a:pt x="518" y="5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8" name="Google Shape;727;p14">
              <a:extLst>
                <a:ext uri="{FF2B5EF4-FFF2-40B4-BE49-F238E27FC236}">
                  <a16:creationId xmlns:a16="http://schemas.microsoft.com/office/drawing/2014/main" id="{A5DAEAB7-69DE-4B14-A51D-A3C542E58F3F}"/>
                </a:ext>
              </a:extLst>
            </p:cNvPr>
            <p:cNvSpPr/>
            <p:nvPr/>
          </p:nvSpPr>
          <p:spPr>
            <a:xfrm>
              <a:off x="5684839" y="4660901"/>
              <a:ext cx="614363" cy="314325"/>
            </a:xfrm>
            <a:prstGeom prst="rect">
              <a:avLst/>
            </a:prstGeom>
            <a:solidFill>
              <a:srgbClr val="E6E8E8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09" name="Google Shape;728;p14">
              <a:extLst>
                <a:ext uri="{FF2B5EF4-FFF2-40B4-BE49-F238E27FC236}">
                  <a16:creationId xmlns:a16="http://schemas.microsoft.com/office/drawing/2014/main" id="{CE9FEF0A-2F19-4AB9-A738-7CA645B1A74C}"/>
                </a:ext>
              </a:extLst>
            </p:cNvPr>
            <p:cNvSpPr/>
            <p:nvPr/>
          </p:nvSpPr>
          <p:spPr>
            <a:xfrm>
              <a:off x="5684839" y="4660901"/>
              <a:ext cx="614363" cy="314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0" name="Google Shape;729;p14">
              <a:extLst>
                <a:ext uri="{FF2B5EF4-FFF2-40B4-BE49-F238E27FC236}">
                  <a16:creationId xmlns:a16="http://schemas.microsoft.com/office/drawing/2014/main" id="{734828F4-FA1F-491A-8AFD-047610F5AA71}"/>
                </a:ext>
              </a:extLst>
            </p:cNvPr>
            <p:cNvSpPr/>
            <p:nvPr/>
          </p:nvSpPr>
          <p:spPr>
            <a:xfrm>
              <a:off x="5684839" y="4789488"/>
              <a:ext cx="614363" cy="63500"/>
            </a:xfrm>
            <a:prstGeom prst="rect">
              <a:avLst/>
            </a:prstGeom>
            <a:solidFill>
              <a:srgbClr val="BCBDB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1" name="Google Shape;730;p14">
              <a:extLst>
                <a:ext uri="{FF2B5EF4-FFF2-40B4-BE49-F238E27FC236}">
                  <a16:creationId xmlns:a16="http://schemas.microsoft.com/office/drawing/2014/main" id="{42A6C88C-813A-4DB8-8252-C2A689EDB54F}"/>
                </a:ext>
              </a:extLst>
            </p:cNvPr>
            <p:cNvSpPr/>
            <p:nvPr/>
          </p:nvSpPr>
          <p:spPr>
            <a:xfrm>
              <a:off x="5684839" y="4789488"/>
              <a:ext cx="614363" cy="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2" name="Google Shape;731;p14">
              <a:extLst>
                <a:ext uri="{FF2B5EF4-FFF2-40B4-BE49-F238E27FC236}">
                  <a16:creationId xmlns:a16="http://schemas.microsoft.com/office/drawing/2014/main" id="{2C037BBC-3528-4D4C-AFC3-E0547111E166}"/>
                </a:ext>
              </a:extLst>
            </p:cNvPr>
            <p:cNvSpPr/>
            <p:nvPr/>
          </p:nvSpPr>
          <p:spPr>
            <a:xfrm>
              <a:off x="4578351" y="3141663"/>
              <a:ext cx="2800350" cy="1646238"/>
            </a:xfrm>
            <a:custGeom>
              <a:avLst/>
              <a:gdLst/>
              <a:ahLst/>
              <a:cxnLst/>
              <a:rect l="l" t="t" r="r" b="b"/>
              <a:pathLst>
                <a:path w="1202" h="707" extrusionOk="0">
                  <a:moveTo>
                    <a:pt x="1154" y="707"/>
                  </a:moveTo>
                  <a:cubicBezTo>
                    <a:pt x="48" y="707"/>
                    <a:pt x="48" y="707"/>
                    <a:pt x="48" y="707"/>
                  </a:cubicBezTo>
                  <a:cubicBezTo>
                    <a:pt x="22" y="707"/>
                    <a:pt x="0" y="685"/>
                    <a:pt x="0" y="65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81" y="0"/>
                    <a:pt x="1202" y="22"/>
                    <a:pt x="1202" y="48"/>
                  </a:cubicBezTo>
                  <a:cubicBezTo>
                    <a:pt x="1202" y="659"/>
                    <a:pt x="1202" y="659"/>
                    <a:pt x="1202" y="659"/>
                  </a:cubicBezTo>
                  <a:cubicBezTo>
                    <a:pt x="1202" y="685"/>
                    <a:pt x="1181" y="707"/>
                    <a:pt x="1154" y="707"/>
                  </a:cubicBezTo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3" name="Google Shape;732;p14">
              <a:extLst>
                <a:ext uri="{FF2B5EF4-FFF2-40B4-BE49-F238E27FC236}">
                  <a16:creationId xmlns:a16="http://schemas.microsoft.com/office/drawing/2014/main" id="{D319365D-51AF-448A-8D7F-139E054CF6B7}"/>
                </a:ext>
              </a:extLst>
            </p:cNvPr>
            <p:cNvSpPr/>
            <p:nvPr/>
          </p:nvSpPr>
          <p:spPr>
            <a:xfrm>
              <a:off x="4578351" y="4533901"/>
              <a:ext cx="2800350" cy="254000"/>
            </a:xfrm>
            <a:custGeom>
              <a:avLst/>
              <a:gdLst/>
              <a:ahLst/>
              <a:cxnLst/>
              <a:rect l="l" t="t" r="r" b="b"/>
              <a:pathLst>
                <a:path w="1202" h="109" extrusionOk="0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87"/>
                    <a:pt x="22" y="109"/>
                    <a:pt x="48" y="109"/>
                  </a:cubicBezTo>
                  <a:cubicBezTo>
                    <a:pt x="1154" y="109"/>
                    <a:pt x="1154" y="109"/>
                    <a:pt x="1154" y="109"/>
                  </a:cubicBezTo>
                  <a:cubicBezTo>
                    <a:pt x="1181" y="109"/>
                    <a:pt x="1202" y="87"/>
                    <a:pt x="1202" y="61"/>
                  </a:cubicBezTo>
                  <a:cubicBezTo>
                    <a:pt x="1202" y="0"/>
                    <a:pt x="1202" y="0"/>
                    <a:pt x="120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4" name="Google Shape;733;p14">
              <a:extLst>
                <a:ext uri="{FF2B5EF4-FFF2-40B4-BE49-F238E27FC236}">
                  <a16:creationId xmlns:a16="http://schemas.microsoft.com/office/drawing/2014/main" id="{D03EEA47-DAC7-48CE-89ED-50CB472972AE}"/>
                </a:ext>
              </a:extLst>
            </p:cNvPr>
            <p:cNvSpPr/>
            <p:nvPr/>
          </p:nvSpPr>
          <p:spPr>
            <a:xfrm>
              <a:off x="6248401" y="4275138"/>
              <a:ext cx="33338" cy="34925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13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5" name="Google Shape;734;p14">
              <a:extLst>
                <a:ext uri="{FF2B5EF4-FFF2-40B4-BE49-F238E27FC236}">
                  <a16:creationId xmlns:a16="http://schemas.microsoft.com/office/drawing/2014/main" id="{B5F1D606-4ECB-48B8-8DED-52578167106E}"/>
                </a:ext>
              </a:extLst>
            </p:cNvPr>
            <p:cNvSpPr/>
            <p:nvPr/>
          </p:nvSpPr>
          <p:spPr>
            <a:xfrm>
              <a:off x="4965701" y="4295776"/>
              <a:ext cx="1228725" cy="14288"/>
            </a:xfrm>
            <a:custGeom>
              <a:avLst/>
              <a:gdLst/>
              <a:ahLst/>
              <a:cxnLst/>
              <a:rect l="l" t="t" r="r" b="b"/>
              <a:pathLst>
                <a:path w="774" h="9" extrusionOk="0">
                  <a:moveTo>
                    <a:pt x="34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4" y="9"/>
                  </a:lnTo>
                  <a:lnTo>
                    <a:pt x="34" y="0"/>
                  </a:lnTo>
                  <a:close/>
                  <a:moveTo>
                    <a:pt x="100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100" y="9"/>
                  </a:lnTo>
                  <a:lnTo>
                    <a:pt x="100" y="0"/>
                  </a:lnTo>
                  <a:close/>
                  <a:moveTo>
                    <a:pt x="167" y="0"/>
                  </a:moveTo>
                  <a:lnTo>
                    <a:pt x="133" y="0"/>
                  </a:lnTo>
                  <a:lnTo>
                    <a:pt x="133" y="9"/>
                  </a:lnTo>
                  <a:lnTo>
                    <a:pt x="167" y="9"/>
                  </a:lnTo>
                  <a:lnTo>
                    <a:pt x="167" y="0"/>
                  </a:lnTo>
                  <a:close/>
                  <a:moveTo>
                    <a:pt x="235" y="0"/>
                  </a:moveTo>
                  <a:lnTo>
                    <a:pt x="201" y="0"/>
                  </a:lnTo>
                  <a:lnTo>
                    <a:pt x="201" y="9"/>
                  </a:lnTo>
                  <a:lnTo>
                    <a:pt x="235" y="9"/>
                  </a:lnTo>
                  <a:lnTo>
                    <a:pt x="235" y="0"/>
                  </a:lnTo>
                  <a:close/>
                  <a:moveTo>
                    <a:pt x="302" y="0"/>
                  </a:moveTo>
                  <a:lnTo>
                    <a:pt x="268" y="0"/>
                  </a:lnTo>
                  <a:lnTo>
                    <a:pt x="268" y="9"/>
                  </a:lnTo>
                  <a:lnTo>
                    <a:pt x="302" y="9"/>
                  </a:lnTo>
                  <a:lnTo>
                    <a:pt x="302" y="0"/>
                  </a:lnTo>
                  <a:close/>
                  <a:moveTo>
                    <a:pt x="369" y="0"/>
                  </a:moveTo>
                  <a:lnTo>
                    <a:pt x="336" y="0"/>
                  </a:lnTo>
                  <a:lnTo>
                    <a:pt x="336" y="9"/>
                  </a:lnTo>
                  <a:lnTo>
                    <a:pt x="369" y="9"/>
                  </a:lnTo>
                  <a:lnTo>
                    <a:pt x="369" y="0"/>
                  </a:lnTo>
                  <a:close/>
                  <a:moveTo>
                    <a:pt x="437" y="0"/>
                  </a:moveTo>
                  <a:lnTo>
                    <a:pt x="403" y="0"/>
                  </a:lnTo>
                  <a:lnTo>
                    <a:pt x="403" y="9"/>
                  </a:lnTo>
                  <a:lnTo>
                    <a:pt x="437" y="9"/>
                  </a:lnTo>
                  <a:lnTo>
                    <a:pt x="437" y="0"/>
                  </a:lnTo>
                  <a:close/>
                  <a:moveTo>
                    <a:pt x="504" y="0"/>
                  </a:moveTo>
                  <a:lnTo>
                    <a:pt x="471" y="0"/>
                  </a:lnTo>
                  <a:lnTo>
                    <a:pt x="471" y="9"/>
                  </a:lnTo>
                  <a:lnTo>
                    <a:pt x="504" y="9"/>
                  </a:lnTo>
                  <a:lnTo>
                    <a:pt x="504" y="0"/>
                  </a:lnTo>
                  <a:close/>
                  <a:moveTo>
                    <a:pt x="572" y="0"/>
                  </a:moveTo>
                  <a:lnTo>
                    <a:pt x="538" y="0"/>
                  </a:lnTo>
                  <a:lnTo>
                    <a:pt x="538" y="9"/>
                  </a:lnTo>
                  <a:lnTo>
                    <a:pt x="572" y="9"/>
                  </a:lnTo>
                  <a:lnTo>
                    <a:pt x="572" y="0"/>
                  </a:lnTo>
                  <a:close/>
                  <a:moveTo>
                    <a:pt x="639" y="0"/>
                  </a:moveTo>
                  <a:lnTo>
                    <a:pt x="606" y="0"/>
                  </a:lnTo>
                  <a:lnTo>
                    <a:pt x="606" y="9"/>
                  </a:lnTo>
                  <a:lnTo>
                    <a:pt x="639" y="9"/>
                  </a:lnTo>
                  <a:lnTo>
                    <a:pt x="639" y="0"/>
                  </a:lnTo>
                  <a:close/>
                  <a:moveTo>
                    <a:pt x="707" y="0"/>
                  </a:moveTo>
                  <a:lnTo>
                    <a:pt x="673" y="0"/>
                  </a:lnTo>
                  <a:lnTo>
                    <a:pt x="673" y="9"/>
                  </a:lnTo>
                  <a:lnTo>
                    <a:pt x="707" y="9"/>
                  </a:lnTo>
                  <a:lnTo>
                    <a:pt x="707" y="0"/>
                  </a:lnTo>
                  <a:close/>
                  <a:moveTo>
                    <a:pt x="774" y="0"/>
                  </a:moveTo>
                  <a:lnTo>
                    <a:pt x="741" y="0"/>
                  </a:lnTo>
                  <a:lnTo>
                    <a:pt x="741" y="9"/>
                  </a:lnTo>
                  <a:lnTo>
                    <a:pt x="774" y="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6" name="Google Shape;735;p14">
              <a:extLst>
                <a:ext uri="{FF2B5EF4-FFF2-40B4-BE49-F238E27FC236}">
                  <a16:creationId xmlns:a16="http://schemas.microsoft.com/office/drawing/2014/main" id="{69B9967F-97EB-46B3-872A-73177BF43457}"/>
                </a:ext>
              </a:extLst>
            </p:cNvPr>
            <p:cNvSpPr/>
            <p:nvPr/>
          </p:nvSpPr>
          <p:spPr>
            <a:xfrm>
              <a:off x="4876801" y="427513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13"/>
                  </a:moveTo>
                  <a:lnTo>
                    <a:pt x="9" y="1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13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7" name="Google Shape;736;p14">
              <a:extLst>
                <a:ext uri="{FF2B5EF4-FFF2-40B4-BE49-F238E27FC236}">
                  <a16:creationId xmlns:a16="http://schemas.microsoft.com/office/drawing/2014/main" id="{2E4F79E1-1FED-49B6-A9C1-E0A8C4FA3A80}"/>
                </a:ext>
              </a:extLst>
            </p:cNvPr>
            <p:cNvSpPr/>
            <p:nvPr/>
          </p:nvSpPr>
          <p:spPr>
            <a:xfrm>
              <a:off x="4876801" y="3475038"/>
              <a:ext cx="14288" cy="744538"/>
            </a:xfrm>
            <a:custGeom>
              <a:avLst/>
              <a:gdLst/>
              <a:ahLst/>
              <a:cxnLst/>
              <a:rect l="l" t="t" r="r" b="b"/>
              <a:pathLst>
                <a:path w="9" h="469" extrusionOk="0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close/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close/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close/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close/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close/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close/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8" name="Google Shape;737;p14">
              <a:extLst>
                <a:ext uri="{FF2B5EF4-FFF2-40B4-BE49-F238E27FC236}">
                  <a16:creationId xmlns:a16="http://schemas.microsoft.com/office/drawing/2014/main" id="{B95014F0-8CA1-468B-8136-EE90088C6E54}"/>
                </a:ext>
              </a:extLst>
            </p:cNvPr>
            <p:cNvSpPr/>
            <p:nvPr/>
          </p:nvSpPr>
          <p:spPr>
            <a:xfrm>
              <a:off x="4876801" y="3475038"/>
              <a:ext cx="14288" cy="744538"/>
            </a:xfrm>
            <a:custGeom>
              <a:avLst/>
              <a:gdLst/>
              <a:ahLst/>
              <a:cxnLst/>
              <a:rect l="l" t="t" r="r" b="b"/>
              <a:pathLst>
                <a:path w="9" h="469" extrusionOk="0">
                  <a:moveTo>
                    <a:pt x="9" y="3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9" y="35"/>
                  </a:lnTo>
                  <a:moveTo>
                    <a:pt x="9" y="108"/>
                  </a:moveTo>
                  <a:lnTo>
                    <a:pt x="9" y="71"/>
                  </a:lnTo>
                  <a:lnTo>
                    <a:pt x="0" y="71"/>
                  </a:lnTo>
                  <a:lnTo>
                    <a:pt x="0" y="108"/>
                  </a:lnTo>
                  <a:lnTo>
                    <a:pt x="9" y="108"/>
                  </a:lnTo>
                  <a:moveTo>
                    <a:pt x="9" y="180"/>
                  </a:moveTo>
                  <a:lnTo>
                    <a:pt x="9" y="143"/>
                  </a:lnTo>
                  <a:lnTo>
                    <a:pt x="0" y="143"/>
                  </a:lnTo>
                  <a:lnTo>
                    <a:pt x="0" y="180"/>
                  </a:lnTo>
                  <a:lnTo>
                    <a:pt x="9" y="180"/>
                  </a:lnTo>
                  <a:moveTo>
                    <a:pt x="9" y="252"/>
                  </a:moveTo>
                  <a:lnTo>
                    <a:pt x="9" y="215"/>
                  </a:lnTo>
                  <a:lnTo>
                    <a:pt x="0" y="215"/>
                  </a:lnTo>
                  <a:lnTo>
                    <a:pt x="0" y="252"/>
                  </a:lnTo>
                  <a:lnTo>
                    <a:pt x="9" y="252"/>
                  </a:lnTo>
                  <a:moveTo>
                    <a:pt x="9" y="324"/>
                  </a:moveTo>
                  <a:lnTo>
                    <a:pt x="9" y="288"/>
                  </a:lnTo>
                  <a:lnTo>
                    <a:pt x="0" y="288"/>
                  </a:lnTo>
                  <a:lnTo>
                    <a:pt x="0" y="324"/>
                  </a:lnTo>
                  <a:lnTo>
                    <a:pt x="9" y="324"/>
                  </a:lnTo>
                  <a:moveTo>
                    <a:pt x="9" y="397"/>
                  </a:moveTo>
                  <a:lnTo>
                    <a:pt x="9" y="360"/>
                  </a:lnTo>
                  <a:lnTo>
                    <a:pt x="0" y="360"/>
                  </a:lnTo>
                  <a:lnTo>
                    <a:pt x="0" y="397"/>
                  </a:lnTo>
                  <a:lnTo>
                    <a:pt x="9" y="397"/>
                  </a:lnTo>
                  <a:moveTo>
                    <a:pt x="9" y="469"/>
                  </a:moveTo>
                  <a:lnTo>
                    <a:pt x="9" y="432"/>
                  </a:lnTo>
                  <a:lnTo>
                    <a:pt x="0" y="432"/>
                  </a:lnTo>
                  <a:lnTo>
                    <a:pt x="0" y="469"/>
                  </a:lnTo>
                  <a:lnTo>
                    <a:pt x="9" y="4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19" name="Google Shape;738;p14">
              <a:extLst>
                <a:ext uri="{FF2B5EF4-FFF2-40B4-BE49-F238E27FC236}">
                  <a16:creationId xmlns:a16="http://schemas.microsoft.com/office/drawing/2014/main" id="{976CEEC7-4E56-4BC8-B1EF-EE68F3FB5F3A}"/>
                </a:ext>
              </a:extLst>
            </p:cNvPr>
            <p:cNvSpPr/>
            <p:nvPr/>
          </p:nvSpPr>
          <p:spPr>
            <a:xfrm>
              <a:off x="4876801" y="338137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9" y="22"/>
                  </a:moveTo>
                  <a:lnTo>
                    <a:pt x="9" y="9"/>
                  </a:lnTo>
                  <a:lnTo>
                    <a:pt x="22" y="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0" name="Google Shape;739;p14">
              <a:extLst>
                <a:ext uri="{FF2B5EF4-FFF2-40B4-BE49-F238E27FC236}">
                  <a16:creationId xmlns:a16="http://schemas.microsoft.com/office/drawing/2014/main" id="{31F07379-EF3C-4004-B492-DFB5CE879E15}"/>
                </a:ext>
              </a:extLst>
            </p:cNvPr>
            <p:cNvSpPr/>
            <p:nvPr/>
          </p:nvSpPr>
          <p:spPr>
            <a:xfrm>
              <a:off x="4965701" y="3381376"/>
              <a:ext cx="1228725" cy="14288"/>
            </a:xfrm>
            <a:custGeom>
              <a:avLst/>
              <a:gdLst/>
              <a:ahLst/>
              <a:cxnLst/>
              <a:rect l="l" t="t" r="r" b="b"/>
              <a:pathLst>
                <a:path w="774" h="9" extrusionOk="0">
                  <a:moveTo>
                    <a:pt x="741" y="9"/>
                  </a:moveTo>
                  <a:lnTo>
                    <a:pt x="774" y="9"/>
                  </a:lnTo>
                  <a:lnTo>
                    <a:pt x="774" y="0"/>
                  </a:lnTo>
                  <a:lnTo>
                    <a:pt x="741" y="0"/>
                  </a:lnTo>
                  <a:lnTo>
                    <a:pt x="741" y="9"/>
                  </a:lnTo>
                  <a:close/>
                  <a:moveTo>
                    <a:pt x="673" y="9"/>
                  </a:moveTo>
                  <a:lnTo>
                    <a:pt x="707" y="9"/>
                  </a:lnTo>
                  <a:lnTo>
                    <a:pt x="707" y="0"/>
                  </a:lnTo>
                  <a:lnTo>
                    <a:pt x="673" y="0"/>
                  </a:lnTo>
                  <a:lnTo>
                    <a:pt x="673" y="9"/>
                  </a:lnTo>
                  <a:close/>
                  <a:moveTo>
                    <a:pt x="606" y="9"/>
                  </a:moveTo>
                  <a:lnTo>
                    <a:pt x="639" y="9"/>
                  </a:lnTo>
                  <a:lnTo>
                    <a:pt x="639" y="0"/>
                  </a:lnTo>
                  <a:lnTo>
                    <a:pt x="606" y="0"/>
                  </a:lnTo>
                  <a:lnTo>
                    <a:pt x="606" y="9"/>
                  </a:lnTo>
                  <a:close/>
                  <a:moveTo>
                    <a:pt x="538" y="9"/>
                  </a:moveTo>
                  <a:lnTo>
                    <a:pt x="572" y="9"/>
                  </a:lnTo>
                  <a:lnTo>
                    <a:pt x="572" y="0"/>
                  </a:lnTo>
                  <a:lnTo>
                    <a:pt x="538" y="0"/>
                  </a:lnTo>
                  <a:lnTo>
                    <a:pt x="538" y="9"/>
                  </a:lnTo>
                  <a:close/>
                  <a:moveTo>
                    <a:pt x="471" y="9"/>
                  </a:moveTo>
                  <a:lnTo>
                    <a:pt x="504" y="9"/>
                  </a:lnTo>
                  <a:lnTo>
                    <a:pt x="504" y="0"/>
                  </a:lnTo>
                  <a:lnTo>
                    <a:pt x="471" y="0"/>
                  </a:lnTo>
                  <a:lnTo>
                    <a:pt x="471" y="9"/>
                  </a:lnTo>
                  <a:close/>
                  <a:moveTo>
                    <a:pt x="403" y="9"/>
                  </a:moveTo>
                  <a:lnTo>
                    <a:pt x="437" y="9"/>
                  </a:lnTo>
                  <a:lnTo>
                    <a:pt x="437" y="0"/>
                  </a:lnTo>
                  <a:lnTo>
                    <a:pt x="403" y="0"/>
                  </a:lnTo>
                  <a:lnTo>
                    <a:pt x="403" y="9"/>
                  </a:lnTo>
                  <a:close/>
                  <a:moveTo>
                    <a:pt x="336" y="9"/>
                  </a:moveTo>
                  <a:lnTo>
                    <a:pt x="369" y="9"/>
                  </a:lnTo>
                  <a:lnTo>
                    <a:pt x="369" y="0"/>
                  </a:lnTo>
                  <a:lnTo>
                    <a:pt x="336" y="0"/>
                  </a:lnTo>
                  <a:lnTo>
                    <a:pt x="336" y="9"/>
                  </a:lnTo>
                  <a:close/>
                  <a:moveTo>
                    <a:pt x="268" y="9"/>
                  </a:moveTo>
                  <a:lnTo>
                    <a:pt x="302" y="9"/>
                  </a:lnTo>
                  <a:lnTo>
                    <a:pt x="302" y="0"/>
                  </a:lnTo>
                  <a:lnTo>
                    <a:pt x="268" y="0"/>
                  </a:lnTo>
                  <a:lnTo>
                    <a:pt x="268" y="9"/>
                  </a:lnTo>
                  <a:close/>
                  <a:moveTo>
                    <a:pt x="201" y="9"/>
                  </a:moveTo>
                  <a:lnTo>
                    <a:pt x="235" y="9"/>
                  </a:lnTo>
                  <a:lnTo>
                    <a:pt x="235" y="0"/>
                  </a:lnTo>
                  <a:lnTo>
                    <a:pt x="201" y="0"/>
                  </a:lnTo>
                  <a:lnTo>
                    <a:pt x="201" y="9"/>
                  </a:lnTo>
                  <a:close/>
                  <a:moveTo>
                    <a:pt x="133" y="9"/>
                  </a:moveTo>
                  <a:lnTo>
                    <a:pt x="167" y="9"/>
                  </a:lnTo>
                  <a:lnTo>
                    <a:pt x="167" y="0"/>
                  </a:lnTo>
                  <a:lnTo>
                    <a:pt x="133" y="0"/>
                  </a:lnTo>
                  <a:lnTo>
                    <a:pt x="133" y="9"/>
                  </a:lnTo>
                  <a:close/>
                  <a:moveTo>
                    <a:pt x="66" y="9"/>
                  </a:moveTo>
                  <a:lnTo>
                    <a:pt x="100" y="9"/>
                  </a:lnTo>
                  <a:lnTo>
                    <a:pt x="100" y="0"/>
                  </a:lnTo>
                  <a:lnTo>
                    <a:pt x="66" y="0"/>
                  </a:lnTo>
                  <a:lnTo>
                    <a:pt x="66" y="9"/>
                  </a:lnTo>
                  <a:close/>
                  <a:moveTo>
                    <a:pt x="0" y="9"/>
                  </a:moveTo>
                  <a:lnTo>
                    <a:pt x="34" y="9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1" name="Google Shape;740;p14">
              <a:extLst>
                <a:ext uri="{FF2B5EF4-FFF2-40B4-BE49-F238E27FC236}">
                  <a16:creationId xmlns:a16="http://schemas.microsoft.com/office/drawing/2014/main" id="{851D0582-CD0F-42DA-B501-49098F9931EE}"/>
                </a:ext>
              </a:extLst>
            </p:cNvPr>
            <p:cNvSpPr/>
            <p:nvPr/>
          </p:nvSpPr>
          <p:spPr>
            <a:xfrm>
              <a:off x="6248401" y="3381376"/>
              <a:ext cx="33338" cy="34925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9"/>
                  </a:moveTo>
                  <a:lnTo>
                    <a:pt x="13" y="9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2" name="Google Shape;741;p14">
              <a:extLst>
                <a:ext uri="{FF2B5EF4-FFF2-40B4-BE49-F238E27FC236}">
                  <a16:creationId xmlns:a16="http://schemas.microsoft.com/office/drawing/2014/main" id="{A59C8B67-74DB-4A75-833E-F4F1C6B60546}"/>
                </a:ext>
              </a:extLst>
            </p:cNvPr>
            <p:cNvSpPr/>
            <p:nvPr/>
          </p:nvSpPr>
          <p:spPr>
            <a:xfrm>
              <a:off x="6269039" y="3475038"/>
              <a:ext cx="12700" cy="744538"/>
            </a:xfrm>
            <a:custGeom>
              <a:avLst/>
              <a:gdLst/>
              <a:ahLst/>
              <a:cxnLst/>
              <a:rect l="l" t="t" r="r" b="b"/>
              <a:pathLst>
                <a:path w="8" h="469" extrusionOk="0">
                  <a:moveTo>
                    <a:pt x="0" y="432"/>
                  </a:moveTo>
                  <a:lnTo>
                    <a:pt x="0" y="469"/>
                  </a:lnTo>
                  <a:lnTo>
                    <a:pt x="8" y="469"/>
                  </a:lnTo>
                  <a:lnTo>
                    <a:pt x="8" y="432"/>
                  </a:lnTo>
                  <a:lnTo>
                    <a:pt x="0" y="432"/>
                  </a:lnTo>
                  <a:close/>
                  <a:moveTo>
                    <a:pt x="0" y="360"/>
                  </a:moveTo>
                  <a:lnTo>
                    <a:pt x="0" y="397"/>
                  </a:lnTo>
                  <a:lnTo>
                    <a:pt x="8" y="397"/>
                  </a:lnTo>
                  <a:lnTo>
                    <a:pt x="8" y="360"/>
                  </a:lnTo>
                  <a:lnTo>
                    <a:pt x="0" y="360"/>
                  </a:lnTo>
                  <a:close/>
                  <a:moveTo>
                    <a:pt x="0" y="288"/>
                  </a:moveTo>
                  <a:lnTo>
                    <a:pt x="0" y="324"/>
                  </a:lnTo>
                  <a:lnTo>
                    <a:pt x="8" y="324"/>
                  </a:lnTo>
                  <a:lnTo>
                    <a:pt x="8" y="288"/>
                  </a:lnTo>
                  <a:lnTo>
                    <a:pt x="0" y="288"/>
                  </a:lnTo>
                  <a:close/>
                  <a:moveTo>
                    <a:pt x="0" y="215"/>
                  </a:moveTo>
                  <a:lnTo>
                    <a:pt x="0" y="252"/>
                  </a:lnTo>
                  <a:lnTo>
                    <a:pt x="8" y="252"/>
                  </a:lnTo>
                  <a:lnTo>
                    <a:pt x="8" y="215"/>
                  </a:lnTo>
                  <a:lnTo>
                    <a:pt x="0" y="215"/>
                  </a:lnTo>
                  <a:close/>
                  <a:moveTo>
                    <a:pt x="0" y="143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143"/>
                  </a:lnTo>
                  <a:lnTo>
                    <a:pt x="0" y="143"/>
                  </a:lnTo>
                  <a:close/>
                  <a:moveTo>
                    <a:pt x="0" y="71"/>
                  </a:moveTo>
                  <a:lnTo>
                    <a:pt x="0" y="108"/>
                  </a:lnTo>
                  <a:lnTo>
                    <a:pt x="8" y="108"/>
                  </a:lnTo>
                  <a:lnTo>
                    <a:pt x="8" y="71"/>
                  </a:lnTo>
                  <a:lnTo>
                    <a:pt x="0" y="71"/>
                  </a:lnTo>
                  <a:close/>
                  <a:moveTo>
                    <a:pt x="0" y="0"/>
                  </a:moveTo>
                  <a:lnTo>
                    <a:pt x="0" y="35"/>
                  </a:lnTo>
                  <a:lnTo>
                    <a:pt x="8" y="3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3" name="Google Shape;742;p14">
              <a:extLst>
                <a:ext uri="{FF2B5EF4-FFF2-40B4-BE49-F238E27FC236}">
                  <a16:creationId xmlns:a16="http://schemas.microsoft.com/office/drawing/2014/main" id="{2E98011B-4008-44F9-97D9-6357FA7B0CD0}"/>
                </a:ext>
              </a:extLst>
            </p:cNvPr>
            <p:cNvSpPr/>
            <p:nvPr/>
          </p:nvSpPr>
          <p:spPr>
            <a:xfrm>
              <a:off x="4752976" y="3505201"/>
              <a:ext cx="1393825" cy="914400"/>
            </a:xfrm>
            <a:prstGeom prst="rect">
              <a:avLst/>
            </a:prstGeom>
            <a:solidFill>
              <a:srgbClr val="B6E6D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4" name="Google Shape;743;p14">
              <a:extLst>
                <a:ext uri="{FF2B5EF4-FFF2-40B4-BE49-F238E27FC236}">
                  <a16:creationId xmlns:a16="http://schemas.microsoft.com/office/drawing/2014/main" id="{FFEE4FC1-60CD-4B8D-8ADB-A19221E80004}"/>
                </a:ext>
              </a:extLst>
            </p:cNvPr>
            <p:cNvSpPr/>
            <p:nvPr/>
          </p:nvSpPr>
          <p:spPr>
            <a:xfrm>
              <a:off x="4752976" y="3505201"/>
              <a:ext cx="1393825" cy="9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5" name="Google Shape;744;p14">
              <a:extLst>
                <a:ext uri="{FF2B5EF4-FFF2-40B4-BE49-F238E27FC236}">
                  <a16:creationId xmlns:a16="http://schemas.microsoft.com/office/drawing/2014/main" id="{29BD51C6-1131-45B2-B692-BFFE6BD5BC7C}"/>
                </a:ext>
              </a:extLst>
            </p:cNvPr>
            <p:cNvSpPr/>
            <p:nvPr/>
          </p:nvSpPr>
          <p:spPr>
            <a:xfrm>
              <a:off x="4754638" y="3802064"/>
              <a:ext cx="1391368" cy="620713"/>
            </a:xfrm>
            <a:custGeom>
              <a:avLst/>
              <a:gdLst/>
              <a:ahLst/>
              <a:cxnLst/>
              <a:rect l="l" t="t" r="r" b="b"/>
              <a:pathLst>
                <a:path w="1391368" h="620713" extrusionOk="0">
                  <a:moveTo>
                    <a:pt x="741290" y="0"/>
                  </a:moveTo>
                  <a:lnTo>
                    <a:pt x="1007990" y="374650"/>
                  </a:lnTo>
                  <a:lnTo>
                    <a:pt x="1182615" y="109538"/>
                  </a:lnTo>
                  <a:lnTo>
                    <a:pt x="1391368" y="475942"/>
                  </a:lnTo>
                  <a:lnTo>
                    <a:pt x="1391368" y="620713"/>
                  </a:lnTo>
                  <a:lnTo>
                    <a:pt x="0" y="620713"/>
                  </a:lnTo>
                  <a:lnTo>
                    <a:pt x="277740" y="254000"/>
                  </a:lnTo>
                  <a:lnTo>
                    <a:pt x="426965" y="458788"/>
                  </a:lnTo>
                  <a:close/>
                </a:path>
              </a:pathLst>
            </a:custGeom>
            <a:solidFill>
              <a:srgbClr val="0085CE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6" name="Google Shape;745;p14">
              <a:extLst>
                <a:ext uri="{FF2B5EF4-FFF2-40B4-BE49-F238E27FC236}">
                  <a16:creationId xmlns:a16="http://schemas.microsoft.com/office/drawing/2014/main" id="{2C8DBF9F-4715-4364-A0B8-E42FDCD61967}"/>
                </a:ext>
              </a:extLst>
            </p:cNvPr>
            <p:cNvSpPr/>
            <p:nvPr/>
          </p:nvSpPr>
          <p:spPr>
            <a:xfrm>
              <a:off x="5289551" y="3775076"/>
              <a:ext cx="400050" cy="334963"/>
            </a:xfrm>
            <a:custGeom>
              <a:avLst/>
              <a:gdLst/>
              <a:ahLst/>
              <a:cxnLst/>
              <a:rect l="l" t="t" r="r" b="b"/>
              <a:pathLst>
                <a:path w="252" h="211" extrusionOk="0">
                  <a:moveTo>
                    <a:pt x="126" y="0"/>
                  </a:moveTo>
                  <a:lnTo>
                    <a:pt x="252" y="190"/>
                  </a:lnTo>
                  <a:lnTo>
                    <a:pt x="170" y="118"/>
                  </a:lnTo>
                  <a:lnTo>
                    <a:pt x="127" y="170"/>
                  </a:lnTo>
                  <a:lnTo>
                    <a:pt x="95" y="107"/>
                  </a:lnTo>
                  <a:lnTo>
                    <a:pt x="0" y="2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7" name="Google Shape;746;p14">
              <a:extLst>
                <a:ext uri="{FF2B5EF4-FFF2-40B4-BE49-F238E27FC236}">
                  <a16:creationId xmlns:a16="http://schemas.microsoft.com/office/drawing/2014/main" id="{FBE5DA18-29CB-4F23-BA05-82BC917075E3}"/>
                </a:ext>
              </a:extLst>
            </p:cNvPr>
            <p:cNvSpPr/>
            <p:nvPr/>
          </p:nvSpPr>
          <p:spPr>
            <a:xfrm>
              <a:off x="5813426" y="3849688"/>
              <a:ext cx="220663" cy="252413"/>
            </a:xfrm>
            <a:custGeom>
              <a:avLst/>
              <a:gdLst/>
              <a:ahLst/>
              <a:cxnLst/>
              <a:rect l="l" t="t" r="r" b="b"/>
              <a:pathLst>
                <a:path w="139" h="159" extrusionOk="0">
                  <a:moveTo>
                    <a:pt x="73" y="0"/>
                  </a:moveTo>
                  <a:lnTo>
                    <a:pt x="139" y="148"/>
                  </a:lnTo>
                  <a:lnTo>
                    <a:pt x="98" y="95"/>
                  </a:lnTo>
                  <a:lnTo>
                    <a:pt x="73" y="142"/>
                  </a:lnTo>
                  <a:lnTo>
                    <a:pt x="51" y="105"/>
                  </a:lnTo>
                  <a:lnTo>
                    <a:pt x="0" y="15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8" name="Google Shape;747;p14">
              <a:extLst>
                <a:ext uri="{FF2B5EF4-FFF2-40B4-BE49-F238E27FC236}">
                  <a16:creationId xmlns:a16="http://schemas.microsoft.com/office/drawing/2014/main" id="{879D8666-A1A8-4EA0-A539-20B48F365608}"/>
                </a:ext>
              </a:extLst>
            </p:cNvPr>
            <p:cNvSpPr/>
            <p:nvPr/>
          </p:nvSpPr>
          <p:spPr>
            <a:xfrm>
              <a:off x="4867276" y="3990976"/>
              <a:ext cx="282575" cy="279400"/>
            </a:xfrm>
            <a:custGeom>
              <a:avLst/>
              <a:gdLst/>
              <a:ahLst/>
              <a:cxnLst/>
              <a:rect l="l" t="t" r="r" b="b"/>
              <a:pathLst>
                <a:path w="178" h="176" extrusionOk="0">
                  <a:moveTo>
                    <a:pt x="103" y="0"/>
                  </a:moveTo>
                  <a:lnTo>
                    <a:pt x="178" y="139"/>
                  </a:lnTo>
                  <a:lnTo>
                    <a:pt x="137" y="116"/>
                  </a:lnTo>
                  <a:lnTo>
                    <a:pt x="104" y="154"/>
                  </a:lnTo>
                  <a:lnTo>
                    <a:pt x="71" y="110"/>
                  </a:lnTo>
                  <a:lnTo>
                    <a:pt x="0" y="17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29" name="Google Shape;748;p14">
              <a:extLst>
                <a:ext uri="{FF2B5EF4-FFF2-40B4-BE49-F238E27FC236}">
                  <a16:creationId xmlns:a16="http://schemas.microsoft.com/office/drawing/2014/main" id="{32B0C578-937B-4407-9452-F528CDE5771F}"/>
                </a:ext>
              </a:extLst>
            </p:cNvPr>
            <p:cNvSpPr/>
            <p:nvPr/>
          </p:nvSpPr>
          <p:spPr>
            <a:xfrm>
              <a:off x="5016501" y="3646488"/>
              <a:ext cx="293688" cy="290513"/>
            </a:xfrm>
            <a:prstGeom prst="ellipse">
              <a:avLst/>
            </a:prstGeom>
            <a:solidFill>
              <a:srgbClr val="ECB11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0" name="Google Shape;749;p14">
              <a:extLst>
                <a:ext uri="{FF2B5EF4-FFF2-40B4-BE49-F238E27FC236}">
                  <a16:creationId xmlns:a16="http://schemas.microsoft.com/office/drawing/2014/main" id="{08BBE7B0-86A7-4818-B0B6-E31C0DD55237}"/>
                </a:ext>
              </a:extLst>
            </p:cNvPr>
            <p:cNvSpPr/>
            <p:nvPr/>
          </p:nvSpPr>
          <p:spPr>
            <a:xfrm>
              <a:off x="-183356" y="2441577"/>
              <a:ext cx="3217863" cy="1738313"/>
            </a:xfrm>
            <a:custGeom>
              <a:avLst/>
              <a:gdLst/>
              <a:ahLst/>
              <a:cxnLst/>
              <a:rect l="l" t="t" r="r" b="b"/>
              <a:pathLst>
                <a:path w="1382" h="747" extrusionOk="0">
                  <a:moveTo>
                    <a:pt x="1199" y="312"/>
                  </a:moveTo>
                  <a:cubicBezTo>
                    <a:pt x="1189" y="138"/>
                    <a:pt x="1045" y="0"/>
                    <a:pt x="869" y="0"/>
                  </a:cubicBezTo>
                  <a:cubicBezTo>
                    <a:pt x="719" y="0"/>
                    <a:pt x="593" y="99"/>
                    <a:pt x="551" y="234"/>
                  </a:cubicBezTo>
                  <a:cubicBezTo>
                    <a:pt x="515" y="209"/>
                    <a:pt x="472" y="194"/>
                    <a:pt x="424" y="194"/>
                  </a:cubicBezTo>
                  <a:cubicBezTo>
                    <a:pt x="312" y="194"/>
                    <a:pt x="219" y="278"/>
                    <a:pt x="206" y="388"/>
                  </a:cubicBezTo>
                  <a:cubicBezTo>
                    <a:pt x="198" y="386"/>
                    <a:pt x="189" y="386"/>
                    <a:pt x="180" y="386"/>
                  </a:cubicBezTo>
                  <a:cubicBezTo>
                    <a:pt x="81" y="386"/>
                    <a:pt x="0" y="467"/>
                    <a:pt x="0" y="566"/>
                  </a:cubicBezTo>
                  <a:cubicBezTo>
                    <a:pt x="0" y="666"/>
                    <a:pt x="81" y="747"/>
                    <a:pt x="180" y="747"/>
                  </a:cubicBezTo>
                  <a:cubicBezTo>
                    <a:pt x="1163" y="747"/>
                    <a:pt x="1163" y="747"/>
                    <a:pt x="1163" y="747"/>
                  </a:cubicBezTo>
                  <a:cubicBezTo>
                    <a:pt x="1284" y="747"/>
                    <a:pt x="1382" y="649"/>
                    <a:pt x="1382" y="528"/>
                  </a:cubicBezTo>
                  <a:cubicBezTo>
                    <a:pt x="1382" y="419"/>
                    <a:pt x="1303" y="329"/>
                    <a:pt x="1199" y="312"/>
                  </a:cubicBez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1" name="Google Shape;750;p14">
              <a:extLst>
                <a:ext uri="{FF2B5EF4-FFF2-40B4-BE49-F238E27FC236}">
                  <a16:creationId xmlns:a16="http://schemas.microsoft.com/office/drawing/2014/main" id="{EAC25747-0907-43E4-9F37-E408D2632549}"/>
                </a:ext>
              </a:extLst>
            </p:cNvPr>
            <p:cNvSpPr/>
            <p:nvPr/>
          </p:nvSpPr>
          <p:spPr>
            <a:xfrm>
              <a:off x="6784976" y="2967038"/>
              <a:ext cx="990600" cy="1004888"/>
            </a:xfrm>
            <a:custGeom>
              <a:avLst/>
              <a:gdLst/>
              <a:ahLst/>
              <a:cxnLst/>
              <a:rect l="l" t="t" r="r" b="b"/>
              <a:pathLst>
                <a:path w="426" h="432" extrusionOk="0">
                  <a:moveTo>
                    <a:pt x="413" y="194"/>
                  </a:moveTo>
                  <a:cubicBezTo>
                    <a:pt x="227" y="8"/>
                    <a:pt x="227" y="8"/>
                    <a:pt x="227" y="8"/>
                  </a:cubicBezTo>
                  <a:cubicBezTo>
                    <a:pt x="219" y="0"/>
                    <a:pt x="207" y="0"/>
                    <a:pt x="199" y="8"/>
                  </a:cubicBezTo>
                  <a:cubicBezTo>
                    <a:pt x="13" y="194"/>
                    <a:pt x="13" y="194"/>
                    <a:pt x="13" y="194"/>
                  </a:cubicBezTo>
                  <a:cubicBezTo>
                    <a:pt x="0" y="206"/>
                    <a:pt x="9" y="228"/>
                    <a:pt x="27" y="228"/>
                  </a:cubicBezTo>
                  <a:cubicBezTo>
                    <a:pt x="58" y="228"/>
                    <a:pt x="58" y="228"/>
                    <a:pt x="58" y="228"/>
                  </a:cubicBezTo>
                  <a:cubicBezTo>
                    <a:pt x="69" y="228"/>
                    <a:pt x="78" y="237"/>
                    <a:pt x="78" y="248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8" y="423"/>
                    <a:pt x="87" y="432"/>
                    <a:pt x="98" y="432"/>
                  </a:cubicBezTo>
                  <a:cubicBezTo>
                    <a:pt x="328" y="432"/>
                    <a:pt x="328" y="432"/>
                    <a:pt x="328" y="432"/>
                  </a:cubicBezTo>
                  <a:cubicBezTo>
                    <a:pt x="339" y="432"/>
                    <a:pt x="348" y="423"/>
                    <a:pt x="348" y="411"/>
                  </a:cubicBezTo>
                  <a:cubicBezTo>
                    <a:pt x="348" y="248"/>
                    <a:pt x="348" y="248"/>
                    <a:pt x="348" y="248"/>
                  </a:cubicBezTo>
                  <a:cubicBezTo>
                    <a:pt x="348" y="237"/>
                    <a:pt x="357" y="228"/>
                    <a:pt x="368" y="228"/>
                  </a:cubicBezTo>
                  <a:cubicBezTo>
                    <a:pt x="399" y="228"/>
                    <a:pt x="399" y="228"/>
                    <a:pt x="399" y="228"/>
                  </a:cubicBezTo>
                  <a:cubicBezTo>
                    <a:pt x="417" y="228"/>
                    <a:pt x="426" y="206"/>
                    <a:pt x="413" y="194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2" name="Google Shape;751;p14">
              <a:extLst>
                <a:ext uri="{FF2B5EF4-FFF2-40B4-BE49-F238E27FC236}">
                  <a16:creationId xmlns:a16="http://schemas.microsoft.com/office/drawing/2014/main" id="{1AE654CB-BF56-470F-AFD9-BAD2751ABDAF}"/>
                </a:ext>
              </a:extLst>
            </p:cNvPr>
            <p:cNvSpPr/>
            <p:nvPr/>
          </p:nvSpPr>
          <p:spPr>
            <a:xfrm>
              <a:off x="6426201" y="4759326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2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2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3" name="Google Shape;752;p14">
              <a:extLst>
                <a:ext uri="{FF2B5EF4-FFF2-40B4-BE49-F238E27FC236}">
                  <a16:creationId xmlns:a16="http://schemas.microsoft.com/office/drawing/2014/main" id="{5A4E429A-8B2C-4DED-9C31-A37BA27A2A89}"/>
                </a:ext>
              </a:extLst>
            </p:cNvPr>
            <p:cNvSpPr/>
            <p:nvPr/>
          </p:nvSpPr>
          <p:spPr>
            <a:xfrm>
              <a:off x="6532564" y="4783138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4" name="Google Shape;753;p14">
              <a:extLst>
                <a:ext uri="{FF2B5EF4-FFF2-40B4-BE49-F238E27FC236}">
                  <a16:creationId xmlns:a16="http://schemas.microsoft.com/office/drawing/2014/main" id="{B21AA20D-7772-480F-BCA4-6C2A06792C4A}"/>
                </a:ext>
              </a:extLst>
            </p:cNvPr>
            <p:cNvSpPr/>
            <p:nvPr/>
          </p:nvSpPr>
          <p:spPr>
            <a:xfrm>
              <a:off x="6426201" y="4613276"/>
              <a:ext cx="1822450" cy="312738"/>
            </a:xfrm>
            <a:custGeom>
              <a:avLst/>
              <a:gdLst/>
              <a:ahLst/>
              <a:cxnLst/>
              <a:rect l="l" t="t" r="r" b="b"/>
              <a:pathLst>
                <a:path w="1148" h="197" extrusionOk="0">
                  <a:moveTo>
                    <a:pt x="1148" y="181"/>
                  </a:moveTo>
                  <a:lnTo>
                    <a:pt x="347" y="197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5" name="Google Shape;754;p14">
              <a:extLst>
                <a:ext uri="{FF2B5EF4-FFF2-40B4-BE49-F238E27FC236}">
                  <a16:creationId xmlns:a16="http://schemas.microsoft.com/office/drawing/2014/main" id="{415511E4-019A-47D6-A844-2CDA8DEEB2F4}"/>
                </a:ext>
              </a:extLst>
            </p:cNvPr>
            <p:cNvSpPr/>
            <p:nvPr/>
          </p:nvSpPr>
          <p:spPr>
            <a:xfrm>
              <a:off x="6532564" y="4635501"/>
              <a:ext cx="1470025" cy="177800"/>
            </a:xfrm>
            <a:custGeom>
              <a:avLst/>
              <a:gdLst/>
              <a:ahLst/>
              <a:cxnLst/>
              <a:rect l="l" t="t" r="r" b="b"/>
              <a:pathLst>
                <a:path w="926" h="112" extrusionOk="0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6" name="Google Shape;755;p14">
              <a:extLst>
                <a:ext uri="{FF2B5EF4-FFF2-40B4-BE49-F238E27FC236}">
                  <a16:creationId xmlns:a16="http://schemas.microsoft.com/office/drawing/2014/main" id="{D82FF75C-7F01-461B-BE08-E3B7E1447428}"/>
                </a:ext>
              </a:extLst>
            </p:cNvPr>
            <p:cNvSpPr/>
            <p:nvPr/>
          </p:nvSpPr>
          <p:spPr>
            <a:xfrm>
              <a:off x="6426201" y="4454526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7" name="Google Shape;756;p14">
              <a:extLst>
                <a:ext uri="{FF2B5EF4-FFF2-40B4-BE49-F238E27FC236}">
                  <a16:creationId xmlns:a16="http://schemas.microsoft.com/office/drawing/2014/main" id="{BEF42B0A-EB58-4E8A-A45C-DE49DA53971F}"/>
                </a:ext>
              </a:extLst>
            </p:cNvPr>
            <p:cNvSpPr/>
            <p:nvPr/>
          </p:nvSpPr>
          <p:spPr>
            <a:xfrm>
              <a:off x="6532564" y="4478338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8" name="Google Shape;757;p14">
              <a:extLst>
                <a:ext uri="{FF2B5EF4-FFF2-40B4-BE49-F238E27FC236}">
                  <a16:creationId xmlns:a16="http://schemas.microsoft.com/office/drawing/2014/main" id="{46C8463B-66E3-4810-9676-8B931D5718FD}"/>
                </a:ext>
              </a:extLst>
            </p:cNvPr>
            <p:cNvSpPr/>
            <p:nvPr/>
          </p:nvSpPr>
          <p:spPr>
            <a:xfrm>
              <a:off x="6426201" y="4295776"/>
              <a:ext cx="1822450" cy="317500"/>
            </a:xfrm>
            <a:custGeom>
              <a:avLst/>
              <a:gdLst/>
              <a:ahLst/>
              <a:cxnLst/>
              <a:rect l="l" t="t" r="r" b="b"/>
              <a:pathLst>
                <a:path w="1148" h="200" extrusionOk="0">
                  <a:moveTo>
                    <a:pt x="1148" y="183"/>
                  </a:moveTo>
                  <a:lnTo>
                    <a:pt x="347" y="200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39" name="Google Shape;758;p14">
              <a:extLst>
                <a:ext uri="{FF2B5EF4-FFF2-40B4-BE49-F238E27FC236}">
                  <a16:creationId xmlns:a16="http://schemas.microsoft.com/office/drawing/2014/main" id="{D2ACB67B-A6FB-452B-8D4C-9C04B6BADCB0}"/>
                </a:ext>
              </a:extLst>
            </p:cNvPr>
            <p:cNvSpPr/>
            <p:nvPr/>
          </p:nvSpPr>
          <p:spPr>
            <a:xfrm>
              <a:off x="6532564" y="4321176"/>
              <a:ext cx="1470025" cy="177800"/>
            </a:xfrm>
            <a:custGeom>
              <a:avLst/>
              <a:gdLst/>
              <a:ahLst/>
              <a:cxnLst/>
              <a:rect l="l" t="t" r="r" b="b"/>
              <a:pathLst>
                <a:path w="926" h="112" extrusionOk="0">
                  <a:moveTo>
                    <a:pt x="217" y="112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9"/>
                  </a:lnTo>
                  <a:lnTo>
                    <a:pt x="217" y="112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0" name="Google Shape;759;p14">
              <a:extLst>
                <a:ext uri="{FF2B5EF4-FFF2-40B4-BE49-F238E27FC236}">
                  <a16:creationId xmlns:a16="http://schemas.microsoft.com/office/drawing/2014/main" id="{E678B41F-6C2B-4F99-A2E6-8465A71F0FB8}"/>
                </a:ext>
              </a:extLst>
            </p:cNvPr>
            <p:cNvSpPr/>
            <p:nvPr/>
          </p:nvSpPr>
          <p:spPr>
            <a:xfrm>
              <a:off x="6426201" y="4140201"/>
              <a:ext cx="1822450" cy="314325"/>
            </a:xfrm>
            <a:custGeom>
              <a:avLst/>
              <a:gdLst/>
              <a:ahLst/>
              <a:cxnLst/>
              <a:rect l="l" t="t" r="r" b="b"/>
              <a:pathLst>
                <a:path w="1148" h="198" extrusionOk="0">
                  <a:moveTo>
                    <a:pt x="1148" y="183"/>
                  </a:moveTo>
                  <a:lnTo>
                    <a:pt x="347" y="19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1148" y="183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1" name="Google Shape;760;p14">
              <a:extLst>
                <a:ext uri="{FF2B5EF4-FFF2-40B4-BE49-F238E27FC236}">
                  <a16:creationId xmlns:a16="http://schemas.microsoft.com/office/drawing/2014/main" id="{44F355C9-536B-4F7E-8000-639032F0645F}"/>
                </a:ext>
              </a:extLst>
            </p:cNvPr>
            <p:cNvSpPr/>
            <p:nvPr/>
          </p:nvSpPr>
          <p:spPr>
            <a:xfrm>
              <a:off x="6532564" y="4164013"/>
              <a:ext cx="1470025" cy="176213"/>
            </a:xfrm>
            <a:custGeom>
              <a:avLst/>
              <a:gdLst/>
              <a:ahLst/>
              <a:cxnLst/>
              <a:rect l="l" t="t" r="r" b="b"/>
              <a:pathLst>
                <a:path w="926" h="111" extrusionOk="0">
                  <a:moveTo>
                    <a:pt x="217" y="111"/>
                  </a:moveTo>
                  <a:lnTo>
                    <a:pt x="0" y="0"/>
                  </a:lnTo>
                  <a:lnTo>
                    <a:pt x="709" y="0"/>
                  </a:lnTo>
                  <a:lnTo>
                    <a:pt x="926" y="108"/>
                  </a:lnTo>
                  <a:lnTo>
                    <a:pt x="217" y="111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2" name="Google Shape;761;p14">
              <a:extLst>
                <a:ext uri="{FF2B5EF4-FFF2-40B4-BE49-F238E27FC236}">
                  <a16:creationId xmlns:a16="http://schemas.microsoft.com/office/drawing/2014/main" id="{10BE4459-74F8-448A-B244-656286CABAB7}"/>
                </a:ext>
              </a:extLst>
            </p:cNvPr>
            <p:cNvSpPr/>
            <p:nvPr/>
          </p:nvSpPr>
          <p:spPr>
            <a:xfrm>
              <a:off x="4786314" y="3727451"/>
              <a:ext cx="269875" cy="638175"/>
            </a:xfrm>
            <a:custGeom>
              <a:avLst/>
              <a:gdLst/>
              <a:ahLst/>
              <a:cxnLst/>
              <a:rect l="l" t="t" r="r" b="b"/>
              <a:pathLst>
                <a:path w="116" h="274" extrusionOk="0">
                  <a:moveTo>
                    <a:pt x="36" y="7"/>
                  </a:moveTo>
                  <a:cubicBezTo>
                    <a:pt x="35" y="1"/>
                    <a:pt x="45" y="0"/>
                    <a:pt x="50" y="3"/>
                  </a:cubicBezTo>
                  <a:cubicBezTo>
                    <a:pt x="62" y="12"/>
                    <a:pt x="82" y="38"/>
                    <a:pt x="90" y="101"/>
                  </a:cubicBezTo>
                  <a:cubicBezTo>
                    <a:pt x="96" y="148"/>
                    <a:pt x="87" y="232"/>
                    <a:pt x="102" y="253"/>
                  </a:cubicBezTo>
                  <a:cubicBezTo>
                    <a:pt x="116" y="274"/>
                    <a:pt x="0" y="274"/>
                    <a:pt x="0" y="274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6" y="7"/>
                    <a:pt x="36" y="7"/>
                    <a:pt x="36" y="7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3" name="Google Shape;762;p14">
              <a:extLst>
                <a:ext uri="{FF2B5EF4-FFF2-40B4-BE49-F238E27FC236}">
                  <a16:creationId xmlns:a16="http://schemas.microsoft.com/office/drawing/2014/main" id="{D2A1EAFD-7196-48E7-BBEF-C7F6E6D322D0}"/>
                </a:ext>
              </a:extLst>
            </p:cNvPr>
            <p:cNvSpPr/>
            <p:nvPr/>
          </p:nvSpPr>
          <p:spPr>
            <a:xfrm>
              <a:off x="4529139" y="3744913"/>
              <a:ext cx="273050" cy="620713"/>
            </a:xfrm>
            <a:custGeom>
              <a:avLst/>
              <a:gdLst/>
              <a:ahLst/>
              <a:cxnLst/>
              <a:rect l="l" t="t" r="r" b="b"/>
              <a:pathLst>
                <a:path w="117" h="267" extrusionOk="0">
                  <a:moveTo>
                    <a:pt x="81" y="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33" y="27"/>
                    <a:pt x="26" y="90"/>
                  </a:cubicBezTo>
                  <a:cubicBezTo>
                    <a:pt x="20" y="138"/>
                    <a:pt x="30" y="225"/>
                    <a:pt x="15" y="246"/>
                  </a:cubicBezTo>
                  <a:cubicBezTo>
                    <a:pt x="0" y="267"/>
                    <a:pt x="117" y="267"/>
                    <a:pt x="117" y="267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81" y="0"/>
                    <a:pt x="81" y="0"/>
                    <a:pt x="81" y="0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4" name="Google Shape;763;p14">
              <a:extLst>
                <a:ext uri="{FF2B5EF4-FFF2-40B4-BE49-F238E27FC236}">
                  <a16:creationId xmlns:a16="http://schemas.microsoft.com/office/drawing/2014/main" id="{A6060657-BCD9-4829-922E-D672A9B7B9BF}"/>
                </a:ext>
              </a:extLst>
            </p:cNvPr>
            <p:cNvSpPr/>
            <p:nvPr/>
          </p:nvSpPr>
          <p:spPr>
            <a:xfrm>
              <a:off x="4656139" y="3975101"/>
              <a:ext cx="393700" cy="425450"/>
            </a:xfrm>
            <a:custGeom>
              <a:avLst/>
              <a:gdLst/>
              <a:ahLst/>
              <a:cxnLst/>
              <a:rect l="l" t="t" r="r" b="b"/>
              <a:pathLst>
                <a:path w="169" h="183" extrusionOk="0">
                  <a:moveTo>
                    <a:pt x="100" y="23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00" y="67"/>
                    <a:pt x="107" y="76"/>
                    <a:pt x="117" y="79"/>
                  </a:cubicBezTo>
                  <a:cubicBezTo>
                    <a:pt x="122" y="80"/>
                    <a:pt x="128" y="81"/>
                    <a:pt x="137" y="81"/>
                  </a:cubicBezTo>
                  <a:cubicBezTo>
                    <a:pt x="169" y="82"/>
                    <a:pt x="137" y="147"/>
                    <a:pt x="137" y="147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" y="79"/>
                    <a:pt x="22" y="72"/>
                    <a:pt x="25" y="61"/>
                  </a:cubicBezTo>
                  <a:cubicBezTo>
                    <a:pt x="27" y="54"/>
                    <a:pt x="28" y="45"/>
                    <a:pt x="27" y="32"/>
                  </a:cubicBezTo>
                  <a:cubicBezTo>
                    <a:pt x="26" y="0"/>
                    <a:pt x="100" y="23"/>
                    <a:pt x="100" y="2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5" name="Google Shape;764;p14">
              <a:extLst>
                <a:ext uri="{FF2B5EF4-FFF2-40B4-BE49-F238E27FC236}">
                  <a16:creationId xmlns:a16="http://schemas.microsoft.com/office/drawing/2014/main" id="{546E9B25-D8AA-4971-8EA2-5372D000B8B0}"/>
                </a:ext>
              </a:extLst>
            </p:cNvPr>
            <p:cNvSpPr/>
            <p:nvPr/>
          </p:nvSpPr>
          <p:spPr>
            <a:xfrm>
              <a:off x="4762501" y="4084638"/>
              <a:ext cx="165100" cy="84138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54" y="0"/>
                  </a:moveTo>
                  <a:cubicBezTo>
                    <a:pt x="51" y="5"/>
                    <a:pt x="47" y="10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1" y="15"/>
                    <a:pt x="40" y="17"/>
                    <a:pt x="37" y="18"/>
                  </a:cubicBezTo>
                  <a:cubicBezTo>
                    <a:pt x="31" y="23"/>
                    <a:pt x="24" y="25"/>
                    <a:pt x="16" y="26"/>
                  </a:cubicBezTo>
                  <a:cubicBezTo>
                    <a:pt x="14" y="26"/>
                    <a:pt x="11" y="26"/>
                    <a:pt x="9" y="26"/>
                  </a:cubicBezTo>
                  <a:cubicBezTo>
                    <a:pt x="7" y="26"/>
                    <a:pt x="4" y="26"/>
                    <a:pt x="1" y="26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3" y="25"/>
                    <a:pt x="2" y="25"/>
                    <a:pt x="1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1" y="36"/>
                    <a:pt x="49" y="36"/>
                  </a:cubicBezTo>
                  <a:cubicBezTo>
                    <a:pt x="56" y="36"/>
                    <a:pt x="63" y="35"/>
                    <a:pt x="71" y="33"/>
                  </a:cubicBezTo>
                  <a:cubicBezTo>
                    <a:pt x="71" y="33"/>
                    <a:pt x="71" y="32"/>
                    <a:pt x="71" y="32"/>
                  </a:cubicBezTo>
                  <a:cubicBezTo>
                    <a:pt x="70" y="32"/>
                    <a:pt x="69" y="31"/>
                    <a:pt x="68" y="31"/>
                  </a:cubicBezTo>
                  <a:cubicBezTo>
                    <a:pt x="60" y="27"/>
                    <a:pt x="54" y="18"/>
                    <a:pt x="54" y="9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6" name="Google Shape;765;p14">
              <a:extLst>
                <a:ext uri="{FF2B5EF4-FFF2-40B4-BE49-F238E27FC236}">
                  <a16:creationId xmlns:a16="http://schemas.microsoft.com/office/drawing/2014/main" id="{46EE3DCD-B5FE-4A9E-A1A8-3ADA657D07A0}"/>
                </a:ext>
              </a:extLst>
            </p:cNvPr>
            <p:cNvSpPr/>
            <p:nvPr/>
          </p:nvSpPr>
          <p:spPr>
            <a:xfrm>
              <a:off x="4354514" y="4156076"/>
              <a:ext cx="866775" cy="942975"/>
            </a:xfrm>
            <a:custGeom>
              <a:avLst/>
              <a:gdLst/>
              <a:ahLst/>
              <a:cxnLst/>
              <a:rect l="l" t="t" r="r" b="b"/>
              <a:pathLst>
                <a:path w="372" h="405" extrusionOk="0">
                  <a:moveTo>
                    <a:pt x="341" y="349"/>
                  </a:moveTo>
                  <a:cubicBezTo>
                    <a:pt x="311" y="325"/>
                    <a:pt x="312" y="227"/>
                    <a:pt x="312" y="227"/>
                  </a:cubicBezTo>
                  <a:cubicBezTo>
                    <a:pt x="312" y="227"/>
                    <a:pt x="340" y="66"/>
                    <a:pt x="284" y="8"/>
                  </a:cubicBezTo>
                  <a:cubicBezTo>
                    <a:pt x="278" y="2"/>
                    <a:pt x="248" y="1"/>
                    <a:pt x="246" y="0"/>
                  </a:cubicBezTo>
                  <a:cubicBezTo>
                    <a:pt x="242" y="40"/>
                    <a:pt x="224" y="35"/>
                    <a:pt x="186" y="36"/>
                  </a:cubicBezTo>
                  <a:cubicBezTo>
                    <a:pt x="147" y="37"/>
                    <a:pt x="146" y="38"/>
                    <a:pt x="131" y="0"/>
                  </a:cubicBezTo>
                  <a:cubicBezTo>
                    <a:pt x="123" y="0"/>
                    <a:pt x="88" y="7"/>
                    <a:pt x="88" y="7"/>
                  </a:cubicBezTo>
                  <a:cubicBezTo>
                    <a:pt x="88" y="7"/>
                    <a:pt x="38" y="164"/>
                    <a:pt x="38" y="197"/>
                  </a:cubicBezTo>
                  <a:cubicBezTo>
                    <a:pt x="38" y="238"/>
                    <a:pt x="0" y="304"/>
                    <a:pt x="0" y="304"/>
                  </a:cubicBezTo>
                  <a:cubicBezTo>
                    <a:pt x="92" y="405"/>
                    <a:pt x="92" y="405"/>
                    <a:pt x="92" y="405"/>
                  </a:cubicBezTo>
                  <a:cubicBezTo>
                    <a:pt x="263" y="405"/>
                    <a:pt x="263" y="405"/>
                    <a:pt x="263" y="405"/>
                  </a:cubicBezTo>
                  <a:cubicBezTo>
                    <a:pt x="263" y="405"/>
                    <a:pt x="372" y="374"/>
                    <a:pt x="341" y="349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7" name="Google Shape;766;p14">
              <a:extLst>
                <a:ext uri="{FF2B5EF4-FFF2-40B4-BE49-F238E27FC236}">
                  <a16:creationId xmlns:a16="http://schemas.microsoft.com/office/drawing/2014/main" id="{1AE0D1F5-2542-4DB3-9904-0BBD74D4011F}"/>
                </a:ext>
              </a:extLst>
            </p:cNvPr>
            <p:cNvSpPr/>
            <p:nvPr/>
          </p:nvSpPr>
          <p:spPr>
            <a:xfrm>
              <a:off x="4735514" y="4968876"/>
              <a:ext cx="230188" cy="60325"/>
            </a:xfrm>
            <a:custGeom>
              <a:avLst/>
              <a:gdLst/>
              <a:ahLst/>
              <a:cxnLst/>
              <a:rect l="l" t="t" r="r" b="b"/>
              <a:pathLst>
                <a:path w="99" h="26" extrusionOk="0">
                  <a:moveTo>
                    <a:pt x="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9"/>
                    <a:pt x="30" y="18"/>
                    <a:pt x="42" y="26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8" name="Google Shape;767;p14">
              <a:extLst>
                <a:ext uri="{FF2B5EF4-FFF2-40B4-BE49-F238E27FC236}">
                  <a16:creationId xmlns:a16="http://schemas.microsoft.com/office/drawing/2014/main" id="{1436BE13-8BC8-4677-914F-14CBA2C51DBD}"/>
                </a:ext>
              </a:extLst>
            </p:cNvPr>
            <p:cNvSpPr/>
            <p:nvPr/>
          </p:nvSpPr>
          <p:spPr>
            <a:xfrm>
              <a:off x="4281489" y="4171951"/>
              <a:ext cx="571500" cy="798513"/>
            </a:xfrm>
            <a:custGeom>
              <a:avLst/>
              <a:gdLst/>
              <a:ahLst/>
              <a:cxnLst/>
              <a:rect l="l" t="t" r="r" b="b"/>
              <a:pathLst>
                <a:path w="246" h="343" extrusionOk="0">
                  <a:moveTo>
                    <a:pt x="145" y="112"/>
                  </a:moveTo>
                  <a:cubicBezTo>
                    <a:pt x="162" y="72"/>
                    <a:pt x="149" y="32"/>
                    <a:pt x="139" y="11"/>
                  </a:cubicBezTo>
                  <a:cubicBezTo>
                    <a:pt x="135" y="1"/>
                    <a:pt x="119" y="0"/>
                    <a:pt x="119" y="0"/>
                  </a:cubicBezTo>
                  <a:cubicBezTo>
                    <a:pt x="119" y="0"/>
                    <a:pt x="65" y="23"/>
                    <a:pt x="23" y="163"/>
                  </a:cubicBezTo>
                  <a:cubicBezTo>
                    <a:pt x="23" y="163"/>
                    <a:pt x="0" y="262"/>
                    <a:pt x="12" y="280"/>
                  </a:cubicBezTo>
                  <a:cubicBezTo>
                    <a:pt x="43" y="327"/>
                    <a:pt x="212" y="336"/>
                    <a:pt x="229" y="339"/>
                  </a:cubicBezTo>
                  <a:cubicBezTo>
                    <a:pt x="246" y="343"/>
                    <a:pt x="222" y="291"/>
                    <a:pt x="222" y="291"/>
                  </a:cubicBezTo>
                  <a:cubicBezTo>
                    <a:pt x="222" y="291"/>
                    <a:pt x="129" y="234"/>
                    <a:pt x="92" y="234"/>
                  </a:cubicBezTo>
                  <a:cubicBezTo>
                    <a:pt x="92" y="234"/>
                    <a:pt x="133" y="139"/>
                    <a:pt x="145" y="112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49" name="Google Shape;768;p14">
              <a:extLst>
                <a:ext uri="{FF2B5EF4-FFF2-40B4-BE49-F238E27FC236}">
                  <a16:creationId xmlns:a16="http://schemas.microsoft.com/office/drawing/2014/main" id="{3516F497-2D83-44F8-9979-CC53A070ED12}"/>
                </a:ext>
              </a:extLst>
            </p:cNvPr>
            <p:cNvSpPr/>
            <p:nvPr/>
          </p:nvSpPr>
          <p:spPr>
            <a:xfrm>
              <a:off x="4527551" y="4451351"/>
              <a:ext cx="19050" cy="127000"/>
            </a:xfrm>
            <a:custGeom>
              <a:avLst/>
              <a:gdLst/>
              <a:ahLst/>
              <a:cxnLst/>
              <a:rect l="l" t="t" r="r" b="b"/>
              <a:pathLst>
                <a:path w="8" h="54" extrusionOk="0">
                  <a:moveTo>
                    <a:pt x="8" y="0"/>
                  </a:moveTo>
                  <a:cubicBezTo>
                    <a:pt x="8" y="0"/>
                    <a:pt x="5" y="26"/>
                    <a:pt x="0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0" name="Google Shape;769;p14">
              <a:extLst>
                <a:ext uri="{FF2B5EF4-FFF2-40B4-BE49-F238E27FC236}">
                  <a16:creationId xmlns:a16="http://schemas.microsoft.com/office/drawing/2014/main" id="{3C11A8BC-D7D5-493C-8F7A-C800862007B6}"/>
                </a:ext>
              </a:extLst>
            </p:cNvPr>
            <p:cNvSpPr/>
            <p:nvPr/>
          </p:nvSpPr>
          <p:spPr>
            <a:xfrm>
              <a:off x="4767264" y="4164013"/>
              <a:ext cx="527050" cy="781050"/>
            </a:xfrm>
            <a:custGeom>
              <a:avLst/>
              <a:gdLst/>
              <a:ahLst/>
              <a:cxnLst/>
              <a:rect l="l" t="t" r="r" b="b"/>
              <a:pathLst>
                <a:path w="226" h="336" extrusionOk="0">
                  <a:moveTo>
                    <a:pt x="84" y="90"/>
                  </a:moveTo>
                  <a:cubicBezTo>
                    <a:pt x="70" y="48"/>
                    <a:pt x="85" y="18"/>
                    <a:pt x="94" y="5"/>
                  </a:cubicBezTo>
                  <a:cubicBezTo>
                    <a:pt x="97" y="0"/>
                    <a:pt x="108" y="1"/>
                    <a:pt x="108" y="1"/>
                  </a:cubicBezTo>
                  <a:cubicBezTo>
                    <a:pt x="108" y="1"/>
                    <a:pt x="172" y="47"/>
                    <a:pt x="201" y="174"/>
                  </a:cubicBezTo>
                  <a:cubicBezTo>
                    <a:pt x="201" y="174"/>
                    <a:pt x="226" y="268"/>
                    <a:pt x="200" y="294"/>
                  </a:cubicBezTo>
                  <a:cubicBezTo>
                    <a:pt x="161" y="333"/>
                    <a:pt x="10" y="336"/>
                    <a:pt x="10" y="336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107" y="229"/>
                    <a:pt x="122" y="232"/>
                  </a:cubicBezTo>
                  <a:cubicBezTo>
                    <a:pt x="123" y="212"/>
                    <a:pt x="123" y="212"/>
                    <a:pt x="123" y="212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3"/>
                    <a:pt x="110" y="167"/>
                    <a:pt x="108" y="160"/>
                  </a:cubicBezTo>
                  <a:cubicBezTo>
                    <a:pt x="98" y="131"/>
                    <a:pt x="88" y="102"/>
                    <a:pt x="84" y="90"/>
                  </a:cubicBezTo>
                </a:path>
              </a:pathLst>
            </a:custGeom>
            <a:solidFill>
              <a:srgbClr val="FF693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1" name="Google Shape;770;p14">
              <a:extLst>
                <a:ext uri="{FF2B5EF4-FFF2-40B4-BE49-F238E27FC236}">
                  <a16:creationId xmlns:a16="http://schemas.microsoft.com/office/drawing/2014/main" id="{2B5FFF88-3D94-44B6-B7FE-8F94EC3F5AB9}"/>
                </a:ext>
              </a:extLst>
            </p:cNvPr>
            <p:cNvSpPr/>
            <p:nvPr/>
          </p:nvSpPr>
          <p:spPr>
            <a:xfrm>
              <a:off x="5030789" y="4551363"/>
              <a:ext cx="19050" cy="26988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2" y="1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2" name="Google Shape;771;p14">
              <a:extLst>
                <a:ext uri="{FF2B5EF4-FFF2-40B4-BE49-F238E27FC236}">
                  <a16:creationId xmlns:a16="http://schemas.microsoft.com/office/drawing/2014/main" id="{F04E06C0-BF86-456C-938D-DCD6586D4010}"/>
                </a:ext>
              </a:extLst>
            </p:cNvPr>
            <p:cNvSpPr/>
            <p:nvPr/>
          </p:nvSpPr>
          <p:spPr>
            <a:xfrm>
              <a:off x="5022851" y="4425951"/>
              <a:ext cx="23813" cy="134938"/>
            </a:xfrm>
            <a:custGeom>
              <a:avLst/>
              <a:gdLst/>
              <a:ahLst/>
              <a:cxnLst/>
              <a:rect l="l" t="t" r="r" b="b"/>
              <a:pathLst>
                <a:path w="10" h="58" extrusionOk="0">
                  <a:moveTo>
                    <a:pt x="0" y="0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5" y="55"/>
                    <a:pt x="8" y="57"/>
                    <a:pt x="10" y="5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2B09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3" name="Google Shape;772;p14">
              <a:extLst>
                <a:ext uri="{FF2B5EF4-FFF2-40B4-BE49-F238E27FC236}">
                  <a16:creationId xmlns:a16="http://schemas.microsoft.com/office/drawing/2014/main" id="{410B581C-ABD5-451A-8EED-BA9CA55C97A2}"/>
                </a:ext>
              </a:extLst>
            </p:cNvPr>
            <p:cNvSpPr/>
            <p:nvPr/>
          </p:nvSpPr>
          <p:spPr>
            <a:xfrm>
              <a:off x="4646614" y="3730626"/>
              <a:ext cx="298450" cy="414338"/>
            </a:xfrm>
            <a:custGeom>
              <a:avLst/>
              <a:gdLst/>
              <a:ahLst/>
              <a:cxnLst/>
              <a:rect l="l" t="t" r="r" b="b"/>
              <a:pathLst>
                <a:path w="128" h="178" extrusionOk="0">
                  <a:moveTo>
                    <a:pt x="121" y="81"/>
                  </a:moveTo>
                  <a:cubicBezTo>
                    <a:pt x="120" y="76"/>
                    <a:pt x="119" y="71"/>
                    <a:pt x="118" y="66"/>
                  </a:cubicBezTo>
                  <a:cubicBezTo>
                    <a:pt x="117" y="58"/>
                    <a:pt x="119" y="51"/>
                    <a:pt x="116" y="44"/>
                  </a:cubicBezTo>
                  <a:cubicBezTo>
                    <a:pt x="114" y="37"/>
                    <a:pt x="111" y="30"/>
                    <a:pt x="107" y="24"/>
                  </a:cubicBezTo>
                  <a:cubicBezTo>
                    <a:pt x="99" y="11"/>
                    <a:pt x="88" y="4"/>
                    <a:pt x="74" y="0"/>
                  </a:cubicBezTo>
                  <a:cubicBezTo>
                    <a:pt x="72" y="0"/>
                    <a:pt x="28" y="7"/>
                    <a:pt x="19" y="21"/>
                  </a:cubicBezTo>
                  <a:cubicBezTo>
                    <a:pt x="15" y="28"/>
                    <a:pt x="11" y="35"/>
                    <a:pt x="8" y="43"/>
                  </a:cubicBezTo>
                  <a:cubicBezTo>
                    <a:pt x="6" y="47"/>
                    <a:pt x="5" y="52"/>
                    <a:pt x="5" y="56"/>
                  </a:cubicBezTo>
                  <a:cubicBezTo>
                    <a:pt x="5" y="62"/>
                    <a:pt x="6" y="68"/>
                    <a:pt x="5" y="73"/>
                  </a:cubicBezTo>
                  <a:cubicBezTo>
                    <a:pt x="4" y="79"/>
                    <a:pt x="1" y="84"/>
                    <a:pt x="1" y="90"/>
                  </a:cubicBezTo>
                  <a:cubicBezTo>
                    <a:pt x="0" y="96"/>
                    <a:pt x="1" y="103"/>
                    <a:pt x="2" y="109"/>
                  </a:cubicBezTo>
                  <a:cubicBezTo>
                    <a:pt x="5" y="126"/>
                    <a:pt x="13" y="142"/>
                    <a:pt x="23" y="156"/>
                  </a:cubicBezTo>
                  <a:cubicBezTo>
                    <a:pt x="26" y="159"/>
                    <a:pt x="29" y="163"/>
                    <a:pt x="32" y="166"/>
                  </a:cubicBezTo>
                  <a:cubicBezTo>
                    <a:pt x="39" y="173"/>
                    <a:pt x="50" y="178"/>
                    <a:pt x="61" y="178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75" y="178"/>
                    <a:pt x="85" y="173"/>
                    <a:pt x="93" y="166"/>
                  </a:cubicBezTo>
                  <a:cubicBezTo>
                    <a:pt x="111" y="147"/>
                    <a:pt x="128" y="118"/>
                    <a:pt x="124" y="90"/>
                  </a:cubicBezTo>
                  <a:cubicBezTo>
                    <a:pt x="123" y="87"/>
                    <a:pt x="122" y="84"/>
                    <a:pt x="121" y="81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4" name="Google Shape;773;p14">
              <a:extLst>
                <a:ext uri="{FF2B5EF4-FFF2-40B4-BE49-F238E27FC236}">
                  <a16:creationId xmlns:a16="http://schemas.microsoft.com/office/drawing/2014/main" id="{531C0990-A202-45AB-85BC-E112C69A30EE}"/>
                </a:ext>
              </a:extLst>
            </p:cNvPr>
            <p:cNvSpPr/>
            <p:nvPr/>
          </p:nvSpPr>
          <p:spPr>
            <a:xfrm>
              <a:off x="4813301" y="3716338"/>
              <a:ext cx="49213" cy="28575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2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8" y="8"/>
                    <a:pt x="13" y="10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6" y="6"/>
                    <a:pt x="9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5CAB8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5" name="Google Shape;774;p14">
              <a:extLst>
                <a:ext uri="{FF2B5EF4-FFF2-40B4-BE49-F238E27FC236}">
                  <a16:creationId xmlns:a16="http://schemas.microsoft.com/office/drawing/2014/main" id="{9778A326-0798-46D8-958C-5F2E1FA9C0F5}"/>
                </a:ext>
              </a:extLst>
            </p:cNvPr>
            <p:cNvSpPr/>
            <p:nvPr/>
          </p:nvSpPr>
          <p:spPr>
            <a:xfrm>
              <a:off x="4856164" y="3744913"/>
              <a:ext cx="79375" cy="319088"/>
            </a:xfrm>
            <a:custGeom>
              <a:avLst/>
              <a:gdLst/>
              <a:ahLst/>
              <a:cxnLst/>
              <a:rect l="l" t="t" r="r" b="b"/>
              <a:pathLst>
                <a:path w="34" h="137" extrusionOk="0">
                  <a:moveTo>
                    <a:pt x="34" y="109"/>
                  </a:moveTo>
                  <a:cubicBezTo>
                    <a:pt x="33" y="109"/>
                    <a:pt x="32" y="110"/>
                    <a:pt x="32" y="110"/>
                  </a:cubicBezTo>
                  <a:cubicBezTo>
                    <a:pt x="30" y="119"/>
                    <a:pt x="25" y="129"/>
                    <a:pt x="20" y="137"/>
                  </a:cubicBezTo>
                  <a:cubicBezTo>
                    <a:pt x="26" y="128"/>
                    <a:pt x="31" y="119"/>
                    <a:pt x="34" y="109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solidFill>
              <a:srgbClr val="08001D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6" name="Google Shape;775;p14">
              <a:extLst>
                <a:ext uri="{FF2B5EF4-FFF2-40B4-BE49-F238E27FC236}">
                  <a16:creationId xmlns:a16="http://schemas.microsoft.com/office/drawing/2014/main" id="{AFBB37A7-DACF-4919-A54E-8EC96FFB2892}"/>
                </a:ext>
              </a:extLst>
            </p:cNvPr>
            <p:cNvSpPr/>
            <p:nvPr/>
          </p:nvSpPr>
          <p:spPr>
            <a:xfrm>
              <a:off x="4765676" y="4116388"/>
              <a:ext cx="96838" cy="28575"/>
            </a:xfrm>
            <a:custGeom>
              <a:avLst/>
              <a:gdLst/>
              <a:ahLst/>
              <a:cxnLst/>
              <a:rect l="l" t="t" r="r" b="b"/>
              <a:pathLst>
                <a:path w="42" h="12" extrusionOk="0">
                  <a:moveTo>
                    <a:pt x="3" y="11"/>
                  </a:moveTo>
                  <a:cubicBezTo>
                    <a:pt x="2" y="11"/>
                    <a:pt x="1" y="11"/>
                    <a:pt x="0" y="12"/>
                  </a:cubicBezTo>
                  <a:cubicBezTo>
                    <a:pt x="3" y="12"/>
                    <a:pt x="6" y="12"/>
                    <a:pt x="8" y="12"/>
                  </a:cubicBezTo>
                  <a:cubicBezTo>
                    <a:pt x="10" y="12"/>
                    <a:pt x="13" y="12"/>
                    <a:pt x="15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5" y="12"/>
                    <a:pt x="3" y="11"/>
                  </a:cubicBezTo>
                  <a:moveTo>
                    <a:pt x="42" y="0"/>
                  </a:moveTo>
                  <a:cubicBezTo>
                    <a:pt x="40" y="2"/>
                    <a:pt x="38" y="3"/>
                    <a:pt x="36" y="4"/>
                  </a:cubicBezTo>
                  <a:cubicBezTo>
                    <a:pt x="39" y="3"/>
                    <a:pt x="40" y="1"/>
                    <a:pt x="42" y="0"/>
                  </a:cubicBezTo>
                </a:path>
              </a:pathLst>
            </a:custGeom>
            <a:solidFill>
              <a:srgbClr val="FA896C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7" name="Google Shape;776;p14">
              <a:extLst>
                <a:ext uri="{FF2B5EF4-FFF2-40B4-BE49-F238E27FC236}">
                  <a16:creationId xmlns:a16="http://schemas.microsoft.com/office/drawing/2014/main" id="{739928AC-3E85-44E2-AA11-4931CB0EF2C2}"/>
                </a:ext>
              </a:extLst>
            </p:cNvPr>
            <p:cNvSpPr/>
            <p:nvPr/>
          </p:nvSpPr>
          <p:spPr>
            <a:xfrm>
              <a:off x="4772026" y="3730626"/>
              <a:ext cx="158750" cy="414338"/>
            </a:xfrm>
            <a:custGeom>
              <a:avLst/>
              <a:gdLst/>
              <a:ahLst/>
              <a:cxnLst/>
              <a:rect l="l" t="t" r="r" b="b"/>
              <a:pathLst>
                <a:path w="68" h="178" extrusionOk="0">
                  <a:moveTo>
                    <a:pt x="21" y="30"/>
                  </a:moveTo>
                  <a:cubicBezTo>
                    <a:pt x="24" y="52"/>
                    <a:pt x="26" y="79"/>
                    <a:pt x="19" y="99"/>
                  </a:cubicBezTo>
                  <a:cubicBezTo>
                    <a:pt x="16" y="109"/>
                    <a:pt x="19" y="116"/>
                    <a:pt x="20" y="121"/>
                  </a:cubicBezTo>
                  <a:cubicBezTo>
                    <a:pt x="21" y="125"/>
                    <a:pt x="24" y="130"/>
                    <a:pt x="26" y="133"/>
                  </a:cubicBezTo>
                  <a:cubicBezTo>
                    <a:pt x="27" y="134"/>
                    <a:pt x="23" y="143"/>
                    <a:pt x="19" y="144"/>
                  </a:cubicBezTo>
                  <a:cubicBezTo>
                    <a:pt x="14" y="145"/>
                    <a:pt x="20" y="157"/>
                    <a:pt x="20" y="161"/>
                  </a:cubicBezTo>
                  <a:cubicBezTo>
                    <a:pt x="20" y="174"/>
                    <a:pt x="7" y="177"/>
                    <a:pt x="0" y="177"/>
                  </a:cubicBezTo>
                  <a:cubicBezTo>
                    <a:pt x="2" y="178"/>
                    <a:pt x="5" y="178"/>
                    <a:pt x="7" y="178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10" y="178"/>
                    <a:pt x="11" y="178"/>
                    <a:pt x="12" y="178"/>
                  </a:cubicBezTo>
                  <a:cubicBezTo>
                    <a:pt x="20" y="177"/>
                    <a:pt x="28" y="174"/>
                    <a:pt x="33" y="170"/>
                  </a:cubicBezTo>
                  <a:cubicBezTo>
                    <a:pt x="35" y="169"/>
                    <a:pt x="37" y="168"/>
                    <a:pt x="39" y="166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45" y="158"/>
                    <a:pt x="51" y="151"/>
                    <a:pt x="56" y="143"/>
                  </a:cubicBezTo>
                  <a:cubicBezTo>
                    <a:pt x="61" y="135"/>
                    <a:pt x="66" y="125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4" y="116"/>
                    <a:pt x="62" y="114"/>
                    <a:pt x="62" y="114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1" y="85"/>
                    <a:pt x="65" y="82"/>
                  </a:cubicBezTo>
                  <a:cubicBezTo>
                    <a:pt x="62" y="79"/>
                    <a:pt x="59" y="76"/>
                    <a:pt x="54" y="74"/>
                  </a:cubicBezTo>
                  <a:cubicBezTo>
                    <a:pt x="31" y="68"/>
                    <a:pt x="29" y="41"/>
                    <a:pt x="29" y="41"/>
                  </a:cubicBezTo>
                  <a:cubicBezTo>
                    <a:pt x="21" y="30"/>
                    <a:pt x="21" y="30"/>
                    <a:pt x="21" y="3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5"/>
                    <a:pt x="17" y="11"/>
                    <a:pt x="18" y="17"/>
                  </a:cubicBezTo>
                  <a:cubicBezTo>
                    <a:pt x="19" y="21"/>
                    <a:pt x="20" y="25"/>
                    <a:pt x="21" y="30"/>
                  </a:cubicBezTo>
                  <a:cubicBezTo>
                    <a:pt x="21" y="28"/>
                    <a:pt x="26" y="11"/>
                    <a:pt x="36" y="7"/>
                  </a:cubicBezTo>
                  <a:cubicBezTo>
                    <a:pt x="36" y="7"/>
                    <a:pt x="36" y="6"/>
                    <a:pt x="36" y="6"/>
                  </a:cubicBezTo>
                  <a:cubicBezTo>
                    <a:pt x="31" y="4"/>
                    <a:pt x="26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8" name="Google Shape;777;p14">
              <a:extLst>
                <a:ext uri="{FF2B5EF4-FFF2-40B4-BE49-F238E27FC236}">
                  <a16:creationId xmlns:a16="http://schemas.microsoft.com/office/drawing/2014/main" id="{C0DADAA0-FC2B-48B5-B913-973D1979E39E}"/>
                </a:ext>
              </a:extLst>
            </p:cNvPr>
            <p:cNvSpPr/>
            <p:nvPr/>
          </p:nvSpPr>
          <p:spPr>
            <a:xfrm>
              <a:off x="4408489" y="4578351"/>
              <a:ext cx="776288" cy="390525"/>
            </a:xfrm>
            <a:custGeom>
              <a:avLst/>
              <a:gdLst/>
              <a:ahLst/>
              <a:cxnLst/>
              <a:rect l="l" t="t" r="r" b="b"/>
              <a:pathLst>
                <a:path w="489" h="246" extrusionOk="0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59" name="Google Shape;778;p14">
              <a:extLst>
                <a:ext uri="{FF2B5EF4-FFF2-40B4-BE49-F238E27FC236}">
                  <a16:creationId xmlns:a16="http://schemas.microsoft.com/office/drawing/2014/main" id="{B0B7F41C-DB7B-40DD-9193-615C586AF109}"/>
                </a:ext>
              </a:extLst>
            </p:cNvPr>
            <p:cNvSpPr/>
            <p:nvPr/>
          </p:nvSpPr>
          <p:spPr>
            <a:xfrm>
              <a:off x="4408489" y="4578351"/>
              <a:ext cx="776288" cy="390525"/>
            </a:xfrm>
            <a:custGeom>
              <a:avLst/>
              <a:gdLst/>
              <a:ahLst/>
              <a:cxnLst/>
              <a:rect l="l" t="t" r="r" b="b"/>
              <a:pathLst>
                <a:path w="489" h="246" extrusionOk="0">
                  <a:moveTo>
                    <a:pt x="467" y="246"/>
                  </a:moveTo>
                  <a:lnTo>
                    <a:pt x="22" y="246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67" y="2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0" name="Google Shape;779;p14">
              <a:extLst>
                <a:ext uri="{FF2B5EF4-FFF2-40B4-BE49-F238E27FC236}">
                  <a16:creationId xmlns:a16="http://schemas.microsoft.com/office/drawing/2014/main" id="{DB40EC29-F5E4-409F-A82A-09D03704712D}"/>
                </a:ext>
              </a:extLst>
            </p:cNvPr>
            <p:cNvSpPr/>
            <p:nvPr/>
          </p:nvSpPr>
          <p:spPr>
            <a:xfrm>
              <a:off x="4752976" y="4735513"/>
              <a:ext cx="103188" cy="103188"/>
            </a:xfrm>
            <a:prstGeom prst="ellipse">
              <a:avLst/>
            </a:prstGeom>
            <a:solidFill>
              <a:srgbClr val="262D5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1" name="Google Shape;780;p14">
              <a:extLst>
                <a:ext uri="{FF2B5EF4-FFF2-40B4-BE49-F238E27FC236}">
                  <a16:creationId xmlns:a16="http://schemas.microsoft.com/office/drawing/2014/main" id="{0087FDEC-1AF6-4384-9AA3-B9011939B017}"/>
                </a:ext>
              </a:extLst>
            </p:cNvPr>
            <p:cNvSpPr/>
            <p:nvPr/>
          </p:nvSpPr>
          <p:spPr>
            <a:xfrm>
              <a:off x="4083051" y="4779963"/>
              <a:ext cx="1320800" cy="533400"/>
            </a:xfrm>
            <a:custGeom>
              <a:avLst/>
              <a:gdLst/>
              <a:ahLst/>
              <a:cxnLst/>
              <a:rect l="l" t="t" r="r" b="b"/>
              <a:pathLst>
                <a:path w="567" h="229" extrusionOk="0">
                  <a:moveTo>
                    <a:pt x="494" y="141"/>
                  </a:moveTo>
                  <a:cubicBezTo>
                    <a:pt x="421" y="150"/>
                    <a:pt x="421" y="150"/>
                    <a:pt x="421" y="150"/>
                  </a:cubicBezTo>
                  <a:cubicBezTo>
                    <a:pt x="421" y="150"/>
                    <a:pt x="385" y="148"/>
                    <a:pt x="344" y="121"/>
                  </a:cubicBezTo>
                  <a:cubicBezTo>
                    <a:pt x="303" y="94"/>
                    <a:pt x="154" y="0"/>
                    <a:pt x="95" y="2"/>
                  </a:cubicBezTo>
                  <a:cubicBezTo>
                    <a:pt x="42" y="3"/>
                    <a:pt x="5" y="12"/>
                    <a:pt x="2" y="38"/>
                  </a:cubicBezTo>
                  <a:cubicBezTo>
                    <a:pt x="0" y="52"/>
                    <a:pt x="6" y="100"/>
                    <a:pt x="44" y="117"/>
                  </a:cubicBezTo>
                  <a:cubicBezTo>
                    <a:pt x="81" y="134"/>
                    <a:pt x="281" y="174"/>
                    <a:pt x="300" y="175"/>
                  </a:cubicBezTo>
                  <a:cubicBezTo>
                    <a:pt x="319" y="176"/>
                    <a:pt x="441" y="200"/>
                    <a:pt x="457" y="208"/>
                  </a:cubicBezTo>
                  <a:cubicBezTo>
                    <a:pt x="473" y="215"/>
                    <a:pt x="522" y="229"/>
                    <a:pt x="535" y="212"/>
                  </a:cubicBezTo>
                  <a:cubicBezTo>
                    <a:pt x="549" y="195"/>
                    <a:pt x="567" y="133"/>
                    <a:pt x="494" y="141"/>
                  </a:cubicBezTo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2" name="Google Shape;781;p14">
              <a:extLst>
                <a:ext uri="{FF2B5EF4-FFF2-40B4-BE49-F238E27FC236}">
                  <a16:creationId xmlns:a16="http://schemas.microsoft.com/office/drawing/2014/main" id="{37881D94-2E96-4126-9954-C1D412770690}"/>
                </a:ext>
              </a:extLst>
            </p:cNvPr>
            <p:cNvSpPr/>
            <p:nvPr/>
          </p:nvSpPr>
          <p:spPr>
            <a:xfrm>
              <a:off x="4087814" y="48688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E0D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3" name="Google Shape;782;p14">
              <a:extLst>
                <a:ext uri="{FF2B5EF4-FFF2-40B4-BE49-F238E27FC236}">
                  <a16:creationId xmlns:a16="http://schemas.microsoft.com/office/drawing/2014/main" id="{96383A1B-00A6-43E3-A4C6-3CC2BAA1B1A2}"/>
                </a:ext>
              </a:extLst>
            </p:cNvPr>
            <p:cNvSpPr/>
            <p:nvPr/>
          </p:nvSpPr>
          <p:spPr>
            <a:xfrm>
              <a:off x="5356226" y="5168901"/>
              <a:ext cx="3175" cy="158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cubicBezTo>
                    <a:pt x="0" y="2"/>
                    <a:pt x="1" y="4"/>
                    <a:pt x="1" y="7"/>
                  </a:cubicBezTo>
                  <a:cubicBezTo>
                    <a:pt x="1" y="4"/>
                    <a:pt x="0" y="2"/>
                    <a:pt x="0" y="0"/>
                  </a:cubicBezTo>
                </a:path>
              </a:pathLst>
            </a:custGeom>
            <a:solidFill>
              <a:srgbClr val="9BCDD7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4" name="Google Shape;783;p14">
              <a:extLst>
                <a:ext uri="{FF2B5EF4-FFF2-40B4-BE49-F238E27FC236}">
                  <a16:creationId xmlns:a16="http://schemas.microsoft.com/office/drawing/2014/main" id="{8070BF92-8308-4139-A9A2-DC5B14FC49C8}"/>
                </a:ext>
              </a:extLst>
            </p:cNvPr>
            <p:cNvSpPr/>
            <p:nvPr/>
          </p:nvSpPr>
          <p:spPr>
            <a:xfrm>
              <a:off x="4087814" y="4784726"/>
              <a:ext cx="1271588" cy="500063"/>
            </a:xfrm>
            <a:custGeom>
              <a:avLst/>
              <a:gdLst/>
              <a:ahLst/>
              <a:cxnLst/>
              <a:rect l="l" t="t" r="r" b="b"/>
              <a:pathLst>
                <a:path w="546" h="215" extrusionOk="0"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95" y="0"/>
                  </a:moveTo>
                  <a:cubicBezTo>
                    <a:pt x="94" y="0"/>
                    <a:pt x="94" y="0"/>
                    <a:pt x="93" y="0"/>
                  </a:cubicBezTo>
                  <a:cubicBezTo>
                    <a:pt x="40" y="1"/>
                    <a:pt x="4" y="10"/>
                    <a:pt x="0" y="36"/>
                  </a:cubicBezTo>
                  <a:cubicBezTo>
                    <a:pt x="2" y="26"/>
                    <a:pt x="8" y="18"/>
                    <a:pt x="18" y="13"/>
                  </a:cubicBezTo>
                  <a:cubicBezTo>
                    <a:pt x="20" y="33"/>
                    <a:pt x="28" y="62"/>
                    <a:pt x="54" y="76"/>
                  </a:cubicBezTo>
                  <a:cubicBezTo>
                    <a:pt x="90" y="97"/>
                    <a:pt x="286" y="152"/>
                    <a:pt x="305" y="154"/>
                  </a:cubicBezTo>
                  <a:cubicBezTo>
                    <a:pt x="324" y="157"/>
                    <a:pt x="444" y="191"/>
                    <a:pt x="459" y="200"/>
                  </a:cubicBezTo>
                  <a:cubicBezTo>
                    <a:pt x="469" y="206"/>
                    <a:pt x="492" y="213"/>
                    <a:pt x="511" y="213"/>
                  </a:cubicBezTo>
                  <a:cubicBezTo>
                    <a:pt x="515" y="213"/>
                    <a:pt x="519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22" y="212"/>
                    <a:pt x="522" y="212"/>
                    <a:pt x="522" y="212"/>
                  </a:cubicBezTo>
                  <a:cubicBezTo>
                    <a:pt x="516" y="214"/>
                    <a:pt x="509" y="215"/>
                    <a:pt x="501" y="215"/>
                  </a:cubicBezTo>
                  <a:cubicBezTo>
                    <a:pt x="484" y="215"/>
                    <a:pt x="464" y="210"/>
                    <a:pt x="455" y="206"/>
                  </a:cubicBezTo>
                  <a:cubicBezTo>
                    <a:pt x="464" y="210"/>
                    <a:pt x="484" y="215"/>
                    <a:pt x="501" y="215"/>
                  </a:cubicBezTo>
                  <a:cubicBezTo>
                    <a:pt x="515" y="215"/>
                    <a:pt x="527" y="212"/>
                    <a:pt x="533" y="204"/>
                  </a:cubicBezTo>
                  <a:cubicBezTo>
                    <a:pt x="539" y="197"/>
                    <a:pt x="545" y="184"/>
                    <a:pt x="546" y="172"/>
                  </a:cubicBezTo>
                  <a:cubicBezTo>
                    <a:pt x="546" y="169"/>
                    <a:pt x="545" y="167"/>
                    <a:pt x="545" y="165"/>
                  </a:cubicBezTo>
                  <a:cubicBezTo>
                    <a:pt x="543" y="153"/>
                    <a:pt x="532" y="144"/>
                    <a:pt x="507" y="144"/>
                  </a:cubicBezTo>
                  <a:cubicBezTo>
                    <a:pt x="502" y="144"/>
                    <a:pt x="497" y="144"/>
                    <a:pt x="492" y="145"/>
                  </a:cubicBezTo>
                  <a:cubicBezTo>
                    <a:pt x="419" y="148"/>
                    <a:pt x="419" y="148"/>
                    <a:pt x="419" y="148"/>
                  </a:cubicBezTo>
                  <a:cubicBezTo>
                    <a:pt x="419" y="148"/>
                    <a:pt x="383" y="146"/>
                    <a:pt x="342" y="119"/>
                  </a:cubicBezTo>
                  <a:cubicBezTo>
                    <a:pt x="329" y="110"/>
                    <a:pt x="306" y="95"/>
                    <a:pt x="278" y="79"/>
                  </a:cubicBezTo>
                  <a:cubicBezTo>
                    <a:pt x="238" y="55"/>
                    <a:pt x="188" y="28"/>
                    <a:pt x="147" y="12"/>
                  </a:cubicBezTo>
                  <a:cubicBezTo>
                    <a:pt x="127" y="4"/>
                    <a:pt x="109" y="0"/>
                    <a:pt x="95" y="0"/>
                  </a:cubicBezTo>
                </a:path>
              </a:pathLst>
            </a:custGeom>
            <a:solidFill>
              <a:srgbClr val="F4A9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5" name="Google Shape;784;p14">
              <a:extLst>
                <a:ext uri="{FF2B5EF4-FFF2-40B4-BE49-F238E27FC236}">
                  <a16:creationId xmlns:a16="http://schemas.microsoft.com/office/drawing/2014/main" id="{26B2F6C1-B303-4657-A790-704CD9B2480D}"/>
                </a:ext>
              </a:extLst>
            </p:cNvPr>
            <p:cNvSpPr/>
            <p:nvPr/>
          </p:nvSpPr>
          <p:spPr>
            <a:xfrm>
              <a:off x="4087814" y="4814888"/>
              <a:ext cx="1216025" cy="469900"/>
            </a:xfrm>
            <a:custGeom>
              <a:avLst/>
              <a:gdLst/>
              <a:ahLst/>
              <a:cxnLst/>
              <a:rect l="l" t="t" r="r" b="b"/>
              <a:pathLst>
                <a:path w="522" h="202" extrusionOk="0">
                  <a:moveTo>
                    <a:pt x="18" y="0"/>
                  </a:moveTo>
                  <a:cubicBezTo>
                    <a:pt x="8" y="5"/>
                    <a:pt x="2" y="1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0" y="26"/>
                    <a:pt x="0" y="28"/>
                  </a:cubicBezTo>
                  <a:cubicBezTo>
                    <a:pt x="0" y="46"/>
                    <a:pt x="8" y="86"/>
                    <a:pt x="42" y="102"/>
                  </a:cubicBezTo>
                  <a:cubicBezTo>
                    <a:pt x="79" y="119"/>
                    <a:pt x="279" y="159"/>
                    <a:pt x="298" y="160"/>
                  </a:cubicBezTo>
                  <a:cubicBezTo>
                    <a:pt x="317" y="161"/>
                    <a:pt x="439" y="185"/>
                    <a:pt x="455" y="193"/>
                  </a:cubicBezTo>
                  <a:cubicBezTo>
                    <a:pt x="455" y="193"/>
                    <a:pt x="455" y="193"/>
                    <a:pt x="455" y="193"/>
                  </a:cubicBezTo>
                  <a:cubicBezTo>
                    <a:pt x="464" y="197"/>
                    <a:pt x="484" y="202"/>
                    <a:pt x="501" y="202"/>
                  </a:cubicBezTo>
                  <a:cubicBezTo>
                    <a:pt x="509" y="202"/>
                    <a:pt x="516" y="201"/>
                    <a:pt x="522" y="199"/>
                  </a:cubicBezTo>
                  <a:cubicBezTo>
                    <a:pt x="519" y="199"/>
                    <a:pt x="515" y="200"/>
                    <a:pt x="511" y="200"/>
                  </a:cubicBezTo>
                  <a:cubicBezTo>
                    <a:pt x="492" y="200"/>
                    <a:pt x="469" y="193"/>
                    <a:pt x="459" y="187"/>
                  </a:cubicBezTo>
                  <a:cubicBezTo>
                    <a:pt x="444" y="178"/>
                    <a:pt x="324" y="144"/>
                    <a:pt x="305" y="141"/>
                  </a:cubicBezTo>
                  <a:cubicBezTo>
                    <a:pt x="286" y="139"/>
                    <a:pt x="90" y="84"/>
                    <a:pt x="54" y="63"/>
                  </a:cubicBezTo>
                  <a:cubicBezTo>
                    <a:pt x="28" y="49"/>
                    <a:pt x="20" y="20"/>
                    <a:pt x="18" y="0"/>
                  </a:cubicBezTo>
                </a:path>
              </a:pathLst>
            </a:custGeom>
            <a:solidFill>
              <a:srgbClr val="F09483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6" name="Google Shape;785;p14">
              <a:extLst>
                <a:ext uri="{FF2B5EF4-FFF2-40B4-BE49-F238E27FC236}">
                  <a16:creationId xmlns:a16="http://schemas.microsoft.com/office/drawing/2014/main" id="{677E2B3E-E915-48BC-B475-4235AFE5E1E2}"/>
                </a:ext>
              </a:extLst>
            </p:cNvPr>
            <p:cNvSpPr/>
            <p:nvPr/>
          </p:nvSpPr>
          <p:spPr>
            <a:xfrm>
              <a:off x="4138614" y="4833938"/>
              <a:ext cx="1327150" cy="485775"/>
            </a:xfrm>
            <a:custGeom>
              <a:avLst/>
              <a:gdLst/>
              <a:ahLst/>
              <a:cxnLst/>
              <a:rect l="l" t="t" r="r" b="b"/>
              <a:pathLst>
                <a:path w="570" h="209" extrusionOk="0">
                  <a:moveTo>
                    <a:pt x="72" y="123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5" y="135"/>
                    <a:pt x="180" y="135"/>
                    <a:pt x="223" y="110"/>
                  </a:cubicBezTo>
                  <a:cubicBezTo>
                    <a:pt x="265" y="86"/>
                    <a:pt x="419" y="0"/>
                    <a:pt x="478" y="5"/>
                  </a:cubicBezTo>
                  <a:cubicBezTo>
                    <a:pt x="531" y="9"/>
                    <a:pt x="567" y="20"/>
                    <a:pt x="569" y="46"/>
                  </a:cubicBezTo>
                  <a:cubicBezTo>
                    <a:pt x="570" y="60"/>
                    <a:pt x="561" y="108"/>
                    <a:pt x="523" y="123"/>
                  </a:cubicBezTo>
                  <a:cubicBezTo>
                    <a:pt x="485" y="138"/>
                    <a:pt x="283" y="167"/>
                    <a:pt x="264" y="167"/>
                  </a:cubicBezTo>
                  <a:cubicBezTo>
                    <a:pt x="245" y="167"/>
                    <a:pt x="122" y="184"/>
                    <a:pt x="105" y="191"/>
                  </a:cubicBezTo>
                  <a:cubicBezTo>
                    <a:pt x="89" y="198"/>
                    <a:pt x="39" y="209"/>
                    <a:pt x="27" y="191"/>
                  </a:cubicBezTo>
                  <a:cubicBezTo>
                    <a:pt x="15" y="173"/>
                    <a:pt x="0" y="110"/>
                    <a:pt x="72" y="123"/>
                  </a:cubicBezTo>
                  <a:close/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7" name="Google Shape;786;p14">
              <a:extLst>
                <a:ext uri="{FF2B5EF4-FFF2-40B4-BE49-F238E27FC236}">
                  <a16:creationId xmlns:a16="http://schemas.microsoft.com/office/drawing/2014/main" id="{19D1CA44-CDCA-4F4B-AFAF-7BAF3C48486E}"/>
                </a:ext>
              </a:extLst>
            </p:cNvPr>
            <p:cNvSpPr/>
            <p:nvPr/>
          </p:nvSpPr>
          <p:spPr>
            <a:xfrm>
              <a:off x="4179889" y="5222876"/>
              <a:ext cx="34925" cy="66675"/>
            </a:xfrm>
            <a:custGeom>
              <a:avLst/>
              <a:gdLst/>
              <a:ahLst/>
              <a:cxnLst/>
              <a:rect l="l" t="t" r="r" b="b"/>
              <a:pathLst>
                <a:path w="15" h="29" extrusionOk="0">
                  <a:moveTo>
                    <a:pt x="13" y="28"/>
                  </a:moveTo>
                  <a:cubicBezTo>
                    <a:pt x="8" y="22"/>
                    <a:pt x="2" y="11"/>
                    <a:pt x="0" y="0"/>
                  </a:cubicBezTo>
                  <a:cubicBezTo>
                    <a:pt x="2" y="10"/>
                    <a:pt x="5" y="19"/>
                    <a:pt x="9" y="24"/>
                  </a:cubicBezTo>
                  <a:cubicBezTo>
                    <a:pt x="10" y="26"/>
                    <a:pt x="12" y="28"/>
                    <a:pt x="15" y="29"/>
                  </a:cubicBezTo>
                  <a:cubicBezTo>
                    <a:pt x="14" y="29"/>
                    <a:pt x="13" y="28"/>
                    <a:pt x="13" y="28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8" name="Google Shape;787;p14">
              <a:extLst>
                <a:ext uri="{FF2B5EF4-FFF2-40B4-BE49-F238E27FC236}">
                  <a16:creationId xmlns:a16="http://schemas.microsoft.com/office/drawing/2014/main" id="{DF19DF24-1911-4C1E-92E5-49B8F4DA1DC9}"/>
                </a:ext>
              </a:extLst>
            </p:cNvPr>
            <p:cNvSpPr/>
            <p:nvPr/>
          </p:nvSpPr>
          <p:spPr>
            <a:xfrm>
              <a:off x="4187826" y="5113338"/>
              <a:ext cx="88900" cy="41275"/>
            </a:xfrm>
            <a:custGeom>
              <a:avLst/>
              <a:gdLst/>
              <a:ahLst/>
              <a:cxnLst/>
              <a:rect l="l" t="t" r="r" b="b"/>
              <a:pathLst>
                <a:path w="38" h="18" extrusionOk="0">
                  <a:moveTo>
                    <a:pt x="38" y="1"/>
                  </a:moveTo>
                  <a:cubicBezTo>
                    <a:pt x="16" y="0"/>
                    <a:pt x="5" y="7"/>
                    <a:pt x="0" y="18"/>
                  </a:cubicBezTo>
                  <a:cubicBezTo>
                    <a:pt x="5" y="8"/>
                    <a:pt x="17" y="2"/>
                    <a:pt x="38" y="1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69" name="Google Shape;788;p14">
              <a:extLst>
                <a:ext uri="{FF2B5EF4-FFF2-40B4-BE49-F238E27FC236}">
                  <a16:creationId xmlns:a16="http://schemas.microsoft.com/office/drawing/2014/main" id="{C00C7FDB-BC9A-44C9-A5DB-225160182274}"/>
                </a:ext>
              </a:extLst>
            </p:cNvPr>
            <p:cNvSpPr/>
            <p:nvPr/>
          </p:nvSpPr>
          <p:spPr>
            <a:xfrm>
              <a:off x="4284664" y="4883151"/>
              <a:ext cx="1181100" cy="419100"/>
            </a:xfrm>
            <a:custGeom>
              <a:avLst/>
              <a:gdLst/>
              <a:ahLst/>
              <a:cxnLst/>
              <a:rect l="l" t="t" r="r" b="b"/>
              <a:pathLst>
                <a:path w="507" h="180" extrusionOk="0">
                  <a:moveTo>
                    <a:pt x="506" y="25"/>
                  </a:moveTo>
                  <a:cubicBezTo>
                    <a:pt x="505" y="15"/>
                    <a:pt x="499" y="7"/>
                    <a:pt x="488" y="0"/>
                  </a:cubicBezTo>
                  <a:cubicBezTo>
                    <a:pt x="495" y="32"/>
                    <a:pt x="481" y="49"/>
                    <a:pt x="461" y="60"/>
                  </a:cubicBezTo>
                  <a:cubicBezTo>
                    <a:pt x="424" y="79"/>
                    <a:pt x="220" y="134"/>
                    <a:pt x="201" y="136"/>
                  </a:cubicBezTo>
                  <a:cubicBezTo>
                    <a:pt x="182" y="138"/>
                    <a:pt x="61" y="156"/>
                    <a:pt x="45" y="165"/>
                  </a:cubicBezTo>
                  <a:cubicBezTo>
                    <a:pt x="37" y="170"/>
                    <a:pt x="17" y="177"/>
                    <a:pt x="0" y="180"/>
                  </a:cubicBezTo>
                  <a:cubicBezTo>
                    <a:pt x="16" y="178"/>
                    <a:pt x="34" y="174"/>
                    <a:pt x="42" y="170"/>
                  </a:cubicBezTo>
                  <a:cubicBezTo>
                    <a:pt x="59" y="163"/>
                    <a:pt x="182" y="146"/>
                    <a:pt x="201" y="146"/>
                  </a:cubicBezTo>
                  <a:cubicBezTo>
                    <a:pt x="220" y="146"/>
                    <a:pt x="422" y="117"/>
                    <a:pt x="460" y="102"/>
                  </a:cubicBezTo>
                  <a:cubicBezTo>
                    <a:pt x="498" y="87"/>
                    <a:pt x="507" y="39"/>
                    <a:pt x="506" y="25"/>
                  </a:cubicBezTo>
                  <a:close/>
                </a:path>
              </a:pathLst>
            </a:custGeom>
            <a:solidFill>
              <a:srgbClr val="F8C1B5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0" name="Google Shape;789;p14">
              <a:extLst>
                <a:ext uri="{FF2B5EF4-FFF2-40B4-BE49-F238E27FC236}">
                  <a16:creationId xmlns:a16="http://schemas.microsoft.com/office/drawing/2014/main" id="{48FF9BD7-4DFC-48F3-B08E-1F6792D795E4}"/>
                </a:ext>
              </a:extLst>
            </p:cNvPr>
            <p:cNvSpPr/>
            <p:nvPr/>
          </p:nvSpPr>
          <p:spPr>
            <a:xfrm>
              <a:off x="4603751" y="4144963"/>
              <a:ext cx="188913" cy="176213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37" y="0"/>
                  </a:moveTo>
                  <a:cubicBezTo>
                    <a:pt x="37" y="0"/>
                    <a:pt x="55" y="33"/>
                    <a:pt x="81" y="39"/>
                  </a:cubicBezTo>
                  <a:cubicBezTo>
                    <a:pt x="81" y="39"/>
                    <a:pt x="74" y="76"/>
                    <a:pt x="37" y="70"/>
                  </a:cubicBezTo>
                  <a:cubicBezTo>
                    <a:pt x="0" y="64"/>
                    <a:pt x="22" y="6"/>
                    <a:pt x="22" y="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1" name="Google Shape;790;p14">
              <a:extLst>
                <a:ext uri="{FF2B5EF4-FFF2-40B4-BE49-F238E27FC236}">
                  <a16:creationId xmlns:a16="http://schemas.microsoft.com/office/drawing/2014/main" id="{FC5BC5EE-3321-4A1E-B0A8-8909211337C3}"/>
                </a:ext>
              </a:extLst>
            </p:cNvPr>
            <p:cNvSpPr/>
            <p:nvPr/>
          </p:nvSpPr>
          <p:spPr>
            <a:xfrm>
              <a:off x="4797426" y="4144963"/>
              <a:ext cx="188913" cy="17462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44" y="0"/>
                  </a:moveTo>
                  <a:cubicBezTo>
                    <a:pt x="44" y="0"/>
                    <a:pt x="26" y="33"/>
                    <a:pt x="0" y="39"/>
                  </a:cubicBezTo>
                  <a:cubicBezTo>
                    <a:pt x="0" y="39"/>
                    <a:pt x="6" y="75"/>
                    <a:pt x="44" y="70"/>
                  </a:cubicBezTo>
                  <a:cubicBezTo>
                    <a:pt x="81" y="65"/>
                    <a:pt x="65" y="8"/>
                    <a:pt x="65" y="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2" name="Google Shape;791;p14">
              <a:extLst>
                <a:ext uri="{FF2B5EF4-FFF2-40B4-BE49-F238E27FC236}">
                  <a16:creationId xmlns:a16="http://schemas.microsoft.com/office/drawing/2014/main" id="{5F58D15A-600C-42FA-B88E-EC29DC97AC5D}"/>
                </a:ext>
              </a:extLst>
            </p:cNvPr>
            <p:cNvSpPr/>
            <p:nvPr/>
          </p:nvSpPr>
          <p:spPr>
            <a:xfrm>
              <a:off x="4851401" y="3962401"/>
              <a:ext cx="223838" cy="512763"/>
            </a:xfrm>
            <a:custGeom>
              <a:avLst/>
              <a:gdLst/>
              <a:ahLst/>
              <a:cxnLst/>
              <a:rect l="l" t="t" r="r" b="b"/>
              <a:pathLst>
                <a:path w="96" h="220" extrusionOk="0">
                  <a:moveTo>
                    <a:pt x="52" y="65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0" y="109"/>
                    <a:pt x="21" y="148"/>
                  </a:cubicBezTo>
                  <a:cubicBezTo>
                    <a:pt x="37" y="179"/>
                    <a:pt x="30" y="220"/>
                    <a:pt x="30" y="220"/>
                  </a:cubicBezTo>
                  <a:cubicBezTo>
                    <a:pt x="30" y="220"/>
                    <a:pt x="96" y="160"/>
                    <a:pt x="62" y="0"/>
                  </a:cubicBezTo>
                  <a:lnTo>
                    <a:pt x="52" y="65"/>
                  </a:ln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3" name="Google Shape;792;p14">
              <a:extLst>
                <a:ext uri="{FF2B5EF4-FFF2-40B4-BE49-F238E27FC236}">
                  <a16:creationId xmlns:a16="http://schemas.microsoft.com/office/drawing/2014/main" id="{69283F8B-9971-4A71-803E-01559BA4862F}"/>
                </a:ext>
              </a:extLst>
            </p:cNvPr>
            <p:cNvSpPr/>
            <p:nvPr/>
          </p:nvSpPr>
          <p:spPr>
            <a:xfrm>
              <a:off x="4618039" y="3640138"/>
              <a:ext cx="303213" cy="355600"/>
            </a:xfrm>
            <a:custGeom>
              <a:avLst/>
              <a:gdLst/>
              <a:ahLst/>
              <a:cxnLst/>
              <a:rect l="l" t="t" r="r" b="b"/>
              <a:pathLst>
                <a:path w="130" h="153" extrusionOk="0">
                  <a:moveTo>
                    <a:pt x="130" y="48"/>
                  </a:moveTo>
                  <a:cubicBezTo>
                    <a:pt x="130" y="48"/>
                    <a:pt x="102" y="96"/>
                    <a:pt x="62" y="105"/>
                  </a:cubicBezTo>
                  <a:cubicBezTo>
                    <a:pt x="29" y="112"/>
                    <a:pt x="12" y="108"/>
                    <a:pt x="12" y="139"/>
                  </a:cubicBezTo>
                  <a:cubicBezTo>
                    <a:pt x="12" y="153"/>
                    <a:pt x="6" y="101"/>
                    <a:pt x="6" y="101"/>
                  </a:cubicBezTo>
                  <a:cubicBezTo>
                    <a:pt x="6" y="101"/>
                    <a:pt x="0" y="74"/>
                    <a:pt x="12" y="56"/>
                  </a:cubicBezTo>
                  <a:cubicBezTo>
                    <a:pt x="29" y="33"/>
                    <a:pt x="86" y="0"/>
                    <a:pt x="130" y="48"/>
                  </a:cubicBezTo>
                  <a:close/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4" name="Google Shape;793;p14">
              <a:extLst>
                <a:ext uri="{FF2B5EF4-FFF2-40B4-BE49-F238E27FC236}">
                  <a16:creationId xmlns:a16="http://schemas.microsoft.com/office/drawing/2014/main" id="{62EC1982-F69D-414E-915C-B17E529FDFD4}"/>
                </a:ext>
              </a:extLst>
            </p:cNvPr>
            <p:cNvSpPr/>
            <p:nvPr/>
          </p:nvSpPr>
          <p:spPr>
            <a:xfrm>
              <a:off x="4821239" y="3741738"/>
              <a:ext cx="136525" cy="274638"/>
            </a:xfrm>
            <a:custGeom>
              <a:avLst/>
              <a:gdLst/>
              <a:ahLst/>
              <a:cxnLst/>
              <a:rect l="l" t="t" r="r" b="b"/>
              <a:pathLst>
                <a:path w="59" h="118" extrusionOk="0">
                  <a:moveTo>
                    <a:pt x="0" y="25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10" y="63"/>
                    <a:pt x="33" y="69"/>
                  </a:cubicBezTo>
                  <a:cubicBezTo>
                    <a:pt x="56" y="76"/>
                    <a:pt x="54" y="118"/>
                    <a:pt x="54" y="118"/>
                  </a:cubicBezTo>
                  <a:cubicBezTo>
                    <a:pt x="54" y="118"/>
                    <a:pt x="59" y="81"/>
                    <a:pt x="59" y="61"/>
                  </a:cubicBezTo>
                  <a:cubicBezTo>
                    <a:pt x="59" y="41"/>
                    <a:pt x="35" y="1"/>
                    <a:pt x="21" y="1"/>
                  </a:cubicBezTo>
                  <a:cubicBezTo>
                    <a:pt x="6" y="0"/>
                    <a:pt x="0" y="25"/>
                    <a:pt x="0" y="25"/>
                  </a:cubicBezTo>
                </a:path>
              </a:pathLst>
            </a:custGeom>
            <a:solidFill>
              <a:srgbClr val="080022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5" name="Google Shape;794;p14">
              <a:extLst>
                <a:ext uri="{FF2B5EF4-FFF2-40B4-BE49-F238E27FC236}">
                  <a16:creationId xmlns:a16="http://schemas.microsoft.com/office/drawing/2014/main" id="{370DFCDC-D083-4065-832C-2D2D9ED81F95}"/>
                </a:ext>
              </a:extLst>
            </p:cNvPr>
            <p:cNvSpPr/>
            <p:nvPr/>
          </p:nvSpPr>
          <p:spPr>
            <a:xfrm>
              <a:off x="4611689" y="3919538"/>
              <a:ext cx="60325" cy="92075"/>
            </a:xfrm>
            <a:custGeom>
              <a:avLst/>
              <a:gdLst/>
              <a:ahLst/>
              <a:cxnLst/>
              <a:rect l="l" t="t" r="r" b="b"/>
              <a:pathLst>
                <a:path w="26" h="40" extrusionOk="0">
                  <a:moveTo>
                    <a:pt x="26" y="8"/>
                  </a:moveTo>
                  <a:cubicBezTo>
                    <a:pt x="26" y="8"/>
                    <a:pt x="23" y="0"/>
                    <a:pt x="16" y="0"/>
                  </a:cubicBezTo>
                  <a:cubicBezTo>
                    <a:pt x="10" y="0"/>
                    <a:pt x="0" y="11"/>
                    <a:pt x="7" y="26"/>
                  </a:cubicBezTo>
                  <a:cubicBezTo>
                    <a:pt x="14" y="40"/>
                    <a:pt x="24" y="33"/>
                    <a:pt x="24" y="33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6" name="Google Shape;795;p14">
              <a:extLst>
                <a:ext uri="{FF2B5EF4-FFF2-40B4-BE49-F238E27FC236}">
                  <a16:creationId xmlns:a16="http://schemas.microsoft.com/office/drawing/2014/main" id="{5DB2AC9C-B39A-426F-A6B3-2F360DC1FE66}"/>
                </a:ext>
              </a:extLst>
            </p:cNvPr>
            <p:cNvSpPr/>
            <p:nvPr/>
          </p:nvSpPr>
          <p:spPr>
            <a:xfrm>
              <a:off x="4911726" y="3919538"/>
              <a:ext cx="58738" cy="92075"/>
            </a:xfrm>
            <a:custGeom>
              <a:avLst/>
              <a:gdLst/>
              <a:ahLst/>
              <a:cxnLst/>
              <a:rect l="l" t="t" r="r" b="b"/>
              <a:pathLst>
                <a:path w="25" h="40" extrusionOk="0">
                  <a:moveTo>
                    <a:pt x="0" y="8"/>
                  </a:moveTo>
                  <a:cubicBezTo>
                    <a:pt x="0" y="8"/>
                    <a:pt x="3" y="0"/>
                    <a:pt x="9" y="0"/>
                  </a:cubicBezTo>
                  <a:cubicBezTo>
                    <a:pt x="16" y="0"/>
                    <a:pt x="25" y="11"/>
                    <a:pt x="19" y="26"/>
                  </a:cubicBezTo>
                  <a:cubicBezTo>
                    <a:pt x="12" y="40"/>
                    <a:pt x="2" y="33"/>
                    <a:pt x="2" y="33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solidFill>
              <a:srgbClr val="FCB29A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7" name="Google Shape;796;p14">
              <a:extLst>
                <a:ext uri="{FF2B5EF4-FFF2-40B4-BE49-F238E27FC236}">
                  <a16:creationId xmlns:a16="http://schemas.microsoft.com/office/drawing/2014/main" id="{4ADF386C-449C-4868-AF3E-8DAFF9873426}"/>
                </a:ext>
              </a:extLst>
            </p:cNvPr>
            <p:cNvSpPr/>
            <p:nvPr/>
          </p:nvSpPr>
          <p:spPr>
            <a:xfrm>
              <a:off x="4911726" y="3919538"/>
              <a:ext cx="49213" cy="80963"/>
            </a:xfrm>
            <a:custGeom>
              <a:avLst/>
              <a:gdLst/>
              <a:ahLst/>
              <a:cxnLst/>
              <a:rect l="l" t="t" r="r" b="b"/>
              <a:pathLst>
                <a:path w="21" h="35" extrusionOk="0">
                  <a:moveTo>
                    <a:pt x="9" y="0"/>
                  </a:moveTo>
                  <a:cubicBezTo>
                    <a:pt x="3" y="0"/>
                    <a:pt x="0" y="8"/>
                    <a:pt x="0" y="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4" y="35"/>
                    <a:pt x="8" y="35"/>
                  </a:cubicBezTo>
                  <a:cubicBezTo>
                    <a:pt x="11" y="35"/>
                    <a:pt x="15" y="33"/>
                    <a:pt x="19" y="26"/>
                  </a:cubicBezTo>
                  <a:cubicBezTo>
                    <a:pt x="20" y="22"/>
                    <a:pt x="21" y="19"/>
                    <a:pt x="21" y="16"/>
                  </a:cubicBezTo>
                  <a:cubicBezTo>
                    <a:pt x="21" y="6"/>
                    <a:pt x="15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FB9C81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8" name="Google Shape;797;p14">
              <a:extLst>
                <a:ext uri="{FF2B5EF4-FFF2-40B4-BE49-F238E27FC236}">
                  <a16:creationId xmlns:a16="http://schemas.microsoft.com/office/drawing/2014/main" id="{608FA9AC-817F-4847-A305-C4BA02BDCB45}"/>
                </a:ext>
              </a:extLst>
            </p:cNvPr>
            <p:cNvSpPr/>
            <p:nvPr/>
          </p:nvSpPr>
          <p:spPr>
            <a:xfrm>
              <a:off x="5822951" y="2066926"/>
              <a:ext cx="446088" cy="446088"/>
            </a:xfrm>
            <a:prstGeom prst="ellipse">
              <a:avLst/>
            </a:prstGeom>
            <a:solidFill>
              <a:srgbClr val="FBFF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79" name="Google Shape;798;p14">
              <a:extLst>
                <a:ext uri="{FF2B5EF4-FFF2-40B4-BE49-F238E27FC236}">
                  <a16:creationId xmlns:a16="http://schemas.microsoft.com/office/drawing/2014/main" id="{B663E9E7-2CDD-41A3-9791-1680B9FF3328}"/>
                </a:ext>
              </a:extLst>
            </p:cNvPr>
            <p:cNvSpPr/>
            <p:nvPr/>
          </p:nvSpPr>
          <p:spPr>
            <a:xfrm>
              <a:off x="8256588" y="1882776"/>
              <a:ext cx="549275" cy="558800"/>
            </a:xfrm>
            <a:custGeom>
              <a:avLst/>
              <a:gdLst/>
              <a:ahLst/>
              <a:cxnLst/>
              <a:rect l="l" t="t" r="r" b="b"/>
              <a:pathLst>
                <a:path w="346" h="352" extrusionOk="0">
                  <a:moveTo>
                    <a:pt x="223" y="7"/>
                  </a:moveTo>
                  <a:lnTo>
                    <a:pt x="224" y="6"/>
                  </a:lnTo>
                  <a:lnTo>
                    <a:pt x="233" y="22"/>
                  </a:lnTo>
                  <a:lnTo>
                    <a:pt x="237" y="20"/>
                  </a:lnTo>
                  <a:lnTo>
                    <a:pt x="227" y="0"/>
                  </a:lnTo>
                  <a:lnTo>
                    <a:pt x="220" y="3"/>
                  </a:lnTo>
                  <a:lnTo>
                    <a:pt x="223" y="7"/>
                  </a:lnTo>
                  <a:lnTo>
                    <a:pt x="223" y="7"/>
                  </a:lnTo>
                  <a:close/>
                  <a:moveTo>
                    <a:pt x="186" y="26"/>
                  </a:moveTo>
                  <a:lnTo>
                    <a:pt x="204" y="17"/>
                  </a:lnTo>
                  <a:lnTo>
                    <a:pt x="202" y="11"/>
                  </a:lnTo>
                  <a:lnTo>
                    <a:pt x="183" y="22"/>
                  </a:lnTo>
                  <a:lnTo>
                    <a:pt x="186" y="26"/>
                  </a:lnTo>
                  <a:close/>
                  <a:moveTo>
                    <a:pt x="149" y="45"/>
                  </a:moveTo>
                  <a:lnTo>
                    <a:pt x="167" y="35"/>
                  </a:lnTo>
                  <a:lnTo>
                    <a:pt x="165" y="31"/>
                  </a:lnTo>
                  <a:lnTo>
                    <a:pt x="146" y="41"/>
                  </a:lnTo>
                  <a:lnTo>
                    <a:pt x="149" y="45"/>
                  </a:lnTo>
                  <a:close/>
                  <a:moveTo>
                    <a:pt x="113" y="63"/>
                  </a:moveTo>
                  <a:lnTo>
                    <a:pt x="130" y="54"/>
                  </a:lnTo>
                  <a:lnTo>
                    <a:pt x="129" y="50"/>
                  </a:lnTo>
                  <a:lnTo>
                    <a:pt x="110" y="58"/>
                  </a:lnTo>
                  <a:lnTo>
                    <a:pt x="113" y="63"/>
                  </a:lnTo>
                  <a:close/>
                  <a:moveTo>
                    <a:pt x="76" y="82"/>
                  </a:moveTo>
                  <a:lnTo>
                    <a:pt x="93" y="73"/>
                  </a:lnTo>
                  <a:lnTo>
                    <a:pt x="92" y="69"/>
                  </a:lnTo>
                  <a:lnTo>
                    <a:pt x="73" y="77"/>
                  </a:lnTo>
                  <a:lnTo>
                    <a:pt x="76" y="82"/>
                  </a:lnTo>
                  <a:close/>
                  <a:moveTo>
                    <a:pt x="39" y="101"/>
                  </a:moveTo>
                  <a:lnTo>
                    <a:pt x="57" y="92"/>
                  </a:lnTo>
                  <a:lnTo>
                    <a:pt x="55" y="88"/>
                  </a:lnTo>
                  <a:lnTo>
                    <a:pt x="36" y="96"/>
                  </a:lnTo>
                  <a:lnTo>
                    <a:pt x="39" y="101"/>
                  </a:lnTo>
                  <a:close/>
                  <a:moveTo>
                    <a:pt x="3" y="120"/>
                  </a:moveTo>
                  <a:lnTo>
                    <a:pt x="20" y="110"/>
                  </a:lnTo>
                  <a:lnTo>
                    <a:pt x="19" y="105"/>
                  </a:lnTo>
                  <a:lnTo>
                    <a:pt x="0" y="116"/>
                  </a:lnTo>
                  <a:lnTo>
                    <a:pt x="3" y="120"/>
                  </a:lnTo>
                  <a:close/>
                  <a:moveTo>
                    <a:pt x="13" y="149"/>
                  </a:moveTo>
                  <a:lnTo>
                    <a:pt x="4" y="132"/>
                  </a:lnTo>
                  <a:lnTo>
                    <a:pt x="0" y="135"/>
                  </a:lnTo>
                  <a:lnTo>
                    <a:pt x="8" y="152"/>
                  </a:lnTo>
                  <a:lnTo>
                    <a:pt x="13" y="149"/>
                  </a:lnTo>
                  <a:close/>
                  <a:moveTo>
                    <a:pt x="32" y="186"/>
                  </a:moveTo>
                  <a:lnTo>
                    <a:pt x="23" y="168"/>
                  </a:lnTo>
                  <a:lnTo>
                    <a:pt x="19" y="171"/>
                  </a:lnTo>
                  <a:lnTo>
                    <a:pt x="27" y="189"/>
                  </a:lnTo>
                  <a:lnTo>
                    <a:pt x="32" y="186"/>
                  </a:lnTo>
                  <a:close/>
                  <a:moveTo>
                    <a:pt x="51" y="223"/>
                  </a:moveTo>
                  <a:lnTo>
                    <a:pt x="41" y="205"/>
                  </a:lnTo>
                  <a:lnTo>
                    <a:pt x="36" y="208"/>
                  </a:lnTo>
                  <a:lnTo>
                    <a:pt x="47" y="226"/>
                  </a:lnTo>
                  <a:lnTo>
                    <a:pt x="51" y="223"/>
                  </a:lnTo>
                  <a:close/>
                  <a:moveTo>
                    <a:pt x="70" y="259"/>
                  </a:moveTo>
                  <a:lnTo>
                    <a:pt x="60" y="242"/>
                  </a:lnTo>
                  <a:lnTo>
                    <a:pt x="55" y="245"/>
                  </a:lnTo>
                  <a:lnTo>
                    <a:pt x="66" y="262"/>
                  </a:lnTo>
                  <a:lnTo>
                    <a:pt x="70" y="259"/>
                  </a:lnTo>
                  <a:close/>
                  <a:moveTo>
                    <a:pt x="88" y="296"/>
                  </a:moveTo>
                  <a:lnTo>
                    <a:pt x="79" y="278"/>
                  </a:lnTo>
                  <a:lnTo>
                    <a:pt x="74" y="281"/>
                  </a:lnTo>
                  <a:lnTo>
                    <a:pt x="83" y="299"/>
                  </a:lnTo>
                  <a:lnTo>
                    <a:pt x="88" y="296"/>
                  </a:lnTo>
                  <a:close/>
                  <a:moveTo>
                    <a:pt x="107" y="333"/>
                  </a:moveTo>
                  <a:lnTo>
                    <a:pt x="98" y="315"/>
                  </a:lnTo>
                  <a:lnTo>
                    <a:pt x="93" y="318"/>
                  </a:lnTo>
                  <a:lnTo>
                    <a:pt x="102" y="335"/>
                  </a:lnTo>
                  <a:lnTo>
                    <a:pt x="107" y="333"/>
                  </a:lnTo>
                  <a:close/>
                  <a:moveTo>
                    <a:pt x="132" y="338"/>
                  </a:moveTo>
                  <a:lnTo>
                    <a:pt x="114" y="347"/>
                  </a:lnTo>
                  <a:lnTo>
                    <a:pt x="116" y="352"/>
                  </a:lnTo>
                  <a:lnTo>
                    <a:pt x="135" y="343"/>
                  </a:lnTo>
                  <a:lnTo>
                    <a:pt x="132" y="338"/>
                  </a:lnTo>
                  <a:close/>
                  <a:moveTo>
                    <a:pt x="168" y="319"/>
                  </a:moveTo>
                  <a:lnTo>
                    <a:pt x="151" y="328"/>
                  </a:lnTo>
                  <a:lnTo>
                    <a:pt x="152" y="333"/>
                  </a:lnTo>
                  <a:lnTo>
                    <a:pt x="171" y="324"/>
                  </a:lnTo>
                  <a:lnTo>
                    <a:pt x="168" y="319"/>
                  </a:lnTo>
                  <a:close/>
                  <a:moveTo>
                    <a:pt x="205" y="300"/>
                  </a:moveTo>
                  <a:lnTo>
                    <a:pt x="187" y="309"/>
                  </a:lnTo>
                  <a:lnTo>
                    <a:pt x="189" y="313"/>
                  </a:lnTo>
                  <a:lnTo>
                    <a:pt x="208" y="305"/>
                  </a:lnTo>
                  <a:lnTo>
                    <a:pt x="205" y="300"/>
                  </a:lnTo>
                  <a:close/>
                  <a:moveTo>
                    <a:pt x="242" y="281"/>
                  </a:moveTo>
                  <a:lnTo>
                    <a:pt x="224" y="291"/>
                  </a:lnTo>
                  <a:lnTo>
                    <a:pt x="226" y="296"/>
                  </a:lnTo>
                  <a:lnTo>
                    <a:pt x="245" y="286"/>
                  </a:lnTo>
                  <a:lnTo>
                    <a:pt x="242" y="281"/>
                  </a:lnTo>
                  <a:close/>
                  <a:moveTo>
                    <a:pt x="278" y="264"/>
                  </a:moveTo>
                  <a:lnTo>
                    <a:pt x="261" y="272"/>
                  </a:lnTo>
                  <a:lnTo>
                    <a:pt x="262" y="277"/>
                  </a:lnTo>
                  <a:lnTo>
                    <a:pt x="281" y="268"/>
                  </a:lnTo>
                  <a:lnTo>
                    <a:pt x="278" y="264"/>
                  </a:lnTo>
                  <a:close/>
                  <a:moveTo>
                    <a:pt x="315" y="245"/>
                  </a:moveTo>
                  <a:lnTo>
                    <a:pt x="297" y="253"/>
                  </a:lnTo>
                  <a:lnTo>
                    <a:pt x="299" y="258"/>
                  </a:lnTo>
                  <a:lnTo>
                    <a:pt x="318" y="249"/>
                  </a:lnTo>
                  <a:lnTo>
                    <a:pt x="315" y="245"/>
                  </a:lnTo>
                  <a:close/>
                  <a:moveTo>
                    <a:pt x="336" y="224"/>
                  </a:moveTo>
                  <a:lnTo>
                    <a:pt x="340" y="231"/>
                  </a:lnTo>
                  <a:lnTo>
                    <a:pt x="334" y="234"/>
                  </a:lnTo>
                  <a:lnTo>
                    <a:pt x="336" y="239"/>
                  </a:lnTo>
                  <a:lnTo>
                    <a:pt x="346" y="234"/>
                  </a:lnTo>
                  <a:lnTo>
                    <a:pt x="340" y="221"/>
                  </a:lnTo>
                  <a:lnTo>
                    <a:pt x="336" y="224"/>
                  </a:lnTo>
                  <a:lnTo>
                    <a:pt x="336" y="224"/>
                  </a:lnTo>
                  <a:close/>
                  <a:moveTo>
                    <a:pt x="316" y="187"/>
                  </a:moveTo>
                  <a:lnTo>
                    <a:pt x="327" y="205"/>
                  </a:lnTo>
                  <a:lnTo>
                    <a:pt x="331" y="204"/>
                  </a:lnTo>
                  <a:lnTo>
                    <a:pt x="321" y="184"/>
                  </a:lnTo>
                  <a:lnTo>
                    <a:pt x="316" y="187"/>
                  </a:lnTo>
                  <a:close/>
                  <a:moveTo>
                    <a:pt x="299" y="151"/>
                  </a:moveTo>
                  <a:lnTo>
                    <a:pt x="308" y="168"/>
                  </a:lnTo>
                  <a:lnTo>
                    <a:pt x="312" y="167"/>
                  </a:lnTo>
                  <a:lnTo>
                    <a:pt x="303" y="148"/>
                  </a:lnTo>
                  <a:lnTo>
                    <a:pt x="299" y="151"/>
                  </a:lnTo>
                  <a:close/>
                  <a:moveTo>
                    <a:pt x="280" y="114"/>
                  </a:moveTo>
                  <a:lnTo>
                    <a:pt x="289" y="132"/>
                  </a:lnTo>
                  <a:lnTo>
                    <a:pt x="293" y="130"/>
                  </a:lnTo>
                  <a:lnTo>
                    <a:pt x="284" y="111"/>
                  </a:lnTo>
                  <a:lnTo>
                    <a:pt x="280" y="114"/>
                  </a:lnTo>
                  <a:close/>
                  <a:moveTo>
                    <a:pt x="261" y="77"/>
                  </a:moveTo>
                  <a:lnTo>
                    <a:pt x="270" y="95"/>
                  </a:lnTo>
                  <a:lnTo>
                    <a:pt x="274" y="94"/>
                  </a:lnTo>
                  <a:lnTo>
                    <a:pt x="265" y="74"/>
                  </a:lnTo>
                  <a:lnTo>
                    <a:pt x="261" y="77"/>
                  </a:lnTo>
                  <a:close/>
                  <a:moveTo>
                    <a:pt x="242" y="41"/>
                  </a:moveTo>
                  <a:lnTo>
                    <a:pt x="252" y="58"/>
                  </a:lnTo>
                  <a:lnTo>
                    <a:pt x="256" y="57"/>
                  </a:lnTo>
                  <a:lnTo>
                    <a:pt x="246" y="38"/>
                  </a:lnTo>
                  <a:lnTo>
                    <a:pt x="242" y="41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0" name="Google Shape;799;p14">
              <a:extLst>
                <a:ext uri="{FF2B5EF4-FFF2-40B4-BE49-F238E27FC236}">
                  <a16:creationId xmlns:a16="http://schemas.microsoft.com/office/drawing/2014/main" id="{AB5C1A69-5CE3-4970-9E16-5B1EA9C2850E}"/>
                </a:ext>
              </a:extLst>
            </p:cNvPr>
            <p:cNvSpPr/>
            <p:nvPr/>
          </p:nvSpPr>
          <p:spPr>
            <a:xfrm>
              <a:off x="3074988" y="3889376"/>
              <a:ext cx="568325" cy="579438"/>
            </a:xfrm>
            <a:custGeom>
              <a:avLst/>
              <a:gdLst/>
              <a:ahLst/>
              <a:cxnLst/>
              <a:rect l="l" t="t" r="r" b="b"/>
              <a:pathLst>
                <a:path w="358" h="365" extrusionOk="0">
                  <a:moveTo>
                    <a:pt x="230" y="8"/>
                  </a:moveTo>
                  <a:lnTo>
                    <a:pt x="231" y="7"/>
                  </a:lnTo>
                  <a:lnTo>
                    <a:pt x="240" y="23"/>
                  </a:lnTo>
                  <a:lnTo>
                    <a:pt x="245" y="22"/>
                  </a:lnTo>
                  <a:lnTo>
                    <a:pt x="234" y="0"/>
                  </a:lnTo>
                  <a:lnTo>
                    <a:pt x="227" y="4"/>
                  </a:lnTo>
                  <a:lnTo>
                    <a:pt x="230" y="8"/>
                  </a:lnTo>
                  <a:lnTo>
                    <a:pt x="230" y="8"/>
                  </a:lnTo>
                  <a:close/>
                  <a:moveTo>
                    <a:pt x="192" y="27"/>
                  </a:moveTo>
                  <a:lnTo>
                    <a:pt x="211" y="17"/>
                  </a:lnTo>
                  <a:lnTo>
                    <a:pt x="208" y="13"/>
                  </a:lnTo>
                  <a:lnTo>
                    <a:pt x="189" y="23"/>
                  </a:lnTo>
                  <a:lnTo>
                    <a:pt x="192" y="27"/>
                  </a:lnTo>
                  <a:close/>
                  <a:moveTo>
                    <a:pt x="154" y="46"/>
                  </a:moveTo>
                  <a:lnTo>
                    <a:pt x="173" y="38"/>
                  </a:lnTo>
                  <a:lnTo>
                    <a:pt x="170" y="32"/>
                  </a:lnTo>
                  <a:lnTo>
                    <a:pt x="151" y="42"/>
                  </a:lnTo>
                  <a:lnTo>
                    <a:pt x="154" y="46"/>
                  </a:lnTo>
                  <a:close/>
                  <a:moveTo>
                    <a:pt x="116" y="66"/>
                  </a:moveTo>
                  <a:lnTo>
                    <a:pt x="135" y="57"/>
                  </a:lnTo>
                  <a:lnTo>
                    <a:pt x="133" y="52"/>
                  </a:lnTo>
                  <a:lnTo>
                    <a:pt x="114" y="61"/>
                  </a:lnTo>
                  <a:lnTo>
                    <a:pt x="116" y="66"/>
                  </a:lnTo>
                  <a:close/>
                  <a:moveTo>
                    <a:pt x="77" y="86"/>
                  </a:moveTo>
                  <a:lnTo>
                    <a:pt x="96" y="76"/>
                  </a:lnTo>
                  <a:lnTo>
                    <a:pt x="95" y="71"/>
                  </a:lnTo>
                  <a:lnTo>
                    <a:pt x="76" y="80"/>
                  </a:lnTo>
                  <a:lnTo>
                    <a:pt x="77" y="86"/>
                  </a:lnTo>
                  <a:close/>
                  <a:moveTo>
                    <a:pt x="41" y="105"/>
                  </a:moveTo>
                  <a:lnTo>
                    <a:pt x="58" y="95"/>
                  </a:lnTo>
                  <a:lnTo>
                    <a:pt x="57" y="90"/>
                  </a:lnTo>
                  <a:lnTo>
                    <a:pt x="38" y="101"/>
                  </a:lnTo>
                  <a:lnTo>
                    <a:pt x="41" y="105"/>
                  </a:lnTo>
                  <a:close/>
                  <a:moveTo>
                    <a:pt x="3" y="124"/>
                  </a:moveTo>
                  <a:lnTo>
                    <a:pt x="22" y="114"/>
                  </a:lnTo>
                  <a:lnTo>
                    <a:pt x="19" y="110"/>
                  </a:lnTo>
                  <a:lnTo>
                    <a:pt x="0" y="120"/>
                  </a:lnTo>
                  <a:lnTo>
                    <a:pt x="3" y="124"/>
                  </a:lnTo>
                  <a:close/>
                  <a:moveTo>
                    <a:pt x="13" y="155"/>
                  </a:moveTo>
                  <a:lnTo>
                    <a:pt x="4" y="136"/>
                  </a:lnTo>
                  <a:lnTo>
                    <a:pt x="0" y="139"/>
                  </a:lnTo>
                  <a:lnTo>
                    <a:pt x="8" y="158"/>
                  </a:lnTo>
                  <a:lnTo>
                    <a:pt x="13" y="155"/>
                  </a:lnTo>
                  <a:close/>
                  <a:moveTo>
                    <a:pt x="33" y="193"/>
                  </a:moveTo>
                  <a:lnTo>
                    <a:pt x="23" y="174"/>
                  </a:lnTo>
                  <a:lnTo>
                    <a:pt x="19" y="177"/>
                  </a:lnTo>
                  <a:lnTo>
                    <a:pt x="28" y="196"/>
                  </a:lnTo>
                  <a:lnTo>
                    <a:pt x="33" y="193"/>
                  </a:lnTo>
                  <a:close/>
                  <a:moveTo>
                    <a:pt x="52" y="231"/>
                  </a:moveTo>
                  <a:lnTo>
                    <a:pt x="42" y="212"/>
                  </a:lnTo>
                  <a:lnTo>
                    <a:pt x="38" y="215"/>
                  </a:lnTo>
                  <a:lnTo>
                    <a:pt x="48" y="234"/>
                  </a:lnTo>
                  <a:lnTo>
                    <a:pt x="52" y="231"/>
                  </a:lnTo>
                  <a:close/>
                  <a:moveTo>
                    <a:pt x="72" y="269"/>
                  </a:moveTo>
                  <a:lnTo>
                    <a:pt x="61" y="250"/>
                  </a:lnTo>
                  <a:lnTo>
                    <a:pt x="57" y="253"/>
                  </a:lnTo>
                  <a:lnTo>
                    <a:pt x="67" y="271"/>
                  </a:lnTo>
                  <a:lnTo>
                    <a:pt x="72" y="269"/>
                  </a:lnTo>
                  <a:close/>
                  <a:moveTo>
                    <a:pt x="91" y="307"/>
                  </a:moveTo>
                  <a:lnTo>
                    <a:pt x="82" y="288"/>
                  </a:lnTo>
                  <a:lnTo>
                    <a:pt x="76" y="290"/>
                  </a:lnTo>
                  <a:lnTo>
                    <a:pt x="86" y="309"/>
                  </a:lnTo>
                  <a:lnTo>
                    <a:pt x="91" y="307"/>
                  </a:lnTo>
                  <a:close/>
                  <a:moveTo>
                    <a:pt x="110" y="346"/>
                  </a:moveTo>
                  <a:lnTo>
                    <a:pt x="101" y="327"/>
                  </a:lnTo>
                  <a:lnTo>
                    <a:pt x="96" y="328"/>
                  </a:lnTo>
                  <a:lnTo>
                    <a:pt x="105" y="347"/>
                  </a:lnTo>
                  <a:lnTo>
                    <a:pt x="110" y="346"/>
                  </a:lnTo>
                  <a:close/>
                  <a:moveTo>
                    <a:pt x="136" y="350"/>
                  </a:moveTo>
                  <a:lnTo>
                    <a:pt x="117" y="359"/>
                  </a:lnTo>
                  <a:lnTo>
                    <a:pt x="120" y="365"/>
                  </a:lnTo>
                  <a:lnTo>
                    <a:pt x="139" y="354"/>
                  </a:lnTo>
                  <a:lnTo>
                    <a:pt x="136" y="350"/>
                  </a:lnTo>
                  <a:close/>
                  <a:moveTo>
                    <a:pt x="174" y="331"/>
                  </a:moveTo>
                  <a:lnTo>
                    <a:pt x="155" y="340"/>
                  </a:lnTo>
                  <a:lnTo>
                    <a:pt x="158" y="344"/>
                  </a:lnTo>
                  <a:lnTo>
                    <a:pt x="177" y="335"/>
                  </a:lnTo>
                  <a:lnTo>
                    <a:pt x="174" y="331"/>
                  </a:lnTo>
                  <a:close/>
                  <a:moveTo>
                    <a:pt x="212" y="310"/>
                  </a:moveTo>
                  <a:lnTo>
                    <a:pt x="193" y="321"/>
                  </a:lnTo>
                  <a:lnTo>
                    <a:pt x="196" y="325"/>
                  </a:lnTo>
                  <a:lnTo>
                    <a:pt x="214" y="316"/>
                  </a:lnTo>
                  <a:lnTo>
                    <a:pt x="212" y="310"/>
                  </a:lnTo>
                  <a:close/>
                  <a:moveTo>
                    <a:pt x="251" y="291"/>
                  </a:moveTo>
                  <a:lnTo>
                    <a:pt x="231" y="302"/>
                  </a:lnTo>
                  <a:lnTo>
                    <a:pt x="233" y="306"/>
                  </a:lnTo>
                  <a:lnTo>
                    <a:pt x="252" y="296"/>
                  </a:lnTo>
                  <a:lnTo>
                    <a:pt x="251" y="291"/>
                  </a:lnTo>
                  <a:close/>
                  <a:moveTo>
                    <a:pt x="289" y="272"/>
                  </a:moveTo>
                  <a:lnTo>
                    <a:pt x="270" y="283"/>
                  </a:lnTo>
                  <a:lnTo>
                    <a:pt x="271" y="287"/>
                  </a:lnTo>
                  <a:lnTo>
                    <a:pt x="290" y="277"/>
                  </a:lnTo>
                  <a:lnTo>
                    <a:pt x="289" y="272"/>
                  </a:lnTo>
                  <a:close/>
                  <a:moveTo>
                    <a:pt x="325" y="253"/>
                  </a:moveTo>
                  <a:lnTo>
                    <a:pt x="306" y="262"/>
                  </a:lnTo>
                  <a:lnTo>
                    <a:pt x="309" y="268"/>
                  </a:lnTo>
                  <a:lnTo>
                    <a:pt x="328" y="258"/>
                  </a:lnTo>
                  <a:lnTo>
                    <a:pt x="325" y="253"/>
                  </a:lnTo>
                  <a:close/>
                  <a:moveTo>
                    <a:pt x="347" y="231"/>
                  </a:moveTo>
                  <a:lnTo>
                    <a:pt x="350" y="240"/>
                  </a:lnTo>
                  <a:lnTo>
                    <a:pt x="344" y="243"/>
                  </a:lnTo>
                  <a:lnTo>
                    <a:pt x="347" y="247"/>
                  </a:lnTo>
                  <a:lnTo>
                    <a:pt x="358" y="243"/>
                  </a:lnTo>
                  <a:lnTo>
                    <a:pt x="352" y="230"/>
                  </a:lnTo>
                  <a:lnTo>
                    <a:pt x="347" y="231"/>
                  </a:lnTo>
                  <a:lnTo>
                    <a:pt x="347" y="231"/>
                  </a:lnTo>
                  <a:close/>
                  <a:moveTo>
                    <a:pt x="327" y="195"/>
                  </a:moveTo>
                  <a:lnTo>
                    <a:pt x="337" y="214"/>
                  </a:lnTo>
                  <a:lnTo>
                    <a:pt x="341" y="211"/>
                  </a:lnTo>
                  <a:lnTo>
                    <a:pt x="331" y="192"/>
                  </a:lnTo>
                  <a:lnTo>
                    <a:pt x="327" y="195"/>
                  </a:lnTo>
                  <a:close/>
                  <a:moveTo>
                    <a:pt x="308" y="156"/>
                  </a:moveTo>
                  <a:lnTo>
                    <a:pt x="318" y="176"/>
                  </a:lnTo>
                  <a:lnTo>
                    <a:pt x="322" y="173"/>
                  </a:lnTo>
                  <a:lnTo>
                    <a:pt x="312" y="154"/>
                  </a:lnTo>
                  <a:lnTo>
                    <a:pt x="308" y="156"/>
                  </a:lnTo>
                  <a:close/>
                  <a:moveTo>
                    <a:pt x="289" y="118"/>
                  </a:moveTo>
                  <a:lnTo>
                    <a:pt x="299" y="137"/>
                  </a:lnTo>
                  <a:lnTo>
                    <a:pt x="303" y="134"/>
                  </a:lnTo>
                  <a:lnTo>
                    <a:pt x="293" y="115"/>
                  </a:lnTo>
                  <a:lnTo>
                    <a:pt x="289" y="118"/>
                  </a:lnTo>
                  <a:close/>
                  <a:moveTo>
                    <a:pt x="270" y="80"/>
                  </a:moveTo>
                  <a:lnTo>
                    <a:pt x="278" y="99"/>
                  </a:lnTo>
                  <a:lnTo>
                    <a:pt x="284" y="96"/>
                  </a:lnTo>
                  <a:lnTo>
                    <a:pt x="274" y="79"/>
                  </a:lnTo>
                  <a:lnTo>
                    <a:pt x="270" y="80"/>
                  </a:lnTo>
                  <a:close/>
                  <a:moveTo>
                    <a:pt x="251" y="42"/>
                  </a:moveTo>
                  <a:lnTo>
                    <a:pt x="259" y="61"/>
                  </a:lnTo>
                  <a:lnTo>
                    <a:pt x="264" y="60"/>
                  </a:lnTo>
                  <a:lnTo>
                    <a:pt x="255" y="41"/>
                  </a:lnTo>
                  <a:lnTo>
                    <a:pt x="251" y="42"/>
                  </a:lnTo>
                  <a:close/>
                </a:path>
              </a:pathLst>
            </a:custGeom>
            <a:solidFill>
              <a:srgbClr val="00499B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1" name="Google Shape;800;p14">
              <a:extLst>
                <a:ext uri="{FF2B5EF4-FFF2-40B4-BE49-F238E27FC236}">
                  <a16:creationId xmlns:a16="http://schemas.microsoft.com/office/drawing/2014/main" id="{B5BB1C46-DE90-41A6-BC0D-04F6C9D02B8F}"/>
                </a:ext>
              </a:extLst>
            </p:cNvPr>
            <p:cNvSpPr/>
            <p:nvPr/>
          </p:nvSpPr>
          <p:spPr>
            <a:xfrm>
              <a:off x="2940051" y="3378201"/>
              <a:ext cx="700088" cy="698500"/>
            </a:xfrm>
            <a:custGeom>
              <a:avLst/>
              <a:gdLst/>
              <a:ahLst/>
              <a:cxnLst/>
              <a:rect l="l" t="t" r="r" b="b"/>
              <a:pathLst>
                <a:path w="441" h="440" extrusionOk="0">
                  <a:moveTo>
                    <a:pt x="441" y="127"/>
                  </a:moveTo>
                  <a:lnTo>
                    <a:pt x="313" y="440"/>
                  </a:lnTo>
                  <a:lnTo>
                    <a:pt x="0" y="314"/>
                  </a:lnTo>
                  <a:lnTo>
                    <a:pt x="126" y="0"/>
                  </a:lnTo>
                  <a:lnTo>
                    <a:pt x="441" y="127"/>
                  </a:lnTo>
                  <a:close/>
                </a:path>
              </a:pathLst>
            </a:custGeom>
            <a:solidFill>
              <a:srgbClr val="BAF1FF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2" name="Google Shape;801;p14">
              <a:extLst>
                <a:ext uri="{FF2B5EF4-FFF2-40B4-BE49-F238E27FC236}">
                  <a16:creationId xmlns:a16="http://schemas.microsoft.com/office/drawing/2014/main" id="{77F723AD-70F9-44D3-8CD4-870CED53A9B7}"/>
                </a:ext>
              </a:extLst>
            </p:cNvPr>
            <p:cNvSpPr/>
            <p:nvPr/>
          </p:nvSpPr>
          <p:spPr>
            <a:xfrm>
              <a:off x="8654569" y="4267202"/>
              <a:ext cx="398944" cy="400235"/>
            </a:xfrm>
            <a:custGeom>
              <a:avLst/>
              <a:gdLst/>
              <a:ahLst/>
              <a:cxnLst/>
              <a:rect l="l" t="t" r="r" b="b"/>
              <a:pathLst>
                <a:path w="354976" h="356125" extrusionOk="0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3" name="Google Shape;802;p14">
              <a:extLst>
                <a:ext uri="{FF2B5EF4-FFF2-40B4-BE49-F238E27FC236}">
                  <a16:creationId xmlns:a16="http://schemas.microsoft.com/office/drawing/2014/main" id="{A04CF5C9-707C-4E10-9469-774979A43904}"/>
                </a:ext>
              </a:extLst>
            </p:cNvPr>
            <p:cNvSpPr/>
            <p:nvPr/>
          </p:nvSpPr>
          <p:spPr>
            <a:xfrm>
              <a:off x="6169581" y="1474924"/>
              <a:ext cx="791054" cy="793614"/>
            </a:xfrm>
            <a:custGeom>
              <a:avLst/>
              <a:gdLst/>
              <a:ahLst/>
              <a:cxnLst/>
              <a:rect l="l" t="t" r="r" b="b"/>
              <a:pathLst>
                <a:path w="354976" h="356125" extrusionOk="0">
                  <a:moveTo>
                    <a:pt x="39095" y="288222"/>
                  </a:moveTo>
                  <a:lnTo>
                    <a:pt x="200323" y="352403"/>
                  </a:lnTo>
                  <a:lnTo>
                    <a:pt x="181889" y="356125"/>
                  </a:lnTo>
                  <a:lnTo>
                    <a:pt x="49380" y="303477"/>
                  </a:lnTo>
                  <a:close/>
                  <a:moveTo>
                    <a:pt x="10062" y="238257"/>
                  </a:moveTo>
                  <a:lnTo>
                    <a:pt x="257110" y="335751"/>
                  </a:lnTo>
                  <a:lnTo>
                    <a:pt x="246129" y="343155"/>
                  </a:lnTo>
                  <a:lnTo>
                    <a:pt x="245793" y="343223"/>
                  </a:lnTo>
                  <a:lnTo>
                    <a:pt x="13954" y="250933"/>
                  </a:lnTo>
                  <a:lnTo>
                    <a:pt x="12052" y="248112"/>
                  </a:lnTo>
                  <a:close/>
                  <a:moveTo>
                    <a:pt x="1671" y="196693"/>
                  </a:moveTo>
                  <a:lnTo>
                    <a:pt x="292486" y="311900"/>
                  </a:lnTo>
                  <a:lnTo>
                    <a:pt x="282593" y="318571"/>
                  </a:lnTo>
                  <a:lnTo>
                    <a:pt x="4087" y="208662"/>
                  </a:lnTo>
                  <a:close/>
                  <a:moveTo>
                    <a:pt x="2133" y="158208"/>
                  </a:moveTo>
                  <a:lnTo>
                    <a:pt x="317543" y="283159"/>
                  </a:lnTo>
                  <a:lnTo>
                    <a:pt x="311471" y="292165"/>
                  </a:lnTo>
                  <a:lnTo>
                    <a:pt x="0" y="168774"/>
                  </a:lnTo>
                  <a:close/>
                  <a:moveTo>
                    <a:pt x="9406" y="122185"/>
                  </a:moveTo>
                  <a:lnTo>
                    <a:pt x="338174" y="252558"/>
                  </a:lnTo>
                  <a:lnTo>
                    <a:pt x="332046" y="261649"/>
                  </a:lnTo>
                  <a:lnTo>
                    <a:pt x="7228" y="132971"/>
                  </a:lnTo>
                  <a:close/>
                  <a:moveTo>
                    <a:pt x="25518" y="89106"/>
                  </a:moveTo>
                  <a:lnTo>
                    <a:pt x="347289" y="217815"/>
                  </a:lnTo>
                  <a:lnTo>
                    <a:pt x="345710" y="225633"/>
                  </a:lnTo>
                  <a:lnTo>
                    <a:pt x="20103" y="97137"/>
                  </a:lnTo>
                  <a:close/>
                  <a:moveTo>
                    <a:pt x="46929" y="57349"/>
                  </a:moveTo>
                  <a:lnTo>
                    <a:pt x="354976" y="179740"/>
                  </a:lnTo>
                  <a:lnTo>
                    <a:pt x="352781" y="190611"/>
                  </a:lnTo>
                  <a:lnTo>
                    <a:pt x="40492" y="66896"/>
                  </a:lnTo>
                  <a:close/>
                  <a:moveTo>
                    <a:pt x="79700" y="32505"/>
                  </a:moveTo>
                  <a:lnTo>
                    <a:pt x="347212" y="138996"/>
                  </a:lnTo>
                  <a:lnTo>
                    <a:pt x="349543" y="150540"/>
                  </a:lnTo>
                  <a:lnTo>
                    <a:pt x="69401" y="39449"/>
                  </a:lnTo>
                  <a:close/>
                  <a:moveTo>
                    <a:pt x="122639" y="10897"/>
                  </a:moveTo>
                  <a:lnTo>
                    <a:pt x="330862" y="93786"/>
                  </a:lnTo>
                  <a:lnTo>
                    <a:pt x="341172" y="109078"/>
                  </a:lnTo>
                  <a:lnTo>
                    <a:pt x="341223" y="109332"/>
                  </a:lnTo>
                  <a:lnTo>
                    <a:pt x="105141" y="15353"/>
                  </a:lnTo>
                  <a:lnTo>
                    <a:pt x="107095" y="14035"/>
                  </a:lnTo>
                  <a:close/>
                  <a:moveTo>
                    <a:pt x="176612" y="0"/>
                  </a:moveTo>
                  <a:lnTo>
                    <a:pt x="210394" y="6820"/>
                  </a:lnTo>
                  <a:lnTo>
                    <a:pt x="270929" y="30756"/>
                  </a:lnTo>
                  <a:lnTo>
                    <a:pt x="302898" y="52310"/>
                  </a:lnTo>
                  <a:lnTo>
                    <a:pt x="305721" y="56498"/>
                  </a:lnTo>
                  <a:lnTo>
                    <a:pt x="168109" y="1717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184" name="Google Shape;803;p14">
              <a:extLst>
                <a:ext uri="{FF2B5EF4-FFF2-40B4-BE49-F238E27FC236}">
                  <a16:creationId xmlns:a16="http://schemas.microsoft.com/office/drawing/2014/main" id="{489E48DE-26FB-4FF8-AE23-AD24DD0E0EA6}"/>
                </a:ext>
              </a:extLst>
            </p:cNvPr>
            <p:cNvSpPr/>
            <p:nvPr/>
          </p:nvSpPr>
          <p:spPr>
            <a:xfrm rot="-445712">
              <a:off x="3482677" y="1961131"/>
              <a:ext cx="637189" cy="637189"/>
            </a:xfrm>
            <a:custGeom>
              <a:avLst/>
              <a:gdLst/>
              <a:ahLst/>
              <a:cxnLst/>
              <a:rect l="l" t="t" r="r" b="b"/>
              <a:pathLst>
                <a:path w="523875" h="523875" extrusionOk="0">
                  <a:moveTo>
                    <a:pt x="523875" y="497978"/>
                  </a:moveTo>
                  <a:lnTo>
                    <a:pt x="523874" y="515703"/>
                  </a:lnTo>
                  <a:lnTo>
                    <a:pt x="509080" y="523875"/>
                  </a:lnTo>
                  <a:lnTo>
                    <a:pt x="477083" y="523875"/>
                  </a:lnTo>
                  <a:close/>
                  <a:moveTo>
                    <a:pt x="523875" y="434647"/>
                  </a:moveTo>
                  <a:lnTo>
                    <a:pt x="523875" y="453171"/>
                  </a:lnTo>
                  <a:lnTo>
                    <a:pt x="396034" y="523875"/>
                  </a:lnTo>
                  <a:lnTo>
                    <a:pt x="362214" y="523875"/>
                  </a:lnTo>
                  <a:close/>
                  <a:moveTo>
                    <a:pt x="523875" y="372690"/>
                  </a:moveTo>
                  <a:lnTo>
                    <a:pt x="523875" y="390117"/>
                  </a:lnTo>
                  <a:lnTo>
                    <a:pt x="282199" y="523875"/>
                  </a:lnTo>
                  <a:lnTo>
                    <a:pt x="250160" y="523875"/>
                  </a:lnTo>
                  <a:close/>
                  <a:moveTo>
                    <a:pt x="523875" y="310462"/>
                  </a:moveTo>
                  <a:lnTo>
                    <a:pt x="523875" y="326844"/>
                  </a:lnTo>
                  <a:lnTo>
                    <a:pt x="166901" y="523875"/>
                  </a:lnTo>
                  <a:lnTo>
                    <a:pt x="135372" y="523875"/>
                  </a:lnTo>
                  <a:close/>
                  <a:moveTo>
                    <a:pt x="523875" y="249547"/>
                  </a:moveTo>
                  <a:lnTo>
                    <a:pt x="523875" y="265417"/>
                  </a:lnTo>
                  <a:lnTo>
                    <a:pt x="55268" y="523875"/>
                  </a:lnTo>
                  <a:lnTo>
                    <a:pt x="26856" y="523875"/>
                  </a:lnTo>
                  <a:close/>
                  <a:moveTo>
                    <a:pt x="523875" y="185696"/>
                  </a:moveTo>
                  <a:lnTo>
                    <a:pt x="523875" y="201977"/>
                  </a:lnTo>
                  <a:lnTo>
                    <a:pt x="0" y="490334"/>
                  </a:lnTo>
                  <a:lnTo>
                    <a:pt x="0" y="475640"/>
                  </a:lnTo>
                  <a:close/>
                  <a:moveTo>
                    <a:pt x="523875" y="122795"/>
                  </a:moveTo>
                  <a:lnTo>
                    <a:pt x="523875" y="141216"/>
                  </a:lnTo>
                  <a:lnTo>
                    <a:pt x="0" y="429204"/>
                  </a:lnTo>
                  <a:lnTo>
                    <a:pt x="0" y="412530"/>
                  </a:lnTo>
                  <a:close/>
                  <a:moveTo>
                    <a:pt x="523875" y="59691"/>
                  </a:moveTo>
                  <a:lnTo>
                    <a:pt x="523875" y="77835"/>
                  </a:lnTo>
                  <a:lnTo>
                    <a:pt x="0" y="367779"/>
                  </a:lnTo>
                  <a:lnTo>
                    <a:pt x="0" y="349636"/>
                  </a:lnTo>
                  <a:close/>
                  <a:moveTo>
                    <a:pt x="96331" y="0"/>
                  </a:moveTo>
                  <a:lnTo>
                    <a:pt x="0" y="52917"/>
                  </a:lnTo>
                  <a:lnTo>
                    <a:pt x="0" y="38570"/>
                  </a:lnTo>
                  <a:lnTo>
                    <a:pt x="69738" y="0"/>
                  </a:lnTo>
                  <a:close/>
                  <a:moveTo>
                    <a:pt x="211009" y="0"/>
                  </a:moveTo>
                  <a:lnTo>
                    <a:pt x="0" y="116381"/>
                  </a:lnTo>
                  <a:lnTo>
                    <a:pt x="0" y="100656"/>
                  </a:lnTo>
                  <a:lnTo>
                    <a:pt x="182366" y="0"/>
                  </a:lnTo>
                  <a:close/>
                  <a:moveTo>
                    <a:pt x="322409" y="0"/>
                  </a:moveTo>
                  <a:lnTo>
                    <a:pt x="0" y="177953"/>
                  </a:lnTo>
                  <a:lnTo>
                    <a:pt x="0" y="162546"/>
                  </a:lnTo>
                  <a:lnTo>
                    <a:pt x="295524" y="0"/>
                  </a:lnTo>
                  <a:close/>
                  <a:moveTo>
                    <a:pt x="436843" y="0"/>
                  </a:moveTo>
                  <a:lnTo>
                    <a:pt x="0" y="241775"/>
                  </a:lnTo>
                  <a:lnTo>
                    <a:pt x="0" y="224791"/>
                  </a:lnTo>
                  <a:lnTo>
                    <a:pt x="409215" y="0"/>
                  </a:lnTo>
                  <a:close/>
                  <a:moveTo>
                    <a:pt x="523875" y="0"/>
                  </a:moveTo>
                  <a:lnTo>
                    <a:pt x="523875" y="14948"/>
                  </a:lnTo>
                  <a:lnTo>
                    <a:pt x="0" y="304684"/>
                  </a:lnTo>
                  <a:lnTo>
                    <a:pt x="0" y="286543"/>
                  </a:lnTo>
                  <a:lnTo>
                    <a:pt x="518103" y="0"/>
                  </a:lnTo>
                  <a:close/>
                </a:path>
              </a:pathLst>
            </a:custGeom>
            <a:solidFill>
              <a:srgbClr val="FCBA00"/>
            </a:solidFill>
            <a:ln>
              <a:noFill/>
            </a:ln>
          </p:spPr>
          <p:txBody>
            <a:bodyPr spcFirstLastPara="1" wrap="square" lIns="137138" tIns="68552" rIns="137138" bIns="68552" anchor="ctr" anchorCtr="0">
              <a:noAutofit/>
            </a:bodyPr>
            <a:lstStyle/>
            <a:p>
              <a:pPr marL="0" marR="0" lvl="0" indent="0" algn="ctr" defTabSz="137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</p:grpSp>
      <p:sp>
        <p:nvSpPr>
          <p:cNvPr id="185" name="Google Shape;805;p14">
            <a:extLst>
              <a:ext uri="{FF2B5EF4-FFF2-40B4-BE49-F238E27FC236}">
                <a16:creationId xmlns:a16="http://schemas.microsoft.com/office/drawing/2014/main" id="{0A1DC304-C4B3-41F0-9BB9-D5A3B077A6B9}"/>
              </a:ext>
            </a:extLst>
          </p:cNvPr>
          <p:cNvSpPr/>
          <p:nvPr/>
        </p:nvSpPr>
        <p:spPr>
          <a:xfrm>
            <a:off x="1048335" y="4634718"/>
            <a:ext cx="5530692" cy="138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2" rIns="137138" bIns="68552" anchor="t" anchorCtr="0">
            <a:spAutoFit/>
          </a:bodyPr>
          <a:lstStyle/>
          <a:p>
            <a:pPr marL="0" marR="0" lvl="0" indent="0" algn="ctr" defTabSz="137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Tx/>
              <a:buNone/>
              <a:tabLst/>
              <a:defRPr/>
            </a:pPr>
            <a:r>
              <a:rPr kumimoji="0" lang="en-US" sz="8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微软雅黑"/>
                <a:cs typeface="Arial"/>
                <a:sym typeface="Oswald"/>
                <a:rtl val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9993786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F16DAAEF-973F-45C8-8726-AB796E1C6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1BA3232-229A-4785-95E2-F433C930F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1A96CFC-8790-47D2-9735-6F6519AC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6800" y="8568874"/>
            <a:ext cx="2294519" cy="17438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1C4011-1624-4A97-9B1D-A87EE13CECC5}"/>
              </a:ext>
            </a:extLst>
          </p:cNvPr>
          <p:cNvGrpSpPr/>
          <p:nvPr/>
        </p:nvGrpSpPr>
        <p:grpSpPr>
          <a:xfrm>
            <a:off x="762000" y="1593962"/>
            <a:ext cx="6324600" cy="6900549"/>
            <a:chOff x="849062" y="2765272"/>
            <a:chExt cx="6324600" cy="690054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0328A41-6689-417A-B3E3-A0817016B57B}"/>
                </a:ext>
              </a:extLst>
            </p:cNvPr>
            <p:cNvSpPr/>
            <p:nvPr/>
          </p:nvSpPr>
          <p:spPr>
            <a:xfrm>
              <a:off x="849062" y="2765272"/>
              <a:ext cx="6324600" cy="6900549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9FF05F-58ED-481B-872E-D9B869BBCEF9}"/>
                </a:ext>
              </a:extLst>
            </p:cNvPr>
            <p:cNvGrpSpPr/>
            <p:nvPr/>
          </p:nvGrpSpPr>
          <p:grpSpPr>
            <a:xfrm>
              <a:off x="1000799" y="3249943"/>
              <a:ext cx="5944100" cy="1439688"/>
              <a:chOff x="1314660" y="3447021"/>
              <a:chExt cx="5944100" cy="1439688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8B62352-FBFC-49E0-B451-56C328E46C4F}"/>
                  </a:ext>
                </a:extLst>
              </p:cNvPr>
              <p:cNvSpPr/>
              <p:nvPr/>
            </p:nvSpPr>
            <p:spPr>
              <a:xfrm>
                <a:off x="1411853" y="3447021"/>
                <a:ext cx="5826740" cy="1439688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</p:spPr>
            <p:txBody>
              <a:bodyPr/>
              <a:lstStyle/>
              <a:p>
                <a:pPr marL="0" marR="0" lvl="0" indent="0" algn="l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0FFAD5-9938-441E-B030-C2F55A5642F9}"/>
                  </a:ext>
                </a:extLst>
              </p:cNvPr>
              <p:cNvSpPr txBox="1"/>
              <p:nvPr/>
            </p:nvSpPr>
            <p:spPr>
              <a:xfrm>
                <a:off x="1314660" y="3828885"/>
                <a:ext cx="59441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HOẠT ĐỘNG DỰ ÁN</a:t>
                </a:r>
                <a:endParaRPr kumimoji="0" lang="vi-VN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" name="Picture 17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923644AC-7FD8-4A31-9D8D-7C6575C474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13737" y="4002992"/>
            <a:ext cx="5944100" cy="4276854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A32FD116-A841-4B6D-A58C-7F79AA1C6425}"/>
              </a:ext>
            </a:extLst>
          </p:cNvPr>
          <p:cNvSpPr/>
          <p:nvPr/>
        </p:nvSpPr>
        <p:spPr>
          <a:xfrm>
            <a:off x="7718984" y="1857124"/>
            <a:ext cx="9841652" cy="6572751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5CB7A43-0A90-4772-A4FB-103DE17BD25C}"/>
              </a:ext>
            </a:extLst>
          </p:cNvPr>
          <p:cNvSpPr txBox="1"/>
          <p:nvPr/>
        </p:nvSpPr>
        <p:spPr>
          <a:xfrm>
            <a:off x="7996853" y="2611479"/>
            <a:ext cx="9285913" cy="5795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vè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718A7B-C8FA-4973-847A-28679E56E5B4}"/>
              </a:ext>
            </a:extLst>
          </p:cNvPr>
          <p:cNvGrpSpPr/>
          <p:nvPr/>
        </p:nvGrpSpPr>
        <p:grpSpPr>
          <a:xfrm>
            <a:off x="8937497" y="1404613"/>
            <a:ext cx="6990851" cy="1067867"/>
            <a:chOff x="8651437" y="299097"/>
            <a:chExt cx="6990850" cy="1067866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99C92D33-3EE0-4B5F-B8C6-265E8D39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ED5462-BAF5-41D9-BCC7-2D94E619B6B0}"/>
                </a:ext>
              </a:extLst>
            </p:cNvPr>
            <p:cNvSpPr txBox="1"/>
            <p:nvPr/>
          </p:nvSpPr>
          <p:spPr>
            <a:xfrm>
              <a:off x="8651439" y="484726"/>
              <a:ext cx="6990848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NHIỆM VỤ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26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96725801825">
            <a:hlinkClick r:id="" action="ppaction://media"/>
            <a:extLst>
              <a:ext uri="{FF2B5EF4-FFF2-40B4-BE49-F238E27FC236}">
                <a16:creationId xmlns:a16="http://schemas.microsoft.com/office/drawing/2014/main" id="{084678BD-9338-690E-7C1D-0261A4D2B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24900"/>
            <a:ext cx="18288000" cy="1905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CCD784-F107-A0F4-07D0-BC0A21F7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21386800" cy="1203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0944" y="582327"/>
            <a:ext cx="17768456" cy="9439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2774">
            <a:off x="16343312" y="1590634"/>
            <a:ext cx="1829836" cy="8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055">
            <a:off x="16090680" y="1055320"/>
            <a:ext cx="1829836" cy="8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" name="Google Shape;805;p14">
            <a:extLst>
              <a:ext uri="{FF2B5EF4-FFF2-40B4-BE49-F238E27FC236}">
                <a16:creationId xmlns:a16="http://schemas.microsoft.com/office/drawing/2014/main" id="{2F829FBA-AC70-4454-AEFF-5C09512F6D09}"/>
              </a:ext>
            </a:extLst>
          </p:cNvPr>
          <p:cNvSpPr/>
          <p:nvPr/>
        </p:nvSpPr>
        <p:spPr>
          <a:xfrm>
            <a:off x="5167206" y="4621512"/>
            <a:ext cx="5530692" cy="138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2" rIns="137138" bIns="68552" anchor="t" anchorCtr="0">
            <a:spAutoFit/>
          </a:bodyPr>
          <a:lstStyle/>
          <a:p>
            <a:pPr algn="ctr" defTabSz="1371634">
              <a:buClr>
                <a:srgbClr val="FFFFFF"/>
              </a:buClr>
              <a:buSzPts val="5400"/>
              <a:defRPr/>
            </a:pPr>
            <a:r>
              <a:rPr lang="en-US" sz="8100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rtl val="0"/>
              </a:rPr>
              <a:t>LUYỆN TẬP</a:t>
            </a:r>
            <a:endParaRPr sz="2102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15" name="Google Shape;805;p14">
            <a:extLst>
              <a:ext uri="{FF2B5EF4-FFF2-40B4-BE49-F238E27FC236}">
                <a16:creationId xmlns:a16="http://schemas.microsoft.com/office/drawing/2014/main" id="{6137FFF5-A6F0-4C55-A8B8-051F5919D7C5}"/>
              </a:ext>
            </a:extLst>
          </p:cNvPr>
          <p:cNvSpPr/>
          <p:nvPr/>
        </p:nvSpPr>
        <p:spPr>
          <a:xfrm>
            <a:off x="1305242" y="4529830"/>
            <a:ext cx="5530692" cy="138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2" rIns="137138" bIns="68552" anchor="t" anchorCtr="0">
            <a:spAutoFit/>
          </a:bodyPr>
          <a:lstStyle/>
          <a:p>
            <a:pPr algn="ctr" defTabSz="1371634">
              <a:buClr>
                <a:srgbClr val="FFFFFF"/>
              </a:buClr>
              <a:buSzPts val="5400"/>
              <a:defRPr/>
            </a:pPr>
            <a:r>
              <a:rPr lang="en-US" sz="8100" kern="0" dirty="0">
                <a:solidFill>
                  <a:srgbClr val="FFFFFF"/>
                </a:solidFill>
                <a:latin typeface="Oswald"/>
                <a:ea typeface="微软雅黑"/>
                <a:cs typeface="Arial"/>
                <a:sym typeface="Oswald"/>
                <a:rtl val="0"/>
              </a:rPr>
              <a:t>VẬN DỤNG</a:t>
            </a:r>
            <a:endParaRPr sz="2102" kern="0" dirty="0">
              <a:solidFill>
                <a:srgbClr val="000000"/>
              </a:solidFill>
              <a:latin typeface="Arial"/>
              <a:ea typeface="微软雅黑"/>
              <a:cs typeface="Arial"/>
              <a:sym typeface="Arial"/>
              <a:rtl val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3D96D733-53F9-4019-B891-F51124994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21845" y="9384904"/>
            <a:ext cx="631422" cy="870924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B8AB4556-294B-4A70-AA18-74EE6BDEA300}"/>
              </a:ext>
            </a:extLst>
          </p:cNvPr>
          <p:cNvSpPr txBox="1"/>
          <p:nvPr/>
        </p:nvSpPr>
        <p:spPr>
          <a:xfrm>
            <a:off x="4381500" y="1142361"/>
            <a:ext cx="9525000" cy="109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9360"/>
              </a:lnSpc>
              <a:defRPr/>
            </a:pP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D3DC0926-D836-4AFE-918D-C15EE192F593}"/>
              </a:ext>
            </a:extLst>
          </p:cNvPr>
          <p:cNvSpPr/>
          <p:nvPr/>
        </p:nvSpPr>
        <p:spPr>
          <a:xfrm>
            <a:off x="416559" y="4006000"/>
            <a:ext cx="5633586" cy="4812168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583221-0B52-4461-AD4E-9939B5CCE142}"/>
              </a:ext>
            </a:extLst>
          </p:cNvPr>
          <p:cNvSpPr/>
          <p:nvPr/>
        </p:nvSpPr>
        <p:spPr>
          <a:xfrm>
            <a:off x="2468743" y="3256411"/>
            <a:ext cx="1499178" cy="14991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93DF10-4A4D-448C-A085-7BFCFF2FAB2A}"/>
              </a:ext>
            </a:extLst>
          </p:cNvPr>
          <p:cNvSpPr txBox="1"/>
          <p:nvPr/>
        </p:nvSpPr>
        <p:spPr>
          <a:xfrm>
            <a:off x="315380" y="5722314"/>
            <a:ext cx="5604204" cy="178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46">
              <a:lnSpc>
                <a:spcPct val="150000"/>
              </a:lnSpc>
              <a:defRPr/>
            </a:pP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100CAE42-4ABA-481F-B208-07B8CC187D34}"/>
              </a:ext>
            </a:extLst>
          </p:cNvPr>
          <p:cNvSpPr/>
          <p:nvPr/>
        </p:nvSpPr>
        <p:spPr>
          <a:xfrm>
            <a:off x="6237555" y="4006000"/>
            <a:ext cx="5633586" cy="4812168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C721E6D-CBC2-4009-AFD9-A3D442B25A1A}"/>
              </a:ext>
            </a:extLst>
          </p:cNvPr>
          <p:cNvSpPr/>
          <p:nvPr/>
        </p:nvSpPr>
        <p:spPr>
          <a:xfrm>
            <a:off x="8289737" y="3256411"/>
            <a:ext cx="1499178" cy="149917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5" name="Rounded Rectangle 19">
            <a:extLst>
              <a:ext uri="{FF2B5EF4-FFF2-40B4-BE49-F238E27FC236}">
                <a16:creationId xmlns:a16="http://schemas.microsoft.com/office/drawing/2014/main" id="{CCA11F23-E7FE-4A48-8108-941FD7BDE8CD}"/>
              </a:ext>
            </a:extLst>
          </p:cNvPr>
          <p:cNvSpPr/>
          <p:nvPr/>
        </p:nvSpPr>
        <p:spPr>
          <a:xfrm>
            <a:off x="12058549" y="4006000"/>
            <a:ext cx="5633586" cy="4812168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2FBB07F-C65D-4212-BD9B-C2613A816B7D}"/>
              </a:ext>
            </a:extLst>
          </p:cNvPr>
          <p:cNvSpPr/>
          <p:nvPr/>
        </p:nvSpPr>
        <p:spPr>
          <a:xfrm>
            <a:off x="14110733" y="3256411"/>
            <a:ext cx="1499178" cy="14991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1FCF86-E944-45BD-B72B-899B46E7DD00}"/>
              </a:ext>
            </a:extLst>
          </p:cNvPr>
          <p:cNvSpPr txBox="1"/>
          <p:nvPr/>
        </p:nvSpPr>
        <p:spPr>
          <a:xfrm>
            <a:off x="6527282" y="4371944"/>
            <a:ext cx="4939120" cy="448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</a:p>
          <a:p>
            <a:pPr algn="just" defTabSz="914446">
              <a:lnSpc>
                <a:spcPct val="150000"/>
              </a:lnSpc>
              <a:defRPr/>
            </a:pP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Ý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3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46">
              <a:lnSpc>
                <a:spcPct val="150000"/>
              </a:lnSpc>
              <a:defRPr/>
            </a:pP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FF7B4D-7629-4371-95D8-BEFE8CCA6605}"/>
              </a:ext>
            </a:extLst>
          </p:cNvPr>
          <p:cNvSpPr txBox="1"/>
          <p:nvPr/>
        </p:nvSpPr>
        <p:spPr>
          <a:xfrm>
            <a:off x="12386881" y="4772557"/>
            <a:ext cx="5200002" cy="358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3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897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7" grpId="0"/>
      <p:bldP spid="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4FCCBD7-45AF-4761-A5E8-8E1905E88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244231" y="106935"/>
            <a:ext cx="2970482" cy="3147948"/>
          </a:xfrm>
          <a:prstGeom prst="rect">
            <a:avLst/>
          </a:prstGeom>
        </p:spPr>
      </p:pic>
      <p:grpSp>
        <p:nvGrpSpPr>
          <p:cNvPr id="14" name="Group 6">
            <a:extLst>
              <a:ext uri="{FF2B5EF4-FFF2-40B4-BE49-F238E27FC236}">
                <a16:creationId xmlns:a16="http://schemas.microsoft.com/office/drawing/2014/main" id="{45B66AEE-A477-49F3-AF2F-2C8339ECC536}"/>
              </a:ext>
            </a:extLst>
          </p:cNvPr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068A154-A717-4475-807F-40C3397E57AB}"/>
                </a:ext>
              </a:extLst>
            </p:cNvPr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96C3B234-88A3-468A-8625-3D9BB60BD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6144" y="4573582"/>
            <a:ext cx="1196930" cy="111913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1BA19E0-4127-4B77-86AB-F19188908A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6863431" y="1739945"/>
            <a:ext cx="791741" cy="133627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86EB678-0F86-4294-A5EF-179036907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250">
            <a:off x="6037961" y="1124856"/>
            <a:ext cx="4114800" cy="319395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7F0DE13-448F-44E5-ABB0-4C9CAA329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3595" y="7369507"/>
            <a:ext cx="4832291" cy="291749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D8B6D1EE-3C85-4506-96D5-D04BEAACF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6463" y="7725272"/>
            <a:ext cx="1196930" cy="1119131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4D1AC55-B067-4703-8464-3C815CBACA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9416" y="-41123"/>
            <a:ext cx="4927278" cy="1422750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6EB0E90C-151E-437C-AC0B-FF0483D07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611708" y="-211181"/>
            <a:ext cx="4927278" cy="142275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A53B987E-F515-4FD7-A0FB-4C5F329524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144000" y="-269693"/>
            <a:ext cx="4927278" cy="1422750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88A0783C-E928-48B9-9F53-26F41583D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622810" y="-184419"/>
            <a:ext cx="4927278" cy="1422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BF1B2F-8FCD-448C-B7BC-5931766A85B8}"/>
              </a:ext>
            </a:extLst>
          </p:cNvPr>
          <p:cNvSpPr txBox="1"/>
          <p:nvPr/>
        </p:nvSpPr>
        <p:spPr>
          <a:xfrm>
            <a:off x="1842136" y="2556388"/>
            <a:ext cx="15393701" cy="5351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CÔ VÀ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ĐÃ LẮNG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NGHE BÀI GIẢNG.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LẠI!!</a:t>
            </a:r>
          </a:p>
        </p:txBody>
      </p:sp>
    </p:spTree>
    <p:extLst>
      <p:ext uri="{BB962C8B-B14F-4D97-AF65-F5344CB8AC3E}">
        <p14:creationId xmlns:p14="http://schemas.microsoft.com/office/powerpoint/2010/main" val="437275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4300"/>
            <a:ext cx="183249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026" y="812389"/>
            <a:ext cx="1536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túy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91018" y="6132374"/>
            <a:ext cx="6443382" cy="176046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91018" y="3581657"/>
            <a:ext cx="6443382" cy="176046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83272" y="3607725"/>
            <a:ext cx="6443382" cy="176046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1240" y="6132374"/>
            <a:ext cx="6443382" cy="176046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1167E15-B087-79B7-4C90-F17A2FBF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52" y="3668172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4C725BFC-D66D-F44C-E277-86D8C3FF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73" y="6275311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28384ED9-0FA0-AE1B-F9F5-C07E08941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31" y="3714018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của dấu kiểm png | PNGEgg">
            <a:extLst>
              <a:ext uri="{FF2B5EF4-FFF2-40B4-BE49-F238E27FC236}">
                <a16:creationId xmlns:a16="http://schemas.microsoft.com/office/drawing/2014/main" id="{5E19E5F6-76F4-FC63-46B2-1972E02C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26" y="6275311"/>
            <a:ext cx="1546482" cy="1546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6181-F3D1-D93B-27F7-17D9CE55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AC3CD0D-5A1D-FD25-95CD-EC209074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249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>
            <a:hlinkClick r:id="rId5" action="ppaction://hlinksldjump"/>
            <a:extLst>
              <a:ext uri="{FF2B5EF4-FFF2-40B4-BE49-F238E27FC236}">
                <a16:creationId xmlns:a16="http://schemas.microsoft.com/office/drawing/2014/main" id="{2444BF0B-EC93-8095-30A9-DA7DD4EE1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BC875-E0A5-4123-5149-20F79959EE35}"/>
              </a:ext>
            </a:extLst>
          </p:cNvPr>
          <p:cNvSpPr txBox="1"/>
          <p:nvPr/>
        </p:nvSpPr>
        <p:spPr>
          <a:xfrm>
            <a:off x="990600" y="812389"/>
            <a:ext cx="16082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A3D9E1-4DE6-A055-B66C-1CAE15069D56}"/>
              </a:ext>
            </a:extLst>
          </p:cNvPr>
          <p:cNvSpPr/>
          <p:nvPr/>
        </p:nvSpPr>
        <p:spPr>
          <a:xfrm>
            <a:off x="2133600" y="6357060"/>
            <a:ext cx="6053418" cy="1565757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27B0C3-42A6-01A9-35ED-555A4EED0797}"/>
              </a:ext>
            </a:extLst>
          </p:cNvPr>
          <p:cNvSpPr/>
          <p:nvPr/>
        </p:nvSpPr>
        <p:spPr>
          <a:xfrm>
            <a:off x="2133600" y="3806343"/>
            <a:ext cx="6053418" cy="1565757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DFEB9FF-A90B-788D-6DF8-26ECF378CEC6}"/>
              </a:ext>
            </a:extLst>
          </p:cNvPr>
          <p:cNvSpPr/>
          <p:nvPr/>
        </p:nvSpPr>
        <p:spPr>
          <a:xfrm>
            <a:off x="9625854" y="3832411"/>
            <a:ext cx="6053418" cy="1565757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Mua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6075DC-B189-C219-217D-5C52E4096BB8}"/>
              </a:ext>
            </a:extLst>
          </p:cNvPr>
          <p:cNvSpPr/>
          <p:nvPr/>
        </p:nvSpPr>
        <p:spPr>
          <a:xfrm>
            <a:off x="9613822" y="6357060"/>
            <a:ext cx="6053418" cy="1565757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Hình ảnh của dấu kiểm png | PNGEgg">
            <a:extLst>
              <a:ext uri="{FF2B5EF4-FFF2-40B4-BE49-F238E27FC236}">
                <a16:creationId xmlns:a16="http://schemas.microsoft.com/office/drawing/2014/main" id="{EBCAA088-D03B-5884-BCA8-FE40EFFA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17" y="6360106"/>
            <a:ext cx="1546482" cy="1546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17F6EBD-5FFD-EA54-0012-06B44FA5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013" y="3807375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E44659F8-EC1A-8E58-C55D-733A5EB3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04" y="3832411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50725376-D90E-E7F1-8B3D-F4E3AD7C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63" y="6405542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9F08F-7CBD-4057-A427-05F641AAB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B5CB154-D891-7268-6BD3-51CE0FD88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249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>
            <a:hlinkClick r:id="rId5" action="ppaction://hlinksldjump"/>
            <a:extLst>
              <a:ext uri="{FF2B5EF4-FFF2-40B4-BE49-F238E27FC236}">
                <a16:creationId xmlns:a16="http://schemas.microsoft.com/office/drawing/2014/main" id="{D6298AF3-1CFB-3145-2987-B343F4F9B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62CDC-7E70-AFF9-F071-37398C9E4AB8}"/>
              </a:ext>
            </a:extLst>
          </p:cNvPr>
          <p:cNvSpPr txBox="1"/>
          <p:nvPr/>
        </p:nvSpPr>
        <p:spPr>
          <a:xfrm>
            <a:off x="1710026" y="812389"/>
            <a:ext cx="15362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uật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2015 (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2017)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túy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phạt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5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5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C0B0929-2C1A-8E3A-4777-46511F72BE60}"/>
              </a:ext>
            </a:extLst>
          </p:cNvPr>
          <p:cNvSpPr/>
          <p:nvPr/>
        </p:nvSpPr>
        <p:spPr>
          <a:xfrm>
            <a:off x="2438400" y="3806343"/>
            <a:ext cx="5748618" cy="131108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– 3 </a:t>
            </a:r>
            <a:r>
              <a:rPr lang="en-US" sz="4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FC36FB-5DCD-3682-B0BB-E90A4428984B}"/>
              </a:ext>
            </a:extLst>
          </p:cNvPr>
          <p:cNvSpPr/>
          <p:nvPr/>
        </p:nvSpPr>
        <p:spPr>
          <a:xfrm>
            <a:off x="9930654" y="3832411"/>
            <a:ext cx="5748618" cy="131108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– 10 </a:t>
            </a:r>
            <a:r>
              <a:rPr lang="en-US" sz="4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A56468-85CD-9106-1421-02AA651FE146}"/>
              </a:ext>
            </a:extLst>
          </p:cNvPr>
          <p:cNvSpPr/>
          <p:nvPr/>
        </p:nvSpPr>
        <p:spPr>
          <a:xfrm>
            <a:off x="9918622" y="6357060"/>
            <a:ext cx="5748618" cy="131108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 – 5 </a:t>
            </a:r>
            <a:r>
              <a:rPr lang="en-US" sz="4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6C70F3B2-5D54-9A03-6F69-5A6E7F8714DC}"/>
              </a:ext>
            </a:extLst>
          </p:cNvPr>
          <p:cNvSpPr/>
          <p:nvPr/>
        </p:nvSpPr>
        <p:spPr>
          <a:xfrm>
            <a:off x="-183165" y="6614920"/>
            <a:ext cx="4509370" cy="4114800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70" y="0"/>
                </a:lnTo>
                <a:lnTo>
                  <a:pt x="450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9DBDC-20BF-3810-D476-27D67EC17476}"/>
              </a:ext>
            </a:extLst>
          </p:cNvPr>
          <p:cNvSpPr/>
          <p:nvPr/>
        </p:nvSpPr>
        <p:spPr>
          <a:xfrm>
            <a:off x="2438400" y="6357060"/>
            <a:ext cx="5748618" cy="131108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2- 7 </a:t>
            </a:r>
            <a:r>
              <a:rPr lang="en-US" sz="4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A605DCF7-3E8A-E9F0-B039-689007A1084D}"/>
              </a:ext>
            </a:extLst>
          </p:cNvPr>
          <p:cNvSpPr/>
          <p:nvPr/>
        </p:nvSpPr>
        <p:spPr>
          <a:xfrm rot="1451880">
            <a:off x="16660574" y="227965"/>
            <a:ext cx="1352506" cy="1352506"/>
          </a:xfrm>
          <a:custGeom>
            <a:avLst/>
            <a:gdLst/>
            <a:ahLst/>
            <a:cxnLst/>
            <a:rect l="l" t="t" r="r" b="b"/>
            <a:pathLst>
              <a:path w="1352506" h="1352506">
                <a:moveTo>
                  <a:pt x="0" y="0"/>
                </a:moveTo>
                <a:lnTo>
                  <a:pt x="1352506" y="0"/>
                </a:lnTo>
                <a:lnTo>
                  <a:pt x="1352506" y="1352506"/>
                </a:lnTo>
                <a:lnTo>
                  <a:pt x="0" y="1352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2" descr="Hình ảnh của dấu kiểm png | PNGEgg">
            <a:extLst>
              <a:ext uri="{FF2B5EF4-FFF2-40B4-BE49-F238E27FC236}">
                <a16:creationId xmlns:a16="http://schemas.microsoft.com/office/drawing/2014/main" id="{D62EC43B-510B-E625-FAC3-73CCDC4C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9" y="6239363"/>
            <a:ext cx="1546482" cy="1546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CE70B7FD-19D9-30DC-9C50-F7FF75F6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9" y="3709046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CBFB048E-6F91-3744-2C0E-554A1E20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43" y="3735114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38E48416-013F-A250-64AE-D9F9EA29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13" y="6280163"/>
            <a:ext cx="1505682" cy="15056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0B03469-AFE9-556F-EAE2-E42B1814B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8731081"/>
            <a:ext cx="2209800" cy="1124412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63714220-C705-827E-5D86-917395A03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254633" y="76318"/>
            <a:ext cx="1132249" cy="1543322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80FBAA65-219E-1DBA-CC72-A03169498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6344172" y="-821826"/>
            <a:ext cx="1122002" cy="27656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3719AA-D32A-E1BE-8D48-2E8BDAD563F4}"/>
              </a:ext>
            </a:extLst>
          </p:cNvPr>
          <p:cNvSpPr/>
          <p:nvPr/>
        </p:nvSpPr>
        <p:spPr>
          <a:xfrm>
            <a:off x="4400898" y="1673818"/>
            <a:ext cx="1961801" cy="1295400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8C762-2216-6124-A9E5-50D24EBE3C22}"/>
              </a:ext>
            </a:extLst>
          </p:cNvPr>
          <p:cNvSpPr/>
          <p:nvPr/>
        </p:nvSpPr>
        <p:spPr>
          <a:xfrm>
            <a:off x="6653387" y="1271102"/>
            <a:ext cx="10543832" cy="2002023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FC01F1-7DC0-24D8-645A-B27DB1CB4350}"/>
              </a:ext>
            </a:extLst>
          </p:cNvPr>
          <p:cNvSpPr/>
          <p:nvPr/>
        </p:nvSpPr>
        <p:spPr>
          <a:xfrm>
            <a:off x="4375484" y="3520936"/>
            <a:ext cx="1872916" cy="1477098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822072-E84C-1050-CDEC-4164FAE02353}"/>
              </a:ext>
            </a:extLst>
          </p:cNvPr>
          <p:cNvSpPr/>
          <p:nvPr/>
        </p:nvSpPr>
        <p:spPr>
          <a:xfrm>
            <a:off x="6721706" y="3599896"/>
            <a:ext cx="10475513" cy="986360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A89D5E-FD98-1A2A-EA25-DEE8530C5982}"/>
              </a:ext>
            </a:extLst>
          </p:cNvPr>
          <p:cNvSpPr/>
          <p:nvPr/>
        </p:nvSpPr>
        <p:spPr>
          <a:xfrm>
            <a:off x="4274880" y="5514809"/>
            <a:ext cx="1973519" cy="1295400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C8D214-3C07-A410-30D2-F238D4490EFB}"/>
              </a:ext>
            </a:extLst>
          </p:cNvPr>
          <p:cNvSpPr/>
          <p:nvPr/>
        </p:nvSpPr>
        <p:spPr>
          <a:xfrm>
            <a:off x="6653388" y="4998034"/>
            <a:ext cx="10543832" cy="2002023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E0D846-0AF9-B7DE-50DC-33E4D4106552}"/>
              </a:ext>
            </a:extLst>
          </p:cNvPr>
          <p:cNvSpPr/>
          <p:nvPr/>
        </p:nvSpPr>
        <p:spPr>
          <a:xfrm>
            <a:off x="4274880" y="7652167"/>
            <a:ext cx="1913022" cy="1295400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DD0757-F031-7B48-7513-CE2AE304BFD9}"/>
              </a:ext>
            </a:extLst>
          </p:cNvPr>
          <p:cNvSpPr/>
          <p:nvPr/>
        </p:nvSpPr>
        <p:spPr>
          <a:xfrm>
            <a:off x="6687546" y="7517365"/>
            <a:ext cx="10475513" cy="2002023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sinh trong phòng chống tệ nạn xã hội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AF94CC-5D9A-F29E-F0D2-C373A1A43D8E}"/>
              </a:ext>
            </a:extLst>
          </p:cNvPr>
          <p:cNvCxnSpPr>
            <a:cxnSpLocks/>
          </p:cNvCxnSpPr>
          <p:nvPr/>
        </p:nvCxnSpPr>
        <p:spPr>
          <a:xfrm flipH="1">
            <a:off x="3384884" y="2460701"/>
            <a:ext cx="958515" cy="10558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0D70B7-2B49-C65A-305D-A047FFE328F2}"/>
              </a:ext>
            </a:extLst>
          </p:cNvPr>
          <p:cNvCxnSpPr>
            <a:cxnSpLocks/>
          </p:cNvCxnSpPr>
          <p:nvPr/>
        </p:nvCxnSpPr>
        <p:spPr>
          <a:xfrm flipH="1">
            <a:off x="3613485" y="4068311"/>
            <a:ext cx="729914" cy="4870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32A1D7-EC99-9BA9-4B90-461C8643625B}"/>
              </a:ext>
            </a:extLst>
          </p:cNvPr>
          <p:cNvCxnSpPr>
            <a:cxnSpLocks/>
          </p:cNvCxnSpPr>
          <p:nvPr/>
        </p:nvCxnSpPr>
        <p:spPr>
          <a:xfrm flipH="1" flipV="1">
            <a:off x="3544966" y="5708346"/>
            <a:ext cx="693478" cy="4870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C0F27B-C816-8D48-A83D-68D9BF0FC80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544966" y="6822957"/>
            <a:ext cx="729914" cy="14769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BBF82D0-869C-0E9E-8A5E-4B39B8C5B184}"/>
              </a:ext>
            </a:extLst>
          </p:cNvPr>
          <p:cNvSpPr/>
          <p:nvPr/>
        </p:nvSpPr>
        <p:spPr>
          <a:xfrm rot="10800000" flipH="1" flipV="1">
            <a:off x="762001" y="2150750"/>
            <a:ext cx="3095443" cy="56755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43026E3-ACDB-AC31-B4C9-D5C9F28CE5F0}"/>
              </a:ext>
            </a:extLst>
          </p:cNvPr>
          <p:cNvSpPr/>
          <p:nvPr/>
        </p:nvSpPr>
        <p:spPr>
          <a:xfrm>
            <a:off x="1003984" y="148970"/>
            <a:ext cx="2107528" cy="2311731"/>
          </a:xfrm>
          <a:custGeom>
            <a:avLst/>
            <a:gdLst/>
            <a:ahLst/>
            <a:cxnLst/>
            <a:rect l="l" t="t" r="r" b="b"/>
            <a:pathLst>
              <a:path w="2107528" h="2311731">
                <a:moveTo>
                  <a:pt x="0" y="0"/>
                </a:moveTo>
                <a:lnTo>
                  <a:pt x="2107528" y="0"/>
                </a:lnTo>
                <a:lnTo>
                  <a:pt x="2107528" y="2311731"/>
                </a:lnTo>
                <a:lnTo>
                  <a:pt x="0" y="2311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32F596A8-C8D1-8FCD-19C0-E1417B6EF33B}"/>
              </a:ext>
            </a:extLst>
          </p:cNvPr>
          <p:cNvSpPr/>
          <p:nvPr/>
        </p:nvSpPr>
        <p:spPr>
          <a:xfrm>
            <a:off x="14013120" y="7826248"/>
            <a:ext cx="1115078" cy="1694756"/>
          </a:xfrm>
          <a:custGeom>
            <a:avLst/>
            <a:gdLst/>
            <a:ahLst/>
            <a:cxnLst/>
            <a:rect l="l" t="t" r="r" b="b"/>
            <a:pathLst>
              <a:path w="1115078" h="1694756">
                <a:moveTo>
                  <a:pt x="0" y="0"/>
                </a:moveTo>
                <a:lnTo>
                  <a:pt x="1115079" y="0"/>
                </a:lnTo>
                <a:lnTo>
                  <a:pt x="1115079" y="1694756"/>
                </a:lnTo>
                <a:lnTo>
                  <a:pt x="0" y="1694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7214" t="-13444" r="-328811" b="-32592"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F5FC9274-4088-B7B9-045D-CD9A39893E8D}"/>
              </a:ext>
            </a:extLst>
          </p:cNvPr>
          <p:cNvSpPr/>
          <p:nvPr/>
        </p:nvSpPr>
        <p:spPr>
          <a:xfrm rot="-156409">
            <a:off x="13079399" y="817826"/>
            <a:ext cx="913422" cy="913422"/>
          </a:xfrm>
          <a:custGeom>
            <a:avLst/>
            <a:gdLst/>
            <a:ahLst/>
            <a:cxnLst/>
            <a:rect l="l" t="t" r="r" b="b"/>
            <a:pathLst>
              <a:path w="913422" h="913422">
                <a:moveTo>
                  <a:pt x="0" y="0"/>
                </a:moveTo>
                <a:lnTo>
                  <a:pt x="913422" y="0"/>
                </a:lnTo>
                <a:lnTo>
                  <a:pt x="913422" y="913422"/>
                </a:lnTo>
                <a:lnTo>
                  <a:pt x="0" y="9134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9">
            <a:extLst>
              <a:ext uri="{FF2B5EF4-FFF2-40B4-BE49-F238E27FC236}">
                <a16:creationId xmlns:a16="http://schemas.microsoft.com/office/drawing/2014/main" id="{24054B2A-6BF4-5566-5BEB-AE61D0C166CB}"/>
              </a:ext>
            </a:extLst>
          </p:cNvPr>
          <p:cNvGrpSpPr/>
          <p:nvPr/>
        </p:nvGrpSpPr>
        <p:grpSpPr>
          <a:xfrm rot="1395390">
            <a:off x="15876411" y="8609791"/>
            <a:ext cx="976916" cy="483963"/>
            <a:chOff x="0" y="0"/>
            <a:chExt cx="660400" cy="327161"/>
          </a:xfrm>
        </p:grpSpPr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ADF5EB8C-1F91-65D7-D4FB-E874D481404C}"/>
                </a:ext>
              </a:extLst>
            </p:cNvPr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1CAE1"/>
            </a:solidFill>
          </p:spPr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D20B8622-EEEE-84E6-A1AC-137B5B63ECFB}"/>
                </a:ext>
              </a:extLst>
            </p:cNvPr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8">
            <a:extLst>
              <a:ext uri="{FF2B5EF4-FFF2-40B4-BE49-F238E27FC236}">
                <a16:creationId xmlns:a16="http://schemas.microsoft.com/office/drawing/2014/main" id="{C09AD345-9818-B09B-2675-9176DE72DFD4}"/>
              </a:ext>
            </a:extLst>
          </p:cNvPr>
          <p:cNvSpPr/>
          <p:nvPr/>
        </p:nvSpPr>
        <p:spPr>
          <a:xfrm rot="-675889">
            <a:off x="8439956" y="389205"/>
            <a:ext cx="1168103" cy="1168103"/>
          </a:xfrm>
          <a:custGeom>
            <a:avLst/>
            <a:gdLst/>
            <a:ahLst/>
            <a:cxnLst/>
            <a:rect l="l" t="t" r="r" b="b"/>
            <a:pathLst>
              <a:path w="1168103" h="1168103">
                <a:moveTo>
                  <a:pt x="0" y="0"/>
                </a:moveTo>
                <a:lnTo>
                  <a:pt x="1168103" y="0"/>
                </a:lnTo>
                <a:lnTo>
                  <a:pt x="1168103" y="1168103"/>
                </a:lnTo>
                <a:lnTo>
                  <a:pt x="0" y="1168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74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7" presetClass="emph" presetSubtype="0" repeatCount="indefinite" fill="remove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6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6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indefinite" fill="remove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5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1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597184"/>
            <a:ext cx="15985282" cy="8661116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-138749" y="9754062"/>
            <a:ext cx="18731151" cy="1007951"/>
            <a:chOff x="0" y="0"/>
            <a:chExt cx="4933307" cy="26546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933307" cy="265469"/>
            </a:xfrm>
            <a:custGeom>
              <a:avLst/>
              <a:gdLst/>
              <a:ahLst/>
              <a:cxnLst/>
              <a:rect l="l" t="t" r="r" b="b"/>
              <a:pathLst>
                <a:path w="4933307" h="265469">
                  <a:moveTo>
                    <a:pt x="0" y="0"/>
                  </a:moveTo>
                  <a:lnTo>
                    <a:pt x="4933307" y="0"/>
                  </a:lnTo>
                  <a:lnTo>
                    <a:pt x="4933307" y="265469"/>
                  </a:lnTo>
                  <a:lnTo>
                    <a:pt x="0" y="265469"/>
                  </a:lnTo>
                  <a:close/>
                </a:path>
              </a:pathLst>
            </a:custGeom>
            <a:solidFill>
              <a:srgbClr val="E49B8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2885580" cy="274825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733154">
            <a:off x="335160" y="-516317"/>
            <a:ext cx="2215260" cy="363257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925353" y="1561618"/>
            <a:ext cx="6115777" cy="1427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26 - BÀI 9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96070" y="3341731"/>
            <a:ext cx="1429586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 CHỐNG TỆ NẠN XÃ HỘI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32594" y="363875"/>
            <a:ext cx="3238095" cy="2213680"/>
          </a:xfrm>
          <a:prstGeom prst="rect">
            <a:avLst/>
          </a:prstGeom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AF3291A8-3854-FA18-06A4-27736629D7DC}"/>
              </a:ext>
            </a:extLst>
          </p:cNvPr>
          <p:cNvSpPr/>
          <p:nvPr/>
        </p:nvSpPr>
        <p:spPr>
          <a:xfrm>
            <a:off x="13851682" y="568195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262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C884A5-C41E-0F1D-4E59-B8F82D964DDC}"/>
              </a:ext>
            </a:extLst>
          </p:cNvPr>
          <p:cNvSpPr/>
          <p:nvPr/>
        </p:nvSpPr>
        <p:spPr>
          <a:xfrm>
            <a:off x="3103702" y="2291635"/>
            <a:ext cx="11926554" cy="6161170"/>
          </a:xfrm>
          <a:prstGeom prst="rect">
            <a:avLst/>
          </a:prstGeom>
          <a:solidFill>
            <a:srgbClr val="FFFF66">
              <a:alpha val="98824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2490850" y="7099765"/>
            <a:ext cx="6803801" cy="5381188"/>
          </a:xfrm>
          <a:custGeom>
            <a:avLst/>
            <a:gdLst/>
            <a:ahLst/>
            <a:cxnLst/>
            <a:rect l="l" t="t" r="r" b="b"/>
            <a:pathLst>
              <a:path w="6803801" h="5381188">
                <a:moveTo>
                  <a:pt x="0" y="0"/>
                </a:moveTo>
                <a:lnTo>
                  <a:pt x="6803801" y="0"/>
                </a:lnTo>
                <a:lnTo>
                  <a:pt x="6803801" y="5381187"/>
                </a:lnTo>
                <a:lnTo>
                  <a:pt x="0" y="5381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33373" y="-3182034"/>
            <a:ext cx="6442417" cy="7571217"/>
          </a:xfrm>
          <a:custGeom>
            <a:avLst/>
            <a:gdLst/>
            <a:ahLst/>
            <a:cxnLst/>
            <a:rect l="l" t="t" r="r" b="b"/>
            <a:pathLst>
              <a:path w="6442417" h="7571217">
                <a:moveTo>
                  <a:pt x="0" y="0"/>
                </a:moveTo>
                <a:lnTo>
                  <a:pt x="6442417" y="0"/>
                </a:lnTo>
                <a:lnTo>
                  <a:pt x="6442417" y="7571216"/>
                </a:lnTo>
                <a:lnTo>
                  <a:pt x="0" y="7571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69840" y="-1078585"/>
            <a:ext cx="4885088" cy="4703518"/>
          </a:xfrm>
          <a:custGeom>
            <a:avLst/>
            <a:gdLst/>
            <a:ahLst/>
            <a:cxnLst/>
            <a:rect l="l" t="t" r="r" b="b"/>
            <a:pathLst>
              <a:path w="4885088" h="4703518">
                <a:moveTo>
                  <a:pt x="0" y="0"/>
                </a:moveTo>
                <a:lnTo>
                  <a:pt x="4885087" y="0"/>
                </a:lnTo>
                <a:lnTo>
                  <a:pt x="4885087" y="4703518"/>
                </a:lnTo>
                <a:lnTo>
                  <a:pt x="0" y="4703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3849" y="-2947186"/>
            <a:ext cx="4379706" cy="4428012"/>
          </a:xfrm>
          <a:custGeom>
            <a:avLst/>
            <a:gdLst/>
            <a:ahLst/>
            <a:cxnLst/>
            <a:rect l="l" t="t" r="r" b="b"/>
            <a:pathLst>
              <a:path w="4379706" h="4428012">
                <a:moveTo>
                  <a:pt x="0" y="0"/>
                </a:moveTo>
                <a:lnTo>
                  <a:pt x="4379706" y="0"/>
                </a:lnTo>
                <a:lnTo>
                  <a:pt x="4379706" y="4428012"/>
                </a:lnTo>
                <a:lnTo>
                  <a:pt x="0" y="4428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00000">
            <a:off x="-936326" y="2625722"/>
            <a:ext cx="2397871" cy="3162659"/>
          </a:xfrm>
          <a:custGeom>
            <a:avLst/>
            <a:gdLst/>
            <a:ahLst/>
            <a:cxnLst/>
            <a:rect l="l" t="t" r="r" b="b"/>
            <a:pathLst>
              <a:path w="2397871" h="3162659">
                <a:moveTo>
                  <a:pt x="0" y="0"/>
                </a:moveTo>
                <a:lnTo>
                  <a:pt x="2397871" y="0"/>
                </a:lnTo>
                <a:lnTo>
                  <a:pt x="2397871" y="3162659"/>
                </a:lnTo>
                <a:lnTo>
                  <a:pt x="0" y="3162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25436">
            <a:off x="14095774" y="4437627"/>
            <a:ext cx="4853370" cy="7118276"/>
          </a:xfrm>
          <a:custGeom>
            <a:avLst/>
            <a:gdLst/>
            <a:ahLst/>
            <a:cxnLst/>
            <a:rect l="l" t="t" r="r" b="b"/>
            <a:pathLst>
              <a:path w="4853370" h="7118276">
                <a:moveTo>
                  <a:pt x="0" y="0"/>
                </a:moveTo>
                <a:lnTo>
                  <a:pt x="4853369" y="0"/>
                </a:lnTo>
                <a:lnTo>
                  <a:pt x="4853369" y="7118275"/>
                </a:lnTo>
                <a:lnTo>
                  <a:pt x="0" y="71182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65541" y="6355257"/>
            <a:ext cx="1450618" cy="1131482"/>
          </a:xfrm>
          <a:custGeom>
            <a:avLst/>
            <a:gdLst/>
            <a:ahLst/>
            <a:cxnLst/>
            <a:rect l="l" t="t" r="r" b="b"/>
            <a:pathLst>
              <a:path w="1450618" h="1131482">
                <a:moveTo>
                  <a:pt x="0" y="0"/>
                </a:moveTo>
                <a:lnTo>
                  <a:pt x="1450618" y="0"/>
                </a:lnTo>
                <a:lnTo>
                  <a:pt x="1450618" y="1131482"/>
                </a:lnTo>
                <a:lnTo>
                  <a:pt x="0" y="1131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261765" y="2721288"/>
            <a:ext cx="1450618" cy="1131482"/>
          </a:xfrm>
          <a:custGeom>
            <a:avLst/>
            <a:gdLst/>
            <a:ahLst/>
            <a:cxnLst/>
            <a:rect l="l" t="t" r="r" b="b"/>
            <a:pathLst>
              <a:path w="1450618" h="1131482">
                <a:moveTo>
                  <a:pt x="0" y="0"/>
                </a:moveTo>
                <a:lnTo>
                  <a:pt x="1450619" y="0"/>
                </a:lnTo>
                <a:lnTo>
                  <a:pt x="1450619" y="1131482"/>
                </a:lnTo>
                <a:lnTo>
                  <a:pt x="0" y="1131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BBF692-84A1-8A7A-DDE0-C54563B05A06}"/>
              </a:ext>
            </a:extLst>
          </p:cNvPr>
          <p:cNvSpPr txBox="1"/>
          <p:nvPr/>
        </p:nvSpPr>
        <p:spPr>
          <a:xfrm>
            <a:off x="3672949" y="3606350"/>
            <a:ext cx="11201400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endParaRPr lang="vi-VN" sz="5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Custom</PresentationFormat>
  <Paragraphs>147</Paragraphs>
  <Slides>35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</vt:lpstr>
      <vt:lpstr>Oswald</vt:lpstr>
      <vt:lpstr>Scripter</vt:lpstr>
      <vt:lpstr>Arial</vt:lpstr>
      <vt:lpstr>Elsie</vt:lpstr>
      <vt:lpstr>Calibri Light</vt:lpstr>
      <vt:lpstr>Times New Roman</vt:lpstr>
      <vt:lpstr>等线 Light</vt:lpstr>
      <vt:lpstr>Office Theme</vt:lpstr>
      <vt:lpstr>2_Office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2023-09-04T05:03:43Z</dcterms:created>
  <dcterms:modified xsi:type="dcterms:W3CDTF">2024-02-28T07:45:40Z</dcterms:modified>
  <dc:identifier/>
</cp:coreProperties>
</file>