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25" r:id="rId3"/>
    <p:sldId id="326" r:id="rId4"/>
    <p:sldId id="327" r:id="rId5"/>
    <p:sldId id="348" r:id="rId6"/>
    <p:sldId id="349" r:id="rId7"/>
    <p:sldId id="350" r:id="rId8"/>
    <p:sldId id="35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FFA86-B96A-3E13-A8EC-07745CEBD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79716-7D5D-5C31-3180-98E2FAF55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7D5A-4B30-4A5F-4190-5B74798B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46A6-4B02-4FDA-9182-056268D5D3B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88159-9BB8-8445-6BEF-7B8D6E78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B0486-77B1-2A0D-16D3-7654EA067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5F60-8CCD-42E4-9204-9F326EA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6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A3220-52D0-D980-E551-78E6AE3F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A751A-761A-234C-99E6-3F7D2C2B7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73CBC-6FB2-F3B6-A97C-55D5D3D3C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46A6-4B02-4FDA-9182-056268D5D3B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0070E-5EF5-A652-2F83-C3EA4E95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7ADB6-3837-D50C-5F56-5E2A4F9FD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5F60-8CCD-42E4-9204-9F326EA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D5A47F-451F-1627-B542-D54464E1AC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6130C-7AE3-D7AE-78FB-826008D0C9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7AC07-1564-B147-44BC-91031DFD1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46A6-4B02-4FDA-9182-056268D5D3B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06C47-553C-73A3-5D76-4031DF8BD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8042D-C6B2-59F9-4386-5D684FA9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5F60-8CCD-42E4-9204-9F326EA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63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23529" y="215684"/>
            <a:ext cx="11573197" cy="724247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2394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4">
            <a:extLst>
              <a:ext uri="{FF2B5EF4-FFF2-40B4-BE49-F238E27FC236}">
                <a16:creationId xmlns:a16="http://schemas.microsoft.com/office/drawing/2014/main" id="{710FE20C-B9A5-C6CA-E51F-E942508AEA65}"/>
              </a:ext>
            </a:extLst>
          </p:cNvPr>
          <p:cNvSpPr/>
          <p:nvPr userDrawn="1"/>
        </p:nvSpPr>
        <p:spPr>
          <a:xfrm>
            <a:off x="0" y="0"/>
            <a:ext cx="7045325" cy="6858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그림 개체 틀 2"/>
          <p:cNvSpPr>
            <a:spLocks noGrp="1"/>
          </p:cNvSpPr>
          <p:nvPr>
            <p:ph type="pic" sz="quarter" idx="12"/>
          </p:nvPr>
        </p:nvSpPr>
        <p:spPr>
          <a:xfrm>
            <a:off x="893136" y="1687090"/>
            <a:ext cx="3850315" cy="441843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noProof="0" dirty="0"/>
              <a:t>Click icon to add picture</a:t>
            </a:r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87721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73DA0-38B0-43D5-E2D4-831D3DCD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D5E3C-BDFF-D0D2-8619-68F061056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7876D-1465-A5F4-3816-793B37D7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46A6-4B02-4FDA-9182-056268D5D3B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A0496-CD54-32F4-0057-9167520F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05A8D-7DA6-3373-E3B5-4B4506F5A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5F60-8CCD-42E4-9204-9F326EA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6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890A-40A8-FC17-D925-5A5ED526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F69AC-63BA-98A3-D227-8DCB7F4FA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DD604-E4FF-EFC1-552D-48A29A0C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46A6-4B02-4FDA-9182-056268D5D3B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B27D7-6673-E6DE-AB98-40610F1C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96F55-4705-EE5E-00FE-625249EC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5F60-8CCD-42E4-9204-9F326EA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4B7A-994C-F865-218D-99441E32F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DD1FA-02FF-1958-C41F-079277C26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9E9E82-AF19-DB0C-D2EF-07A5B17C3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F0E2A-1524-89F5-BDA8-5FE0A438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46A6-4B02-4FDA-9182-056268D5D3B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52EA57-6DEF-B065-3DD1-BD43F0918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549A0-FFCB-ECBD-2EC3-C409438D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5F60-8CCD-42E4-9204-9F326EA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38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3BF88-38C1-6033-C0D7-66C7BA30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57C01-FAE5-A9CA-8DAE-133BB81CC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495CC-9877-46D9-DD16-016F5C97C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74FDB2-E339-98E3-F2FF-A82F38B63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5AECF-3EB4-982B-B3D9-B520836A04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4259B-D215-E699-1FB2-D7F8A786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46A6-4B02-4FDA-9182-056268D5D3B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E7DA1-CF98-0653-CE93-8C59AF216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43DA78-A336-4C3D-9A8C-AACFD270E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5F60-8CCD-42E4-9204-9F326EA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1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1FAEA-6215-19E3-9325-0780F526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C8E658-4234-F32B-3EB5-96DCA9201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46A6-4B02-4FDA-9182-056268D5D3B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98D438-D99C-A25C-64BD-768F684D8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3F8AE-C776-7E60-F6C5-94E94750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5F60-8CCD-42E4-9204-9F326EA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7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70294-D584-9117-428C-58F775A62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46A6-4B02-4FDA-9182-056268D5D3B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AF383E-CCDE-C6CE-FC2F-4BC04C927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E3B90-5E8E-DE34-CF2A-79660523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5F60-8CCD-42E4-9204-9F326EA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1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3093-F9A3-151F-5580-11F4056EF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CD243-1A18-E914-6BBE-A11CCC4E5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701AF-DD70-B4D7-2826-AC2544A99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6B669-1405-ED82-E6F0-1154A966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46A6-4B02-4FDA-9182-056268D5D3B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D2FA1-4EF1-4D3B-1DD8-62DBCE295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BDF43-565A-78BB-28D4-BF9323401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5F60-8CCD-42E4-9204-9F326EA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49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FE4C-549D-8BD9-1E3C-4002AFA89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C7799-3849-401E-85B7-1E8142C84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52E7D-3CA7-859B-680D-A8D7B1111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4E47C3-330A-6675-607E-ED203B2EA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46A6-4B02-4FDA-9182-056268D5D3B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7A21E-813A-8402-01C5-13F6D9D4E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295EE-592A-D9B7-D8A6-7FE7F072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5F60-8CCD-42E4-9204-9F326EA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22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2E9B4B-25E7-DFC0-3D85-B2ED23562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3E69-B2C6-2565-B7C8-B303258B0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B9787-C334-76AE-DE1F-526716117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046A6-4B02-4FDA-9182-056268D5D3B4}" type="datetimeFigureOut">
              <a:rPr lang="en-US" smtClean="0"/>
              <a:t>3/17/2024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25FEE-229A-367E-A505-C4D2855D74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02559-C6D6-F120-3ECF-9B2D5F7C2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5F60-8CCD-42E4-9204-9F326EA1C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0">
            <a:extLst>
              <a:ext uri="{FF2B5EF4-FFF2-40B4-BE49-F238E27FC236}">
                <a16:creationId xmlns:a16="http://schemas.microsoft.com/office/drawing/2014/main" id="{A29152E2-9811-0066-56FC-F1548A23F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05413"/>
            <a:ext cx="12203113" cy="1568450"/>
          </a:xfrm>
          <a:prstGeom prst="rect">
            <a:avLst/>
          </a:prstGeom>
          <a:solidFill>
            <a:srgbClr val="FFCC99"/>
          </a:solidFill>
          <a:ln>
            <a:noFill/>
          </a:ln>
          <a:effectLst>
            <a:outerShdw dist="38100" dir="5400000" algn="t" rotWithShape="0">
              <a:srgbClr val="595959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PHÒNG CHỐNG BẠO LỰC HỌC ĐƯỜNG ( TIẾT 2)</a:t>
            </a:r>
            <a:endParaRPr lang="ko-KR" alt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1075" name="Picture 3">
            <a:extLst>
              <a:ext uri="{FF2B5EF4-FFF2-40B4-BE49-F238E27FC236}">
                <a16:creationId xmlns:a16="http://schemas.microsoft.com/office/drawing/2014/main" id="{955E7D6C-9DF5-6513-0680-46E54A79B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265113"/>
            <a:ext cx="6059488" cy="406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Freeform 3">
            <a:extLst>
              <a:ext uri="{FF2B5EF4-FFF2-40B4-BE49-F238E27FC236}">
                <a16:creationId xmlns:a16="http://schemas.microsoft.com/office/drawing/2014/main" id="{AFBA85E2-B574-B3BD-463B-6F2D41D32C4F}"/>
              </a:ext>
            </a:extLst>
          </p:cNvPr>
          <p:cNvSpPr>
            <a:spLocks/>
          </p:cNvSpPr>
          <p:nvPr/>
        </p:nvSpPr>
        <p:spPr bwMode="gray">
          <a:xfrm>
            <a:off x="3116263" y="3570288"/>
            <a:ext cx="2533650" cy="1376362"/>
          </a:xfrm>
          <a:custGeom>
            <a:avLst/>
            <a:gdLst>
              <a:gd name="T0" fmla="*/ 0 w 735"/>
              <a:gd name="T1" fmla="*/ 0 h 532"/>
              <a:gd name="T2" fmla="*/ 2147483646 w 735"/>
              <a:gd name="T3" fmla="*/ 2147483646 h 532"/>
              <a:gd name="T4" fmla="*/ 2147483646 w 735"/>
              <a:gd name="T5" fmla="*/ 2147483646 h 532"/>
              <a:gd name="T6" fmla="*/ 2147483646 w 735"/>
              <a:gd name="T7" fmla="*/ 2147483646 h 532"/>
              <a:gd name="T8" fmla="*/ 2147483646 w 735"/>
              <a:gd name="T9" fmla="*/ 2147483646 h 532"/>
              <a:gd name="T10" fmla="*/ 2147483646 w 735"/>
              <a:gd name="T11" fmla="*/ 2147483646 h 532"/>
              <a:gd name="T12" fmla="*/ 2147483646 w 735"/>
              <a:gd name="T13" fmla="*/ 2147483646 h 532"/>
              <a:gd name="T14" fmla="*/ 2147483646 w 735"/>
              <a:gd name="T15" fmla="*/ 2147483646 h 532"/>
              <a:gd name="T16" fmla="*/ 2147483646 w 735"/>
              <a:gd name="T17" fmla="*/ 2147483646 h 532"/>
              <a:gd name="T18" fmla="*/ 2147483646 w 735"/>
              <a:gd name="T19" fmla="*/ 2147483646 h 532"/>
              <a:gd name="T20" fmla="*/ 2147483646 w 735"/>
              <a:gd name="T21" fmla="*/ 2147483646 h 532"/>
              <a:gd name="T22" fmla="*/ 2147483646 w 735"/>
              <a:gd name="T23" fmla="*/ 2147483646 h 532"/>
              <a:gd name="T24" fmla="*/ 2147483646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6" name="Freeform 4">
            <a:extLst>
              <a:ext uri="{FF2B5EF4-FFF2-40B4-BE49-F238E27FC236}">
                <a16:creationId xmlns:a16="http://schemas.microsoft.com/office/drawing/2014/main" id="{5F5EDE2D-DD29-44F0-70CC-C6459D94D524}"/>
              </a:ext>
            </a:extLst>
          </p:cNvPr>
          <p:cNvSpPr>
            <a:spLocks/>
          </p:cNvSpPr>
          <p:nvPr/>
        </p:nvSpPr>
        <p:spPr bwMode="gray">
          <a:xfrm>
            <a:off x="5675313" y="3505200"/>
            <a:ext cx="488950" cy="1562100"/>
          </a:xfrm>
          <a:custGeom>
            <a:avLst/>
            <a:gdLst>
              <a:gd name="T0" fmla="*/ 2147483646 w 142"/>
              <a:gd name="T1" fmla="*/ 2147483646 h 604"/>
              <a:gd name="T2" fmla="*/ 2147483646 w 142"/>
              <a:gd name="T3" fmla="*/ 2147483646 h 604"/>
              <a:gd name="T4" fmla="*/ 0 w 142"/>
              <a:gd name="T5" fmla="*/ 2147483646 h 604"/>
              <a:gd name="T6" fmla="*/ 2147483646 w 142"/>
              <a:gd name="T7" fmla="*/ 2147483646 h 604"/>
              <a:gd name="T8" fmla="*/ 2147483646 w 142"/>
              <a:gd name="T9" fmla="*/ 2147483646 h 604"/>
              <a:gd name="T10" fmla="*/ 2147483646 w 142"/>
              <a:gd name="T11" fmla="*/ 2147483646 h 604"/>
              <a:gd name="T12" fmla="*/ 2147483646 w 142"/>
              <a:gd name="T13" fmla="*/ 0 h 604"/>
              <a:gd name="T14" fmla="*/ 2147483646 w 142"/>
              <a:gd name="T15" fmla="*/ 2147483646 h 6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2"/>
              <a:gd name="T25" fmla="*/ 0 h 604"/>
              <a:gd name="T26" fmla="*/ 142 w 142"/>
              <a:gd name="T27" fmla="*/ 604 h 6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Freeform 5">
            <a:extLst>
              <a:ext uri="{FF2B5EF4-FFF2-40B4-BE49-F238E27FC236}">
                <a16:creationId xmlns:a16="http://schemas.microsoft.com/office/drawing/2014/main" id="{B3E816D3-81E1-E6EF-AF0B-B205F73765AA}"/>
              </a:ext>
            </a:extLst>
          </p:cNvPr>
          <p:cNvSpPr>
            <a:spLocks/>
          </p:cNvSpPr>
          <p:nvPr/>
        </p:nvSpPr>
        <p:spPr bwMode="gray">
          <a:xfrm flipH="1">
            <a:off x="6208713" y="3570288"/>
            <a:ext cx="2533650" cy="1376362"/>
          </a:xfrm>
          <a:custGeom>
            <a:avLst/>
            <a:gdLst>
              <a:gd name="T0" fmla="*/ 0 w 735"/>
              <a:gd name="T1" fmla="*/ 0 h 532"/>
              <a:gd name="T2" fmla="*/ 2147483646 w 735"/>
              <a:gd name="T3" fmla="*/ 2147483646 h 532"/>
              <a:gd name="T4" fmla="*/ 2147483646 w 735"/>
              <a:gd name="T5" fmla="*/ 2147483646 h 532"/>
              <a:gd name="T6" fmla="*/ 2147483646 w 735"/>
              <a:gd name="T7" fmla="*/ 2147483646 h 532"/>
              <a:gd name="T8" fmla="*/ 2147483646 w 735"/>
              <a:gd name="T9" fmla="*/ 2147483646 h 532"/>
              <a:gd name="T10" fmla="*/ 2147483646 w 735"/>
              <a:gd name="T11" fmla="*/ 2147483646 h 532"/>
              <a:gd name="T12" fmla="*/ 2147483646 w 735"/>
              <a:gd name="T13" fmla="*/ 2147483646 h 532"/>
              <a:gd name="T14" fmla="*/ 2147483646 w 735"/>
              <a:gd name="T15" fmla="*/ 2147483646 h 532"/>
              <a:gd name="T16" fmla="*/ 2147483646 w 735"/>
              <a:gd name="T17" fmla="*/ 2147483646 h 532"/>
              <a:gd name="T18" fmla="*/ 2147483646 w 735"/>
              <a:gd name="T19" fmla="*/ 2147483646 h 532"/>
              <a:gd name="T20" fmla="*/ 2147483646 w 735"/>
              <a:gd name="T21" fmla="*/ 2147483646 h 532"/>
              <a:gd name="T22" fmla="*/ 2147483646 w 735"/>
              <a:gd name="T23" fmla="*/ 2147483646 h 532"/>
              <a:gd name="T24" fmla="*/ 2147483646 w 735"/>
              <a:gd name="T25" fmla="*/ 0 h 532"/>
              <a:gd name="T26" fmla="*/ 0 w 735"/>
              <a:gd name="T27" fmla="*/ 0 h 5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35"/>
              <a:gd name="T43" fmla="*/ 0 h 532"/>
              <a:gd name="T44" fmla="*/ 735 w 735"/>
              <a:gd name="T45" fmla="*/ 532 h 53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0598" name="Group 6">
            <a:extLst>
              <a:ext uri="{FF2B5EF4-FFF2-40B4-BE49-F238E27FC236}">
                <a16:creationId xmlns:a16="http://schemas.microsoft.com/office/drawing/2014/main" id="{228628A3-90AA-31F7-B3C0-FEAD0C7AAAEE}"/>
              </a:ext>
            </a:extLst>
          </p:cNvPr>
          <p:cNvGrpSpPr>
            <a:grpSpLocks/>
          </p:cNvGrpSpPr>
          <p:nvPr/>
        </p:nvGrpSpPr>
        <p:grpSpPr bwMode="auto">
          <a:xfrm>
            <a:off x="1370013" y="2343150"/>
            <a:ext cx="3079750" cy="1554163"/>
            <a:chOff x="4320" y="1152"/>
            <a:chExt cx="414" cy="402"/>
          </a:xfrm>
        </p:grpSpPr>
        <p:sp>
          <p:nvSpPr>
            <p:cNvPr id="1160199" name="AutoShape 7">
              <a:extLst>
                <a:ext uri="{FF2B5EF4-FFF2-40B4-BE49-F238E27FC236}">
                  <a16:creationId xmlns:a16="http://schemas.microsoft.com/office/drawing/2014/main" id="{2544E1F3-8677-BB84-6985-A6F22750323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Symbol" pitchFamily="18" charset="2"/>
                <a:ea typeface="+mn-ea"/>
              </a:endParaRPr>
            </a:p>
          </p:txBody>
        </p:sp>
        <p:sp>
          <p:nvSpPr>
            <p:cNvPr id="1160200" name="Freeform 8">
              <a:extLst>
                <a:ext uri="{FF2B5EF4-FFF2-40B4-BE49-F238E27FC236}">
                  <a16:creationId xmlns:a16="http://schemas.microsoft.com/office/drawing/2014/main" id="{FEE0515C-B99D-DB7E-9ADE-29C25233EB47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Symbol" pitchFamily="18" charset="2"/>
                <a:ea typeface="+mn-ea"/>
              </a:endParaRPr>
            </a:p>
          </p:txBody>
        </p:sp>
      </p:grpSp>
      <p:sp>
        <p:nvSpPr>
          <p:cNvPr id="1160201" name="Rectangle 9">
            <a:extLst>
              <a:ext uri="{FF2B5EF4-FFF2-40B4-BE49-F238E27FC236}">
                <a16:creationId xmlns:a16="http://schemas.microsoft.com/office/drawing/2014/main" id="{C63E4726-D94F-95EA-B6A5-E50C284A86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36700" y="2693988"/>
            <a:ext cx="2909888" cy="8620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US" altLang="vi-VN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TRƯỚC KHI XẢY </a:t>
            </a:r>
          </a:p>
          <a:p>
            <a:pPr algn="ctr" eaLnBrk="1" hangingPunct="1"/>
            <a:r>
              <a:rPr lang="en-US" altLang="vi-VN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RA BẠO LỰC</a:t>
            </a:r>
          </a:p>
        </p:txBody>
      </p:sp>
      <p:grpSp>
        <p:nvGrpSpPr>
          <p:cNvPr id="110602" name="Group 10">
            <a:extLst>
              <a:ext uri="{FF2B5EF4-FFF2-40B4-BE49-F238E27FC236}">
                <a16:creationId xmlns:a16="http://schemas.microsoft.com/office/drawing/2014/main" id="{1FCF82DA-2CB1-C479-7753-12AB2976F4CD}"/>
              </a:ext>
            </a:extLst>
          </p:cNvPr>
          <p:cNvGrpSpPr>
            <a:grpSpLocks/>
          </p:cNvGrpSpPr>
          <p:nvPr/>
        </p:nvGrpSpPr>
        <p:grpSpPr bwMode="auto">
          <a:xfrm>
            <a:off x="5005388" y="601663"/>
            <a:ext cx="1816100" cy="3063875"/>
            <a:chOff x="4320" y="1152"/>
            <a:chExt cx="414" cy="402"/>
          </a:xfrm>
        </p:grpSpPr>
        <p:sp>
          <p:nvSpPr>
            <p:cNvPr id="1160203" name="AutoShape 11">
              <a:extLst>
                <a:ext uri="{FF2B5EF4-FFF2-40B4-BE49-F238E27FC236}">
                  <a16:creationId xmlns:a16="http://schemas.microsoft.com/office/drawing/2014/main" id="{4FD00B22-7DEC-1A6F-3957-241F5F4D70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Symbol" pitchFamily="18" charset="2"/>
                <a:ea typeface="+mn-ea"/>
              </a:endParaRPr>
            </a:p>
          </p:txBody>
        </p:sp>
        <p:sp>
          <p:nvSpPr>
            <p:cNvPr id="1160204" name="Freeform 12">
              <a:extLst>
                <a:ext uri="{FF2B5EF4-FFF2-40B4-BE49-F238E27FC236}">
                  <a16:creationId xmlns:a16="http://schemas.microsoft.com/office/drawing/2014/main" id="{5799AF77-B221-2177-94FD-7FEAB389C43E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Symbol" pitchFamily="18" charset="2"/>
                <a:ea typeface="+mn-ea"/>
              </a:endParaRPr>
            </a:p>
          </p:txBody>
        </p:sp>
      </p:grpSp>
      <p:grpSp>
        <p:nvGrpSpPr>
          <p:cNvPr id="110605" name="Group 13">
            <a:extLst>
              <a:ext uri="{FF2B5EF4-FFF2-40B4-BE49-F238E27FC236}">
                <a16:creationId xmlns:a16="http://schemas.microsoft.com/office/drawing/2014/main" id="{6B00380F-8548-A3BE-E1EE-4711D939E692}"/>
              </a:ext>
            </a:extLst>
          </p:cNvPr>
          <p:cNvGrpSpPr>
            <a:grpSpLocks/>
          </p:cNvGrpSpPr>
          <p:nvPr/>
        </p:nvGrpSpPr>
        <p:grpSpPr bwMode="auto">
          <a:xfrm>
            <a:off x="7389813" y="2222500"/>
            <a:ext cx="3644900" cy="1452563"/>
            <a:chOff x="4320" y="1152"/>
            <a:chExt cx="414" cy="402"/>
          </a:xfrm>
        </p:grpSpPr>
        <p:sp>
          <p:nvSpPr>
            <p:cNvPr id="1160206" name="AutoShape 14">
              <a:extLst>
                <a:ext uri="{FF2B5EF4-FFF2-40B4-BE49-F238E27FC236}">
                  <a16:creationId xmlns:a16="http://schemas.microsoft.com/office/drawing/2014/main" id="{3FD0E942-636A-DF5F-033B-E12F45CA7D3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latin typeface="Symbol" pitchFamily="18" charset="2"/>
                <a:ea typeface="+mn-ea"/>
              </a:endParaRPr>
            </a:p>
          </p:txBody>
        </p:sp>
        <p:sp>
          <p:nvSpPr>
            <p:cNvPr id="1160207" name="Freeform 15">
              <a:extLst>
                <a:ext uri="{FF2B5EF4-FFF2-40B4-BE49-F238E27FC236}">
                  <a16:creationId xmlns:a16="http://schemas.microsoft.com/office/drawing/2014/main" id="{A50F2B2F-C2F1-B501-FEE5-CDD6434BB098}"/>
                </a:ext>
              </a:extLst>
            </p:cNvPr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endParaRPr lang="en-US">
                <a:latin typeface="Symbol" pitchFamily="18" charset="2"/>
                <a:ea typeface="+mn-ea"/>
              </a:endParaRPr>
            </a:p>
          </p:txBody>
        </p:sp>
      </p:grpSp>
      <p:sp>
        <p:nvSpPr>
          <p:cNvPr id="1160208" name="Rectangle 16">
            <a:extLst>
              <a:ext uri="{FF2B5EF4-FFF2-40B4-BE49-F238E27FC236}">
                <a16:creationId xmlns:a16="http://schemas.microsoft.com/office/drawing/2014/main" id="{7FAA3F0F-0EFD-4BEF-5C80-DFFD77522C47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18138" y="776288"/>
            <a:ext cx="1114425" cy="24003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</a:p>
          <a:p>
            <a:pPr algn="ctr" eaLnBrk="1" hangingPunct="1"/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</a:p>
          <a:p>
            <a:pPr algn="ctr" eaLnBrk="1" hangingPunct="1"/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</a:p>
          <a:p>
            <a:pPr algn="ctr" eaLnBrk="1" hangingPunct="1"/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BẠO </a:t>
            </a:r>
          </a:p>
          <a:p>
            <a:pPr algn="ctr" eaLnBrk="1" hangingPunct="1"/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</a:p>
        </p:txBody>
      </p:sp>
      <p:sp>
        <p:nvSpPr>
          <p:cNvPr id="1160209" name="Rectangle 17">
            <a:extLst>
              <a:ext uri="{FF2B5EF4-FFF2-40B4-BE49-F238E27FC236}">
                <a16:creationId xmlns:a16="http://schemas.microsoft.com/office/drawing/2014/main" id="{C8F65144-B1CA-2EBC-B19E-69F212DD8B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851775" y="2424113"/>
            <a:ext cx="2943225" cy="8620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C0C0C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r>
              <a:rPr lang="en-US" altLang="vi-VN" sz="25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KHI </a:t>
            </a:r>
          </a:p>
          <a:p>
            <a:pPr algn="ctr" eaLnBrk="1" hangingPunct="1"/>
            <a:r>
              <a:rPr lang="en-US" altLang="vi-VN" sz="25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 RA BẠO LỰC</a:t>
            </a:r>
          </a:p>
        </p:txBody>
      </p:sp>
      <p:sp>
        <p:nvSpPr>
          <p:cNvPr id="110611" name="AutoShape 19">
            <a:extLst>
              <a:ext uri="{FF2B5EF4-FFF2-40B4-BE49-F238E27FC236}">
                <a16:creationId xmlns:a16="http://schemas.microsoft.com/office/drawing/2014/main" id="{30ECAF91-6991-A999-6FCD-8C05B821CE3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041400" y="5157788"/>
            <a:ext cx="10118725" cy="9763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/>
            <a:endParaRPr lang="vi-VN" altLang="vi-VN">
              <a:latin typeface="Symbol" panose="05050102010706020507" pitchFamily="18" charset="2"/>
              <a:cs typeface="Arial" panose="020B0604020202020204" pitchFamily="34" charset="0"/>
            </a:endParaRPr>
          </a:p>
        </p:txBody>
      </p:sp>
      <p:sp>
        <p:nvSpPr>
          <p:cNvPr id="110613" name="Rectangle 21">
            <a:extLst>
              <a:ext uri="{FF2B5EF4-FFF2-40B4-BE49-F238E27FC236}">
                <a16:creationId xmlns:a16="http://schemas.microsoft.com/office/drawing/2014/main" id="{513DBBB6-7871-E8B0-AE77-63EC3C43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2238" y="5408613"/>
            <a:ext cx="94297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en-US" altLang="vi-V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2.CÁCH ỨNG PHÓ VỚI BẠO LỰC HỌC ĐƯỜNG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6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60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0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60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201" grpId="0"/>
      <p:bldP spid="1160208" grpId="0"/>
      <p:bldP spid="1160209" grpId="0"/>
      <p:bldP spid="110611" grpId="0" animBg="1"/>
      <p:bldP spid="1106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>
            <a:extLst>
              <a:ext uri="{FF2B5EF4-FFF2-40B4-BE49-F238E27FC236}">
                <a16:creationId xmlns:a16="http://schemas.microsoft.com/office/drawing/2014/main" id="{59C0CCF0-6759-E0B4-DF6D-17932E8F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>
            <a:extLst>
              <a:ext uri="{FF2B5EF4-FFF2-40B4-BE49-F238E27FC236}">
                <a16:creationId xmlns:a16="http://schemas.microsoft.com/office/drawing/2014/main" id="{858AE241-04B9-2527-7976-E05CFDDBF6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5278438"/>
            <a:ext cx="11456988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ko-KR" sz="2500">
                <a:solidFill>
                  <a:srgbClr val="FF0000"/>
                </a:solidFill>
                <a:latin typeface="Arial Unicode MS" pitchFamily="34" charset="-128"/>
              </a:rPr>
              <a:t>a) Trong những trường hợp trên, các bạn đã làm gì để phòng tránh bạo lực học đường?</a:t>
            </a:r>
          </a:p>
          <a:p>
            <a:pPr eaLnBrk="1" hangingPunct="1"/>
            <a:r>
              <a:rPr lang="vi-VN" altLang="ko-KR" sz="2500">
                <a:solidFill>
                  <a:srgbClr val="FF0000"/>
                </a:solidFill>
                <a:latin typeface="Arial Unicode MS" pitchFamily="34" charset="-128"/>
              </a:rPr>
              <a:t>b) Theo em, học sinh cần làm gì để phòng tránh bạo lực học đường?</a:t>
            </a:r>
          </a:p>
        </p:txBody>
      </p:sp>
      <p:sp>
        <p:nvSpPr>
          <p:cNvPr id="111620" name="Rectangle 4">
            <a:extLst>
              <a:ext uri="{FF2B5EF4-FFF2-40B4-BE49-F238E27FC236}">
                <a16:creationId xmlns:a16="http://schemas.microsoft.com/office/drawing/2014/main" id="{F41AE8CE-6560-79B3-3F79-B922C838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" y="5213350"/>
            <a:ext cx="11550650" cy="1447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72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ko-KR" sz="22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1: V đã nhờ đến sự giúp đỡ của mẹ và cô giáo giúp đỡ khi có nguy cơ bị bạo lực học đường.</a:t>
            </a:r>
          </a:p>
          <a:p>
            <a:pPr eaLnBrk="1" hangingPunct="1"/>
            <a:r>
              <a:rPr lang="vi-VN" altLang="ko-KR" sz="22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2: Th đã chủ động nhận sai và xin lỗi khi lỡ gây ra phiền phức cho bạn cùng trường, nhờ vậy mà bạn đó không tức giận nữa.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:a16="http://schemas.microsoft.com/office/drawing/2014/main" id="{29D3010A-0F67-41EE-91F7-0F109A93565E}"/>
              </a:ext>
            </a:extLst>
          </p:cNvPr>
          <p:cNvSpPr/>
          <p:nvPr/>
        </p:nvSpPr>
        <p:spPr>
          <a:xfrm>
            <a:off x="6673850" y="1716088"/>
            <a:ext cx="571500" cy="571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ABF06F4-CC6F-D706-E35D-2F03E1A849F3}"/>
              </a:ext>
            </a:extLst>
          </p:cNvPr>
          <p:cNvSpPr/>
          <p:nvPr/>
        </p:nvSpPr>
        <p:spPr>
          <a:xfrm>
            <a:off x="6673850" y="3344863"/>
            <a:ext cx="571500" cy="5715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B0432EB-BA59-74FC-53DF-043CB8F8D9C4}"/>
              </a:ext>
            </a:extLst>
          </p:cNvPr>
          <p:cNvSpPr/>
          <p:nvPr/>
        </p:nvSpPr>
        <p:spPr>
          <a:xfrm>
            <a:off x="957263" y="1455738"/>
            <a:ext cx="571500" cy="5715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C72816C-7C13-74DF-D875-5B4B758F5EE6}"/>
              </a:ext>
            </a:extLst>
          </p:cNvPr>
          <p:cNvSpPr/>
          <p:nvPr/>
        </p:nvSpPr>
        <p:spPr>
          <a:xfrm>
            <a:off x="957263" y="3084513"/>
            <a:ext cx="571500" cy="57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EA60909-AAEF-510D-03FE-4FD8D00C6CC4}"/>
              </a:ext>
            </a:extLst>
          </p:cNvPr>
          <p:cNvSpPr/>
          <p:nvPr/>
        </p:nvSpPr>
        <p:spPr>
          <a:xfrm>
            <a:off x="957263" y="4713288"/>
            <a:ext cx="571500" cy="571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265689C4-545E-3A22-BD86-AD4B92FC3C84}"/>
              </a:ext>
            </a:extLst>
          </p:cNvPr>
          <p:cNvSpPr/>
          <p:nvPr/>
        </p:nvSpPr>
        <p:spPr>
          <a:xfrm rot="20700000">
            <a:off x="6781800" y="3463925"/>
            <a:ext cx="355600" cy="31115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47" name="Down Arrow 1">
            <a:extLst>
              <a:ext uri="{FF2B5EF4-FFF2-40B4-BE49-F238E27FC236}">
                <a16:creationId xmlns:a16="http://schemas.microsoft.com/office/drawing/2014/main" id="{3DD71F11-0344-3394-A58E-2641726D0A49}"/>
              </a:ext>
            </a:extLst>
          </p:cNvPr>
          <p:cNvSpPr/>
          <p:nvPr/>
        </p:nvSpPr>
        <p:spPr>
          <a:xfrm rot="10800000" flipH="1">
            <a:off x="1076325" y="4849813"/>
            <a:ext cx="296863" cy="333375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id="{A4F60140-2544-B6E5-30C9-FE104AE2FEA0}"/>
              </a:ext>
            </a:extLst>
          </p:cNvPr>
          <p:cNvSpPr/>
          <p:nvPr/>
        </p:nvSpPr>
        <p:spPr>
          <a:xfrm rot="14270044">
            <a:off x="1085057" y="3198019"/>
            <a:ext cx="315912" cy="330200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id="{5EFC267D-CD04-B713-B5A3-741D0B4A0057}"/>
              </a:ext>
            </a:extLst>
          </p:cNvPr>
          <p:cNvSpPr/>
          <p:nvPr/>
        </p:nvSpPr>
        <p:spPr>
          <a:xfrm>
            <a:off x="6823075" y="1843088"/>
            <a:ext cx="301625" cy="30162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Donut 15">
            <a:extLst>
              <a:ext uri="{FF2B5EF4-FFF2-40B4-BE49-F238E27FC236}">
                <a16:creationId xmlns:a16="http://schemas.microsoft.com/office/drawing/2014/main" id="{85144BFE-9E48-C74F-7614-D46BB58DFE95}"/>
              </a:ext>
            </a:extLst>
          </p:cNvPr>
          <p:cNvSpPr/>
          <p:nvPr/>
        </p:nvSpPr>
        <p:spPr>
          <a:xfrm>
            <a:off x="1076325" y="1566863"/>
            <a:ext cx="333375" cy="3349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12692" name="Rectangle 52">
            <a:extLst>
              <a:ext uri="{FF2B5EF4-FFF2-40B4-BE49-F238E27FC236}">
                <a16:creationId xmlns:a16="http://schemas.microsoft.com/office/drawing/2014/main" id="{3562CEB3-AC42-20F3-2517-73A7B04D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50" y="393700"/>
            <a:ext cx="6096000" cy="5715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en-US" altLang="vi-VN" sz="3000" b="1">
                <a:latin typeface="Arial Unicode MS" pitchFamily="34" charset="-128"/>
              </a:rPr>
              <a:t>TRƯỚC KHI XẢY RA BẠO LỰC</a:t>
            </a:r>
          </a:p>
        </p:txBody>
      </p:sp>
      <p:sp>
        <p:nvSpPr>
          <p:cNvPr id="112693" name="Rectangle 53">
            <a:extLst>
              <a:ext uri="{FF2B5EF4-FFF2-40B4-BE49-F238E27FC236}">
                <a16:creationId xmlns:a16="http://schemas.microsoft.com/office/drawing/2014/main" id="{6640A614-83E7-57CC-1ABD-13C820D16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1517650"/>
            <a:ext cx="38973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ko-KR" sz="25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bạn với những bạn tốt</a:t>
            </a:r>
            <a:r>
              <a:rPr lang="vi-VN" altLang="ko-KR" sz="2500">
                <a:solidFill>
                  <a:schemeClr val="hlink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112694" name="Rectangle 54">
            <a:extLst>
              <a:ext uri="{FF2B5EF4-FFF2-40B4-BE49-F238E27FC236}">
                <a16:creationId xmlns:a16="http://schemas.microsoft.com/office/drawing/2014/main" id="{775C51BD-6EA9-A3D9-100B-FB37F2ED6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2138" y="2787650"/>
            <a:ext cx="4319587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ko-KR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Trang bị cho bản thân những kiến thức, kĩ năng liên quan đến bạo lực học đường.</a:t>
            </a:r>
          </a:p>
        </p:txBody>
      </p:sp>
      <p:sp>
        <p:nvSpPr>
          <p:cNvPr id="112695" name="Rectangle 55">
            <a:extLst>
              <a:ext uri="{FF2B5EF4-FFF2-40B4-BE49-F238E27FC236}">
                <a16:creationId xmlns:a16="http://schemas.microsoft.com/office/drawing/2014/main" id="{7306CB70-C02A-C980-7687-8268D79B9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50" y="4416425"/>
            <a:ext cx="43084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ko-KR" sz="25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báo cho giáo viên hoặc những người lớn đáng tin cậy khi phát hiện nguy cơ bạo lực học đường.</a:t>
            </a:r>
          </a:p>
        </p:txBody>
      </p:sp>
      <p:sp>
        <p:nvSpPr>
          <p:cNvPr id="112696" name="Rectangle 56">
            <a:extLst>
              <a:ext uri="{FF2B5EF4-FFF2-40B4-BE49-F238E27FC236}">
                <a16:creationId xmlns:a16="http://schemas.microsoft.com/office/drawing/2014/main" id="{CF42D4F1-7103-6EE8-4394-4B2021D7A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550" y="1487488"/>
            <a:ext cx="46164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ko-KR" sz="2500">
                <a:solidFill>
                  <a:schemeClr val="tx2"/>
                </a:solidFill>
                <a:latin typeface="Arial Unicode MS" pitchFamily="34" charset="-128"/>
              </a:rPr>
              <a:t>Rời khỏi những nơi có nguy cơ xảy ra bạo lực học đường,...</a:t>
            </a:r>
          </a:p>
        </p:txBody>
      </p:sp>
      <p:sp>
        <p:nvSpPr>
          <p:cNvPr id="112697" name="Rectangle 57">
            <a:extLst>
              <a:ext uri="{FF2B5EF4-FFF2-40B4-BE49-F238E27FC236}">
                <a16:creationId xmlns:a16="http://schemas.microsoft.com/office/drawing/2014/main" id="{DBEA0005-576A-A78E-06B4-1F455FD33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550" y="1487488"/>
            <a:ext cx="46164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ko-KR" sz="2500">
                <a:solidFill>
                  <a:schemeClr val="hlink"/>
                </a:solidFill>
                <a:latin typeface="Arial Unicode MS" pitchFamily="34" charset="-128"/>
              </a:rPr>
              <a:t>Rời khỏi những nơi có nguy cơ xảy ra bạo lực học đường,...</a:t>
            </a:r>
          </a:p>
        </p:txBody>
      </p:sp>
      <p:sp>
        <p:nvSpPr>
          <p:cNvPr id="112698" name="Rectangle 58">
            <a:extLst>
              <a:ext uri="{FF2B5EF4-FFF2-40B4-BE49-F238E27FC236}">
                <a16:creationId xmlns:a16="http://schemas.microsoft.com/office/drawing/2014/main" id="{7E264511-6B67-3E54-883F-158DCD2D1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3433763"/>
            <a:ext cx="3978275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prstDash val="dash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ko-KR" sz="2500">
                <a:latin typeface="Times New Roman" panose="02020603050405020304" pitchFamily="18" charset="0"/>
                <a:cs typeface="Times New Roman" panose="02020603050405020304" pitchFamily="18" charset="0"/>
              </a:rPr>
              <a:t>Cần tránh: </a:t>
            </a:r>
            <a:r>
              <a:rPr lang="en-US" altLang="ko-KR" sz="25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altLang="ko-KR" sz="2500">
                <a:latin typeface="Times New Roman" panose="02020603050405020304" pitchFamily="18" charset="0"/>
                <a:cs typeface="Times New Roman" panose="02020603050405020304" pitchFamily="18" charset="0"/>
              </a:rPr>
              <a:t>ết bạn với những bạn xấu, tỏ thái độ tiêu cực với bạn bè, tụ tập ở những nơi có nguy cơ xảy ra bạo lực học đường,...</a:t>
            </a:r>
          </a:p>
        </p:txBody>
      </p:sp>
      <p:sp>
        <p:nvSpPr>
          <p:cNvPr id="112699" name="Rectangle 59">
            <a:extLst>
              <a:ext uri="{FF2B5EF4-FFF2-40B4-BE49-F238E27FC236}">
                <a16:creationId xmlns:a16="http://schemas.microsoft.com/office/drawing/2014/main" id="{FE83E7AF-D95A-B23D-EA54-F581601C1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50" y="393700"/>
            <a:ext cx="6096000" cy="5715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en-US" altLang="vi-VN" sz="3000" b="1">
                <a:latin typeface="Arial Unicode MS" pitchFamily="34" charset="-128"/>
              </a:rPr>
              <a:t>TRƯỚC KHI XẢY RA BẠO LỰC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2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1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2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12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44" grpId="0" animBg="1"/>
      <p:bldP spid="112692" grpId="0" animBg="1"/>
      <p:bldP spid="112693" grpId="0"/>
      <p:bldP spid="112694" grpId="0"/>
      <p:bldP spid="112695" grpId="0"/>
      <p:bldP spid="112696" grpId="0"/>
      <p:bldP spid="112697" grpId="0"/>
      <p:bldP spid="112698" grpId="0"/>
      <p:bldP spid="1126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48">
            <a:extLst>
              <a:ext uri="{FF2B5EF4-FFF2-40B4-BE49-F238E27FC236}">
                <a16:creationId xmlns:a16="http://schemas.microsoft.com/office/drawing/2014/main" id="{4A9E3193-BAD9-1CC8-3054-CCD8A493FDA9}"/>
              </a:ext>
            </a:extLst>
          </p:cNvPr>
          <p:cNvGrpSpPr>
            <a:grpSpLocks/>
          </p:cNvGrpSpPr>
          <p:nvPr/>
        </p:nvGrpSpPr>
        <p:grpSpPr bwMode="auto">
          <a:xfrm>
            <a:off x="-249238" y="1098550"/>
            <a:ext cx="7704138" cy="5767388"/>
            <a:chOff x="206600" y="2132859"/>
            <a:chExt cx="5269469" cy="4160805"/>
          </a:xfrm>
        </p:grpSpPr>
        <p:grpSp>
          <p:nvGrpSpPr>
            <p:cNvPr id="29716" name="Group 59">
              <a:extLst>
                <a:ext uri="{FF2B5EF4-FFF2-40B4-BE49-F238E27FC236}">
                  <a16:creationId xmlns:a16="http://schemas.microsoft.com/office/drawing/2014/main" id="{6667F205-C1D7-C8FA-B093-E848D7ACDA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17436" y="2132859"/>
              <a:ext cx="3452745" cy="3307339"/>
              <a:chOff x="539552" y="4254268"/>
              <a:chExt cx="3596930" cy="614892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C811EA8D-2449-DAC5-6A36-D24FA5ABEDA4}"/>
                  </a:ext>
                </a:extLst>
              </p:cNvPr>
              <p:cNvSpPr/>
              <p:nvPr/>
            </p:nvSpPr>
            <p:spPr>
              <a:xfrm>
                <a:off x="539724" y="4415028"/>
                <a:ext cx="720549" cy="45417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lumMod val="10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A7219BEF-9711-AD14-FAC6-49850527E901}"/>
                  </a:ext>
                </a:extLst>
              </p:cNvPr>
              <p:cNvSpPr/>
              <p:nvPr/>
            </p:nvSpPr>
            <p:spPr>
              <a:xfrm>
                <a:off x="1259142" y="4321127"/>
                <a:ext cx="719418" cy="548076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80000"/>
                    </a:schemeClr>
                  </a:gs>
                  <a:gs pos="68000">
                    <a:schemeClr val="accent1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811993B-6BE1-8748-D026-37B9CECB5072}"/>
                  </a:ext>
                </a:extLst>
              </p:cNvPr>
              <p:cNvSpPr/>
              <p:nvPr/>
            </p:nvSpPr>
            <p:spPr>
              <a:xfrm>
                <a:off x="1978559" y="4495302"/>
                <a:ext cx="719418" cy="373901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70000"/>
                    </a:schemeClr>
                  </a:gs>
                  <a:gs pos="64192">
                    <a:schemeClr val="accent6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7FF895F-FF18-314C-3328-7ADEEABCA546}"/>
                  </a:ext>
                </a:extLst>
              </p:cNvPr>
              <p:cNvSpPr/>
              <p:nvPr/>
            </p:nvSpPr>
            <p:spPr>
              <a:xfrm>
                <a:off x="2697977" y="4361371"/>
                <a:ext cx="719418" cy="507832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80000"/>
                    </a:schemeClr>
                  </a:gs>
                  <a:gs pos="68000">
                    <a:schemeClr val="accent3">
                      <a:lumMod val="10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4A23257B-8D05-6BA0-1D45-F9B94FAF1B0B}"/>
                  </a:ext>
                </a:extLst>
              </p:cNvPr>
              <p:cNvSpPr/>
              <p:nvPr/>
            </p:nvSpPr>
            <p:spPr>
              <a:xfrm>
                <a:off x="3416264" y="4254268"/>
                <a:ext cx="720549" cy="61493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4">
                      <a:lumMod val="80000"/>
                    </a:schemeClr>
                  </a:gs>
                  <a:gs pos="68000">
                    <a:schemeClr val="accent4">
                      <a:lumMod val="10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</p:grpSp>
        <p:grpSp>
          <p:nvGrpSpPr>
            <p:cNvPr id="29717" name="Group 60">
              <a:extLst>
                <a:ext uri="{FF2B5EF4-FFF2-40B4-BE49-F238E27FC236}">
                  <a16:creationId xmlns:a16="http://schemas.microsoft.com/office/drawing/2014/main" id="{9E8E2588-5920-0552-A152-F8F64BFDD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165" y="5434659"/>
              <a:ext cx="4607578" cy="360394"/>
              <a:chOff x="539165" y="5434659"/>
              <a:chExt cx="4607578" cy="360394"/>
            </a:xfrm>
          </p:grpSpPr>
          <p:sp>
            <p:nvSpPr>
              <p:cNvPr id="70" name="Rectangle 15">
                <a:extLst>
                  <a:ext uri="{FF2B5EF4-FFF2-40B4-BE49-F238E27FC236}">
                    <a16:creationId xmlns:a16="http://schemas.microsoft.com/office/drawing/2014/main" id="{C2F15E90-9F4B-C1EB-D62D-8B34E7E75CCD}"/>
                  </a:ext>
                </a:extLst>
              </p:cNvPr>
              <p:cNvSpPr/>
              <p:nvPr/>
            </p:nvSpPr>
            <p:spPr>
              <a:xfrm>
                <a:off x="538861" y="5434704"/>
                <a:ext cx="1280178" cy="360763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22780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7482"/>
                  <a:gd name="connsiteY0" fmla="*/ 9340 h 383657"/>
                  <a:gd name="connsiteX1" fmla="*/ 1287482 w 1287482"/>
                  <a:gd name="connsiteY1" fmla="*/ 0 h 383657"/>
                  <a:gd name="connsiteX2" fmla="*/ 936849 w 1287482"/>
                  <a:gd name="connsiteY2" fmla="*/ 380703 h 383657"/>
                  <a:gd name="connsiteX3" fmla="*/ 0 w 1287482"/>
                  <a:gd name="connsiteY3" fmla="*/ 383657 h 383657"/>
                  <a:gd name="connsiteX4" fmla="*/ 589663 w 1287482"/>
                  <a:gd name="connsiteY4" fmla="*/ 9340 h 383657"/>
                  <a:gd name="connsiteX0" fmla="*/ 589663 w 1281854"/>
                  <a:gd name="connsiteY0" fmla="*/ 0 h 374317"/>
                  <a:gd name="connsiteX1" fmla="*/ 1281854 w 1281854"/>
                  <a:gd name="connsiteY1" fmla="*/ 17708 h 374317"/>
                  <a:gd name="connsiteX2" fmla="*/ 936849 w 1281854"/>
                  <a:gd name="connsiteY2" fmla="*/ 371363 h 374317"/>
                  <a:gd name="connsiteX3" fmla="*/ 0 w 1281854"/>
                  <a:gd name="connsiteY3" fmla="*/ 374317 h 374317"/>
                  <a:gd name="connsiteX4" fmla="*/ 589663 w 1281854"/>
                  <a:gd name="connsiteY4" fmla="*/ 0 h 374317"/>
                  <a:gd name="connsiteX0" fmla="*/ 562419 w 1281854"/>
                  <a:gd name="connsiteY0" fmla="*/ 12510 h 356609"/>
                  <a:gd name="connsiteX1" fmla="*/ 1281854 w 1281854"/>
                  <a:gd name="connsiteY1" fmla="*/ 0 h 356609"/>
                  <a:gd name="connsiteX2" fmla="*/ 936849 w 1281854"/>
                  <a:gd name="connsiteY2" fmla="*/ 353655 h 356609"/>
                  <a:gd name="connsiteX3" fmla="*/ 0 w 1281854"/>
                  <a:gd name="connsiteY3" fmla="*/ 356609 h 356609"/>
                  <a:gd name="connsiteX4" fmla="*/ 562419 w 1281854"/>
                  <a:gd name="connsiteY4" fmla="*/ 12510 h 356609"/>
                  <a:gd name="connsiteX0" fmla="*/ 579184 w 1281854"/>
                  <a:gd name="connsiteY0" fmla="*/ 0 h 361726"/>
                  <a:gd name="connsiteX1" fmla="*/ 1281854 w 1281854"/>
                  <a:gd name="connsiteY1" fmla="*/ 5117 h 361726"/>
                  <a:gd name="connsiteX2" fmla="*/ 936849 w 1281854"/>
                  <a:gd name="connsiteY2" fmla="*/ 358772 h 361726"/>
                  <a:gd name="connsiteX3" fmla="*/ 0 w 1281854"/>
                  <a:gd name="connsiteY3" fmla="*/ 361726 h 361726"/>
                  <a:gd name="connsiteX4" fmla="*/ 579184 w 1281854"/>
                  <a:gd name="connsiteY4" fmla="*/ 0 h 361726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36849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9184 w 1279759"/>
                  <a:gd name="connsiteY0" fmla="*/ 747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9184 w 1279759"/>
                  <a:gd name="connsiteY4" fmla="*/ 7473 h 369199"/>
                  <a:gd name="connsiteX0" fmla="*/ 574993 w 1279759"/>
                  <a:gd name="connsiteY0" fmla="*/ 9991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9991 h 369199"/>
                  <a:gd name="connsiteX0" fmla="*/ 574993 w 1279759"/>
                  <a:gd name="connsiteY0" fmla="*/ 7472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74993 w 1279759"/>
                  <a:gd name="connsiteY4" fmla="*/ 7472 h 369199"/>
                  <a:gd name="connsiteX0" fmla="*/ 583376 w 1279759"/>
                  <a:gd name="connsiteY0" fmla="*/ 4954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4954 h 369199"/>
                  <a:gd name="connsiteX0" fmla="*/ 583376 w 1279759"/>
                  <a:gd name="connsiteY0" fmla="*/ 1763 h 369199"/>
                  <a:gd name="connsiteX1" fmla="*/ 1279759 w 1279759"/>
                  <a:gd name="connsiteY1" fmla="*/ 0 h 369199"/>
                  <a:gd name="connsiteX2" fmla="*/ 922180 w 1279759"/>
                  <a:gd name="connsiteY2" fmla="*/ 366245 h 369199"/>
                  <a:gd name="connsiteX3" fmla="*/ 0 w 1279759"/>
                  <a:gd name="connsiteY3" fmla="*/ 369199 h 369199"/>
                  <a:gd name="connsiteX4" fmla="*/ 583376 w 1279759"/>
                  <a:gd name="connsiteY4" fmla="*/ 1763 h 369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759" h="369199">
                    <a:moveTo>
                      <a:pt x="583376" y="1763"/>
                    </a:moveTo>
                    <a:lnTo>
                      <a:pt x="1279759" y="0"/>
                    </a:lnTo>
                    <a:lnTo>
                      <a:pt x="922180" y="366245"/>
                    </a:lnTo>
                    <a:lnTo>
                      <a:pt x="0" y="369199"/>
                    </a:lnTo>
                    <a:lnTo>
                      <a:pt x="583376" y="176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80000"/>
                      <a:lumOff val="20000"/>
                    </a:schemeClr>
                  </a:gs>
                  <a:gs pos="68000">
                    <a:schemeClr val="accent2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71" name="Rectangle 15">
                <a:extLst>
                  <a:ext uri="{FF2B5EF4-FFF2-40B4-BE49-F238E27FC236}">
                    <a16:creationId xmlns:a16="http://schemas.microsoft.com/office/drawing/2014/main" id="{BC554E21-0F7F-D18E-0384-C187D9FCFF71}"/>
                  </a:ext>
                </a:extLst>
              </p:cNvPr>
              <p:cNvSpPr/>
              <p:nvPr/>
            </p:nvSpPr>
            <p:spPr>
              <a:xfrm>
                <a:off x="1459633" y="5436994"/>
                <a:ext cx="1043470" cy="35503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42154"/>
                  <a:gd name="connsiteY0" fmla="*/ 3403 h 364194"/>
                  <a:gd name="connsiteX1" fmla="*/ 1042154 w 1042154"/>
                  <a:gd name="connsiteY1" fmla="*/ 0 h 364194"/>
                  <a:gd name="connsiteX2" fmla="*/ 944648 w 1042154"/>
                  <a:gd name="connsiteY2" fmla="*/ 356952 h 364194"/>
                  <a:gd name="connsiteX3" fmla="*/ 0 w 1042154"/>
                  <a:gd name="connsiteY3" fmla="*/ 364194 h 364194"/>
                  <a:gd name="connsiteX4" fmla="*/ 344336 w 1042154"/>
                  <a:gd name="connsiteY4" fmla="*/ 3403 h 364194"/>
                  <a:gd name="connsiteX0" fmla="*/ 350274 w 1042154"/>
                  <a:gd name="connsiteY0" fmla="*/ 0 h 366729"/>
                  <a:gd name="connsiteX1" fmla="*/ 1042154 w 1042154"/>
                  <a:gd name="connsiteY1" fmla="*/ 2535 h 366729"/>
                  <a:gd name="connsiteX2" fmla="*/ 944648 w 1042154"/>
                  <a:gd name="connsiteY2" fmla="*/ 359487 h 366729"/>
                  <a:gd name="connsiteX3" fmla="*/ 0 w 1042154"/>
                  <a:gd name="connsiteY3" fmla="*/ 366729 h 366729"/>
                  <a:gd name="connsiteX4" fmla="*/ 350274 w 1042154"/>
                  <a:gd name="connsiteY4" fmla="*/ 0 h 366729"/>
                  <a:gd name="connsiteX0" fmla="*/ 350274 w 1054029"/>
                  <a:gd name="connsiteY0" fmla="*/ 9340 h 376069"/>
                  <a:gd name="connsiteX1" fmla="*/ 1054029 w 1054029"/>
                  <a:gd name="connsiteY1" fmla="*/ 0 h 376069"/>
                  <a:gd name="connsiteX2" fmla="*/ 944648 w 1054029"/>
                  <a:gd name="connsiteY2" fmla="*/ 368827 h 376069"/>
                  <a:gd name="connsiteX3" fmla="*/ 0 w 1054029"/>
                  <a:gd name="connsiteY3" fmla="*/ 376069 h 376069"/>
                  <a:gd name="connsiteX4" fmla="*/ 350274 w 1054029"/>
                  <a:gd name="connsiteY4" fmla="*/ 9340 h 376069"/>
                  <a:gd name="connsiteX0" fmla="*/ 350274 w 944648"/>
                  <a:gd name="connsiteY0" fmla="*/ 0 h 366729"/>
                  <a:gd name="connsiteX1" fmla="*/ 875899 w 944648"/>
                  <a:gd name="connsiteY1" fmla="*/ 79725 h 366729"/>
                  <a:gd name="connsiteX2" fmla="*/ 944648 w 944648"/>
                  <a:gd name="connsiteY2" fmla="*/ 359487 h 366729"/>
                  <a:gd name="connsiteX3" fmla="*/ 0 w 944648"/>
                  <a:gd name="connsiteY3" fmla="*/ 366729 h 366729"/>
                  <a:gd name="connsiteX4" fmla="*/ 350274 w 944648"/>
                  <a:gd name="connsiteY4" fmla="*/ 0 h 366729"/>
                  <a:gd name="connsiteX0" fmla="*/ 350274 w 1042153"/>
                  <a:gd name="connsiteY0" fmla="*/ 0 h 366729"/>
                  <a:gd name="connsiteX1" fmla="*/ 1042153 w 1042153"/>
                  <a:gd name="connsiteY1" fmla="*/ 2535 h 366729"/>
                  <a:gd name="connsiteX2" fmla="*/ 944648 w 1042153"/>
                  <a:gd name="connsiteY2" fmla="*/ 359487 h 366729"/>
                  <a:gd name="connsiteX3" fmla="*/ 0 w 1042153"/>
                  <a:gd name="connsiteY3" fmla="*/ 366729 h 366729"/>
                  <a:gd name="connsiteX4" fmla="*/ 350274 w 1042153"/>
                  <a:gd name="connsiteY4" fmla="*/ 0 h 366729"/>
                  <a:gd name="connsiteX0" fmla="*/ 350274 w 1042153"/>
                  <a:gd name="connsiteY0" fmla="*/ 0 h 373135"/>
                  <a:gd name="connsiteX1" fmla="*/ 1042153 w 1042153"/>
                  <a:gd name="connsiteY1" fmla="*/ 2535 h 373135"/>
                  <a:gd name="connsiteX2" fmla="*/ 937824 w 1042153"/>
                  <a:gd name="connsiteY2" fmla="*/ 373135 h 373135"/>
                  <a:gd name="connsiteX3" fmla="*/ 0 w 1042153"/>
                  <a:gd name="connsiteY3" fmla="*/ 366729 h 373135"/>
                  <a:gd name="connsiteX4" fmla="*/ 350274 w 1042153"/>
                  <a:gd name="connsiteY4" fmla="*/ 0 h 373135"/>
                  <a:gd name="connsiteX0" fmla="*/ 350274 w 1042153"/>
                  <a:gd name="connsiteY0" fmla="*/ 0 h 379959"/>
                  <a:gd name="connsiteX1" fmla="*/ 1042153 w 1042153"/>
                  <a:gd name="connsiteY1" fmla="*/ 2535 h 379959"/>
                  <a:gd name="connsiteX2" fmla="*/ 931000 w 1042153"/>
                  <a:gd name="connsiteY2" fmla="*/ 379959 h 379959"/>
                  <a:gd name="connsiteX3" fmla="*/ 0 w 1042153"/>
                  <a:gd name="connsiteY3" fmla="*/ 366729 h 379959"/>
                  <a:gd name="connsiteX4" fmla="*/ 350274 w 1042153"/>
                  <a:gd name="connsiteY4" fmla="*/ 0 h 379959"/>
                  <a:gd name="connsiteX0" fmla="*/ 341891 w 1033770"/>
                  <a:gd name="connsiteY0" fmla="*/ 0 h 379959"/>
                  <a:gd name="connsiteX1" fmla="*/ 1033770 w 1033770"/>
                  <a:gd name="connsiteY1" fmla="*/ 2535 h 379959"/>
                  <a:gd name="connsiteX2" fmla="*/ 922617 w 1033770"/>
                  <a:gd name="connsiteY2" fmla="*/ 379959 h 379959"/>
                  <a:gd name="connsiteX3" fmla="*/ 0 w 1033770"/>
                  <a:gd name="connsiteY3" fmla="*/ 376782 h 379959"/>
                  <a:gd name="connsiteX4" fmla="*/ 341891 w 1033770"/>
                  <a:gd name="connsiteY4" fmla="*/ 0 h 379959"/>
                  <a:gd name="connsiteX0" fmla="*/ 379613 w 1033770"/>
                  <a:gd name="connsiteY0" fmla="*/ 2511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79613 w 1033770"/>
                  <a:gd name="connsiteY4" fmla="*/ 25110 h 377424"/>
                  <a:gd name="connsiteX0" fmla="*/ 356561 w 1033770"/>
                  <a:gd name="connsiteY0" fmla="*/ 17570 h 377424"/>
                  <a:gd name="connsiteX1" fmla="*/ 1033770 w 1033770"/>
                  <a:gd name="connsiteY1" fmla="*/ 0 h 377424"/>
                  <a:gd name="connsiteX2" fmla="*/ 922617 w 1033770"/>
                  <a:gd name="connsiteY2" fmla="*/ 377424 h 377424"/>
                  <a:gd name="connsiteX3" fmla="*/ 0 w 1033770"/>
                  <a:gd name="connsiteY3" fmla="*/ 374247 h 377424"/>
                  <a:gd name="connsiteX4" fmla="*/ 356561 w 1033770"/>
                  <a:gd name="connsiteY4" fmla="*/ 17570 h 377424"/>
                  <a:gd name="connsiteX0" fmla="*/ 356561 w 1023292"/>
                  <a:gd name="connsiteY0" fmla="*/ 0 h 359854"/>
                  <a:gd name="connsiteX1" fmla="*/ 1023292 w 1023292"/>
                  <a:gd name="connsiteY1" fmla="*/ 7563 h 359854"/>
                  <a:gd name="connsiteX2" fmla="*/ 922617 w 1023292"/>
                  <a:gd name="connsiteY2" fmla="*/ 359854 h 359854"/>
                  <a:gd name="connsiteX3" fmla="*/ 0 w 1023292"/>
                  <a:gd name="connsiteY3" fmla="*/ 356677 h 359854"/>
                  <a:gd name="connsiteX4" fmla="*/ 356561 w 1023292"/>
                  <a:gd name="connsiteY4" fmla="*/ 0 h 359854"/>
                  <a:gd name="connsiteX0" fmla="*/ 356561 w 1014909"/>
                  <a:gd name="connsiteY0" fmla="*/ 0 h 359854"/>
                  <a:gd name="connsiteX1" fmla="*/ 1014909 w 1014909"/>
                  <a:gd name="connsiteY1" fmla="*/ 115634 h 359854"/>
                  <a:gd name="connsiteX2" fmla="*/ 922617 w 1014909"/>
                  <a:gd name="connsiteY2" fmla="*/ 359854 h 359854"/>
                  <a:gd name="connsiteX3" fmla="*/ 0 w 1014909"/>
                  <a:gd name="connsiteY3" fmla="*/ 356677 h 359854"/>
                  <a:gd name="connsiteX4" fmla="*/ 356561 w 1014909"/>
                  <a:gd name="connsiteY4" fmla="*/ 0 h 359854"/>
                  <a:gd name="connsiteX0" fmla="*/ 356561 w 1044249"/>
                  <a:gd name="connsiteY0" fmla="*/ 0 h 359854"/>
                  <a:gd name="connsiteX1" fmla="*/ 1044249 w 1044249"/>
                  <a:gd name="connsiteY1" fmla="*/ 23 h 359854"/>
                  <a:gd name="connsiteX2" fmla="*/ 922617 w 1044249"/>
                  <a:gd name="connsiteY2" fmla="*/ 359854 h 359854"/>
                  <a:gd name="connsiteX3" fmla="*/ 0 w 1044249"/>
                  <a:gd name="connsiteY3" fmla="*/ 356677 h 359854"/>
                  <a:gd name="connsiteX4" fmla="*/ 356561 w 1044249"/>
                  <a:gd name="connsiteY4" fmla="*/ 0 h 359854"/>
                  <a:gd name="connsiteX0" fmla="*/ 352370 w 1044249"/>
                  <a:gd name="connsiteY0" fmla="*/ 0 h 362367"/>
                  <a:gd name="connsiteX1" fmla="*/ 1044249 w 1044249"/>
                  <a:gd name="connsiteY1" fmla="*/ 2536 h 362367"/>
                  <a:gd name="connsiteX2" fmla="*/ 922617 w 1044249"/>
                  <a:gd name="connsiteY2" fmla="*/ 362367 h 362367"/>
                  <a:gd name="connsiteX3" fmla="*/ 0 w 1044249"/>
                  <a:gd name="connsiteY3" fmla="*/ 359190 h 362367"/>
                  <a:gd name="connsiteX4" fmla="*/ 352370 w 1044249"/>
                  <a:gd name="connsiteY4" fmla="*/ 0 h 362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249" h="362367">
                    <a:moveTo>
                      <a:pt x="352370" y="0"/>
                    </a:moveTo>
                    <a:lnTo>
                      <a:pt x="1044249" y="2536"/>
                    </a:lnTo>
                    <a:lnTo>
                      <a:pt x="922617" y="362367"/>
                    </a:lnTo>
                    <a:lnTo>
                      <a:pt x="0" y="359190"/>
                    </a:lnTo>
                    <a:lnTo>
                      <a:pt x="35237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80000"/>
                      <a:lumOff val="20000"/>
                    </a:schemeClr>
                  </a:gs>
                  <a:gs pos="68000">
                    <a:schemeClr val="accent1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72" name="Rectangle 15">
                <a:extLst>
                  <a:ext uri="{FF2B5EF4-FFF2-40B4-BE49-F238E27FC236}">
                    <a16:creationId xmlns:a16="http://schemas.microsoft.com/office/drawing/2014/main" id="{E4FEAD60-86EF-B0D0-A845-EC185ED8D623}"/>
                  </a:ext>
                </a:extLst>
              </p:cNvPr>
              <p:cNvSpPr/>
              <p:nvPr/>
            </p:nvSpPr>
            <p:spPr>
              <a:xfrm>
                <a:off x="2380406" y="5436994"/>
                <a:ext cx="924030" cy="35274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920896"/>
                  <a:gd name="connsiteY0" fmla="*/ 0 h 389175"/>
                  <a:gd name="connsiteX1" fmla="*/ 810585 w 920896"/>
                  <a:gd name="connsiteY1" fmla="*/ 2534 h 389175"/>
                  <a:gd name="connsiteX2" fmla="*/ 920896 w 920896"/>
                  <a:gd name="connsiteY2" fmla="*/ 389175 h 389175"/>
                  <a:gd name="connsiteX3" fmla="*/ 0 w 920896"/>
                  <a:gd name="connsiteY3" fmla="*/ 384541 h 389175"/>
                  <a:gd name="connsiteX4" fmla="*/ 112766 w 920896"/>
                  <a:gd name="connsiteY4" fmla="*/ 0 h 389175"/>
                  <a:gd name="connsiteX0" fmla="*/ 112766 w 825893"/>
                  <a:gd name="connsiteY0" fmla="*/ 0 h 384541"/>
                  <a:gd name="connsiteX1" fmla="*/ 810585 w 825893"/>
                  <a:gd name="connsiteY1" fmla="*/ 2534 h 384541"/>
                  <a:gd name="connsiteX2" fmla="*/ 825893 w 825893"/>
                  <a:gd name="connsiteY2" fmla="*/ 383238 h 384541"/>
                  <a:gd name="connsiteX3" fmla="*/ 0 w 825893"/>
                  <a:gd name="connsiteY3" fmla="*/ 384541 h 384541"/>
                  <a:gd name="connsiteX4" fmla="*/ 112766 w 825893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12766 w 914958"/>
                  <a:gd name="connsiteY0" fmla="*/ 0 h 384541"/>
                  <a:gd name="connsiteX1" fmla="*/ 810585 w 914958"/>
                  <a:gd name="connsiteY1" fmla="*/ 2534 h 384541"/>
                  <a:gd name="connsiteX2" fmla="*/ 914958 w 914958"/>
                  <a:gd name="connsiteY2" fmla="*/ 377300 h 384541"/>
                  <a:gd name="connsiteX3" fmla="*/ 0 w 914958"/>
                  <a:gd name="connsiteY3" fmla="*/ 384541 h 384541"/>
                  <a:gd name="connsiteX4" fmla="*/ 112766 w 914958"/>
                  <a:gd name="connsiteY4" fmla="*/ 0 h 384541"/>
                  <a:gd name="connsiteX0" fmla="*/ 165158 w 914958"/>
                  <a:gd name="connsiteY0" fmla="*/ 27989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65158 w 914958"/>
                  <a:gd name="connsiteY4" fmla="*/ 27989 h 382007"/>
                  <a:gd name="connsiteX0" fmla="*/ 119054 w 914958"/>
                  <a:gd name="connsiteY0" fmla="*/ 17815 h 382007"/>
                  <a:gd name="connsiteX1" fmla="*/ 810585 w 914958"/>
                  <a:gd name="connsiteY1" fmla="*/ 0 h 382007"/>
                  <a:gd name="connsiteX2" fmla="*/ 914958 w 914958"/>
                  <a:gd name="connsiteY2" fmla="*/ 374766 h 382007"/>
                  <a:gd name="connsiteX3" fmla="*/ 0 w 914958"/>
                  <a:gd name="connsiteY3" fmla="*/ 382007 h 382007"/>
                  <a:gd name="connsiteX4" fmla="*/ 119054 w 914958"/>
                  <a:gd name="connsiteY4" fmla="*/ 17815 h 382007"/>
                  <a:gd name="connsiteX0" fmla="*/ 62471 w 858375"/>
                  <a:gd name="connsiteY0" fmla="*/ 17815 h 374766"/>
                  <a:gd name="connsiteX1" fmla="*/ 754002 w 858375"/>
                  <a:gd name="connsiteY1" fmla="*/ 0 h 374766"/>
                  <a:gd name="connsiteX2" fmla="*/ 858375 w 858375"/>
                  <a:gd name="connsiteY2" fmla="*/ 374766 h 374766"/>
                  <a:gd name="connsiteX3" fmla="*/ 0 w 858375"/>
                  <a:gd name="connsiteY3" fmla="*/ 374377 h 374766"/>
                  <a:gd name="connsiteX4" fmla="*/ 62471 w 858375"/>
                  <a:gd name="connsiteY4" fmla="*/ 17815 h 374766"/>
                  <a:gd name="connsiteX0" fmla="*/ 116958 w 912862"/>
                  <a:gd name="connsiteY0" fmla="*/ 17815 h 379464"/>
                  <a:gd name="connsiteX1" fmla="*/ 808489 w 912862"/>
                  <a:gd name="connsiteY1" fmla="*/ 0 h 379464"/>
                  <a:gd name="connsiteX2" fmla="*/ 912862 w 912862"/>
                  <a:gd name="connsiteY2" fmla="*/ 374766 h 379464"/>
                  <a:gd name="connsiteX3" fmla="*/ 0 w 912862"/>
                  <a:gd name="connsiteY3" fmla="*/ 379464 h 379464"/>
                  <a:gd name="connsiteX4" fmla="*/ 116958 w 912862"/>
                  <a:gd name="connsiteY4" fmla="*/ 17815 h 379464"/>
                  <a:gd name="connsiteX0" fmla="*/ 116958 w 910767"/>
                  <a:gd name="connsiteY0" fmla="*/ 17815 h 379464"/>
                  <a:gd name="connsiteX1" fmla="*/ 808489 w 910767"/>
                  <a:gd name="connsiteY1" fmla="*/ 0 h 379464"/>
                  <a:gd name="connsiteX2" fmla="*/ 910767 w 910767"/>
                  <a:gd name="connsiteY2" fmla="*/ 377311 h 379464"/>
                  <a:gd name="connsiteX3" fmla="*/ 0 w 910767"/>
                  <a:gd name="connsiteY3" fmla="*/ 379464 h 379464"/>
                  <a:gd name="connsiteX4" fmla="*/ 116958 w 910767"/>
                  <a:gd name="connsiteY4" fmla="*/ 17815 h 379464"/>
                  <a:gd name="connsiteX0" fmla="*/ 116958 w 919150"/>
                  <a:gd name="connsiteY0" fmla="*/ 17815 h 379854"/>
                  <a:gd name="connsiteX1" fmla="*/ 808489 w 919150"/>
                  <a:gd name="connsiteY1" fmla="*/ 0 h 379854"/>
                  <a:gd name="connsiteX2" fmla="*/ 919150 w 919150"/>
                  <a:gd name="connsiteY2" fmla="*/ 379854 h 379854"/>
                  <a:gd name="connsiteX3" fmla="*/ 0 w 919150"/>
                  <a:gd name="connsiteY3" fmla="*/ 379464 h 379854"/>
                  <a:gd name="connsiteX4" fmla="*/ 116958 w 919150"/>
                  <a:gd name="connsiteY4" fmla="*/ 17815 h 379854"/>
                  <a:gd name="connsiteX0" fmla="*/ 116958 w 919150"/>
                  <a:gd name="connsiteY0" fmla="*/ 0 h 362039"/>
                  <a:gd name="connsiteX1" fmla="*/ 818967 w 919150"/>
                  <a:gd name="connsiteY1" fmla="*/ 2534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0 h 362039"/>
                  <a:gd name="connsiteX1" fmla="*/ 806393 w 919150"/>
                  <a:gd name="connsiteY1" fmla="*/ 33057 h 362039"/>
                  <a:gd name="connsiteX2" fmla="*/ 919150 w 919150"/>
                  <a:gd name="connsiteY2" fmla="*/ 362039 h 362039"/>
                  <a:gd name="connsiteX3" fmla="*/ 0 w 919150"/>
                  <a:gd name="connsiteY3" fmla="*/ 361649 h 362039"/>
                  <a:gd name="connsiteX4" fmla="*/ 116958 w 919150"/>
                  <a:gd name="connsiteY4" fmla="*/ 0 h 362039"/>
                  <a:gd name="connsiteX0" fmla="*/ 116958 w 919150"/>
                  <a:gd name="connsiteY0" fmla="*/ 2553 h 364592"/>
                  <a:gd name="connsiteX1" fmla="*/ 806393 w 919150"/>
                  <a:gd name="connsiteY1" fmla="*/ 0 h 364592"/>
                  <a:gd name="connsiteX2" fmla="*/ 919150 w 919150"/>
                  <a:gd name="connsiteY2" fmla="*/ 364592 h 364592"/>
                  <a:gd name="connsiteX3" fmla="*/ 0 w 919150"/>
                  <a:gd name="connsiteY3" fmla="*/ 364202 h 364592"/>
                  <a:gd name="connsiteX4" fmla="*/ 116958 w 919150"/>
                  <a:gd name="connsiteY4" fmla="*/ 2553 h 364592"/>
                  <a:gd name="connsiteX0" fmla="*/ 121150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21150 w 923342"/>
                  <a:gd name="connsiteY4" fmla="*/ 2553 h 364592"/>
                  <a:gd name="connsiteX0" fmla="*/ 115838 w 923342"/>
                  <a:gd name="connsiteY0" fmla="*/ 2553 h 364592"/>
                  <a:gd name="connsiteX1" fmla="*/ 810585 w 923342"/>
                  <a:gd name="connsiteY1" fmla="*/ 0 h 364592"/>
                  <a:gd name="connsiteX2" fmla="*/ 923342 w 923342"/>
                  <a:gd name="connsiteY2" fmla="*/ 364592 h 364592"/>
                  <a:gd name="connsiteX3" fmla="*/ 0 w 923342"/>
                  <a:gd name="connsiteY3" fmla="*/ 364202 h 364592"/>
                  <a:gd name="connsiteX4" fmla="*/ 115838 w 923342"/>
                  <a:gd name="connsiteY4" fmla="*/ 2553 h 36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342" h="364592">
                    <a:moveTo>
                      <a:pt x="115838" y="2553"/>
                    </a:moveTo>
                    <a:lnTo>
                      <a:pt x="810585" y="0"/>
                    </a:lnTo>
                    <a:lnTo>
                      <a:pt x="923342" y="364592"/>
                    </a:lnTo>
                    <a:lnTo>
                      <a:pt x="0" y="364202"/>
                    </a:lnTo>
                    <a:lnTo>
                      <a:pt x="115838" y="255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80000"/>
                      <a:lumOff val="20000"/>
                    </a:schemeClr>
                  </a:gs>
                  <a:gs pos="68000">
                    <a:schemeClr val="accent6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73" name="Rectangle 15">
                <a:extLst>
                  <a:ext uri="{FF2B5EF4-FFF2-40B4-BE49-F238E27FC236}">
                    <a16:creationId xmlns:a16="http://schemas.microsoft.com/office/drawing/2014/main" id="{DBFD71A9-A86E-ED78-1F4D-A4E0733063B0}"/>
                  </a:ext>
                </a:extLst>
              </p:cNvPr>
              <p:cNvSpPr/>
              <p:nvPr/>
            </p:nvSpPr>
            <p:spPr>
              <a:xfrm>
                <a:off x="3189339" y="5434704"/>
                <a:ext cx="1038041" cy="359618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045638"/>
                  <a:gd name="connsiteY0" fmla="*/ 0 h 371362"/>
                  <a:gd name="connsiteX1" fmla="*/ 697819 w 1045638"/>
                  <a:gd name="connsiteY1" fmla="*/ 2534 h 371362"/>
                  <a:gd name="connsiteX2" fmla="*/ 1045638 w 1045638"/>
                  <a:gd name="connsiteY2" fmla="*/ 371362 h 371362"/>
                  <a:gd name="connsiteX3" fmla="*/ 100990 w 1045638"/>
                  <a:gd name="connsiteY3" fmla="*/ 366729 h 371362"/>
                  <a:gd name="connsiteX4" fmla="*/ 0 w 1045638"/>
                  <a:gd name="connsiteY4" fmla="*/ 0 h 371362"/>
                  <a:gd name="connsiteX0" fmla="*/ 0 w 1041446"/>
                  <a:gd name="connsiteY0" fmla="*/ 14661 h 368828"/>
                  <a:gd name="connsiteX1" fmla="*/ 693627 w 1041446"/>
                  <a:gd name="connsiteY1" fmla="*/ 0 h 368828"/>
                  <a:gd name="connsiteX2" fmla="*/ 1041446 w 1041446"/>
                  <a:gd name="connsiteY2" fmla="*/ 368828 h 368828"/>
                  <a:gd name="connsiteX3" fmla="*/ 96798 w 1041446"/>
                  <a:gd name="connsiteY3" fmla="*/ 364195 h 368828"/>
                  <a:gd name="connsiteX4" fmla="*/ 0 w 1041446"/>
                  <a:gd name="connsiteY4" fmla="*/ 14661 h 368828"/>
                  <a:gd name="connsiteX0" fmla="*/ 0 w 1041446"/>
                  <a:gd name="connsiteY0" fmla="*/ 0 h 354167"/>
                  <a:gd name="connsiteX1" fmla="*/ 695723 w 1041446"/>
                  <a:gd name="connsiteY1" fmla="*/ 7446 h 354167"/>
                  <a:gd name="connsiteX2" fmla="*/ 1041446 w 1041446"/>
                  <a:gd name="connsiteY2" fmla="*/ 354167 h 354167"/>
                  <a:gd name="connsiteX3" fmla="*/ 96798 w 1041446"/>
                  <a:gd name="connsiteY3" fmla="*/ 349534 h 354167"/>
                  <a:gd name="connsiteX4" fmla="*/ 0 w 1041446"/>
                  <a:gd name="connsiteY4" fmla="*/ 0 h 35416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96798 w 1041446"/>
                  <a:gd name="connsiteY3" fmla="*/ 351914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09371 w 1041446"/>
                  <a:gd name="connsiteY3" fmla="*/ 354370 h 356547"/>
                  <a:gd name="connsiteX4" fmla="*/ 0 w 1041446"/>
                  <a:gd name="connsiteY4" fmla="*/ 2380 h 356547"/>
                  <a:gd name="connsiteX0" fmla="*/ 0 w 1041446"/>
                  <a:gd name="connsiteY0" fmla="*/ 2380 h 356547"/>
                  <a:gd name="connsiteX1" fmla="*/ 685245 w 1041446"/>
                  <a:gd name="connsiteY1" fmla="*/ 0 h 356547"/>
                  <a:gd name="connsiteX2" fmla="*/ 1041446 w 1041446"/>
                  <a:gd name="connsiteY2" fmla="*/ 356547 h 356547"/>
                  <a:gd name="connsiteX3" fmla="*/ 144997 w 1041446"/>
                  <a:gd name="connsiteY3" fmla="*/ 349458 h 356547"/>
                  <a:gd name="connsiteX4" fmla="*/ 0 w 1041446"/>
                  <a:gd name="connsiteY4" fmla="*/ 2380 h 356547"/>
                  <a:gd name="connsiteX0" fmla="*/ 0 w 1041446"/>
                  <a:gd name="connsiteY0" fmla="*/ 2380 h 359284"/>
                  <a:gd name="connsiteX1" fmla="*/ 685245 w 1041446"/>
                  <a:gd name="connsiteY1" fmla="*/ 0 h 359284"/>
                  <a:gd name="connsiteX2" fmla="*/ 1041446 w 1041446"/>
                  <a:gd name="connsiteY2" fmla="*/ 356547 h 359284"/>
                  <a:gd name="connsiteX3" fmla="*/ 111466 w 1041446"/>
                  <a:gd name="connsiteY3" fmla="*/ 359284 h 359284"/>
                  <a:gd name="connsiteX4" fmla="*/ 0 w 1041446"/>
                  <a:gd name="connsiteY4" fmla="*/ 2380 h 359284"/>
                  <a:gd name="connsiteX0" fmla="*/ 0 w 1016298"/>
                  <a:gd name="connsiteY0" fmla="*/ 2380 h 359284"/>
                  <a:gd name="connsiteX1" fmla="*/ 685245 w 1016298"/>
                  <a:gd name="connsiteY1" fmla="*/ 0 h 359284"/>
                  <a:gd name="connsiteX2" fmla="*/ 1016298 w 1016298"/>
                  <a:gd name="connsiteY2" fmla="*/ 354090 h 359284"/>
                  <a:gd name="connsiteX3" fmla="*/ 111466 w 1016298"/>
                  <a:gd name="connsiteY3" fmla="*/ 359284 h 359284"/>
                  <a:gd name="connsiteX4" fmla="*/ 0 w 1016298"/>
                  <a:gd name="connsiteY4" fmla="*/ 2380 h 359284"/>
                  <a:gd name="connsiteX0" fmla="*/ 0 w 1033063"/>
                  <a:gd name="connsiteY0" fmla="*/ 2380 h 359284"/>
                  <a:gd name="connsiteX1" fmla="*/ 685245 w 1033063"/>
                  <a:gd name="connsiteY1" fmla="*/ 0 h 359284"/>
                  <a:gd name="connsiteX2" fmla="*/ 1033063 w 1033063"/>
                  <a:gd name="connsiteY2" fmla="*/ 356547 h 359284"/>
                  <a:gd name="connsiteX3" fmla="*/ 111466 w 1033063"/>
                  <a:gd name="connsiteY3" fmla="*/ 359284 h 359284"/>
                  <a:gd name="connsiteX4" fmla="*/ 0 w 1033063"/>
                  <a:gd name="connsiteY4" fmla="*/ 2380 h 359284"/>
                  <a:gd name="connsiteX0" fmla="*/ 0 w 1037254"/>
                  <a:gd name="connsiteY0" fmla="*/ 0 h 359360"/>
                  <a:gd name="connsiteX1" fmla="*/ 689436 w 1037254"/>
                  <a:gd name="connsiteY1" fmla="*/ 76 h 359360"/>
                  <a:gd name="connsiteX2" fmla="*/ 1037254 w 1037254"/>
                  <a:gd name="connsiteY2" fmla="*/ 356623 h 359360"/>
                  <a:gd name="connsiteX3" fmla="*/ 115657 w 1037254"/>
                  <a:gd name="connsiteY3" fmla="*/ 359360 h 359360"/>
                  <a:gd name="connsiteX4" fmla="*/ 0 w 1037254"/>
                  <a:gd name="connsiteY4" fmla="*/ 0 h 35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254" h="359360">
                    <a:moveTo>
                      <a:pt x="0" y="0"/>
                    </a:moveTo>
                    <a:lnTo>
                      <a:pt x="689436" y="76"/>
                    </a:lnTo>
                    <a:lnTo>
                      <a:pt x="1037254" y="356623"/>
                    </a:lnTo>
                    <a:lnTo>
                      <a:pt x="115657" y="359360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80000"/>
                      <a:lumOff val="20000"/>
                    </a:schemeClr>
                  </a:gs>
                  <a:gs pos="68000">
                    <a:schemeClr val="accent3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74" name="Rectangle 15">
                <a:extLst>
                  <a:ext uri="{FF2B5EF4-FFF2-40B4-BE49-F238E27FC236}">
                    <a16:creationId xmlns:a16="http://schemas.microsoft.com/office/drawing/2014/main" id="{59B53B73-8829-8797-B0E5-503BCA278A21}"/>
                  </a:ext>
                </a:extLst>
              </p:cNvPr>
              <p:cNvSpPr/>
              <p:nvPr/>
            </p:nvSpPr>
            <p:spPr>
              <a:xfrm>
                <a:off x="3878833" y="5439285"/>
                <a:ext cx="1268234" cy="352747"/>
              </a:xfrm>
              <a:custGeom>
                <a:avLst/>
                <a:gdLst>
                  <a:gd name="connsiteX0" fmla="*/ 0 w 792088"/>
                  <a:gd name="connsiteY0" fmla="*/ 0 h 163995"/>
                  <a:gd name="connsiteX1" fmla="*/ 792088 w 792088"/>
                  <a:gd name="connsiteY1" fmla="*/ 0 h 163995"/>
                  <a:gd name="connsiteX2" fmla="*/ 792088 w 792088"/>
                  <a:gd name="connsiteY2" fmla="*/ 163995 h 163995"/>
                  <a:gd name="connsiteX3" fmla="*/ 0 w 792088"/>
                  <a:gd name="connsiteY3" fmla="*/ 163995 h 163995"/>
                  <a:gd name="connsiteX4" fmla="*/ 0 w 792088"/>
                  <a:gd name="connsiteY4" fmla="*/ 0 h 163995"/>
                  <a:gd name="connsiteX0" fmla="*/ 115410 w 792088"/>
                  <a:gd name="connsiteY0" fmla="*/ 0 h 323793"/>
                  <a:gd name="connsiteX1" fmla="*/ 792088 w 792088"/>
                  <a:gd name="connsiteY1" fmla="*/ 159798 h 323793"/>
                  <a:gd name="connsiteX2" fmla="*/ 792088 w 792088"/>
                  <a:gd name="connsiteY2" fmla="*/ 323793 h 323793"/>
                  <a:gd name="connsiteX3" fmla="*/ 0 w 792088"/>
                  <a:gd name="connsiteY3" fmla="*/ 323793 h 323793"/>
                  <a:gd name="connsiteX4" fmla="*/ 115410 w 792088"/>
                  <a:gd name="connsiteY4" fmla="*/ 0 h 323793"/>
                  <a:gd name="connsiteX0" fmla="*/ 115410 w 797373"/>
                  <a:gd name="connsiteY0" fmla="*/ 4054 h 327847"/>
                  <a:gd name="connsiteX1" fmla="*/ 797373 w 797373"/>
                  <a:gd name="connsiteY1" fmla="*/ 0 h 327847"/>
                  <a:gd name="connsiteX2" fmla="*/ 792088 w 797373"/>
                  <a:gd name="connsiteY2" fmla="*/ 327847 h 327847"/>
                  <a:gd name="connsiteX3" fmla="*/ 0 w 797373"/>
                  <a:gd name="connsiteY3" fmla="*/ 327847 h 327847"/>
                  <a:gd name="connsiteX4" fmla="*/ 115410 w 797373"/>
                  <a:gd name="connsiteY4" fmla="*/ 4054 h 327847"/>
                  <a:gd name="connsiteX0" fmla="*/ 115410 w 797373"/>
                  <a:gd name="connsiteY0" fmla="*/ 0 h 323793"/>
                  <a:gd name="connsiteX1" fmla="*/ 797373 w 797373"/>
                  <a:gd name="connsiteY1" fmla="*/ 1231 h 323793"/>
                  <a:gd name="connsiteX2" fmla="*/ 792088 w 797373"/>
                  <a:gd name="connsiteY2" fmla="*/ 323793 h 323793"/>
                  <a:gd name="connsiteX3" fmla="*/ 0 w 797373"/>
                  <a:gd name="connsiteY3" fmla="*/ 323793 h 323793"/>
                  <a:gd name="connsiteX4" fmla="*/ 115410 w 797373"/>
                  <a:gd name="connsiteY4" fmla="*/ 0 h 323793"/>
                  <a:gd name="connsiteX0" fmla="*/ 115410 w 797373"/>
                  <a:gd name="connsiteY0" fmla="*/ 9340 h 333133"/>
                  <a:gd name="connsiteX1" fmla="*/ 797373 w 797373"/>
                  <a:gd name="connsiteY1" fmla="*/ 0 h 333133"/>
                  <a:gd name="connsiteX2" fmla="*/ 792088 w 797373"/>
                  <a:gd name="connsiteY2" fmla="*/ 333133 h 333133"/>
                  <a:gd name="connsiteX3" fmla="*/ 0 w 797373"/>
                  <a:gd name="connsiteY3" fmla="*/ 333133 h 333133"/>
                  <a:gd name="connsiteX4" fmla="*/ 115410 w 797373"/>
                  <a:gd name="connsiteY4" fmla="*/ 9340 h 333133"/>
                  <a:gd name="connsiteX0" fmla="*/ 115410 w 813229"/>
                  <a:gd name="connsiteY0" fmla="*/ 9340 h 333133"/>
                  <a:gd name="connsiteX1" fmla="*/ 813229 w 813229"/>
                  <a:gd name="connsiteY1" fmla="*/ 0 h 333133"/>
                  <a:gd name="connsiteX2" fmla="*/ 792088 w 813229"/>
                  <a:gd name="connsiteY2" fmla="*/ 333133 h 333133"/>
                  <a:gd name="connsiteX3" fmla="*/ 0 w 813229"/>
                  <a:gd name="connsiteY3" fmla="*/ 333133 h 333133"/>
                  <a:gd name="connsiteX4" fmla="*/ 115410 w 813229"/>
                  <a:gd name="connsiteY4" fmla="*/ 9340 h 33313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246645 w 1267786"/>
                  <a:gd name="connsiteY2" fmla="*/ 333133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80703"/>
                  <a:gd name="connsiteX1" fmla="*/ 1267786 w 1267786"/>
                  <a:gd name="connsiteY1" fmla="*/ 0 h 380703"/>
                  <a:gd name="connsiteX2" fmla="*/ 903084 w 1267786"/>
                  <a:gd name="connsiteY2" fmla="*/ 380703 h 380703"/>
                  <a:gd name="connsiteX3" fmla="*/ 0 w 1267786"/>
                  <a:gd name="connsiteY3" fmla="*/ 370132 h 380703"/>
                  <a:gd name="connsiteX4" fmla="*/ 569967 w 1267786"/>
                  <a:gd name="connsiteY4" fmla="*/ 9340 h 380703"/>
                  <a:gd name="connsiteX0" fmla="*/ 569967 w 1267786"/>
                  <a:gd name="connsiteY0" fmla="*/ 9340 h 370132"/>
                  <a:gd name="connsiteX1" fmla="*/ 1267786 w 1267786"/>
                  <a:gd name="connsiteY1" fmla="*/ 0 h 370132"/>
                  <a:gd name="connsiteX2" fmla="*/ 1164342 w 1267786"/>
                  <a:gd name="connsiteY2" fmla="*/ 351014 h 370132"/>
                  <a:gd name="connsiteX3" fmla="*/ 0 w 1267786"/>
                  <a:gd name="connsiteY3" fmla="*/ 370132 h 370132"/>
                  <a:gd name="connsiteX4" fmla="*/ 569967 w 1267786"/>
                  <a:gd name="connsiteY4" fmla="*/ 9340 h 370132"/>
                  <a:gd name="connsiteX0" fmla="*/ 332460 w 1030279"/>
                  <a:gd name="connsiteY0" fmla="*/ 9340 h 370132"/>
                  <a:gd name="connsiteX1" fmla="*/ 1030279 w 1030279"/>
                  <a:gd name="connsiteY1" fmla="*/ 0 h 370132"/>
                  <a:gd name="connsiteX2" fmla="*/ 926835 w 1030279"/>
                  <a:gd name="connsiteY2" fmla="*/ 351014 h 370132"/>
                  <a:gd name="connsiteX3" fmla="*/ 0 w 1030279"/>
                  <a:gd name="connsiteY3" fmla="*/ 370132 h 370132"/>
                  <a:gd name="connsiteX4" fmla="*/ 332460 w 1030279"/>
                  <a:gd name="connsiteY4" fmla="*/ 9340 h 370132"/>
                  <a:gd name="connsiteX0" fmla="*/ 350273 w 1048092"/>
                  <a:gd name="connsiteY0" fmla="*/ 9340 h 358256"/>
                  <a:gd name="connsiteX1" fmla="*/ 1048092 w 1048092"/>
                  <a:gd name="connsiteY1" fmla="*/ 0 h 358256"/>
                  <a:gd name="connsiteX2" fmla="*/ 944648 w 1048092"/>
                  <a:gd name="connsiteY2" fmla="*/ 351014 h 358256"/>
                  <a:gd name="connsiteX3" fmla="*/ 0 w 1048092"/>
                  <a:gd name="connsiteY3" fmla="*/ 358256 h 358256"/>
                  <a:gd name="connsiteX4" fmla="*/ 350273 w 1048092"/>
                  <a:gd name="connsiteY4" fmla="*/ 9340 h 358256"/>
                  <a:gd name="connsiteX0" fmla="*/ 344336 w 1048092"/>
                  <a:gd name="connsiteY0" fmla="*/ 0 h 360791"/>
                  <a:gd name="connsiteX1" fmla="*/ 1048092 w 1048092"/>
                  <a:gd name="connsiteY1" fmla="*/ 2535 h 360791"/>
                  <a:gd name="connsiteX2" fmla="*/ 944648 w 1048092"/>
                  <a:gd name="connsiteY2" fmla="*/ 353549 h 360791"/>
                  <a:gd name="connsiteX3" fmla="*/ 0 w 1048092"/>
                  <a:gd name="connsiteY3" fmla="*/ 360791 h 360791"/>
                  <a:gd name="connsiteX4" fmla="*/ 344336 w 1048092"/>
                  <a:gd name="connsiteY4" fmla="*/ 0 h 360791"/>
                  <a:gd name="connsiteX0" fmla="*/ 344336 w 1059967"/>
                  <a:gd name="connsiteY0" fmla="*/ 0 h 360791"/>
                  <a:gd name="connsiteX1" fmla="*/ 1059967 w 1059967"/>
                  <a:gd name="connsiteY1" fmla="*/ 8472 h 360791"/>
                  <a:gd name="connsiteX2" fmla="*/ 944648 w 1059967"/>
                  <a:gd name="connsiteY2" fmla="*/ 353549 h 360791"/>
                  <a:gd name="connsiteX3" fmla="*/ 0 w 1059967"/>
                  <a:gd name="connsiteY3" fmla="*/ 360791 h 360791"/>
                  <a:gd name="connsiteX4" fmla="*/ 344336 w 1059967"/>
                  <a:gd name="connsiteY4" fmla="*/ 0 h 360791"/>
                  <a:gd name="connsiteX0" fmla="*/ 344336 w 1065905"/>
                  <a:gd name="connsiteY0" fmla="*/ 15278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44336 w 1065905"/>
                  <a:gd name="connsiteY4" fmla="*/ 15278 h 376069"/>
                  <a:gd name="connsiteX0" fmla="*/ 356211 w 1065905"/>
                  <a:gd name="connsiteY0" fmla="*/ 3403 h 376069"/>
                  <a:gd name="connsiteX1" fmla="*/ 1065905 w 1065905"/>
                  <a:gd name="connsiteY1" fmla="*/ 0 h 376069"/>
                  <a:gd name="connsiteX2" fmla="*/ 944648 w 1065905"/>
                  <a:gd name="connsiteY2" fmla="*/ 368827 h 376069"/>
                  <a:gd name="connsiteX3" fmla="*/ 0 w 1065905"/>
                  <a:gd name="connsiteY3" fmla="*/ 376069 h 376069"/>
                  <a:gd name="connsiteX4" fmla="*/ 356211 w 1065905"/>
                  <a:gd name="connsiteY4" fmla="*/ 3403 h 376069"/>
                  <a:gd name="connsiteX0" fmla="*/ 356211 w 1170279"/>
                  <a:gd name="connsiteY0" fmla="*/ 3403 h 380703"/>
                  <a:gd name="connsiteX1" fmla="*/ 1065905 w 1170279"/>
                  <a:gd name="connsiteY1" fmla="*/ 0 h 380703"/>
                  <a:gd name="connsiteX2" fmla="*/ 1170279 w 1170279"/>
                  <a:gd name="connsiteY2" fmla="*/ 380703 h 380703"/>
                  <a:gd name="connsiteX3" fmla="*/ 0 w 1170279"/>
                  <a:gd name="connsiteY3" fmla="*/ 376069 h 380703"/>
                  <a:gd name="connsiteX4" fmla="*/ 356211 w 1170279"/>
                  <a:gd name="connsiteY4" fmla="*/ 3403 h 380703"/>
                  <a:gd name="connsiteX0" fmla="*/ 100891 w 914959"/>
                  <a:gd name="connsiteY0" fmla="*/ 3403 h 382007"/>
                  <a:gd name="connsiteX1" fmla="*/ 810585 w 914959"/>
                  <a:gd name="connsiteY1" fmla="*/ 0 h 382007"/>
                  <a:gd name="connsiteX2" fmla="*/ 914959 w 914959"/>
                  <a:gd name="connsiteY2" fmla="*/ 380703 h 382007"/>
                  <a:gd name="connsiteX3" fmla="*/ 0 w 914959"/>
                  <a:gd name="connsiteY3" fmla="*/ 382007 h 382007"/>
                  <a:gd name="connsiteX4" fmla="*/ 100891 w 914959"/>
                  <a:gd name="connsiteY4" fmla="*/ 3403 h 382007"/>
                  <a:gd name="connsiteX0" fmla="*/ 112766 w 914959"/>
                  <a:gd name="connsiteY0" fmla="*/ 0 h 384541"/>
                  <a:gd name="connsiteX1" fmla="*/ 810585 w 914959"/>
                  <a:gd name="connsiteY1" fmla="*/ 2534 h 384541"/>
                  <a:gd name="connsiteX2" fmla="*/ 914959 w 914959"/>
                  <a:gd name="connsiteY2" fmla="*/ 383237 h 384541"/>
                  <a:gd name="connsiteX3" fmla="*/ 0 w 914959"/>
                  <a:gd name="connsiteY3" fmla="*/ 384541 h 384541"/>
                  <a:gd name="connsiteX4" fmla="*/ 112766 w 914959"/>
                  <a:gd name="connsiteY4" fmla="*/ 0 h 384541"/>
                  <a:gd name="connsiteX0" fmla="*/ 112766 w 1146528"/>
                  <a:gd name="connsiteY0" fmla="*/ 0 h 384541"/>
                  <a:gd name="connsiteX1" fmla="*/ 810585 w 1146528"/>
                  <a:gd name="connsiteY1" fmla="*/ 2534 h 384541"/>
                  <a:gd name="connsiteX2" fmla="*/ 1146528 w 1146528"/>
                  <a:gd name="connsiteY2" fmla="*/ 371362 h 384541"/>
                  <a:gd name="connsiteX3" fmla="*/ 0 w 1146528"/>
                  <a:gd name="connsiteY3" fmla="*/ 384541 h 384541"/>
                  <a:gd name="connsiteX4" fmla="*/ 112766 w 1146528"/>
                  <a:gd name="connsiteY4" fmla="*/ 0 h 384541"/>
                  <a:gd name="connsiteX0" fmla="*/ 0 w 1033762"/>
                  <a:gd name="connsiteY0" fmla="*/ 0 h 372666"/>
                  <a:gd name="connsiteX1" fmla="*/ 697819 w 1033762"/>
                  <a:gd name="connsiteY1" fmla="*/ 2534 h 372666"/>
                  <a:gd name="connsiteX2" fmla="*/ 1033762 w 1033762"/>
                  <a:gd name="connsiteY2" fmla="*/ 371362 h 372666"/>
                  <a:gd name="connsiteX3" fmla="*/ 106928 w 1033762"/>
                  <a:gd name="connsiteY3" fmla="*/ 372666 h 372666"/>
                  <a:gd name="connsiteX4" fmla="*/ 0 w 1033762"/>
                  <a:gd name="connsiteY4" fmla="*/ 0 h 372666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66304 w 1033762"/>
                  <a:gd name="connsiteY3" fmla="*/ 366729 h 371362"/>
                  <a:gd name="connsiteX4" fmla="*/ 0 w 1033762"/>
                  <a:gd name="connsiteY4" fmla="*/ 0 h 371362"/>
                  <a:gd name="connsiteX0" fmla="*/ 0 w 1033762"/>
                  <a:gd name="connsiteY0" fmla="*/ 0 h 371362"/>
                  <a:gd name="connsiteX1" fmla="*/ 697819 w 1033762"/>
                  <a:gd name="connsiteY1" fmla="*/ 2534 h 371362"/>
                  <a:gd name="connsiteX2" fmla="*/ 1033762 w 1033762"/>
                  <a:gd name="connsiteY2" fmla="*/ 371362 h 371362"/>
                  <a:gd name="connsiteX3" fmla="*/ 100990 w 1033762"/>
                  <a:gd name="connsiteY3" fmla="*/ 366729 h 371362"/>
                  <a:gd name="connsiteX4" fmla="*/ 0 w 1033762"/>
                  <a:gd name="connsiteY4" fmla="*/ 0 h 371362"/>
                  <a:gd name="connsiteX0" fmla="*/ 0 w 1259394"/>
                  <a:gd name="connsiteY0" fmla="*/ 0 h 366729"/>
                  <a:gd name="connsiteX1" fmla="*/ 697819 w 1259394"/>
                  <a:gd name="connsiteY1" fmla="*/ 2534 h 366729"/>
                  <a:gd name="connsiteX2" fmla="*/ 1259394 w 1259394"/>
                  <a:gd name="connsiteY2" fmla="*/ 365424 h 366729"/>
                  <a:gd name="connsiteX3" fmla="*/ 100990 w 1259394"/>
                  <a:gd name="connsiteY3" fmla="*/ 366729 h 366729"/>
                  <a:gd name="connsiteX4" fmla="*/ 0 w 1259394"/>
                  <a:gd name="connsiteY4" fmla="*/ 0 h 366729"/>
                  <a:gd name="connsiteX0" fmla="*/ 0 w 1259394"/>
                  <a:gd name="connsiteY0" fmla="*/ 0 h 372666"/>
                  <a:gd name="connsiteX1" fmla="*/ 697819 w 1259394"/>
                  <a:gd name="connsiteY1" fmla="*/ 2534 h 372666"/>
                  <a:gd name="connsiteX2" fmla="*/ 1259394 w 1259394"/>
                  <a:gd name="connsiteY2" fmla="*/ 365424 h 372666"/>
                  <a:gd name="connsiteX3" fmla="*/ 350372 w 1259394"/>
                  <a:gd name="connsiteY3" fmla="*/ 372666 h 372666"/>
                  <a:gd name="connsiteX4" fmla="*/ 0 w 1259394"/>
                  <a:gd name="connsiteY4" fmla="*/ 0 h 372666"/>
                  <a:gd name="connsiteX0" fmla="*/ 0 w 1253108"/>
                  <a:gd name="connsiteY0" fmla="*/ 17186 h 370132"/>
                  <a:gd name="connsiteX1" fmla="*/ 691533 w 1253108"/>
                  <a:gd name="connsiteY1" fmla="*/ 0 h 370132"/>
                  <a:gd name="connsiteX2" fmla="*/ 1253108 w 1253108"/>
                  <a:gd name="connsiteY2" fmla="*/ 362890 h 370132"/>
                  <a:gd name="connsiteX3" fmla="*/ 344086 w 1253108"/>
                  <a:gd name="connsiteY3" fmla="*/ 370132 h 370132"/>
                  <a:gd name="connsiteX4" fmla="*/ 0 w 1253108"/>
                  <a:gd name="connsiteY4" fmla="*/ 17186 h 370132"/>
                  <a:gd name="connsiteX0" fmla="*/ 0 w 1253108"/>
                  <a:gd name="connsiteY0" fmla="*/ 0 h 352946"/>
                  <a:gd name="connsiteX1" fmla="*/ 699915 w 1253108"/>
                  <a:gd name="connsiteY1" fmla="*/ 9929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53108"/>
                  <a:gd name="connsiteY0" fmla="*/ 0 h 352946"/>
                  <a:gd name="connsiteX1" fmla="*/ 691533 w 1253108"/>
                  <a:gd name="connsiteY1" fmla="*/ 2534 h 352946"/>
                  <a:gd name="connsiteX2" fmla="*/ 1253108 w 1253108"/>
                  <a:gd name="connsiteY2" fmla="*/ 345704 h 352946"/>
                  <a:gd name="connsiteX3" fmla="*/ 344086 w 1253108"/>
                  <a:gd name="connsiteY3" fmla="*/ 352946 h 352946"/>
                  <a:gd name="connsiteX4" fmla="*/ 0 w 1253108"/>
                  <a:gd name="connsiteY4" fmla="*/ 0 h 352946"/>
                  <a:gd name="connsiteX0" fmla="*/ 0 w 1261491"/>
                  <a:gd name="connsiteY0" fmla="*/ 0 h 352946"/>
                  <a:gd name="connsiteX1" fmla="*/ 691533 w 1261491"/>
                  <a:gd name="connsiteY1" fmla="*/ 2534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0 h 352946"/>
                  <a:gd name="connsiteX1" fmla="*/ 685246 w 1261491"/>
                  <a:gd name="connsiteY1" fmla="*/ 69 h 352946"/>
                  <a:gd name="connsiteX2" fmla="*/ 1261491 w 1261491"/>
                  <a:gd name="connsiteY2" fmla="*/ 348170 h 352946"/>
                  <a:gd name="connsiteX3" fmla="*/ 344086 w 1261491"/>
                  <a:gd name="connsiteY3" fmla="*/ 352946 h 352946"/>
                  <a:gd name="connsiteX4" fmla="*/ 0 w 1261491"/>
                  <a:gd name="connsiteY4" fmla="*/ 0 h 352946"/>
                  <a:gd name="connsiteX0" fmla="*/ 0 w 1261491"/>
                  <a:gd name="connsiteY0" fmla="*/ 7326 h 352877"/>
                  <a:gd name="connsiteX1" fmla="*/ 685246 w 1261491"/>
                  <a:gd name="connsiteY1" fmla="*/ 0 h 352877"/>
                  <a:gd name="connsiteX2" fmla="*/ 1261491 w 1261491"/>
                  <a:gd name="connsiteY2" fmla="*/ 348101 h 352877"/>
                  <a:gd name="connsiteX3" fmla="*/ 344086 w 1261491"/>
                  <a:gd name="connsiteY3" fmla="*/ 352877 h 352877"/>
                  <a:gd name="connsiteX4" fmla="*/ 0 w 1261491"/>
                  <a:gd name="connsiteY4" fmla="*/ 7326 h 352877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48170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  <a:gd name="connsiteX0" fmla="*/ 0 w 1267778"/>
                  <a:gd name="connsiteY0" fmla="*/ 0 h 352946"/>
                  <a:gd name="connsiteX1" fmla="*/ 691533 w 1267778"/>
                  <a:gd name="connsiteY1" fmla="*/ 69 h 352946"/>
                  <a:gd name="connsiteX2" fmla="*/ 1267778 w 1267778"/>
                  <a:gd name="connsiteY2" fmla="*/ 350634 h 352946"/>
                  <a:gd name="connsiteX3" fmla="*/ 350373 w 1267778"/>
                  <a:gd name="connsiteY3" fmla="*/ 352946 h 352946"/>
                  <a:gd name="connsiteX4" fmla="*/ 0 w 1267778"/>
                  <a:gd name="connsiteY4" fmla="*/ 0 h 35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7778" h="352946">
                    <a:moveTo>
                      <a:pt x="0" y="0"/>
                    </a:moveTo>
                    <a:lnTo>
                      <a:pt x="691533" y="69"/>
                    </a:lnTo>
                    <a:lnTo>
                      <a:pt x="1267778" y="350634"/>
                    </a:lnTo>
                    <a:lnTo>
                      <a:pt x="350373" y="3529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>
                      <a:lumMod val="80000"/>
                      <a:lumOff val="20000"/>
                    </a:schemeClr>
                  </a:gs>
                  <a:gs pos="68000">
                    <a:schemeClr val="accent4">
                      <a:lumMod val="8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50F527B-511D-A34A-2D16-E52D8F537042}"/>
                </a:ext>
              </a:extLst>
            </p:cNvPr>
            <p:cNvSpPr/>
            <p:nvPr/>
          </p:nvSpPr>
          <p:spPr>
            <a:xfrm>
              <a:off x="827584" y="5368840"/>
              <a:ext cx="4032448" cy="123668"/>
            </a:xfrm>
            <a:prstGeom prst="ellipse">
              <a:avLst/>
            </a:prstGeom>
            <a:solidFill>
              <a:schemeClr val="tx1">
                <a:alpha val="5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/>
            </a:p>
          </p:txBody>
        </p:sp>
        <p:grpSp>
          <p:nvGrpSpPr>
            <p:cNvPr id="29721" name="Group 62">
              <a:extLst>
                <a:ext uri="{FF2B5EF4-FFF2-40B4-BE49-F238E27FC236}">
                  <a16:creationId xmlns:a16="http://schemas.microsoft.com/office/drawing/2014/main" id="{2BF97583-8020-BB69-F8CD-D8967F6CA4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9552" y="5789608"/>
              <a:ext cx="4608512" cy="504056"/>
              <a:chOff x="539552" y="5789608"/>
              <a:chExt cx="3596930" cy="504056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0922547-1650-0AB6-C904-3774F0F2F2FC}"/>
                  </a:ext>
                </a:extLst>
              </p:cNvPr>
              <p:cNvSpPr/>
              <p:nvPr/>
            </p:nvSpPr>
            <p:spPr>
              <a:xfrm>
                <a:off x="539859" y="5789741"/>
                <a:ext cx="720355" cy="503923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68000">
                    <a:schemeClr val="accent2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55A355A7-026A-776A-B67D-9568F61E9786}"/>
                  </a:ext>
                </a:extLst>
              </p:cNvPr>
              <p:cNvSpPr/>
              <p:nvPr/>
            </p:nvSpPr>
            <p:spPr>
              <a:xfrm>
                <a:off x="1259368" y="5789741"/>
                <a:ext cx="719508" cy="503923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68000">
                    <a:schemeClr val="accent1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F76E162-6979-9FE5-6632-DBB3BCCAA5C0}"/>
                  </a:ext>
                </a:extLst>
              </p:cNvPr>
              <p:cNvSpPr/>
              <p:nvPr/>
            </p:nvSpPr>
            <p:spPr>
              <a:xfrm>
                <a:off x="1978028" y="5789741"/>
                <a:ext cx="720355" cy="503923"/>
              </a:xfrm>
              <a:prstGeom prst="rect">
                <a:avLst/>
              </a:prstGeom>
              <a:gradFill>
                <a:gsLst>
                  <a:gs pos="0">
                    <a:schemeClr val="accent6">
                      <a:lumMod val="90000"/>
                    </a:schemeClr>
                  </a:gs>
                  <a:gs pos="68000">
                    <a:schemeClr val="accent6">
                      <a:lumMod val="7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3DEF85FA-CB56-D77B-7D5B-67D5BFDF0EF3}"/>
                  </a:ext>
                </a:extLst>
              </p:cNvPr>
              <p:cNvSpPr/>
              <p:nvPr/>
            </p:nvSpPr>
            <p:spPr>
              <a:xfrm>
                <a:off x="2697535" y="5789741"/>
                <a:ext cx="719508" cy="503923"/>
              </a:xfrm>
              <a:prstGeom prst="rect">
                <a:avLst/>
              </a:prstGeom>
              <a:gradFill>
                <a:gsLst>
                  <a:gs pos="0">
                    <a:schemeClr val="accent3">
                      <a:lumMod val="100000"/>
                    </a:schemeClr>
                  </a:gs>
                  <a:gs pos="68000">
                    <a:schemeClr val="accent3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8A70F05-0D6E-5DB9-AE4B-37064B87B8EF}"/>
                  </a:ext>
                </a:extLst>
              </p:cNvPr>
              <p:cNvSpPr/>
              <p:nvPr/>
            </p:nvSpPr>
            <p:spPr>
              <a:xfrm>
                <a:off x="3416196" y="5789741"/>
                <a:ext cx="720355" cy="503923"/>
              </a:xfrm>
              <a:prstGeom prst="rect">
                <a:avLst/>
              </a:prstGeom>
              <a:gradFill>
                <a:gsLst>
                  <a:gs pos="0">
                    <a:schemeClr val="accent4"/>
                  </a:gs>
                  <a:gs pos="68000">
                    <a:schemeClr val="accent4">
                      <a:lumMod val="90000"/>
                      <a:lumOff val="10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700" dirty="0"/>
              </a:p>
            </p:txBody>
          </p:sp>
        </p:grp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CBE2D01F-E3DE-7EFA-4721-AB5B70D2C893}"/>
                </a:ext>
              </a:extLst>
            </p:cNvPr>
            <p:cNvSpPr/>
            <p:nvPr/>
          </p:nvSpPr>
          <p:spPr>
            <a:xfrm>
              <a:off x="206600" y="5767246"/>
              <a:ext cx="5269469" cy="74325"/>
            </a:xfrm>
            <a:prstGeom prst="ellipse">
              <a:avLst/>
            </a:prstGeom>
            <a:solidFill>
              <a:schemeClr val="bg1">
                <a:alpha val="29000"/>
              </a:schemeClr>
            </a:solidFill>
            <a:ln>
              <a:noFill/>
            </a:ln>
            <a:effectLst>
              <a:glow rad="12700">
                <a:schemeClr val="bg1">
                  <a:alpha val="6000"/>
                </a:schemeClr>
              </a:glo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700"/>
            </a:p>
          </p:txBody>
        </p:sp>
      </p:grpSp>
      <p:sp>
        <p:nvSpPr>
          <p:cNvPr id="80" name="Freeform 19">
            <a:extLst>
              <a:ext uri="{FF2B5EF4-FFF2-40B4-BE49-F238E27FC236}">
                <a16:creationId xmlns:a16="http://schemas.microsoft.com/office/drawing/2014/main" id="{AE2720C1-E503-AA7C-18F6-8D9D1E29BF5E}"/>
              </a:ext>
            </a:extLst>
          </p:cNvPr>
          <p:cNvSpPr/>
          <p:nvPr/>
        </p:nvSpPr>
        <p:spPr>
          <a:xfrm>
            <a:off x="5502275" y="538163"/>
            <a:ext cx="452438" cy="44450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1" name="Rounded Rectangle 32">
            <a:extLst>
              <a:ext uri="{FF2B5EF4-FFF2-40B4-BE49-F238E27FC236}">
                <a16:creationId xmlns:a16="http://schemas.microsoft.com/office/drawing/2014/main" id="{1B5A9860-5E4B-3F44-09E4-CFCB6498308B}"/>
              </a:ext>
            </a:extLst>
          </p:cNvPr>
          <p:cNvSpPr/>
          <p:nvPr/>
        </p:nvSpPr>
        <p:spPr>
          <a:xfrm>
            <a:off x="4430713" y="1344613"/>
            <a:ext cx="368300" cy="3683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C8C576EC-75A3-5B28-9F95-EDCC381F6EEE}"/>
              </a:ext>
            </a:extLst>
          </p:cNvPr>
          <p:cNvSpPr/>
          <p:nvPr/>
        </p:nvSpPr>
        <p:spPr>
          <a:xfrm rot="20700000">
            <a:off x="2382838" y="1030288"/>
            <a:ext cx="411162" cy="352425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3" name="Rectangle 16">
            <a:extLst>
              <a:ext uri="{FF2B5EF4-FFF2-40B4-BE49-F238E27FC236}">
                <a16:creationId xmlns:a16="http://schemas.microsoft.com/office/drawing/2014/main" id="{A9F29BC1-15E5-31C8-4B93-6945681CE535}"/>
              </a:ext>
            </a:extLst>
          </p:cNvPr>
          <p:cNvSpPr/>
          <p:nvPr/>
        </p:nvSpPr>
        <p:spPr>
          <a:xfrm rot="2700000">
            <a:off x="3517107" y="2248694"/>
            <a:ext cx="292100" cy="52228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4" name="Rectangle 9">
            <a:extLst>
              <a:ext uri="{FF2B5EF4-FFF2-40B4-BE49-F238E27FC236}">
                <a16:creationId xmlns:a16="http://schemas.microsoft.com/office/drawing/2014/main" id="{55B39997-1930-4B4E-EEC2-021CE6CD9ADE}"/>
              </a:ext>
            </a:extLst>
          </p:cNvPr>
          <p:cNvSpPr/>
          <p:nvPr/>
        </p:nvSpPr>
        <p:spPr>
          <a:xfrm>
            <a:off x="1389063" y="1712913"/>
            <a:ext cx="395287" cy="3683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9C5DE7F-1E81-5DD3-3540-6437B365A182}"/>
              </a:ext>
            </a:extLst>
          </p:cNvPr>
          <p:cNvSpPr/>
          <p:nvPr/>
        </p:nvSpPr>
        <p:spPr>
          <a:xfrm>
            <a:off x="6970713" y="623888"/>
            <a:ext cx="5221287" cy="1222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18011A0-5492-9459-699C-5E4E9CC17558}"/>
              </a:ext>
            </a:extLst>
          </p:cNvPr>
          <p:cNvSpPr/>
          <p:nvPr/>
        </p:nvSpPr>
        <p:spPr>
          <a:xfrm>
            <a:off x="7150100" y="2327275"/>
            <a:ext cx="430213" cy="430213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1</a:t>
            </a:r>
            <a:endParaRPr lang="ko-KR" altLang="en-US" sz="1400" b="1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E519D3A-99F0-42DD-505C-E3F5AF288FAB}"/>
              </a:ext>
            </a:extLst>
          </p:cNvPr>
          <p:cNvSpPr/>
          <p:nvPr/>
        </p:nvSpPr>
        <p:spPr>
          <a:xfrm>
            <a:off x="7150100" y="3105150"/>
            <a:ext cx="430213" cy="430213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2</a:t>
            </a:r>
            <a:endParaRPr lang="ko-KR" altLang="en-US" sz="1400" b="1" dirty="0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511D09E-8BFF-532F-0500-A9631F133BC5}"/>
              </a:ext>
            </a:extLst>
          </p:cNvPr>
          <p:cNvSpPr/>
          <p:nvPr/>
        </p:nvSpPr>
        <p:spPr>
          <a:xfrm>
            <a:off x="7150100" y="3883025"/>
            <a:ext cx="430213" cy="430213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3</a:t>
            </a:r>
            <a:endParaRPr lang="ko-KR" altLang="en-US" sz="1400" b="1" dirty="0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B010C8B-1B5B-CC90-148A-4DE6C53E24EE}"/>
              </a:ext>
            </a:extLst>
          </p:cNvPr>
          <p:cNvSpPr/>
          <p:nvPr/>
        </p:nvSpPr>
        <p:spPr>
          <a:xfrm>
            <a:off x="7150100" y="4660900"/>
            <a:ext cx="430213" cy="430213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4</a:t>
            </a:r>
            <a:endParaRPr lang="ko-KR" altLang="en-US" sz="1400" b="1" dirty="0"/>
          </a:p>
        </p:txBody>
      </p:sp>
      <p:sp>
        <p:nvSpPr>
          <p:cNvPr id="29709" name="TextBox 97">
            <a:extLst>
              <a:ext uri="{FF2B5EF4-FFF2-40B4-BE49-F238E27FC236}">
                <a16:creationId xmlns:a16="http://schemas.microsoft.com/office/drawing/2014/main" id="{12C5E1B0-A788-497D-F78C-3C6D336BA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1033463"/>
            <a:ext cx="3816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altLang="ko-KR" sz="4000">
                <a:solidFill>
                  <a:srgbClr val="F2F2F2"/>
                </a:solidFill>
              </a:rPr>
              <a:t>LUYỆN TẬP</a:t>
            </a:r>
            <a:endParaRPr lang="ko-KR" altLang="en-US" sz="4000">
              <a:solidFill>
                <a:srgbClr val="F2F2F2"/>
              </a:solidFill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7855B129-D0DA-3DA8-D6B7-C5A85BCB8F5C}"/>
              </a:ext>
            </a:extLst>
          </p:cNvPr>
          <p:cNvSpPr/>
          <p:nvPr/>
        </p:nvSpPr>
        <p:spPr>
          <a:xfrm>
            <a:off x="7150100" y="5459413"/>
            <a:ext cx="430213" cy="431800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b="1" dirty="0"/>
              <a:t>5</a:t>
            </a:r>
            <a:endParaRPr lang="ko-KR" altLang="en-US" sz="1400" b="1" dirty="0"/>
          </a:p>
        </p:txBody>
      </p:sp>
      <p:sp>
        <p:nvSpPr>
          <p:cNvPr id="29711" name="TextBox 101">
            <a:extLst>
              <a:ext uri="{FF2B5EF4-FFF2-40B4-BE49-F238E27FC236}">
                <a16:creationId xmlns:a16="http://schemas.microsoft.com/office/drawing/2014/main" id="{FDB2C9AC-6006-9BEC-23CB-C02A76FBDF7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26206" y="3748882"/>
            <a:ext cx="2935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29712" name="TextBox 102">
            <a:extLst>
              <a:ext uri="{FF2B5EF4-FFF2-40B4-BE49-F238E27FC236}">
                <a16:creationId xmlns:a16="http://schemas.microsoft.com/office/drawing/2014/main" id="{B2E2AC5D-D12D-0045-BC48-F0DF013C75D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104900" y="3043238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29713" name="TextBox 103">
            <a:extLst>
              <a:ext uri="{FF2B5EF4-FFF2-40B4-BE49-F238E27FC236}">
                <a16:creationId xmlns:a16="http://schemas.microsoft.com/office/drawing/2014/main" id="{1D66EE29-6802-CEE4-CA44-F3F23F38164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40744" y="4366419"/>
            <a:ext cx="293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29714" name="TextBox 104">
            <a:extLst>
              <a:ext uri="{FF2B5EF4-FFF2-40B4-BE49-F238E27FC236}">
                <a16:creationId xmlns:a16="http://schemas.microsoft.com/office/drawing/2014/main" id="{D45F9F36-BF65-099D-1CD3-616083BBBE9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155281" y="2567782"/>
            <a:ext cx="2935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  <p:sp>
        <p:nvSpPr>
          <p:cNvPr id="29715" name="TextBox 105">
            <a:extLst>
              <a:ext uri="{FF2B5EF4-FFF2-40B4-BE49-F238E27FC236}">
                <a16:creationId xmlns:a16="http://schemas.microsoft.com/office/drawing/2014/main" id="{B5FE8938-822B-D79A-F98C-23941F7483C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148013" y="3387725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r" eaLnBrk="1" hangingPunct="1"/>
            <a:r>
              <a:rPr lang="en-US" altLang="ko-KR" sz="2400" b="1">
                <a:solidFill>
                  <a:schemeClr val="bg1"/>
                </a:solidFill>
              </a:rPr>
              <a:t>LUYỆN TẬP</a:t>
            </a:r>
            <a:endParaRPr lang="ko-KR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exagon 25">
            <a:extLst>
              <a:ext uri="{FF2B5EF4-FFF2-40B4-BE49-F238E27FC236}">
                <a16:creationId xmlns:a16="http://schemas.microsoft.com/office/drawing/2014/main" id="{F992BCDE-53F4-98B8-C17B-FA3BF12F56E1}"/>
              </a:ext>
            </a:extLst>
          </p:cNvPr>
          <p:cNvSpPr/>
          <p:nvPr/>
        </p:nvSpPr>
        <p:spPr>
          <a:xfrm>
            <a:off x="5770563" y="1581150"/>
            <a:ext cx="1108075" cy="830263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latin typeface="+mn-lt"/>
              <a:ea typeface="+mn-ea"/>
            </a:endParaRPr>
          </a:p>
        </p:txBody>
      </p:sp>
      <p:sp>
        <p:nvSpPr>
          <p:cNvPr id="138243" name="Hexagon 30">
            <a:extLst>
              <a:ext uri="{FF2B5EF4-FFF2-40B4-BE49-F238E27FC236}">
                <a16:creationId xmlns:a16="http://schemas.microsoft.com/office/drawing/2014/main" id="{94186BAE-AD4D-E0C7-865F-82BEA73A9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00" y="3019425"/>
            <a:ext cx="1108075" cy="830263"/>
          </a:xfrm>
          <a:prstGeom prst="hexagon">
            <a:avLst>
              <a:gd name="adj" fmla="val 38178"/>
              <a:gd name="vf" fmla="val 11547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endParaRPr lang="ko-KR" altLang="en-US" sz="2700"/>
          </a:p>
        </p:txBody>
      </p:sp>
      <p:sp>
        <p:nvSpPr>
          <p:cNvPr id="36" name="Hexagon 35">
            <a:extLst>
              <a:ext uri="{FF2B5EF4-FFF2-40B4-BE49-F238E27FC236}">
                <a16:creationId xmlns:a16="http://schemas.microsoft.com/office/drawing/2014/main" id="{70EF49FB-DAB7-0E06-3E39-8294B4248127}"/>
              </a:ext>
            </a:extLst>
          </p:cNvPr>
          <p:cNvSpPr/>
          <p:nvPr/>
        </p:nvSpPr>
        <p:spPr>
          <a:xfrm>
            <a:off x="5770563" y="4586288"/>
            <a:ext cx="1108075" cy="830262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latin typeface="+mn-lt"/>
              <a:ea typeface="+mn-ea"/>
            </a:endParaRPr>
          </a:p>
        </p:txBody>
      </p:sp>
      <p:sp>
        <p:nvSpPr>
          <p:cNvPr id="41" name="Hexagon 40">
            <a:extLst>
              <a:ext uri="{FF2B5EF4-FFF2-40B4-BE49-F238E27FC236}">
                <a16:creationId xmlns:a16="http://schemas.microsoft.com/office/drawing/2014/main" id="{27E0E56B-EB06-D352-8E02-C995613A0DEA}"/>
              </a:ext>
            </a:extLst>
          </p:cNvPr>
          <p:cNvSpPr/>
          <p:nvPr/>
        </p:nvSpPr>
        <p:spPr>
          <a:xfrm flipH="1">
            <a:off x="4970463" y="1176338"/>
            <a:ext cx="1106487" cy="830262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latin typeface="+mn-lt"/>
              <a:ea typeface="+mn-ea"/>
            </a:endParaRPr>
          </a:p>
        </p:txBody>
      </p:sp>
      <p:sp>
        <p:nvSpPr>
          <p:cNvPr id="138246" name="Hexagon 45">
            <a:extLst>
              <a:ext uri="{FF2B5EF4-FFF2-40B4-BE49-F238E27FC236}">
                <a16:creationId xmlns:a16="http://schemas.microsoft.com/office/drawing/2014/main" id="{BD6C98B7-5FA8-453D-A9B7-F1CDC56839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84775" y="2571750"/>
            <a:ext cx="1106488" cy="830263"/>
          </a:xfrm>
          <a:prstGeom prst="hexagon">
            <a:avLst>
              <a:gd name="adj" fmla="val 38124"/>
              <a:gd name="vf" fmla="val 11547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endParaRPr lang="ko-KR" altLang="en-US" sz="2700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8FA97F57-6447-F37D-7285-BD44A7E3FE35}"/>
              </a:ext>
            </a:extLst>
          </p:cNvPr>
          <p:cNvSpPr/>
          <p:nvPr/>
        </p:nvSpPr>
        <p:spPr>
          <a:xfrm flipH="1">
            <a:off x="4970463" y="4181475"/>
            <a:ext cx="1106487" cy="830263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5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latin typeface="+mn-lt"/>
              <a:ea typeface="+mn-ea"/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D755DB97-ECB7-11D7-EB73-F46F6AC6F13D}"/>
              </a:ext>
            </a:extLst>
          </p:cNvPr>
          <p:cNvSpPr/>
          <p:nvPr/>
        </p:nvSpPr>
        <p:spPr>
          <a:xfrm>
            <a:off x="5365750" y="1457325"/>
            <a:ext cx="333375" cy="242888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6" name="Rectangle 7">
            <a:extLst>
              <a:ext uri="{FF2B5EF4-FFF2-40B4-BE49-F238E27FC236}">
                <a16:creationId xmlns:a16="http://schemas.microsoft.com/office/drawing/2014/main" id="{824C145A-85A8-047D-DA01-1FFC323C50D6}"/>
              </a:ext>
            </a:extLst>
          </p:cNvPr>
          <p:cNvSpPr/>
          <p:nvPr/>
        </p:nvSpPr>
        <p:spPr>
          <a:xfrm>
            <a:off x="6164263" y="1839913"/>
            <a:ext cx="322262" cy="32226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7" name="Rounded Rectangle 32">
            <a:extLst>
              <a:ext uri="{FF2B5EF4-FFF2-40B4-BE49-F238E27FC236}">
                <a16:creationId xmlns:a16="http://schemas.microsoft.com/office/drawing/2014/main" id="{D151BADF-E835-8B83-6007-7D1F93076A58}"/>
              </a:ext>
            </a:extLst>
          </p:cNvPr>
          <p:cNvSpPr/>
          <p:nvPr/>
        </p:nvSpPr>
        <p:spPr>
          <a:xfrm>
            <a:off x="6348413" y="3303588"/>
            <a:ext cx="323850" cy="32226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8" name="Rectangle 9">
            <a:extLst>
              <a:ext uri="{FF2B5EF4-FFF2-40B4-BE49-F238E27FC236}">
                <a16:creationId xmlns:a16="http://schemas.microsoft.com/office/drawing/2014/main" id="{61B51302-105B-6BDF-106C-6BBD903204CA}"/>
              </a:ext>
            </a:extLst>
          </p:cNvPr>
          <p:cNvSpPr/>
          <p:nvPr/>
        </p:nvSpPr>
        <p:spPr>
          <a:xfrm>
            <a:off x="5595938" y="2820988"/>
            <a:ext cx="330200" cy="30956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59" name="Frame 17">
            <a:extLst>
              <a:ext uri="{FF2B5EF4-FFF2-40B4-BE49-F238E27FC236}">
                <a16:creationId xmlns:a16="http://schemas.microsoft.com/office/drawing/2014/main" id="{0757FD4C-0174-15F1-8C38-43671EA3F9D1}"/>
              </a:ext>
            </a:extLst>
          </p:cNvPr>
          <p:cNvSpPr/>
          <p:nvPr/>
        </p:nvSpPr>
        <p:spPr>
          <a:xfrm>
            <a:off x="5392738" y="4184650"/>
            <a:ext cx="319087" cy="3175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Freeform 53">
            <a:extLst>
              <a:ext uri="{FF2B5EF4-FFF2-40B4-BE49-F238E27FC236}">
                <a16:creationId xmlns:a16="http://schemas.microsoft.com/office/drawing/2014/main" id="{E47A0E17-81B3-AF91-4EC0-5445AECE1D82}"/>
              </a:ext>
            </a:extLst>
          </p:cNvPr>
          <p:cNvSpPr/>
          <p:nvPr/>
        </p:nvSpPr>
        <p:spPr>
          <a:xfrm>
            <a:off x="6132513" y="4814888"/>
            <a:ext cx="384175" cy="39211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38254" name="Rectangle 14">
            <a:extLst>
              <a:ext uri="{FF2B5EF4-FFF2-40B4-BE49-F238E27FC236}">
                <a16:creationId xmlns:a16="http://schemas.microsoft.com/office/drawing/2014/main" id="{D8CE5AC3-2463-4D47-FB1D-AC34D1A70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1050925"/>
            <a:ext cx="4613275" cy="12573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a) Một số bạn trong lớp thường xuyên trêu chọc, bắt nạt G vì G nhỏ bé và nhút nhát. </a:t>
            </a:r>
            <a:endParaRPr lang="en-US" altLang="vi-VN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55" name="Rectangle 15">
            <a:extLst>
              <a:ext uri="{FF2B5EF4-FFF2-40B4-BE49-F238E27FC236}">
                <a16:creationId xmlns:a16="http://schemas.microsoft.com/office/drawing/2014/main" id="{33E5B78B-972A-5065-2E96-87E58D0FF4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8" y="2582863"/>
            <a:ext cx="4702175" cy="1257300"/>
          </a:xfrm>
          <a:prstGeom prst="rect">
            <a:avLst/>
          </a:prstGeom>
          <a:noFill/>
          <a:ln w="22225">
            <a:solidFill>
              <a:srgbClr val="0000CC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b) S kể với bố mẹ việc mình bị H trấn lột tiền dù H đe dọa không được kể với ai. </a:t>
            </a:r>
            <a:endParaRPr lang="en-US" altLang="vi-VN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6" name="Text Placeholder 1">
            <a:extLst>
              <a:ext uri="{FF2B5EF4-FFF2-40B4-BE49-F238E27FC236}">
                <a16:creationId xmlns:a16="http://schemas.microsoft.com/office/drawing/2014/main" id="{18B18F90-CCEB-9945-F258-996E44D2B901}"/>
              </a:ext>
            </a:extLst>
          </p:cNvPr>
          <p:cNvSpPr>
            <a:spLocks/>
          </p:cNvSpPr>
          <p:nvPr/>
        </p:nvSpPr>
        <p:spPr bwMode="auto">
          <a:xfrm>
            <a:off x="323850" y="196850"/>
            <a:ext cx="11572875" cy="563563"/>
          </a:xfrm>
          <a:prstGeom prst="rect">
            <a:avLst/>
          </a:prstGeom>
          <a:noFill/>
          <a:ln w="22225">
            <a:solidFill>
              <a:srgbClr val="0000CC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vi-VN" altLang="vi-VN" sz="2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2.</a:t>
            </a:r>
            <a:r>
              <a:rPr lang="vi-VN" alt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 Em có nhận xét gì về hành vi của các bạn dưới đây? </a:t>
            </a:r>
            <a:endParaRPr lang="en-US" altLang="vi-VN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57" name="Rectangle 17">
            <a:extLst>
              <a:ext uri="{FF2B5EF4-FFF2-40B4-BE49-F238E27FC236}">
                <a16:creationId xmlns:a16="http://schemas.microsoft.com/office/drawing/2014/main" id="{AE36FAD8-F3C1-3A51-9E60-F9758F91D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4021138"/>
            <a:ext cx="4659313" cy="1241425"/>
          </a:xfrm>
          <a:prstGeom prst="rect">
            <a:avLst/>
          </a:prstGeom>
          <a:noFill/>
          <a:ln w="6350">
            <a:solidFill>
              <a:srgbClr val="FF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c) Thấy một bạn trong lớp bị đánh, Q vội lấy điện thoại ra quay phim để đăng lên mạng. </a:t>
            </a:r>
            <a:endParaRPr lang="en-US" altLang="vi-VN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58" name="Rectangle 18">
            <a:extLst>
              <a:ext uri="{FF2B5EF4-FFF2-40B4-BE49-F238E27FC236}">
                <a16:creationId xmlns:a16="http://schemas.microsoft.com/office/drawing/2014/main" id="{E9CB2FFE-E91C-1065-96DD-EB720A5AA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023938"/>
            <a:ext cx="4613275" cy="12573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Hành vi trêu chọc, bắt nạt G của các bạn là sai trái, là bạo lực học đường.</a:t>
            </a:r>
            <a:endParaRPr lang="en-US" altLang="vi-VN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59" name="Rectangle 19">
            <a:extLst>
              <a:ext uri="{FF2B5EF4-FFF2-40B4-BE49-F238E27FC236}">
                <a16:creationId xmlns:a16="http://schemas.microsoft.com/office/drawing/2014/main" id="{7E640F77-BC06-DC26-73F0-FB2E3F4F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8363" y="2730500"/>
            <a:ext cx="4613275" cy="13335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Hành vi trấn lột tiền và đe dọa S của H là sai trái, vi phạm pháp luật. Do đó, S đã làm rất đúng kin kể lại sự việc với bố mẹ để được giúp đỡ, can thiệp.</a:t>
            </a:r>
            <a:endParaRPr lang="en-US" alt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60" name="Rectangle 20">
            <a:extLst>
              <a:ext uri="{FF2B5EF4-FFF2-40B4-BE49-F238E27FC236}">
                <a16:creationId xmlns:a16="http://schemas.microsoft.com/office/drawing/2014/main" id="{93766166-8C9D-C36A-FDB5-73F70018D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4687888"/>
            <a:ext cx="4613275" cy="4000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vi-VN" sz="2000">
                <a:latin typeface="Times New Roman" panose="02020603050405020304" pitchFamily="18" charset="0"/>
                <a:cs typeface="Times New Roman" panose="02020603050405020304" pitchFamily="18" charset="0"/>
              </a:rPr>
              <a:t>Hành vi của Q là sai, đáng phê phán.</a:t>
            </a:r>
            <a:endParaRPr lang="en-US" alt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xagon 25">
            <a:extLst>
              <a:ext uri="{FF2B5EF4-FFF2-40B4-BE49-F238E27FC236}">
                <a16:creationId xmlns:a16="http://schemas.microsoft.com/office/drawing/2014/main" id="{DE4C223B-879E-A84A-F67D-E3DBA4DC460C}"/>
              </a:ext>
            </a:extLst>
          </p:cNvPr>
          <p:cNvSpPr/>
          <p:nvPr/>
        </p:nvSpPr>
        <p:spPr>
          <a:xfrm>
            <a:off x="5762625" y="6027738"/>
            <a:ext cx="1108075" cy="830262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latin typeface="+mn-lt"/>
              <a:ea typeface="+mn-ea"/>
            </a:endParaRPr>
          </a:p>
        </p:txBody>
      </p:sp>
      <p:sp>
        <p:nvSpPr>
          <p:cNvPr id="4" name="Hexagon 40">
            <a:extLst>
              <a:ext uri="{FF2B5EF4-FFF2-40B4-BE49-F238E27FC236}">
                <a16:creationId xmlns:a16="http://schemas.microsoft.com/office/drawing/2014/main" id="{7EAA4701-EC89-4FE2-F4B9-C781A4F1A5D2}"/>
              </a:ext>
            </a:extLst>
          </p:cNvPr>
          <p:cNvSpPr/>
          <p:nvPr/>
        </p:nvSpPr>
        <p:spPr>
          <a:xfrm flipH="1">
            <a:off x="4962525" y="5622925"/>
            <a:ext cx="1106488" cy="830263"/>
          </a:xfrm>
          <a:prstGeom prst="hexagon">
            <a:avLst>
              <a:gd name="adj" fmla="val 38143"/>
              <a:gd name="vf" fmla="val 115470"/>
            </a:avLst>
          </a:pr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0">
              <a:latin typeface="+mn-lt"/>
              <a:ea typeface="+mn-ea"/>
            </a:endParaRPr>
          </a:p>
        </p:txBody>
      </p:sp>
      <p:sp>
        <p:nvSpPr>
          <p:cNvPr id="5" name="Isosceles Triangle 51">
            <a:extLst>
              <a:ext uri="{FF2B5EF4-FFF2-40B4-BE49-F238E27FC236}">
                <a16:creationId xmlns:a16="http://schemas.microsoft.com/office/drawing/2014/main" id="{55F0A2FF-7020-3A7A-9F41-C881746B1062}"/>
              </a:ext>
            </a:extLst>
          </p:cNvPr>
          <p:cNvSpPr/>
          <p:nvPr/>
        </p:nvSpPr>
        <p:spPr>
          <a:xfrm>
            <a:off x="5357813" y="5903913"/>
            <a:ext cx="333375" cy="24288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8970F24-31FC-BFEE-330F-E66206F7F0A0}"/>
              </a:ext>
            </a:extLst>
          </p:cNvPr>
          <p:cNvSpPr/>
          <p:nvPr/>
        </p:nvSpPr>
        <p:spPr>
          <a:xfrm>
            <a:off x="6156325" y="6286500"/>
            <a:ext cx="322263" cy="32226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dirty="0"/>
          </a:p>
        </p:txBody>
      </p:sp>
      <p:sp>
        <p:nvSpPr>
          <p:cNvPr id="138265" name="Rectangle 25">
            <a:extLst>
              <a:ext uri="{FF2B5EF4-FFF2-40B4-BE49-F238E27FC236}">
                <a16:creationId xmlns:a16="http://schemas.microsoft.com/office/drawing/2014/main" id="{7763E9A6-6111-8EA7-757F-184A0835C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5688013"/>
            <a:ext cx="4613275" cy="87630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vi-VN" sz="2500">
                <a:latin typeface="Times New Roman" panose="02020603050405020304" pitchFamily="18" charset="0"/>
                <a:cs typeface="Times New Roman" panose="02020603050405020304" pitchFamily="18" charset="0"/>
              </a:rPr>
              <a:t>d) N muốn bỏ học vì bị nhiều bạn ở trường chế giễu. </a:t>
            </a:r>
            <a:endParaRPr lang="en-US" altLang="vi-VN" sz="25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266" name="Rectangle 26">
            <a:extLst>
              <a:ext uri="{FF2B5EF4-FFF2-40B4-BE49-F238E27FC236}">
                <a16:creationId xmlns:a16="http://schemas.microsoft.com/office/drawing/2014/main" id="{CCDEDDC2-7264-1B4C-316D-83D813D54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5372100"/>
            <a:ext cx="4613275" cy="1454150"/>
          </a:xfrm>
          <a:prstGeom prst="rect">
            <a:avLst/>
          </a:prstGeom>
          <a:noFill/>
          <a:ln w="222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vi-VN" altLang="vi-VN" sz="2200">
                <a:latin typeface="Times New Roman" panose="02020603050405020304" pitchFamily="18" charset="0"/>
                <a:cs typeface="Times New Roman" panose="02020603050405020304" pitchFamily="18" charset="0"/>
              </a:rPr>
              <a:t>Hành vi của N là sai, đây là một lựa chọn rất tiêu cực khi bị bạo lục học đường và có thể dẫn đến nhiều hậu quả không tốt cho N.</a:t>
            </a:r>
            <a:endParaRPr lang="en-US" altLang="vi-VN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8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8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8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138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8243" grpId="0" animBg="1"/>
      <p:bldP spid="36" grpId="0" animBg="1"/>
      <p:bldP spid="41" grpId="0" animBg="1"/>
      <p:bldP spid="138246" grpId="0" animBg="1"/>
      <p:bldP spid="51" grpId="0" animBg="1"/>
      <p:bldP spid="138254" grpId="0" animBg="1"/>
      <p:bldP spid="138255" grpId="0" animBg="1"/>
      <p:bldP spid="138257" grpId="0" animBg="1"/>
      <p:bldP spid="138258" grpId="0" animBg="1"/>
      <p:bldP spid="138259" grpId="0" animBg="1"/>
      <p:bldP spid="138260" grpId="0" animBg="1"/>
      <p:bldP spid="3" grpId="0" animBg="1"/>
      <p:bldP spid="4" grpId="0" animBg="1"/>
      <p:bldP spid="138265" grpId="0" animBg="1"/>
      <p:bldP spid="1382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75D25218-EFDE-C49E-2B60-BD8CA8EB7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138" y="2046288"/>
            <a:ext cx="1080611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en-US" altLang="vi-VN" sz="3500">
                <a:latin typeface="Times New Roman" panose="02020603050405020304" pitchFamily="18" charset="0"/>
                <a:cs typeface="Times New Roman" panose="02020603050405020304" pitchFamily="18" charset="0"/>
              </a:rPr>
              <a:t>Em hãy thiết kế một khẩu hiệu hoặc vẽ một bức tranh để tuyên truyền về phòng, chống bạo lực học đường và thuyết minh về sản phẩm đó.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CE76FED-F141-2E87-2205-1A4FE859732F}"/>
              </a:ext>
            </a:extLst>
          </p:cNvPr>
          <p:cNvSpPr/>
          <p:nvPr/>
        </p:nvSpPr>
        <p:spPr>
          <a:xfrm>
            <a:off x="0" y="0"/>
            <a:ext cx="5221288" cy="12223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701"/>
          </a:p>
        </p:txBody>
      </p:sp>
      <p:sp>
        <p:nvSpPr>
          <p:cNvPr id="31748" name="TextBox 97">
            <a:extLst>
              <a:ext uri="{FF2B5EF4-FFF2-40B4-BE49-F238E27FC236}">
                <a16:creationId xmlns:a16="http://schemas.microsoft.com/office/drawing/2014/main" id="{47C480EF-F8AD-3B75-8FCE-5E63E8CE1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" y="409575"/>
            <a:ext cx="38163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altLang="ko-KR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ko-KR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>
            <a:extLst>
              <a:ext uri="{FF2B5EF4-FFF2-40B4-BE49-F238E27FC236}">
                <a16:creationId xmlns:a16="http://schemas.microsoft.com/office/drawing/2014/main" id="{1D5B27BA-FD4B-0BB5-F224-DF79D6359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377825"/>
            <a:ext cx="8953500" cy="556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Rectangle 3">
            <a:extLst>
              <a:ext uri="{FF2B5EF4-FFF2-40B4-BE49-F238E27FC236}">
                <a16:creationId xmlns:a16="http://schemas.microsoft.com/office/drawing/2014/main" id="{6BBE28CA-97F3-5BF5-906D-2FC634205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1863" y="1169988"/>
            <a:ext cx="3076575" cy="4662487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itchFamily="34" charset="-128"/>
              </a:defRPr>
            </a:lvl9pPr>
          </a:lstStyle>
          <a:p>
            <a:pPr eaLnBrk="1" hangingPunct="1"/>
            <a:r>
              <a:rPr lang="en-US" alt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Một bạn nam đã đánh đập bạn, quăng cặp của bạn và còn có hành vi đe dọa khủng bố đối với bạn nữ.</a:t>
            </a:r>
          </a:p>
          <a:p>
            <a:pPr eaLnBrk="1" hangingPunct="1"/>
            <a:r>
              <a:rPr lang="en-US" altLang="vi-VN" sz="3000">
                <a:latin typeface="Times New Roman" panose="02020603050405020304" pitchFamily="18" charset="0"/>
                <a:cs typeface="Times New Roman" panose="02020603050405020304" pitchFamily="18" charset="0"/>
              </a:rPr>
              <a:t>Bạn nam khác thì chụp lại những hành động bạo lực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565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 Unicode MS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2024-03-17T03:48:15Z</dcterms:created>
  <dcterms:modified xsi:type="dcterms:W3CDTF">2024-03-17T03:52:53Z</dcterms:modified>
</cp:coreProperties>
</file>