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2.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3.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8641" r:id="rId2"/>
    <p:sldMasterId id="2147489221" r:id="rId3"/>
    <p:sldMasterId id="2147489246" r:id="rId4"/>
  </p:sldMasterIdLst>
  <p:notesMasterIdLst>
    <p:notesMasterId r:id="rId40"/>
  </p:notesMasterIdLst>
  <p:sldIdLst>
    <p:sldId id="317" r:id="rId5"/>
    <p:sldId id="316" r:id="rId6"/>
    <p:sldId id="258" r:id="rId7"/>
    <p:sldId id="323" r:id="rId8"/>
    <p:sldId id="318" r:id="rId9"/>
    <p:sldId id="334" r:id="rId10"/>
    <p:sldId id="329" r:id="rId11"/>
    <p:sldId id="328" r:id="rId12"/>
    <p:sldId id="340" r:id="rId13"/>
    <p:sldId id="337" r:id="rId14"/>
    <p:sldId id="338" r:id="rId15"/>
    <p:sldId id="332" r:id="rId16"/>
    <p:sldId id="343" r:id="rId17"/>
    <p:sldId id="342" r:id="rId18"/>
    <p:sldId id="344" r:id="rId19"/>
    <p:sldId id="346" r:id="rId20"/>
    <p:sldId id="336" r:id="rId21"/>
    <p:sldId id="350" r:id="rId22"/>
    <p:sldId id="345" r:id="rId23"/>
    <p:sldId id="347" r:id="rId24"/>
    <p:sldId id="297" r:id="rId25"/>
    <p:sldId id="349" r:id="rId26"/>
    <p:sldId id="319" r:id="rId27"/>
    <p:sldId id="351" r:id="rId28"/>
    <p:sldId id="352" r:id="rId29"/>
    <p:sldId id="353" r:id="rId30"/>
    <p:sldId id="365" r:id="rId31"/>
    <p:sldId id="366" r:id="rId32"/>
    <p:sldId id="321" r:id="rId33"/>
    <p:sldId id="355" r:id="rId34"/>
    <p:sldId id="356" r:id="rId35"/>
    <p:sldId id="357" r:id="rId36"/>
    <p:sldId id="358" r:id="rId37"/>
    <p:sldId id="359" r:id="rId38"/>
    <p:sldId id="36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CC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69" d="100"/>
          <a:sy n="69" d="100"/>
        </p:scale>
        <p:origin x="61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9/5/2024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247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2295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91967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746613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80690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2" name="Google Shape;16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80102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5F0132F-27AD-4901-812E-8330D5487512}"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9373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68145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6779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686933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02138233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45072971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15297995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67610629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4815233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pPr lvl="0"/>
            <a:endParaRPr lang="zh-CN" altLang="en-US" noProof="0"/>
          </a:p>
        </p:txBody>
      </p:sp>
    </p:spTree>
    <p:extLst>
      <p:ext uri="{BB962C8B-B14F-4D97-AF65-F5344CB8AC3E}">
        <p14:creationId xmlns:p14="http://schemas.microsoft.com/office/powerpoint/2010/main" val="2923224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2686ABD6-6C8C-4419-8DB5-F9C3A50AFE91}"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986EEC41-FD1A-48FE-BB2B-C04AEF286210}" type="slidenum">
              <a:rPr lang="zh-CN" altLang="en-US"/>
              <a:pPr>
                <a:defRPr/>
              </a:pPr>
              <a:t>‹#›</a:t>
            </a:fld>
            <a:endParaRPr lang="zh-CN" altLang="en-US"/>
          </a:p>
        </p:txBody>
      </p:sp>
    </p:spTree>
    <p:extLst>
      <p:ext uri="{BB962C8B-B14F-4D97-AF65-F5344CB8AC3E}">
        <p14:creationId xmlns:p14="http://schemas.microsoft.com/office/powerpoint/2010/main" val="269061517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9B7E2C58-5F02-4F0A-9092-EAC65A7FD53F}"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fld id="{70CAEFB3-7B3E-4798-B340-79341BB0870F}" type="slidenum">
              <a:rPr lang="zh-CN" altLang="en-US"/>
              <a:pPr>
                <a:defRPr/>
              </a:pPr>
              <a:t>‹#›</a:t>
            </a:fld>
            <a:endParaRPr lang="zh-CN" altLang="en-US"/>
          </a:p>
        </p:txBody>
      </p:sp>
    </p:spTree>
    <p:extLst>
      <p:ext uri="{BB962C8B-B14F-4D97-AF65-F5344CB8AC3E}">
        <p14:creationId xmlns:p14="http://schemas.microsoft.com/office/powerpoint/2010/main" val="355424760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FAB48600-8551-4C6C-9C8A-057E93804F41}"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mn-cs"/>
              </a:defRPr>
            </a:lvl1pPr>
          </a:lstStyle>
          <a:p>
            <a:pPr>
              <a:defRPr/>
            </a:pPr>
            <a:fld id="{0538BA72-F20B-4BBB-8B70-AD87B214B1B2}" type="slidenum">
              <a:rPr lang="zh-CN" altLang="en-US"/>
              <a:pPr>
                <a:defRPr/>
              </a:pPr>
              <a:t>‹#›</a:t>
            </a:fld>
            <a:endParaRPr lang="zh-CN" altLang="en-US"/>
          </a:p>
        </p:txBody>
      </p:sp>
    </p:spTree>
    <p:extLst>
      <p:ext uri="{BB962C8B-B14F-4D97-AF65-F5344CB8AC3E}">
        <p14:creationId xmlns:p14="http://schemas.microsoft.com/office/powerpoint/2010/main" val="19237048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85318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378578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629214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6C5CE913-9AD4-4150-9E05-694BD5E89F03}"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A87BE5A8-2ADF-4B23-A43F-900EED542A5D}" type="slidenum">
              <a:rPr lang="zh-CN" altLang="en-US"/>
              <a:pPr>
                <a:defRPr/>
              </a:pPr>
              <a:t>‹#›</a:t>
            </a:fld>
            <a:endParaRPr lang="zh-CN" altLang="en-US"/>
          </a:p>
        </p:txBody>
      </p:sp>
    </p:spTree>
    <p:extLst>
      <p:ext uri="{BB962C8B-B14F-4D97-AF65-F5344CB8AC3E}">
        <p14:creationId xmlns:p14="http://schemas.microsoft.com/office/powerpoint/2010/main" val="118539781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1265044"/>
      </p:ext>
    </p:extLst>
  </p:cSld>
  <p:clrMapOvr>
    <a:masterClrMapping/>
  </p:clrMapOvr>
  <p:transition spd="slow" advClick="0" advTm="0">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BF7CABE4-CDA4-43D4-97A5-785C076FF11F}"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defRPr>
            </a:lvl1pPr>
          </a:lstStyle>
          <a:p>
            <a:pPr>
              <a:defRPr/>
            </a:pPr>
            <a:fld id="{792F16AF-7F17-49D1-9798-1EC9F5AFBA83}" type="slidenum">
              <a:rPr lang="zh-CN" altLang="en-US"/>
              <a:pPr>
                <a:defRPr/>
              </a:pPr>
              <a:t>‹#›</a:t>
            </a:fld>
            <a:endParaRPr lang="zh-CN" altLang="en-US"/>
          </a:p>
        </p:txBody>
      </p:sp>
    </p:spTree>
    <p:extLst>
      <p:ext uri="{BB962C8B-B14F-4D97-AF65-F5344CB8AC3E}">
        <p14:creationId xmlns:p14="http://schemas.microsoft.com/office/powerpoint/2010/main" val="39157457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2549C098-A22B-47F7-AAB4-01D7D4AAB04D}" type="datetimeFigureOut">
              <a:rPr lang="zh-CN" altLang="en-US"/>
              <a:pPr>
                <a:defRPr/>
              </a:pPr>
              <a:t>2024/9/5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defRPr>
            </a:lvl1pPr>
          </a:lstStyle>
          <a:p>
            <a:pPr>
              <a:defRPr/>
            </a:pPr>
            <a:fld id="{D0973F4C-4E2A-476A-9542-D5C6CDC432A2}" type="slidenum">
              <a:rPr lang="zh-CN" altLang="en-US"/>
              <a:pPr>
                <a:defRPr/>
              </a:pPr>
              <a:t>‹#›</a:t>
            </a:fld>
            <a:endParaRPr lang="zh-CN" altLang="en-US"/>
          </a:p>
        </p:txBody>
      </p:sp>
    </p:spTree>
    <p:extLst>
      <p:ext uri="{BB962C8B-B14F-4D97-AF65-F5344CB8AC3E}">
        <p14:creationId xmlns:p14="http://schemas.microsoft.com/office/powerpoint/2010/main" val="41474476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190081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209571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67403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840588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C3F0123-4CCB-43D3-83B7-250A5EB841F4}" type="datetimeFigureOut">
              <a:rPr lang="zh-CN" altLang="en-US"/>
              <a:pPr>
                <a:defRPr/>
              </a:pPr>
              <a:t>2024/9/5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966CB4-8033-40F7-856A-B355CD225509}" type="slidenum">
              <a:rPr lang="zh-CN" altLang="en-US"/>
              <a:pPr>
                <a:defRPr/>
              </a:pPr>
              <a:t>‹#›</a:t>
            </a:fld>
            <a:endParaRPr lang="zh-CN" altLang="en-US"/>
          </a:p>
        </p:txBody>
      </p:sp>
    </p:spTree>
    <p:extLst>
      <p:ext uri="{BB962C8B-B14F-4D97-AF65-F5344CB8AC3E}">
        <p14:creationId xmlns:p14="http://schemas.microsoft.com/office/powerpoint/2010/main" val="10339485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1160579"/>
      </p:ext>
    </p:extLst>
  </p:cSld>
  <p:clrMapOvr>
    <a:masterClrMapping/>
  </p:clrMapOvr>
  <p:transition spd="slow" advTm="3000"/>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28FE5412-2010-4183-9C35-EBDE40B77B33}" type="datetimeFigureOut">
              <a:rPr lang="zh-CN" altLang="en-US"/>
              <a:pPr>
                <a:defRPr/>
              </a:pPr>
              <a:t>2024/9/5</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3CF4D27-6D50-4F67-B53E-83D903DB41A8}" type="slidenum">
              <a:rPr lang="zh-CN" altLang="en-US"/>
              <a:pPr>
                <a:defRPr/>
              </a:pPr>
              <a:t>‹#›</a:t>
            </a:fld>
            <a:endParaRPr lang="zh-CN" altLang="en-US"/>
          </a:p>
        </p:txBody>
      </p:sp>
    </p:spTree>
    <p:extLst>
      <p:ext uri="{BB962C8B-B14F-4D97-AF65-F5344CB8AC3E}">
        <p14:creationId xmlns:p14="http://schemas.microsoft.com/office/powerpoint/2010/main" val="5647321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3F9B7EBE-4F52-44EF-BF76-EC3614746B8A}" type="datetimeFigureOut">
              <a:rPr lang="zh-CN" altLang="en-US"/>
              <a:pPr>
                <a:defRPr/>
              </a:pPr>
              <a:t>2024/9/5</a:t>
            </a:fld>
            <a:endParaRPr lang="zh-CN" altLang="en-US"/>
          </a:p>
        </p:txBody>
      </p:sp>
      <p:sp>
        <p:nvSpPr>
          <p:cNvPr id="3" name="页脚占位符 4"/>
          <p:cNvSpPr>
            <a:spLocks noGrp="1"/>
          </p:cNvSpPr>
          <p:nvPr>
            <p:ph type="ftr" sz="quarter" idx="11"/>
          </p:nvPr>
        </p:nvSpPr>
        <p:spPr>
          <a:xfrm>
            <a:off x="2589213" y="6135688"/>
            <a:ext cx="76200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ECC1FBF7-1831-4568-BD42-EFF35CF9C2FD}" type="slidenum">
              <a:rPr lang="zh-CN" altLang="en-US"/>
              <a:pPr>
                <a:defRPr/>
              </a:pPr>
              <a:t>‹#›</a:t>
            </a:fld>
            <a:endParaRPr lang="zh-CN" altLang="en-US"/>
          </a:p>
        </p:txBody>
      </p:sp>
    </p:spTree>
    <p:extLst>
      <p:ext uri="{BB962C8B-B14F-4D97-AF65-F5344CB8AC3E}">
        <p14:creationId xmlns:p14="http://schemas.microsoft.com/office/powerpoint/2010/main" val="2058008610"/>
      </p:ext>
    </p:extLst>
  </p:cSld>
  <p:clrMapOvr>
    <a:masterClrMapping/>
  </p:clrMapOvr>
  <p:transition spd="slow" advTm="3000">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75E2E663-EA11-47D0-9779-E4205B0D5F7D}" type="datetimeFigureOut">
              <a:rPr lang="zh-CN" altLang="en-US"/>
              <a:pPr>
                <a:defRPr/>
              </a:pPr>
              <a:t>2024/9/5</a:t>
            </a:fld>
            <a:endParaRPr lang="zh-CN" altLang="en-US"/>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srgbClr val="5FCBEF"/>
                </a:solidFill>
                <a:latin typeface="Lato Light"/>
              </a:defRPr>
            </a:lvl1pPr>
          </a:lstStyle>
          <a:p>
            <a:pPr>
              <a:defRPr/>
            </a:pPr>
            <a:fld id="{003225EA-F39C-4160-8BA6-04C8A108F7CE}" type="slidenum">
              <a:rPr lang="zh-CN" altLang="en-US"/>
              <a:pPr>
                <a:defRPr/>
              </a:pPr>
              <a:t>‹#›</a:t>
            </a:fld>
            <a:endParaRPr lang="zh-CN" altLang="en-US"/>
          </a:p>
        </p:txBody>
      </p:sp>
    </p:spTree>
    <p:extLst>
      <p:ext uri="{BB962C8B-B14F-4D97-AF65-F5344CB8AC3E}">
        <p14:creationId xmlns:p14="http://schemas.microsoft.com/office/powerpoint/2010/main" val="710218055"/>
      </p:ext>
    </p:extLst>
  </p:cSld>
  <p:clrMapOvr>
    <a:masterClrMapping/>
  </p:clrMapOvr>
  <p:transition spd="slow" advTm="3000">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8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751BD7B6-A3D6-49B0-B014-5745811F761F}"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smtClean="0">
                <a:solidFill>
                  <a:prstClr val="black">
                    <a:tint val="75000"/>
                  </a:prstClr>
                </a:solidFill>
                <a:latin typeface="Lato Light"/>
                <a:cs typeface="Arial" panose="020B0604020202020204" pitchFamily="34" charset="0"/>
              </a:defRPr>
            </a:lvl1pPr>
          </a:lstStyle>
          <a:p>
            <a:pPr>
              <a:defRPr/>
            </a:pPr>
            <a:fld id="{2217BC0D-3BF9-49B7-AA41-D92BF834DD82}" type="slidenum">
              <a:rPr lang="zh-CN" altLang="en-US"/>
              <a:pPr>
                <a:defRPr/>
              </a:pPr>
              <a:t>‹#›</a:t>
            </a:fld>
            <a:endParaRPr lang="zh-CN" altLang="en-US"/>
          </a:p>
        </p:txBody>
      </p:sp>
    </p:spTree>
    <p:extLst>
      <p:ext uri="{BB962C8B-B14F-4D97-AF65-F5344CB8AC3E}">
        <p14:creationId xmlns:p14="http://schemas.microsoft.com/office/powerpoint/2010/main" val="228700083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9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D451CF94-E2B7-4A75-9914-BDF10FB4364F}"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377" eaLnBrk="1" fontAlgn="auto" hangingPunct="1">
              <a:spcBef>
                <a:spcPts val="0"/>
              </a:spcBef>
              <a:spcAft>
                <a:spcPts val="0"/>
              </a:spcAft>
              <a:defRPr sz="1867">
                <a:solidFill>
                  <a:prstClr val="black">
                    <a:tint val="75000"/>
                  </a:prstClr>
                </a:solidFill>
                <a:latin typeface="Lato Light"/>
                <a:cs typeface="Arial" panose="020B0604020202020204" pitchFamily="34" charset="0"/>
              </a:defRPr>
            </a:lvl1pPr>
          </a:lstStyle>
          <a:p>
            <a:pPr>
              <a:defRPr/>
            </a:pPr>
            <a:fld id="{4448E950-558E-40DC-A7DC-C899D70A2C2B}" type="slidenum">
              <a:rPr lang="zh-CN" altLang="en-US"/>
              <a:pPr>
                <a:defRPr/>
              </a:pPr>
              <a:t>‹#›</a:t>
            </a:fld>
            <a:endParaRPr lang="zh-CN" altLang="en-US"/>
          </a:p>
        </p:txBody>
      </p:sp>
    </p:spTree>
    <p:extLst>
      <p:ext uri="{BB962C8B-B14F-4D97-AF65-F5344CB8AC3E}">
        <p14:creationId xmlns:p14="http://schemas.microsoft.com/office/powerpoint/2010/main" val="33901572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1704818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30D41A52-FDBD-4604-80BC-BE323A65A72C}" type="datetimeFigureOut">
              <a:rPr lang="zh-CN" altLang="en-US"/>
              <a:pPr>
                <a:defRPr/>
              </a:pPr>
              <a:t>2024/9/5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fontAlgn="auto" hangingPunct="0">
              <a:spcBef>
                <a:spcPct val="0"/>
              </a:spcBef>
              <a:spcAft>
                <a:spcPts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B1554578-8C87-42C3-B9A4-C6300BDB647C}" type="slidenum">
              <a:rPr lang="zh-CN" altLang="en-US"/>
              <a:pPr>
                <a:defRPr/>
              </a:pPr>
              <a:t>‹#›</a:t>
            </a:fld>
            <a:endParaRPr lang="zh-CN" altLang="en-US"/>
          </a:p>
        </p:txBody>
      </p:sp>
    </p:spTree>
    <p:extLst>
      <p:ext uri="{BB962C8B-B14F-4D97-AF65-F5344CB8AC3E}">
        <p14:creationId xmlns:p14="http://schemas.microsoft.com/office/powerpoint/2010/main" val="355634367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3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0ACC8625-7FA6-490F-8ABA-77823D394401}" type="datetimeFigureOut">
              <a:rPr lang="zh-CN" altLang="en-US"/>
              <a:pPr>
                <a:defRPr/>
              </a:pPr>
              <a:t>2024/9/5</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4DAF56E4-B783-470F-A41B-7A2C54724EC9}" type="slidenum">
              <a:rPr lang="zh-CN" altLang="en-US"/>
              <a:pPr>
                <a:defRPr/>
              </a:pPr>
              <a:t>‹#›</a:t>
            </a:fld>
            <a:endParaRPr lang="zh-CN" altLang="en-US"/>
          </a:p>
        </p:txBody>
      </p:sp>
    </p:spTree>
    <p:extLst>
      <p:ext uri="{BB962C8B-B14F-4D97-AF65-F5344CB8AC3E}">
        <p14:creationId xmlns:p14="http://schemas.microsoft.com/office/powerpoint/2010/main" val="317738553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4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99BE038F-D45D-463E-B413-2C1D1361CD38}"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536DE774-F8E2-43CF-8FCB-3B3A36ADF06F}" type="slidenum">
              <a:rPr lang="zh-CN" altLang="en-US"/>
              <a:pPr>
                <a:defRPr/>
              </a:pPr>
              <a:t>‹#›</a:t>
            </a:fld>
            <a:endParaRPr lang="zh-CN" altLang="en-US"/>
          </a:p>
        </p:txBody>
      </p:sp>
    </p:spTree>
    <p:extLst>
      <p:ext uri="{BB962C8B-B14F-4D97-AF65-F5344CB8AC3E}">
        <p14:creationId xmlns:p14="http://schemas.microsoft.com/office/powerpoint/2010/main" val="280471061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6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2879FFEE-6F59-4D70-BCF0-2EEC6A2E263C}"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cs typeface="+mn-cs"/>
              </a:defRPr>
            </a:lvl1pPr>
          </a:lstStyle>
          <a:p>
            <a:pPr>
              <a:defRPr/>
            </a:pPr>
            <a:fld id="{74FC86FD-0771-47D1-B7AA-5F876B025B42}" type="slidenum">
              <a:rPr lang="zh-CN" altLang="en-US"/>
              <a:pPr>
                <a:defRPr/>
              </a:pPr>
              <a:t>‹#›</a:t>
            </a:fld>
            <a:endParaRPr lang="zh-CN" altLang="en-US"/>
          </a:p>
        </p:txBody>
      </p:sp>
    </p:spTree>
    <p:extLst>
      <p:ext uri="{BB962C8B-B14F-4D97-AF65-F5344CB8AC3E}">
        <p14:creationId xmlns:p14="http://schemas.microsoft.com/office/powerpoint/2010/main" val="36658076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41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4C02AF6-796E-48C1-9C8C-04E1C964A6F9}" type="datetimeFigureOut">
              <a:rPr lang="zh-CN" altLang="en-US">
                <a:latin typeface="Arial" panose="020B0604020202020204" pitchFamily="34" charset="0"/>
              </a:rPr>
              <a:pPr eaLnBrk="0" fontAlgn="base" hangingPunct="0">
                <a:spcBef>
                  <a:spcPct val="0"/>
                </a:spcBef>
                <a:spcAft>
                  <a:spcPct val="0"/>
                </a:spcAft>
                <a:defRPr/>
              </a:pPr>
              <a:t>2024/9/5</a:t>
            </a:fld>
            <a:endParaRPr lang="zh-CN" altLang="en-US">
              <a:latin typeface="Arial" panose="020B0604020202020204" pitchFamily="34" charset="0"/>
            </a:endParaRPr>
          </a:p>
        </p:txBody>
      </p:sp>
      <p:sp>
        <p:nvSpPr>
          <p:cNvPr id="3" name="页脚占位符 4"/>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5"/>
          <p:cNvSpPr>
            <a:spLocks noGrp="1"/>
          </p:cNvSpPr>
          <p:nvPr>
            <p:ph type="sldNum" sz="quarter" idx="12"/>
          </p:nvPr>
        </p:nvSpPr>
        <p:spPr>
          <a:xfrm>
            <a:off x="8589963" y="6042025"/>
            <a:ext cx="684212" cy="365125"/>
          </a:xfrm>
          <a:prstGeom prst="rect">
            <a:avLst/>
          </a:prstGeom>
        </p:spPr>
        <p:txBody>
          <a:bodyPr/>
          <a:lstStyle>
            <a:lvl1pPr>
              <a:defRPr sz="1800">
                <a:solidFill>
                  <a:srgbClr val="5FCBEF"/>
                </a:solidFill>
                <a:cs typeface="Arial" panose="020B0604020202020204" pitchFamily="34" charset="0"/>
              </a:defRPr>
            </a:lvl1pPr>
          </a:lstStyle>
          <a:p>
            <a:pPr eaLnBrk="0" fontAlgn="base" hangingPunct="0">
              <a:spcBef>
                <a:spcPct val="0"/>
              </a:spcBef>
              <a:spcAft>
                <a:spcPct val="0"/>
              </a:spcAft>
              <a:defRPr/>
            </a:pPr>
            <a:fld id="{7FAE627E-5A02-4134-AD3C-2E5CB56CC347}"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4086092436"/>
      </p:ext>
    </p:extLst>
  </p:cSld>
  <p:clrMapOvr>
    <a:masterClrMapping/>
  </p:clrMapOvr>
  <p:transition spd="slow" advTm="3000">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16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46AF05B8-240C-4704-AF78-9D429FE96755}" type="datetimeFigureOut">
              <a:rPr lang="zh-CN" altLang="en-US">
                <a:latin typeface="Arial" panose="020B0604020202020204" pitchFamily="34" charset="0"/>
              </a:rPr>
              <a:pPr eaLnBrk="0" fontAlgn="base" hangingPunct="0">
                <a:spcBef>
                  <a:spcPct val="0"/>
                </a:spcBef>
                <a:spcAft>
                  <a:spcPct val="0"/>
                </a:spcAft>
                <a:defRPr/>
              </a:pPr>
              <a:t>2024/9/5</a:t>
            </a:fld>
            <a:endParaRPr lang="zh-CN" altLang="en-US">
              <a:latin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endParaRPr lang="zh-CN" altLang="en-US">
              <a:latin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a:defRPr sz="1800">
                <a:solidFill>
                  <a:prstClr val="black">
                    <a:tint val="75000"/>
                  </a:prstClr>
                </a:solidFill>
                <a:cs typeface="Arial" panose="020B0604020202020204" pitchFamily="34" charset="0"/>
              </a:defRPr>
            </a:lvl1pPr>
          </a:lstStyle>
          <a:p>
            <a:pPr eaLnBrk="0" fontAlgn="base" hangingPunct="0">
              <a:spcBef>
                <a:spcPct val="0"/>
              </a:spcBef>
              <a:spcAft>
                <a:spcPct val="0"/>
              </a:spcAft>
              <a:defRPr/>
            </a:pPr>
            <a:fld id="{B659977B-A7E6-4E1C-ACC9-36B81DF06092}" type="slidenum">
              <a:rPr lang="zh-CN" altLang="en-US">
                <a:latin typeface="Arial" panose="020B0604020202020204" pitchFamily="34" charset="0"/>
              </a:rPr>
              <a:pPr eaLnBrk="0" fontAlgn="base" hangingPunct="0">
                <a:spcBef>
                  <a:spcPct val="0"/>
                </a:spcBef>
                <a:spcAft>
                  <a:spcPct val="0"/>
                </a:spcAft>
                <a:defRPr/>
              </a:pPr>
              <a:t>‹#›</a:t>
            </a:fld>
            <a:endParaRPr lang="zh-CN" altLang="en-US">
              <a:latin typeface="Arial" panose="020B0604020202020204" pitchFamily="34" charset="0"/>
            </a:endParaRPr>
          </a:p>
        </p:txBody>
      </p:sp>
    </p:spTree>
    <p:extLst>
      <p:ext uri="{BB962C8B-B14F-4D97-AF65-F5344CB8AC3E}">
        <p14:creationId xmlns:p14="http://schemas.microsoft.com/office/powerpoint/2010/main" val="15940793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338676"/>
      </p:ext>
    </p:extLst>
  </p:cSld>
  <p:clrMapOvr>
    <a:masterClrMapping/>
  </p:clrMapOvr>
  <p:transition spd="slow" advClick="0" advTm="4000">
    <p:comb/>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1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1753573"/>
      </p:ext>
    </p:extLst>
  </p:cSld>
  <p:clrMapOvr>
    <a:masterClrMapping/>
  </p:clrMapOvr>
  <p:transition spd="slow"/>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3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Tree>
    <p:extLst>
      <p:ext uri="{BB962C8B-B14F-4D97-AF65-F5344CB8AC3E}">
        <p14:creationId xmlns:p14="http://schemas.microsoft.com/office/powerpoint/2010/main" val="567612469"/>
      </p:ext>
    </p:extLst>
  </p:cSld>
  <p:clrMapOvr>
    <a:masterClrMapping/>
  </p:clrMapOvr>
  <p:transition spd="slow"/>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4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509611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4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E74FEC7C-AFF6-40C3-A69C-F5EEDA6F859B}"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sz="1800">
                <a:solidFill>
                  <a:prstClr val="black">
                    <a:tint val="75000"/>
                  </a:prstClr>
                </a:solidFill>
                <a:latin typeface="Lato Light"/>
              </a:defRPr>
            </a:lvl1pPr>
          </a:lstStyle>
          <a:p>
            <a:pPr>
              <a:defRPr/>
            </a:pPr>
            <a:fld id="{B91B0A1B-A4BD-4273-B7A4-2F04B33783AD}" type="slidenum">
              <a:rPr lang="zh-CN" altLang="en-US"/>
              <a:pPr>
                <a:defRPr/>
              </a:pPr>
              <a:t>‹#›</a:t>
            </a:fld>
            <a:endParaRPr lang="zh-CN" altLang="en-US"/>
          </a:p>
        </p:txBody>
      </p:sp>
    </p:spTree>
    <p:extLst>
      <p:ext uri="{BB962C8B-B14F-4D97-AF65-F5344CB8AC3E}">
        <p14:creationId xmlns:p14="http://schemas.microsoft.com/office/powerpoint/2010/main" val="329406498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99299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70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728241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71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1434371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72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7202654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7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5548883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74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9039603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userDrawn="1">
  <p:cSld name="2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1C6F658E-5C63-410D-A3C7-860B841E5336}"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Arial" panose="020B0604020202020204" pitchFamily="34" charset="0"/>
              </a:defRPr>
            </a:lvl1pPr>
          </a:lstStyle>
          <a:p>
            <a:pPr>
              <a:defRPr/>
            </a:pPr>
            <a:fld id="{DF072011-69A9-4BFA-9668-2B8ABB2E3AA5}" type="slidenum">
              <a:rPr lang="zh-CN" altLang="en-US"/>
              <a:pPr>
                <a:defRPr/>
              </a:pPr>
              <a:t>‹#›</a:t>
            </a:fld>
            <a:endParaRPr lang="zh-CN" altLang="en-US"/>
          </a:p>
        </p:txBody>
      </p:sp>
    </p:spTree>
    <p:extLst>
      <p:ext uri="{BB962C8B-B14F-4D97-AF65-F5344CB8AC3E}">
        <p14:creationId xmlns:p14="http://schemas.microsoft.com/office/powerpoint/2010/main" val="41101379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2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E2E38B4E-4522-49CF-AA22-3B132B918FF6}"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srgbClr val="5F5F5F"/>
                </a:solidFill>
                <a:latin typeface="Arial" panose="020B0604020202020204" pitchFamily="34" charset="0"/>
                <a:cs typeface="Arial" panose="020B0604020202020204" pitchFamily="34" charset="0"/>
              </a:defRPr>
            </a:lvl1pPr>
          </a:lstStyle>
          <a:p>
            <a:pPr>
              <a:defRPr/>
            </a:pPr>
            <a:fld id="{341B2283-4398-4189-841C-8077E651DACE}" type="slidenum">
              <a:rPr lang="zh-CN" altLang="en-US"/>
              <a:pPr>
                <a:defRPr/>
              </a:pPr>
              <a:t>‹#›</a:t>
            </a:fld>
            <a:endParaRPr lang="zh-CN" altLang="en-US"/>
          </a:p>
        </p:txBody>
      </p:sp>
    </p:spTree>
    <p:extLst>
      <p:ext uri="{BB962C8B-B14F-4D97-AF65-F5344CB8AC3E}">
        <p14:creationId xmlns:p14="http://schemas.microsoft.com/office/powerpoint/2010/main" val="66052116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2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07ECBEB0-3FD5-4434-830D-BB080752A9F1}"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sz="1800">
                <a:solidFill>
                  <a:prstClr val="black">
                    <a:tint val="75000"/>
                  </a:prstClr>
                </a:solidFill>
                <a:latin typeface="Arial" panose="020B0604020202020204" pitchFamily="34" charset="0"/>
                <a:cs typeface="+mn-cs"/>
              </a:defRPr>
            </a:lvl1pPr>
          </a:lstStyle>
          <a:p>
            <a:pPr>
              <a:defRPr/>
            </a:pPr>
            <a:fld id="{CE5D3DBA-0B94-49A9-8EEC-CAF359B90C03}" type="slidenum">
              <a:rPr lang="zh-CN" altLang="en-US"/>
              <a:pPr>
                <a:defRPr/>
              </a:pPr>
              <a:t>‹#›</a:t>
            </a:fld>
            <a:endParaRPr lang="zh-CN" altLang="en-US"/>
          </a:p>
        </p:txBody>
      </p:sp>
    </p:spTree>
    <p:extLst>
      <p:ext uri="{BB962C8B-B14F-4D97-AF65-F5344CB8AC3E}">
        <p14:creationId xmlns:p14="http://schemas.microsoft.com/office/powerpoint/2010/main" val="93257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60061760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3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57D8BEC0-3C5F-453A-B91A-8A3C7D87900B}"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defRPr>
            </a:lvl1pPr>
          </a:lstStyle>
          <a:p>
            <a:pPr>
              <a:defRPr/>
            </a:pPr>
            <a:fld id="{0D75A0C0-1370-4CA0-8435-116B6ED44355}" type="slidenum">
              <a:rPr lang="zh-CN" altLang="en-US"/>
              <a:pPr>
                <a:defRPr/>
              </a:pPr>
              <a:t>‹#›</a:t>
            </a:fld>
            <a:endParaRPr lang="zh-CN" altLang="en-US"/>
          </a:p>
        </p:txBody>
      </p:sp>
    </p:spTree>
    <p:extLst>
      <p:ext uri="{BB962C8B-B14F-4D97-AF65-F5344CB8AC3E}">
        <p14:creationId xmlns:p14="http://schemas.microsoft.com/office/powerpoint/2010/main" val="315816757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3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BD7E1E25-72F9-4EF3-B1BC-5CD6ED24885E}"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mn-cs"/>
              </a:defRPr>
            </a:lvl1pPr>
          </a:lstStyle>
          <a:p>
            <a:pPr>
              <a:defRPr/>
            </a:pPr>
            <a:fld id="{8038CCC4-497F-4DD3-94E9-9AD17F7EB588}" type="slidenum">
              <a:rPr lang="zh-CN" altLang="en-US"/>
              <a:pPr>
                <a:defRPr/>
              </a:pPr>
              <a:t>‹#›</a:t>
            </a:fld>
            <a:endParaRPr lang="zh-CN" altLang="en-US"/>
          </a:p>
        </p:txBody>
      </p:sp>
    </p:spTree>
    <p:extLst>
      <p:ext uri="{BB962C8B-B14F-4D97-AF65-F5344CB8AC3E}">
        <p14:creationId xmlns:p14="http://schemas.microsoft.com/office/powerpoint/2010/main" val="18494530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3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C4EF9BF5-D28A-4917-A8FC-EAE4B49E73C5}" type="datetimeFigureOut">
              <a:rPr lang="zh-CN" altLang="en-US"/>
              <a:pPr>
                <a:defRPr/>
              </a:pPr>
              <a:t>2024/9/5</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457200" eaLnBrk="1" fontAlgn="auto" hangingPunct="1">
              <a:spcBef>
                <a:spcPts val="0"/>
              </a:spcBef>
              <a:spcAft>
                <a:spcPts val="0"/>
              </a:spcAft>
              <a:defRPr sz="1800">
                <a:solidFill>
                  <a:prstClr val="black">
                    <a:tint val="75000"/>
                  </a:prstClr>
                </a:solidFill>
                <a:latin typeface="Lato Light"/>
                <a:cs typeface="Arial" panose="020B0604020202020204" pitchFamily="34" charset="0"/>
              </a:defRPr>
            </a:lvl1pPr>
          </a:lstStyle>
          <a:p>
            <a:pPr>
              <a:defRPr/>
            </a:pPr>
            <a:fld id="{1789AECE-280E-4C55-B854-F8FA69472B93}" type="slidenum">
              <a:rPr lang="zh-CN" altLang="en-US"/>
              <a:pPr>
                <a:defRPr/>
              </a:pPr>
              <a:t>‹#›</a:t>
            </a:fld>
            <a:endParaRPr lang="zh-CN" altLang="en-US"/>
          </a:p>
        </p:txBody>
      </p:sp>
    </p:spTree>
    <p:extLst>
      <p:ext uri="{BB962C8B-B14F-4D97-AF65-F5344CB8AC3E}">
        <p14:creationId xmlns:p14="http://schemas.microsoft.com/office/powerpoint/2010/main" val="24861052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3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609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9E7C9E0D-D356-41E4-A9D8-0444FE82027C}" type="datetimeFigureOut">
              <a:rPr lang="zh-CN" altLang="en-US" sz="2400">
                <a:latin typeface="Arial" panose="020B0604020202020204" pitchFamily="34" charset="0"/>
              </a:rPr>
              <a:pPr eaLnBrk="0" fontAlgn="base" hangingPunct="0">
                <a:spcAft>
                  <a:spcPct val="0"/>
                </a:spcAft>
                <a:defRPr/>
              </a:pPr>
              <a:t>2024/9/5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4165600" y="6245225"/>
            <a:ext cx="3860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737600" y="6245225"/>
            <a:ext cx="2844800" cy="476250"/>
          </a:xfrm>
          <a:prstGeom prst="rect">
            <a:avLst/>
          </a:prstGeom>
        </p:spPr>
        <p:txBody>
          <a:bodyPr/>
          <a:lstStyle>
            <a:lvl1pPr algn="ctr">
              <a:spcBef>
                <a:spcPct val="50000"/>
              </a:spcBef>
              <a:defRPr>
                <a:solidFill>
                  <a:prstClr val="black">
                    <a:tint val="75000"/>
                  </a:prstClr>
                </a:solidFill>
              </a:defRPr>
            </a:lvl1pPr>
          </a:lstStyle>
          <a:p>
            <a:pPr eaLnBrk="0" fontAlgn="base" hangingPunct="0">
              <a:spcAft>
                <a:spcPct val="0"/>
              </a:spcAft>
              <a:defRPr/>
            </a:pPr>
            <a:fld id="{0CDD7AAA-E8AC-46B9-9167-5079BA827B21}" type="slidenum">
              <a:rPr lang="zh-CN" altLang="en-US" sz="2400">
                <a:latin typeface="Arial" panose="020B0604020202020204" pitchFamily="34" charset="0"/>
              </a:rPr>
              <a:pPr eaLnBrk="0" fontAlgn="base" hangingPunct="0">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327808716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6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eaLnBrk="0" fontAlgn="base" hangingPunct="0">
              <a:spcBef>
                <a:spcPct val="0"/>
              </a:spcBef>
              <a:spcAft>
                <a:spcPct val="0"/>
              </a:spcAft>
              <a:defRPr/>
            </a:pPr>
            <a:fld id="{2BCC7A12-A6F8-4B29-B1F6-EFE54D85C9A3}" type="datetimeFigureOut">
              <a:rPr lang="zh-CN" altLang="en-US" sz="2400">
                <a:solidFill>
                  <a:prstClr val="black">
                    <a:tint val="75000"/>
                  </a:prstClr>
                </a:solidFill>
                <a:latin typeface="Arial" panose="020B0604020202020204" pitchFamily="34" charset="0"/>
              </a:rPr>
              <a:pPr eaLnBrk="0" fontAlgn="base" hangingPunct="0">
                <a:spcBef>
                  <a:spcPct val="0"/>
                </a:spcBef>
                <a:spcAft>
                  <a:spcPct val="0"/>
                </a:spcAft>
                <a:defRPr/>
              </a:pPr>
              <a:t>2024/9/5</a:t>
            </a:fld>
            <a:endParaRPr lang="zh-CN" altLang="en-US" sz="2400">
              <a:solidFill>
                <a:prstClr val="black">
                  <a:tint val="75000"/>
                </a:prstClr>
              </a:solidFill>
              <a:latin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eaLnBrk="0" fontAlgn="base" hangingPunct="0">
              <a:spcBef>
                <a:spcPct val="0"/>
              </a:spcBef>
              <a:spcAft>
                <a:spcPct val="0"/>
              </a:spcAft>
              <a:defRPr/>
            </a:pPr>
            <a:endParaRPr lang="zh-CN" altLang="en-US" sz="2400">
              <a:solidFill>
                <a:prstClr val="black">
                  <a:tint val="75000"/>
                </a:prstClr>
              </a:solidFill>
              <a:latin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eaLnBrk="0" fontAlgn="base" hangingPunct="0">
              <a:spcBef>
                <a:spcPct val="0"/>
              </a:spcBef>
              <a:spcAft>
                <a:spcPct val="0"/>
              </a:spcAft>
              <a:defRPr/>
            </a:pPr>
            <a:fld id="{18CB745E-AF92-4B82-9391-130056807CE7}" type="slidenum">
              <a:rPr lang="zh-CN" altLang="en-US" sz="2400">
                <a:solidFill>
                  <a:srgbClr val="5FCBEF"/>
                </a:solidFill>
                <a:latin typeface="Arial" panose="020B0604020202020204" pitchFamily="34" charset="0"/>
              </a:rPr>
              <a:pPr eaLnBrk="0" fontAlgn="base" hangingPunct="0">
                <a:spcBef>
                  <a:spcPct val="0"/>
                </a:spcBef>
                <a:spcAft>
                  <a:spcPct val="0"/>
                </a:spcAft>
                <a:defRPr/>
              </a:pPr>
              <a:t>‹#›</a:t>
            </a:fld>
            <a:endParaRPr lang="zh-CN" altLang="en-US" sz="2400">
              <a:solidFill>
                <a:srgbClr val="5FCBEF"/>
              </a:solidFill>
              <a:latin typeface="Arial" panose="020B0604020202020204" pitchFamily="34" charset="0"/>
            </a:endParaRPr>
          </a:p>
        </p:txBody>
      </p:sp>
    </p:spTree>
    <p:extLst>
      <p:ext uri="{BB962C8B-B14F-4D97-AF65-F5344CB8AC3E}">
        <p14:creationId xmlns:p14="http://schemas.microsoft.com/office/powerpoint/2010/main" val="337260002"/>
      </p:ext>
    </p:extLst>
  </p:cSld>
  <p:clrMapOvr>
    <a:masterClrMapping/>
  </p:clrMapOvr>
  <p:transition spd="slow" advTm="3000">
    <p:rand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3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eaLnBrk="0" fontAlgn="base" hangingPunct="0">
              <a:spcBef>
                <a:spcPct val="0"/>
              </a:spcBef>
              <a:spcAft>
                <a:spcPct val="0"/>
              </a:spcAft>
              <a:defRPr/>
            </a:pPr>
            <a:fld id="{39ADED8E-4E0B-498D-B715-B157A890E4DE}" type="datetimeFigureOut">
              <a:rPr lang="zh-CN" altLang="en-US" sz="2400">
                <a:latin typeface="Arial" panose="020B0604020202020204" pitchFamily="34" charset="0"/>
              </a:rPr>
              <a:pPr eaLnBrk="0" fontAlgn="base" hangingPunct="0">
                <a:spcBef>
                  <a:spcPct val="0"/>
                </a:spcBef>
                <a:spcAft>
                  <a:spcPct val="0"/>
                </a:spcAft>
                <a:defRPr/>
              </a:pPr>
              <a:t>2024/9/5</a:t>
            </a:fld>
            <a:endParaRPr lang="zh-CN" altLang="en-US" sz="2400">
              <a:latin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endParaRPr lang="zh-CN" altLang="en-US" sz="2400">
              <a:latin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eaLnBrk="0" fontAlgn="base" hangingPunct="0">
              <a:spcBef>
                <a:spcPct val="0"/>
              </a:spcBef>
              <a:spcAft>
                <a:spcPct val="0"/>
              </a:spcAft>
              <a:defRPr/>
            </a:pPr>
            <a:fld id="{18634F15-13D2-4C0D-99FD-67E8D2F909DD}" type="slidenum">
              <a:rPr lang="zh-CN" altLang="en-US" sz="2400">
                <a:latin typeface="Arial" panose="020B0604020202020204" pitchFamily="34" charset="0"/>
              </a:rPr>
              <a:pPr eaLnBrk="0" fontAlgn="base" hangingPunct="0">
                <a:spcBef>
                  <a:spcPct val="0"/>
                </a:spcBef>
                <a:spcAft>
                  <a:spcPct val="0"/>
                </a:spcAft>
                <a:defRPr/>
              </a:pPr>
              <a:t>‹#›</a:t>
            </a:fld>
            <a:endParaRPr lang="zh-CN" altLang="en-US" sz="2400">
              <a:latin typeface="Arial" panose="020B0604020202020204" pitchFamily="34" charset="0"/>
            </a:endParaRPr>
          </a:p>
        </p:txBody>
      </p:sp>
    </p:spTree>
    <p:extLst>
      <p:ext uri="{BB962C8B-B14F-4D97-AF65-F5344CB8AC3E}">
        <p14:creationId xmlns:p14="http://schemas.microsoft.com/office/powerpoint/2010/main" val="18295589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23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311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6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688122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83243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187876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65970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067185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F0132F-27AD-4901-812E-8330D5487512}"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8069209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18330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142780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048310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7720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834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997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83493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6634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3699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F0132F-27AD-4901-812E-8330D5487512}"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0589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0350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31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33342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90829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6"/>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1" y="4005268"/>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0082103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3"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9341884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2"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460353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40" y="1882723"/>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195787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8" y="1840523"/>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677950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F0132F-27AD-4901-812E-8330D5487512}"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8"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3836771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E6FFF98A-E6C2-4B83-A778-35A581F9E50A}" type="datetimeFigureOut">
              <a:rPr lang="zh-CN" altLang="en-US"/>
              <a:pPr>
                <a:defRPr/>
              </a:pPr>
              <a:t>2024/9/5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Arial" panose="020B0604020202020204" pitchFamily="34" charset="0"/>
              </a:defRPr>
            </a:lvl1pPr>
          </a:lstStyle>
          <a:p>
            <a:pPr>
              <a:defRPr/>
            </a:pPr>
            <a:fld id="{87B46765-5C38-470F-9354-B7AF9A503DDA}" type="slidenum">
              <a:rPr lang="zh-CN" altLang="en-US"/>
              <a:pPr>
                <a:defRPr/>
              </a:pPr>
              <a:t>‹#›</a:t>
            </a:fld>
            <a:endParaRPr lang="zh-CN" altLang="en-US"/>
          </a:p>
        </p:txBody>
      </p:sp>
    </p:spTree>
    <p:extLst>
      <p:ext uri="{BB962C8B-B14F-4D97-AF65-F5344CB8AC3E}">
        <p14:creationId xmlns:p14="http://schemas.microsoft.com/office/powerpoint/2010/main" val="374936920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A1818A1F-0709-45EA-9361-D9F99F07BAA8}" type="datetimeFigureOut">
              <a:rPr lang="zh-CN" altLang="en-US"/>
              <a:pPr>
                <a:defRPr/>
              </a:pPr>
              <a:t>2024/9/5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cs typeface="+mn-cs"/>
              </a:defRPr>
            </a:lvl1pPr>
          </a:lstStyle>
          <a:p>
            <a:pPr>
              <a:defRPr/>
            </a:pPr>
            <a:fld id="{79DBCEFE-8DBF-4E8D-9845-FF83EAA40651}" type="slidenum">
              <a:rPr lang="zh-CN" altLang="en-US"/>
              <a:pPr>
                <a:defRPr/>
              </a:pPr>
              <a:t>‹#›</a:t>
            </a:fld>
            <a:endParaRPr lang="zh-CN" altLang="en-US"/>
          </a:p>
        </p:txBody>
      </p:sp>
    </p:spTree>
    <p:extLst>
      <p:ext uri="{BB962C8B-B14F-4D97-AF65-F5344CB8AC3E}">
        <p14:creationId xmlns:p14="http://schemas.microsoft.com/office/powerpoint/2010/main" val="38756071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74762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79485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6905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084897"/>
      </p:ext>
    </p:extLst>
  </p:cSld>
  <p:clrMapOvr>
    <a:masterClrMapping/>
  </p:clrMapOvr>
  <p:transition spd="slow" advClick="0" advTm="0">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C5DDC509-6E76-4A7D-B645-A6CF03746FC1}" type="datetimeFigureOut">
              <a:rPr lang="zh-CN" altLang="en-US"/>
              <a:pPr>
                <a:defRPr/>
              </a:pPr>
              <a:t>2024/9/5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cs typeface="Arial" panose="020B0604020202020204" pitchFamily="34" charset="0"/>
              </a:defRPr>
            </a:lvl1pPr>
          </a:lstStyle>
          <a:p>
            <a:pPr>
              <a:defRPr/>
            </a:pPr>
            <a:fld id="{5A3F68D1-95F6-4896-B079-C9CD34FCD97D}" type="slidenum">
              <a:rPr lang="zh-CN" altLang="en-US"/>
              <a:pPr>
                <a:defRPr/>
              </a:pPr>
              <a:t>‹#›</a:t>
            </a:fld>
            <a:endParaRPr lang="zh-CN" altLang="en-US"/>
          </a:p>
        </p:txBody>
      </p:sp>
    </p:spTree>
    <p:extLst>
      <p:ext uri="{BB962C8B-B14F-4D97-AF65-F5344CB8AC3E}">
        <p14:creationId xmlns:p14="http://schemas.microsoft.com/office/powerpoint/2010/main" val="11287378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41430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751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F0132F-27AD-4901-812E-8330D5487512}" type="datetimeFigureOut">
              <a:rPr lang="en-US" smtClean="0"/>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525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DD4CE6-08F9-43C8-A022-38B8AD29906F}" type="datetimeFigureOut">
              <a:rPr lang="zh-CN" altLang="en-US"/>
              <a:pPr>
                <a:defRPr/>
              </a:pPr>
              <a:t>2024/9/5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68699FD-CCB1-4EEC-A8A0-60980C6B45BD}" type="slidenum">
              <a:rPr lang="zh-CN" altLang="en-US"/>
              <a:pPr>
                <a:defRPr/>
              </a:pPr>
              <a:t>‹#›</a:t>
            </a:fld>
            <a:endParaRPr lang="zh-CN" altLang="en-US"/>
          </a:p>
        </p:txBody>
      </p:sp>
    </p:spTree>
    <p:extLst>
      <p:ext uri="{BB962C8B-B14F-4D97-AF65-F5344CB8AC3E}">
        <p14:creationId xmlns:p14="http://schemas.microsoft.com/office/powerpoint/2010/main" val="1835480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FD3BE4B1-D8A7-4010-BAB6-E8DFB933EA61}" type="datetimeFigureOut">
              <a:rPr lang="zh-CN" altLang="en-US"/>
              <a:pPr>
                <a:defRPr/>
              </a:pPr>
              <a:t>2024/9/5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Arial" panose="020B0604020202020204" pitchFamily="34" charset="0"/>
              </a:defRPr>
            </a:lvl1pPr>
          </a:lstStyle>
          <a:p>
            <a:pPr>
              <a:defRPr/>
            </a:pPr>
            <a:fld id="{D225F620-B679-4579-AFBB-91D796ABFCA8}" type="slidenum">
              <a:rPr lang="zh-CN" altLang="en-US"/>
              <a:pPr>
                <a:defRPr/>
              </a:pPr>
              <a:t>‹#›</a:t>
            </a:fld>
            <a:endParaRPr lang="zh-CN" altLang="en-US"/>
          </a:p>
        </p:txBody>
      </p:sp>
    </p:spTree>
    <p:extLst>
      <p:ext uri="{BB962C8B-B14F-4D97-AF65-F5344CB8AC3E}">
        <p14:creationId xmlns:p14="http://schemas.microsoft.com/office/powerpoint/2010/main" val="16861456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B1BE6115-60E1-49B8-B072-938582F32656}" type="datetimeFigureOut">
              <a:rPr lang="zh-CN" altLang="en-US"/>
              <a:pPr>
                <a:defRPr/>
              </a:pPr>
              <a:t>2024/9/5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cs typeface="+mn-cs"/>
              </a:defRPr>
            </a:lvl1pPr>
          </a:lstStyle>
          <a:p>
            <a:pPr>
              <a:defRPr/>
            </a:pPr>
            <a:fld id="{8C4B8C66-8FEC-43D6-9F37-11342F2E6180}" type="slidenum">
              <a:rPr lang="zh-CN" altLang="en-US"/>
              <a:pPr>
                <a:defRPr/>
              </a:pPr>
              <a:t>‹#›</a:t>
            </a:fld>
            <a:endParaRPr lang="zh-CN" altLang="en-US"/>
          </a:p>
        </p:txBody>
      </p:sp>
    </p:spTree>
    <p:extLst>
      <p:ext uri="{BB962C8B-B14F-4D97-AF65-F5344CB8AC3E}">
        <p14:creationId xmlns:p14="http://schemas.microsoft.com/office/powerpoint/2010/main" val="5764077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0680EA20-E02C-4E08-80C7-299C9F7CE419}" type="datetimeFigureOut">
              <a:rPr lang="zh-CN" altLang="en-US"/>
              <a:pPr>
                <a:defRPr/>
              </a:pPr>
              <a:t>2024/9/5</a:t>
            </a:fld>
            <a:endParaRPr lang="zh-CN" altLang="en-US"/>
          </a:p>
        </p:txBody>
      </p:sp>
      <p:sp>
        <p:nvSpPr>
          <p:cNvPr id="3" name="页脚占位符 4"/>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5"/>
          <p:cNvSpPr>
            <a:spLocks noGrp="1"/>
          </p:cNvSpPr>
          <p:nvPr>
            <p:ph type="sldNum" sz="quarter" idx="12"/>
          </p:nvPr>
        </p:nvSpPr>
        <p:spPr>
          <a:xfrm>
            <a:off x="8589963" y="6042025"/>
            <a:ext cx="684212" cy="365125"/>
          </a:xfrm>
        </p:spPr>
        <p:txBody>
          <a:bodyPr/>
          <a:lstStyle>
            <a:lvl1pPr algn="l">
              <a:spcBef>
                <a:spcPct val="0"/>
              </a:spcBef>
              <a:defRPr sz="1350">
                <a:solidFill>
                  <a:srgbClr val="5FCBEF"/>
                </a:solidFill>
                <a:cs typeface="Arial" panose="020B0604020202020204" pitchFamily="34" charset="0"/>
              </a:defRPr>
            </a:lvl1pPr>
          </a:lstStyle>
          <a:p>
            <a:pPr>
              <a:defRPr/>
            </a:pPr>
            <a:fld id="{E4BEFC50-AF79-413A-8EBC-118D41A25FAC}" type="slidenum">
              <a:rPr lang="zh-CN" altLang="en-US"/>
              <a:pPr>
                <a:defRPr/>
              </a:pPr>
              <a:t>‹#›</a:t>
            </a:fld>
            <a:endParaRPr lang="zh-CN" altLang="en-US"/>
          </a:p>
        </p:txBody>
      </p:sp>
    </p:spTree>
    <p:extLst>
      <p:ext uri="{BB962C8B-B14F-4D97-AF65-F5344CB8AC3E}">
        <p14:creationId xmlns:p14="http://schemas.microsoft.com/office/powerpoint/2010/main" val="3491225583"/>
      </p:ext>
    </p:extLst>
  </p:cSld>
  <p:clrMapOvr>
    <a:masterClrMapping/>
  </p:clrMapOvr>
  <p:transition spd="slow" advTm="3000">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a:spcBef>
                <a:spcPct val="0"/>
              </a:spcBef>
              <a:defRPr sz="1350">
                <a:solidFill>
                  <a:prstClr val="black">
                    <a:tint val="75000"/>
                  </a:prstClr>
                </a:solidFill>
                <a:cs typeface="Arial" panose="020B0604020202020204" pitchFamily="34" charset="0"/>
              </a:defRPr>
            </a:lvl1pPr>
          </a:lstStyle>
          <a:p>
            <a:pPr>
              <a:defRPr/>
            </a:pPr>
            <a:fld id="{AAEC7E0B-4FC0-4491-BC80-5631C078F1E5}" type="datetimeFigureOut">
              <a:rPr lang="zh-CN" altLang="en-US"/>
              <a:pPr>
                <a:defRPr/>
              </a:pPr>
              <a:t>2024/9/5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a:spcBef>
                <a:spcPct val="0"/>
              </a:spcBef>
              <a:defRPr sz="1350">
                <a:solidFill>
                  <a:prstClr val="black">
                    <a:tint val="75000"/>
                  </a:prstClr>
                </a:solidFill>
                <a:cs typeface="Arial" panose="020B0604020202020204" pitchFamily="34" charset="0"/>
              </a:defRPr>
            </a:lvl1pPr>
          </a:lstStyle>
          <a:p>
            <a:pPr>
              <a:defRPr/>
            </a:pPr>
            <a:fld id="{B5AB834C-0A63-414D-A22C-C67CA0ADA09E}" type="slidenum">
              <a:rPr lang="zh-CN" altLang="en-US"/>
              <a:pPr>
                <a:defRPr/>
              </a:pPr>
              <a:t>‹#›</a:t>
            </a:fld>
            <a:endParaRPr lang="zh-CN" altLang="en-US"/>
          </a:p>
        </p:txBody>
      </p:sp>
    </p:spTree>
    <p:extLst>
      <p:ext uri="{BB962C8B-B14F-4D97-AF65-F5344CB8AC3E}">
        <p14:creationId xmlns:p14="http://schemas.microsoft.com/office/powerpoint/2010/main" val="25766699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0319063"/>
      </p:ext>
    </p:extLst>
  </p:cSld>
  <p:clrMapOvr>
    <a:masterClrMapping/>
  </p:clrMapOvr>
  <p:transition spd="slow" advClick="0" advTm="400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58583"/>
      </p:ext>
    </p:extLst>
  </p:cSld>
  <p:clrMapOvr>
    <a:masterClrMapping/>
  </p:clrMapOvr>
  <p:transition spd="slow"/>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2" name="菱形 6"/>
          <p:cNvSpPr/>
          <p:nvPr userDrawn="1"/>
        </p:nvSpPr>
        <p:spPr>
          <a:xfrm>
            <a:off x="127000" y="136525"/>
            <a:ext cx="539750" cy="53975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3" name="菱形 2"/>
          <p:cNvSpPr/>
          <p:nvPr userDrawn="1"/>
        </p:nvSpPr>
        <p:spPr>
          <a:xfrm>
            <a:off x="190500" y="136525"/>
            <a:ext cx="539750" cy="53975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Tree>
    <p:extLst>
      <p:ext uri="{BB962C8B-B14F-4D97-AF65-F5344CB8AC3E}">
        <p14:creationId xmlns:p14="http://schemas.microsoft.com/office/powerpoint/2010/main" val="2427965764"/>
      </p:ext>
    </p:extLst>
  </p:cSld>
  <p:clrMapOvr>
    <a:masterClrMapping/>
  </p:clrMapOvr>
  <p:transition spd="slow"/>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8169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F0132F-27AD-4901-812E-8330D5487512}" type="datetimeFigureOut">
              <a:rPr lang="en-US" smtClean="0"/>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D095C19C-1673-4589-9811-8E9F95F9549F}" type="datetimeFigureOut">
              <a:rPr lang="zh-CN" altLang="en-US"/>
              <a:pPr>
                <a:defRPr/>
              </a:pPr>
              <a:t>2024/9/5</a:t>
            </a:fld>
            <a:endParaRPr lang="zh-CN" altLang="en-US"/>
          </a:p>
        </p:txBody>
      </p:sp>
      <p:sp>
        <p:nvSpPr>
          <p:cNvPr id="3" name="页脚占位符 3"/>
          <p:cNvSpPr>
            <a:spLocks noGrp="1"/>
          </p:cNvSpPr>
          <p:nvPr>
            <p:ph type="ftr" sz="quarter" idx="11"/>
          </p:nvPr>
        </p:nvSpPr>
        <p:spPr/>
        <p:txBody>
          <a:bodyPr/>
          <a:lstStyle>
            <a:lvl1pPr algn="l" defTabSz="685783" eaLnBrk="1" fontAlgn="auto" hangingPunct="1">
              <a:spcBef>
                <a:spcPts val="0"/>
              </a:spcBef>
              <a:spcAft>
                <a:spcPts val="0"/>
              </a:spcAft>
              <a:defRPr sz="140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783" eaLnBrk="1" fontAlgn="auto" hangingPunct="1">
              <a:spcBef>
                <a:spcPts val="0"/>
              </a:spcBef>
              <a:spcAft>
                <a:spcPts val="0"/>
              </a:spcAft>
              <a:defRPr sz="1400" smtClean="0">
                <a:solidFill>
                  <a:prstClr val="black">
                    <a:tint val="75000"/>
                  </a:prstClr>
                </a:solidFill>
                <a:latin typeface="Lato Light"/>
              </a:defRPr>
            </a:lvl1pPr>
          </a:lstStyle>
          <a:p>
            <a:pPr>
              <a:defRPr/>
            </a:pPr>
            <a:fld id="{27CBE572-6B50-4DA3-ADAF-17EEAF38FC95}" type="slidenum">
              <a:rPr lang="zh-CN" altLang="en-US"/>
              <a:pPr>
                <a:defRPr/>
              </a:pPr>
              <a:t>‹#›</a:t>
            </a:fld>
            <a:endParaRPr lang="zh-CN" altLang="en-US"/>
          </a:p>
        </p:txBody>
      </p:sp>
    </p:spTree>
    <p:extLst>
      <p:ext uri="{BB962C8B-B14F-4D97-AF65-F5344CB8AC3E}">
        <p14:creationId xmlns:p14="http://schemas.microsoft.com/office/powerpoint/2010/main" val="2376493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4B15D9F9-7E75-4691-9BC8-D556526A05A0}" type="datetimeFigureOut">
              <a:rPr lang="zh-CN" altLang="en-US"/>
              <a:pPr>
                <a:defRPr/>
              </a:pPr>
              <a:t>2024/9/5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eaLnBrk="0" fontAlgn="auto" hangingPunct="0">
              <a:spcBef>
                <a:spcPct val="0"/>
              </a:spcBef>
              <a:spcAft>
                <a:spcPts val="0"/>
              </a:spcAft>
              <a:defRPr sz="1350">
                <a:solidFill>
                  <a:prstClr val="black">
                    <a:tint val="75000"/>
                  </a:prstClr>
                </a:solidFill>
                <a:latin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eaLnBrk="0" fontAlgn="auto" hangingPunct="0">
              <a:spcBef>
                <a:spcPct val="0"/>
              </a:spcBef>
              <a:spcAft>
                <a:spcPts val="0"/>
              </a:spcAft>
              <a:defRPr sz="1350" smtClean="0">
                <a:solidFill>
                  <a:prstClr val="black">
                    <a:tint val="75000"/>
                  </a:prstClr>
                </a:solidFill>
                <a:latin typeface="Arial" panose="020B0604020202020204" pitchFamily="34" charset="0"/>
              </a:defRPr>
            </a:lvl1pPr>
          </a:lstStyle>
          <a:p>
            <a:pPr>
              <a:defRPr/>
            </a:pPr>
            <a:fld id="{AEA5DE8A-2B46-4B88-B4A2-428A45A9F21D}" type="slidenum">
              <a:rPr lang="zh-CN" altLang="en-US"/>
              <a:pPr>
                <a:defRPr/>
              </a:pPr>
              <a:t>‹#›</a:t>
            </a:fld>
            <a:endParaRPr lang="zh-CN" altLang="en-US"/>
          </a:p>
        </p:txBody>
      </p:sp>
    </p:spTree>
    <p:extLst>
      <p:ext uri="{BB962C8B-B14F-4D97-AF65-F5344CB8AC3E}">
        <p14:creationId xmlns:p14="http://schemas.microsoft.com/office/powerpoint/2010/main" val="14233144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p:spPr>
        <p:txBody>
          <a:bodyPr/>
          <a:lstStyle>
            <a:lvl1pPr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6B4A5048-8F72-4F58-BB13-3ED563E29575}" type="datetimeFigureOut">
              <a:rPr lang="zh-CN" altLang="en-US"/>
              <a:pPr>
                <a:defRPr/>
              </a:pPr>
              <a:t>2024/9/5</a:t>
            </a:fld>
            <a:endParaRPr lang="zh-CN" altLang="en-US"/>
          </a:p>
        </p:txBody>
      </p:sp>
      <p:sp>
        <p:nvSpPr>
          <p:cNvPr id="3" name="页脚占位符 3"/>
          <p:cNvSpPr>
            <a:spLocks noGrp="1"/>
          </p:cNvSpPr>
          <p:nvPr>
            <p:ph type="ftr" sz="quarter" idx="11"/>
          </p:nvPr>
        </p:nvSpPr>
        <p:spPr>
          <a:xfrm>
            <a:off x="677863" y="6042025"/>
            <a:ext cx="6297612" cy="365125"/>
          </a:xfrm>
        </p:spPr>
        <p:txBody>
          <a:bodyPr/>
          <a:lstStyle>
            <a:lvl1pPr algn="l" defTabSz="342900"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8589963" y="6042025"/>
            <a:ext cx="684212" cy="365125"/>
          </a:xfrm>
        </p:spPr>
        <p:txBody>
          <a:bodyPr/>
          <a:lstStyle>
            <a:lvl1pPr algn="l" defTabSz="342900" eaLnBrk="1" fontAlgn="auto" hangingPunct="1">
              <a:spcBef>
                <a:spcPts val="0"/>
              </a:spcBef>
              <a:spcAft>
                <a:spcPts val="0"/>
              </a:spcAft>
              <a:defRPr sz="1350" smtClean="0">
                <a:solidFill>
                  <a:prstClr val="black">
                    <a:tint val="75000"/>
                  </a:prstClr>
                </a:solidFill>
                <a:latin typeface="Lato Light"/>
              </a:defRPr>
            </a:lvl1pPr>
          </a:lstStyle>
          <a:p>
            <a:pPr>
              <a:defRPr/>
            </a:pPr>
            <a:fld id="{0A6CE63B-AC3A-43B0-91A9-51B9EFE8CFB8}" type="slidenum">
              <a:rPr lang="zh-CN" altLang="en-US"/>
              <a:pPr>
                <a:defRPr/>
              </a:pPr>
              <a:t>‹#›</a:t>
            </a:fld>
            <a:endParaRPr lang="zh-CN" altLang="en-US"/>
          </a:p>
        </p:txBody>
      </p:sp>
    </p:spTree>
    <p:extLst>
      <p:ext uri="{BB962C8B-B14F-4D97-AF65-F5344CB8AC3E}">
        <p14:creationId xmlns:p14="http://schemas.microsoft.com/office/powerpoint/2010/main" val="33246170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247539C4-D70C-4630-AA58-C082AAEA8E9F}" type="datetimeFigureOut">
              <a:rPr lang="zh-CN" altLang="en-US"/>
              <a:pPr>
                <a:defRPr/>
              </a:pPr>
              <a:t>2024/9/5</a:t>
            </a:fld>
            <a:endParaRPr lang="zh-CN" altLang="en-US"/>
          </a:p>
        </p:txBody>
      </p:sp>
      <p:sp>
        <p:nvSpPr>
          <p:cNvPr id="3" name="页脚占位符 3"/>
          <p:cNvSpPr>
            <a:spLocks noGrp="1"/>
          </p:cNvSpPr>
          <p:nvPr>
            <p:ph type="ftr" sz="quarter" idx="11"/>
          </p:nvPr>
        </p:nvSpPr>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0780038D-AF7D-4634-8412-E5F3735E129F}" type="slidenum">
              <a:rPr lang="zh-CN" altLang="en-US"/>
              <a:pPr>
                <a:defRPr/>
              </a:pPr>
              <a:t>‹#›</a:t>
            </a:fld>
            <a:endParaRPr lang="zh-CN" altLang="en-US"/>
          </a:p>
        </p:txBody>
      </p:sp>
    </p:spTree>
    <p:extLst>
      <p:ext uri="{BB962C8B-B14F-4D97-AF65-F5344CB8AC3E}">
        <p14:creationId xmlns:p14="http://schemas.microsoft.com/office/powerpoint/2010/main" val="18918682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753DC4E4-31C9-4A56-B396-D6EFA034B8AB}" type="datetimeFigureOut">
              <a:rPr lang="zh-CN" altLang="en-US"/>
              <a:pPr>
                <a:defRPr/>
              </a:pPr>
              <a:t>2024/9/5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Arial" panose="020B0604020202020204" pitchFamily="34" charset="0"/>
              </a:defRPr>
            </a:lvl1pPr>
          </a:lstStyle>
          <a:p>
            <a:pPr>
              <a:defRPr/>
            </a:pPr>
            <a:fld id="{0E68D0F8-18A8-429C-AF77-7DA6473DFB3D}" type="slidenum">
              <a:rPr lang="zh-CN" altLang="en-US"/>
              <a:pPr>
                <a:defRPr/>
              </a:pPr>
              <a:t>‹#›</a:t>
            </a:fld>
            <a:endParaRPr lang="zh-CN" altLang="en-US"/>
          </a:p>
        </p:txBody>
      </p:sp>
    </p:spTree>
    <p:extLst>
      <p:ext uri="{BB962C8B-B14F-4D97-AF65-F5344CB8AC3E}">
        <p14:creationId xmlns:p14="http://schemas.microsoft.com/office/powerpoint/2010/main" val="41081292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C2EE43A2-B350-4738-835A-D2665F6D3865}" type="datetimeFigureOut">
              <a:rPr lang="zh-CN" altLang="en-US"/>
              <a:pPr>
                <a:defRPr/>
              </a:pPr>
              <a:t>2024/9/5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srgbClr val="5F5F5F"/>
                </a:solidFill>
                <a:latin typeface="Arial" panose="020B0604020202020204" pitchFamily="34" charset="0"/>
                <a:cs typeface="Arial" panose="020B0604020202020204" pitchFamily="34" charset="0"/>
              </a:defRPr>
            </a:lvl1pPr>
          </a:lstStyle>
          <a:p>
            <a:pPr>
              <a:defRPr/>
            </a:pPr>
            <a:fld id="{5D19D60C-7D7D-41DB-B4D5-6C25DDAD9ADE}" type="slidenum">
              <a:rPr lang="zh-CN" altLang="en-US"/>
              <a:pPr>
                <a:defRPr/>
              </a:pPr>
              <a:t>‹#›</a:t>
            </a:fld>
            <a:endParaRPr lang="zh-CN" altLang="en-US"/>
          </a:p>
        </p:txBody>
      </p:sp>
    </p:spTree>
    <p:extLst>
      <p:ext uri="{BB962C8B-B14F-4D97-AF65-F5344CB8AC3E}">
        <p14:creationId xmlns:p14="http://schemas.microsoft.com/office/powerpoint/2010/main" val="2287267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72AD58BC-E1A9-4FC7-AE88-3258EF1E926C}" type="datetimeFigureOut">
              <a:rPr lang="zh-CN" altLang="en-US"/>
              <a:pPr>
                <a:defRPr/>
              </a:pPr>
              <a:t>2024/9/5</a:t>
            </a:fld>
            <a:endParaRPr lang="zh-CN" altLang="en-US"/>
          </a:p>
        </p:txBody>
      </p:sp>
      <p:sp>
        <p:nvSpPr>
          <p:cNvPr id="3" name="页脚占位符 3"/>
          <p:cNvSpPr>
            <a:spLocks noGrp="1"/>
          </p:cNvSpPr>
          <p:nvPr>
            <p:ph type="ftr" sz="quarter" idx="11"/>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p:txBody>
          <a:bodyPr/>
          <a:lstStyle>
            <a:lvl1pPr algn="l" defTabSz="685800" eaLnBrk="0" fontAlgn="base" hangingPunct="0">
              <a:spcBef>
                <a:spcPct val="0"/>
              </a:spcBef>
              <a:spcAft>
                <a:spcPct val="0"/>
              </a:spcAft>
              <a:defRPr sz="1350">
                <a:solidFill>
                  <a:prstClr val="black">
                    <a:tint val="75000"/>
                  </a:prstClr>
                </a:solidFill>
                <a:latin typeface="Arial" panose="020B0604020202020204" pitchFamily="34" charset="0"/>
                <a:cs typeface="+mn-cs"/>
              </a:defRPr>
            </a:lvl1pPr>
          </a:lstStyle>
          <a:p>
            <a:pPr>
              <a:defRPr/>
            </a:pPr>
            <a:fld id="{EEA4BA58-6654-4D89-BBC8-7BBC2D776F69}" type="slidenum">
              <a:rPr lang="zh-CN" altLang="en-US"/>
              <a:pPr>
                <a:defRPr/>
              </a:pPr>
              <a:t>‹#›</a:t>
            </a:fld>
            <a:endParaRPr lang="zh-CN" altLang="en-US"/>
          </a:p>
        </p:txBody>
      </p:sp>
    </p:spTree>
    <p:extLst>
      <p:ext uri="{BB962C8B-B14F-4D97-AF65-F5344CB8AC3E}">
        <p14:creationId xmlns:p14="http://schemas.microsoft.com/office/powerpoint/2010/main" val="10095301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6635486"/>
      </p:ext>
    </p:extLst>
  </p:cSld>
  <p:clrMapOvr>
    <a:masterClrMapping/>
  </p:clrMapOvr>
  <p:transition spd="slow" advTm="3000"/>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C4D4E1DA-3BFE-48C8-AF79-774CF409E00F}" type="datetimeFigureOut">
              <a:rPr lang="zh-CN" altLang="en-US"/>
              <a:pPr>
                <a:defRPr/>
              </a:pPr>
              <a:t>2024/9/5</a:t>
            </a:fld>
            <a:endParaRPr lang="zh-CN" altLang="en-US"/>
          </a:p>
        </p:txBody>
      </p:sp>
      <p:sp>
        <p:nvSpPr>
          <p:cNvPr id="3" name="页脚占位符 3"/>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4"/>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prstClr val="black">
                    <a:tint val="75000"/>
                  </a:prstClr>
                </a:solidFill>
                <a:latin typeface="Lato Light"/>
              </a:defRPr>
            </a:lvl1pPr>
          </a:lstStyle>
          <a:p>
            <a:pPr>
              <a:defRPr/>
            </a:pPr>
            <a:fld id="{690190EE-63D3-4F8A-B1FE-305BABF926C4}" type="slidenum">
              <a:rPr lang="zh-CN" altLang="en-US"/>
              <a:pPr>
                <a:defRPr/>
              </a:pPr>
              <a:t>‹#›</a:t>
            </a:fld>
            <a:endParaRPr lang="zh-CN" altLang="en-US"/>
          </a:p>
        </p:txBody>
      </p:sp>
    </p:spTree>
    <p:extLst>
      <p:ext uri="{BB962C8B-B14F-4D97-AF65-F5344CB8AC3E}">
        <p14:creationId xmlns:p14="http://schemas.microsoft.com/office/powerpoint/2010/main" val="27886439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a:xfrm>
            <a:off x="10361613" y="6130925"/>
            <a:ext cx="1146175" cy="369888"/>
          </a:xfrm>
        </p:spPr>
        <p:txBody>
          <a:bodyPr/>
          <a:lstStyle>
            <a:lvl1pPr eaLnBrk="1" fontAlgn="auto" hangingPunct="1">
              <a:spcBef>
                <a:spcPts val="0"/>
              </a:spcBef>
              <a:spcAft>
                <a:spcPts val="0"/>
              </a:spcAft>
              <a:defRPr sz="1350" smtClean="0">
                <a:solidFill>
                  <a:prstClr val="black">
                    <a:tint val="75000"/>
                  </a:prstClr>
                </a:solidFill>
                <a:latin typeface="Lato Light"/>
              </a:defRPr>
            </a:lvl1pPr>
          </a:lstStyle>
          <a:p>
            <a:pPr>
              <a:defRPr/>
            </a:pPr>
            <a:fld id="{0DD8DABA-5B58-43DC-8F86-3D93516DB44A}" type="datetimeFigureOut">
              <a:rPr lang="zh-CN" altLang="en-US"/>
              <a:pPr>
                <a:defRPr/>
              </a:pPr>
              <a:t>2024/9/5</a:t>
            </a:fld>
            <a:endParaRPr lang="zh-CN" altLang="en-US"/>
          </a:p>
        </p:txBody>
      </p:sp>
      <p:sp>
        <p:nvSpPr>
          <p:cNvPr id="3" name="页脚占位符 4"/>
          <p:cNvSpPr>
            <a:spLocks noGrp="1"/>
          </p:cNvSpPr>
          <p:nvPr>
            <p:ph type="ftr" sz="quarter" idx="11"/>
          </p:nvPr>
        </p:nvSpPr>
        <p:spPr>
          <a:xfrm>
            <a:off x="2589213" y="6135688"/>
            <a:ext cx="7620000" cy="365125"/>
          </a:xfrm>
        </p:spPr>
        <p:txBody>
          <a:bodyPr/>
          <a:lstStyle>
            <a:lvl1pPr algn="l" eaLnBrk="1" fontAlgn="auto" hangingPunct="1">
              <a:spcBef>
                <a:spcPts val="0"/>
              </a:spcBef>
              <a:spcAft>
                <a:spcPts val="0"/>
              </a:spcAft>
              <a:defRPr sz="1350">
                <a:solidFill>
                  <a:prstClr val="black">
                    <a:tint val="75000"/>
                  </a:prstClr>
                </a:solidFill>
                <a:latin typeface="Lato Light"/>
              </a:defRPr>
            </a:lvl1pPr>
          </a:lstStyle>
          <a:p>
            <a:pPr>
              <a:defRPr/>
            </a:pPr>
            <a:endParaRPr lang="zh-CN" altLang="en-US"/>
          </a:p>
        </p:txBody>
      </p:sp>
      <p:sp>
        <p:nvSpPr>
          <p:cNvPr id="4" name="灯片编号占位符 5"/>
          <p:cNvSpPr>
            <a:spLocks noGrp="1"/>
          </p:cNvSpPr>
          <p:nvPr>
            <p:ph type="sldNum" sz="quarter" idx="12"/>
          </p:nvPr>
        </p:nvSpPr>
        <p:spPr>
          <a:xfrm>
            <a:off x="531813" y="787400"/>
            <a:ext cx="779462" cy="365125"/>
          </a:xfrm>
        </p:spPr>
        <p:txBody>
          <a:bodyPr/>
          <a:lstStyle>
            <a:lvl1pPr algn="l" eaLnBrk="1" fontAlgn="auto" hangingPunct="1">
              <a:spcBef>
                <a:spcPts val="0"/>
              </a:spcBef>
              <a:spcAft>
                <a:spcPts val="0"/>
              </a:spcAft>
              <a:defRPr sz="1350" smtClean="0">
                <a:solidFill>
                  <a:srgbClr val="5FCBEF"/>
                </a:solidFill>
                <a:latin typeface="Lato Light"/>
              </a:defRPr>
            </a:lvl1pPr>
          </a:lstStyle>
          <a:p>
            <a:pPr>
              <a:defRPr/>
            </a:pPr>
            <a:fld id="{CEA2B93E-4CF7-4286-91E3-7ED62D69B69B}" type="slidenum">
              <a:rPr lang="zh-CN" altLang="en-US"/>
              <a:pPr>
                <a:defRPr/>
              </a:pPr>
              <a:t>‹#›</a:t>
            </a:fld>
            <a:endParaRPr lang="zh-CN" altLang="en-US"/>
          </a:p>
        </p:txBody>
      </p:sp>
    </p:spTree>
    <p:extLst>
      <p:ext uri="{BB962C8B-B14F-4D97-AF65-F5344CB8AC3E}">
        <p14:creationId xmlns:p14="http://schemas.microsoft.com/office/powerpoint/2010/main" val="3008971126"/>
      </p:ext>
    </p:extLst>
  </p:cSld>
  <p:clrMapOvr>
    <a:masterClrMapping/>
  </p:clrMapOvr>
  <p:transition spd="slow" advTm="3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F0132F-27AD-4901-812E-8330D5487512}" type="datetimeFigureOut">
              <a:rPr lang="en-US" smtClean="0"/>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886260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912881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24545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30006690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878999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7746360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295446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7722641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8550464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481265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698617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1806935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CF92DBD-D225-4FE1-8E19-42F7888E5949}"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844734741"/>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276337491"/>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F92DBD-D225-4FE1-8E19-42F7888E5949}"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81870997"/>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F92DBD-D225-4FE1-8E19-42F7888E5949}"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051064981"/>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F92DBD-D225-4FE1-8E19-42F7888E5949}" type="datetimeFigureOut">
              <a:rPr lang="en-US" smtClean="0"/>
              <a:t>9/5/2024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2165933"/>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F92DBD-D225-4FE1-8E19-42F7888E5949}" type="datetimeFigureOut">
              <a:rPr lang="en-US" smtClean="0"/>
              <a:t>9/5/2024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371257069"/>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92DBD-D225-4FE1-8E19-42F7888E5949}" type="datetimeFigureOut">
              <a:rPr lang="en-US" smtClean="0"/>
              <a:t>9/5/2024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200649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3864733136"/>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5F0132F-27AD-4901-812E-8330D5487512}"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CF92DBD-D225-4FE1-8E19-42F7888E5949}" type="datetimeFigureOut">
              <a:rPr lang="en-US" smtClean="0"/>
              <a:t>9/5/2024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137849890"/>
      </p:ext>
    </p:extLst>
  </p:cSld>
  <p:clrMapOvr>
    <a:masterClrMapping/>
  </p:clrMapOvr>
  <p:hf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2159029473"/>
      </p:ext>
    </p:extLst>
  </p:cSld>
  <p:clrMapOvr>
    <a:masterClrMapping/>
  </p:clrMapOvr>
  <p:hf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F92DBD-D225-4FE1-8E19-42F7888E5949}" type="datetimeFigureOut">
              <a:rPr lang="en-US" smtClean="0"/>
              <a:t>9/5/2024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34A6E5-58E2-45D5-83EB-C1046F8FA394}" type="slidenum">
              <a:rPr lang="en-US" smtClean="0"/>
              <a:t>‹#›</a:t>
            </a:fld>
            <a:endParaRPr lang="en-US"/>
          </a:p>
        </p:txBody>
      </p:sp>
    </p:spTree>
    <p:extLst>
      <p:ext uri="{BB962C8B-B14F-4D97-AF65-F5344CB8AC3E}">
        <p14:creationId xmlns:p14="http://schemas.microsoft.com/office/powerpoint/2010/main" val="1756089649"/>
      </p:ext>
    </p:extLst>
  </p:cSld>
  <p:clrMapOvr>
    <a:masterClrMapping/>
  </p:clrMapOvr>
  <p:hf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21864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21849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343030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6601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8572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24042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541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9" Type="http://schemas.openxmlformats.org/officeDocument/2006/relationships/slideLayout" Target="../slideLayouts/slideLayout40.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5" Type="http://schemas.openxmlformats.org/officeDocument/2006/relationships/slideLayout" Target="../slideLayouts/slideLayout16.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59" Type="http://schemas.openxmlformats.org/officeDocument/2006/relationships/theme" Target="../theme/theme2.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3.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107.xml"/><Relationship Id="rId21" Type="http://schemas.openxmlformats.org/officeDocument/2006/relationships/slideLayout" Target="../slideLayouts/slideLayout102.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63" Type="http://schemas.openxmlformats.org/officeDocument/2006/relationships/slideLayout" Target="../slideLayouts/slideLayout144.xml"/><Relationship Id="rId68" Type="http://schemas.openxmlformats.org/officeDocument/2006/relationships/slideLayout" Target="../slideLayouts/slideLayout149.xml"/><Relationship Id="rId84" Type="http://schemas.openxmlformats.org/officeDocument/2006/relationships/image" Target="../media/image16.emf"/><Relationship Id="rId16" Type="http://schemas.openxmlformats.org/officeDocument/2006/relationships/slideLayout" Target="../slideLayouts/slideLayout97.xml"/><Relationship Id="rId11" Type="http://schemas.openxmlformats.org/officeDocument/2006/relationships/slideLayout" Target="../slideLayouts/slideLayout92.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74" Type="http://schemas.openxmlformats.org/officeDocument/2006/relationships/slideLayout" Target="../slideLayouts/slideLayout155.xml"/><Relationship Id="rId79" Type="http://schemas.openxmlformats.org/officeDocument/2006/relationships/image" Target="../media/image11.emf"/><Relationship Id="rId5" Type="http://schemas.openxmlformats.org/officeDocument/2006/relationships/slideLayout" Target="../slideLayouts/slideLayout86.xml"/><Relationship Id="rId61" Type="http://schemas.openxmlformats.org/officeDocument/2006/relationships/slideLayout" Target="../slideLayouts/slideLayout142.xml"/><Relationship Id="rId82" Type="http://schemas.openxmlformats.org/officeDocument/2006/relationships/image" Target="../media/image14.emf"/><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64" Type="http://schemas.openxmlformats.org/officeDocument/2006/relationships/slideLayout" Target="../slideLayouts/slideLayout145.xml"/><Relationship Id="rId69" Type="http://schemas.openxmlformats.org/officeDocument/2006/relationships/slideLayout" Target="../slideLayouts/slideLayout150.xml"/><Relationship Id="rId77" Type="http://schemas.openxmlformats.org/officeDocument/2006/relationships/theme" Target="../theme/theme4.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72" Type="http://schemas.openxmlformats.org/officeDocument/2006/relationships/slideLayout" Target="../slideLayouts/slideLayout153.xml"/><Relationship Id="rId80" Type="http://schemas.openxmlformats.org/officeDocument/2006/relationships/image" Target="../media/image12.png"/><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67" Type="http://schemas.openxmlformats.org/officeDocument/2006/relationships/slideLayout" Target="../slideLayouts/slideLayout148.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62" Type="http://schemas.openxmlformats.org/officeDocument/2006/relationships/slideLayout" Target="../slideLayouts/slideLayout143.xml"/><Relationship Id="rId70" Type="http://schemas.openxmlformats.org/officeDocument/2006/relationships/slideLayout" Target="../slideLayouts/slideLayout151.xml"/><Relationship Id="rId75" Type="http://schemas.openxmlformats.org/officeDocument/2006/relationships/slideLayout" Target="../slideLayouts/slideLayout156.xml"/><Relationship Id="rId83" Type="http://schemas.openxmlformats.org/officeDocument/2006/relationships/image" Target="../media/image15.emf"/><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65" Type="http://schemas.openxmlformats.org/officeDocument/2006/relationships/slideLayout" Target="../slideLayouts/slideLayout146.xml"/><Relationship Id="rId73" Type="http://schemas.openxmlformats.org/officeDocument/2006/relationships/slideLayout" Target="../slideLayouts/slideLayout154.xml"/><Relationship Id="rId78" Type="http://schemas.openxmlformats.org/officeDocument/2006/relationships/image" Target="../media/image10.emf"/><Relationship Id="rId81" Type="http://schemas.openxmlformats.org/officeDocument/2006/relationships/image" Target="../media/image13.emf"/><Relationship Id="rId4" Type="http://schemas.openxmlformats.org/officeDocument/2006/relationships/slideLayout" Target="../slideLayouts/slideLayout85.xml"/><Relationship Id="rId9" Type="http://schemas.openxmlformats.org/officeDocument/2006/relationships/slideLayout" Target="../slideLayouts/slideLayout90.xml"/><Relationship Id="rId13" Type="http://schemas.openxmlformats.org/officeDocument/2006/relationships/slideLayout" Target="../slideLayouts/slideLayout94.xml"/><Relationship Id="rId18" Type="http://schemas.openxmlformats.org/officeDocument/2006/relationships/slideLayout" Target="../slideLayouts/slideLayout99.xml"/><Relationship Id="rId39" Type="http://schemas.openxmlformats.org/officeDocument/2006/relationships/slideLayout" Target="../slideLayouts/slideLayout120.xml"/><Relationship Id="rId34" Type="http://schemas.openxmlformats.org/officeDocument/2006/relationships/slideLayout" Target="../slideLayouts/slideLayout115.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6" Type="http://schemas.openxmlformats.org/officeDocument/2006/relationships/slideLayout" Target="../slideLayouts/slideLayout157.xml"/><Relationship Id="rId7" Type="http://schemas.openxmlformats.org/officeDocument/2006/relationships/slideLayout" Target="../slideLayouts/slideLayout88.xml"/><Relationship Id="rId71" Type="http://schemas.openxmlformats.org/officeDocument/2006/relationships/slideLayout" Target="../slideLayouts/slideLayout152.xml"/><Relationship Id="rId2" Type="http://schemas.openxmlformats.org/officeDocument/2006/relationships/slideLayout" Target="../slideLayouts/slideLayout83.xml"/><Relationship Id="rId29" Type="http://schemas.openxmlformats.org/officeDocument/2006/relationships/slideLayout" Target="../slideLayouts/slideLayout110.xml"/><Relationship Id="rId24" Type="http://schemas.openxmlformats.org/officeDocument/2006/relationships/slideLayout" Target="../slideLayouts/slideLayout105.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66" Type="http://schemas.openxmlformats.org/officeDocument/2006/relationships/slideLayout" Target="../slideLayouts/slideLayout1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659210495"/>
      </p:ext>
    </p:extLst>
  </p:cSld>
  <p:clrMap bg1="lt1" tx1="dk1" bg2="dk2" tx2="lt2" accent1="accent1" accent2="accent2" accent3="accent3" accent4="accent4" accent5="accent5" accent6="accent6" hlink="hlink" folHlink="folHlink"/>
  <p:sldLayoutIdLst>
    <p:sldLayoutId id="2147488642" r:id="rId1"/>
    <p:sldLayoutId id="2147488643" r:id="rId2"/>
    <p:sldLayoutId id="2147488644" r:id="rId3"/>
    <p:sldLayoutId id="2147488645" r:id="rId4"/>
    <p:sldLayoutId id="2147488646" r:id="rId5"/>
    <p:sldLayoutId id="2147488647" r:id="rId6"/>
    <p:sldLayoutId id="2147488648" r:id="rId7"/>
    <p:sldLayoutId id="2147488649" r:id="rId8"/>
    <p:sldLayoutId id="2147488650" r:id="rId9"/>
    <p:sldLayoutId id="2147488651" r:id="rId10"/>
    <p:sldLayoutId id="2147488652" r:id="rId11"/>
    <p:sldLayoutId id="2147488653" r:id="rId12"/>
    <p:sldLayoutId id="2147484746" r:id="rId13"/>
    <p:sldLayoutId id="2147484747" r:id="rId14"/>
    <p:sldLayoutId id="2147484748" r:id="rId15"/>
    <p:sldLayoutId id="2147484749" r:id="rId16"/>
    <p:sldLayoutId id="2147484750" r:id="rId17"/>
    <p:sldLayoutId id="2147484751" r:id="rId18"/>
    <p:sldLayoutId id="2147484754" r:id="rId19"/>
    <p:sldLayoutId id="2147484755" r:id="rId20"/>
    <p:sldLayoutId id="2147484756" r:id="rId21"/>
    <p:sldLayoutId id="2147484757" r:id="rId22"/>
    <p:sldLayoutId id="2147484766" r:id="rId23"/>
    <p:sldLayoutId id="2147484767" r:id="rId24"/>
    <p:sldLayoutId id="2147484768" r:id="rId25"/>
    <p:sldLayoutId id="2147484769" r:id="rId26"/>
    <p:sldLayoutId id="2147484770" r:id="rId27"/>
    <p:sldLayoutId id="2147484771" r:id="rId28"/>
    <p:sldLayoutId id="2147484772" r:id="rId29"/>
    <p:sldLayoutId id="2147484773" r:id="rId30"/>
    <p:sldLayoutId id="2147484801" r:id="rId31"/>
    <p:sldLayoutId id="2147484802" r:id="rId32"/>
    <p:sldLayoutId id="2147484803" r:id="rId33"/>
    <p:sldLayoutId id="2147484804" r:id="rId34"/>
    <p:sldLayoutId id="2147484807" r:id="rId35"/>
    <p:sldLayoutId id="2147484815" r:id="rId36"/>
    <p:sldLayoutId id="2147484817" r:id="rId37"/>
    <p:sldLayoutId id="2147484818" r:id="rId38"/>
    <p:sldLayoutId id="2147484819" r:id="rId39"/>
    <p:sldLayoutId id="2147484883" r:id="rId40"/>
    <p:sldLayoutId id="2147484900" r:id="rId41"/>
    <p:sldLayoutId id="2147484928" r:id="rId42"/>
    <p:sldLayoutId id="2147484937" r:id="rId43"/>
    <p:sldLayoutId id="2147484955" r:id="rId44"/>
    <p:sldLayoutId id="2147484956" r:id="rId45"/>
    <p:sldLayoutId id="2147484957" r:id="rId46"/>
    <p:sldLayoutId id="2147484958" r:id="rId47"/>
    <p:sldLayoutId id="2147484959" r:id="rId48"/>
    <p:sldLayoutId id="2147485057" r:id="rId49"/>
    <p:sldLayoutId id="2147485099" r:id="rId50"/>
    <p:sldLayoutId id="2147485167" r:id="rId51"/>
    <p:sldLayoutId id="2147485184" r:id="rId52"/>
    <p:sldLayoutId id="2147485227" r:id="rId53"/>
    <p:sldLayoutId id="2147485254" r:id="rId54"/>
    <p:sldLayoutId id="2147485255" r:id="rId55"/>
    <p:sldLayoutId id="2147485263" r:id="rId56"/>
    <p:sldLayoutId id="2147485267" r:id="rId57"/>
    <p:sldLayoutId id="2147485272" r:id="rId5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2145584514"/>
      </p:ext>
    </p:extLst>
  </p:cSld>
  <p:clrMap bg1="lt1" tx1="dk1" bg2="dk2" tx2="lt2" accent1="accent1" accent2="accent2" accent3="accent3" accent4="accent4" accent5="accent5" accent6="accent6" hlink="hlink" folHlink="folHlink"/>
  <p:sldLayoutIdLst>
    <p:sldLayoutId id="2147489222" r:id="rId1"/>
    <p:sldLayoutId id="2147489223" r:id="rId2"/>
    <p:sldLayoutId id="2147489224" r:id="rId3"/>
    <p:sldLayoutId id="2147489225" r:id="rId4"/>
    <p:sldLayoutId id="2147489226" r:id="rId5"/>
    <p:sldLayoutId id="2147489227" r:id="rId6"/>
    <p:sldLayoutId id="2147489228" r:id="rId7"/>
    <p:sldLayoutId id="2147489229" r:id="rId8"/>
    <p:sldLayoutId id="2147489230" r:id="rId9"/>
    <p:sldLayoutId id="2147489231" r:id="rId10"/>
    <p:sldLayoutId id="2147489232" r:id="rId11"/>
    <p:sldLayoutId id="214748923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F0132F-27AD-4901-812E-8330D5487512}" type="datetimeFigureOut">
              <a:rPr lang="en-US" smtClean="0"/>
              <a:t>9/5/2024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pic>
        <p:nvPicPr>
          <p:cNvPr id="7" name="图片 1"/>
          <p:cNvPicPr>
            <a:picLocks noChangeAspect="1"/>
          </p:cNvPicPr>
          <p:nvPr userDrawn="1"/>
        </p:nvPicPr>
        <p:blipFill>
          <a:blip r:embed="rId78">
            <a:extLst>
              <a:ext uri="{28A0092B-C50C-407E-A947-70E740481C1C}">
                <a14:useLocalDpi xmlns:a14="http://schemas.microsoft.com/office/drawing/2010/main" val="0"/>
              </a:ext>
            </a:extLst>
          </a:blip>
          <a:srcRect l="1070" t="2602" r="449" b="5138"/>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2"/>
          <p:cNvPicPr>
            <a:picLocks noChangeAspect="1"/>
          </p:cNvPicPr>
          <p:nvPr userDrawn="1"/>
        </p:nvPicPr>
        <p:blipFill>
          <a:blip r:embed="rId79">
            <a:extLst>
              <a:ext uri="{28A0092B-C50C-407E-A947-70E740481C1C}">
                <a14:useLocalDpi xmlns:a14="http://schemas.microsoft.com/office/drawing/2010/main" val="0"/>
              </a:ext>
            </a:extLst>
          </a:blip>
          <a:srcRect/>
          <a:stretch>
            <a:fillRect/>
          </a:stretch>
        </p:blipFill>
        <p:spPr bwMode="auto">
          <a:xfrm>
            <a:off x="8875713" y="468313"/>
            <a:ext cx="3524250" cy="148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郑柏林 - 小跳豆">
            <a:hlinkClick r:id="" action="ppaction://media"/>
          </p:cNvPr>
          <p:cNvPicPr>
            <a:picLocks noChangeAspect="1"/>
          </p:cNvPicPr>
          <p:nvPr userDrawn="1"/>
        </p:nvPicPr>
        <p:blipFill>
          <a:blip r:embed="rId80">
            <a:extLst>
              <a:ext uri="{28A0092B-C50C-407E-A947-70E740481C1C}">
                <a14:useLocalDpi xmlns:a14="http://schemas.microsoft.com/office/drawing/2010/main" val="0"/>
              </a:ext>
            </a:extLst>
          </a:blip>
          <a:srcRect/>
          <a:stretch>
            <a:fillRect/>
          </a:stretch>
        </p:blipFill>
        <p:spPr bwMode="auto">
          <a:xfrm>
            <a:off x="347663" y="5437188"/>
            <a:ext cx="623887" cy="62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4"/>
          <p:cNvPicPr>
            <a:picLocks noChangeAspect="1"/>
          </p:cNvPicPr>
          <p:nvPr userDrawn="1"/>
        </p:nvPicPr>
        <p:blipFill>
          <a:blip r:embed="rId81">
            <a:extLst>
              <a:ext uri="{28A0092B-C50C-407E-A947-70E740481C1C}">
                <a14:useLocalDpi xmlns:a14="http://schemas.microsoft.com/office/drawing/2010/main" val="0"/>
              </a:ext>
            </a:extLst>
          </a:blip>
          <a:srcRect/>
          <a:stretch>
            <a:fillRect/>
          </a:stretch>
        </p:blipFill>
        <p:spPr bwMode="auto">
          <a:xfrm>
            <a:off x="-831850" y="4227513"/>
            <a:ext cx="13279438"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5"/>
          <p:cNvPicPr>
            <a:picLocks noChangeAspect="1"/>
          </p:cNvPicPr>
          <p:nvPr userDrawn="1"/>
        </p:nvPicPr>
        <p:blipFill>
          <a:blip r:embed="rId82">
            <a:extLst>
              <a:ext uri="{28A0092B-C50C-407E-A947-70E740481C1C}">
                <a14:useLocalDpi xmlns:a14="http://schemas.microsoft.com/office/drawing/2010/main" val="0"/>
              </a:ext>
            </a:extLst>
          </a:blip>
          <a:srcRect/>
          <a:stretch>
            <a:fillRect/>
          </a:stretch>
        </p:blipFill>
        <p:spPr bwMode="auto">
          <a:xfrm>
            <a:off x="-581025" y="5124450"/>
            <a:ext cx="131064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图片 22"/>
          <p:cNvPicPr>
            <a:picLocks noChangeAspect="1"/>
          </p:cNvPicPr>
          <p:nvPr userDrawn="1"/>
        </p:nvPicPr>
        <p:blipFill>
          <a:blip r:embed="rId83">
            <a:extLst>
              <a:ext uri="{28A0092B-C50C-407E-A947-70E740481C1C}">
                <a14:useLocalDpi xmlns:a14="http://schemas.microsoft.com/office/drawing/2010/main" val="0"/>
              </a:ext>
            </a:extLst>
          </a:blip>
          <a:srcRect b="57274"/>
          <a:stretch>
            <a:fillRect/>
          </a:stretch>
        </p:blipFill>
        <p:spPr bwMode="auto">
          <a:xfrm>
            <a:off x="-119063" y="6061075"/>
            <a:ext cx="12566651" cy="79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23"/>
          <p:cNvPicPr>
            <a:picLocks noChangeAspect="1"/>
          </p:cNvPicPr>
          <p:nvPr userDrawn="1"/>
        </p:nvPicPr>
        <p:blipFill>
          <a:blip r:embed="rId84">
            <a:extLst>
              <a:ext uri="{28A0092B-C50C-407E-A947-70E740481C1C}">
                <a14:useLocalDpi xmlns:a14="http://schemas.microsoft.com/office/drawing/2010/main" val="0"/>
              </a:ext>
            </a:extLst>
          </a:blip>
          <a:srcRect/>
          <a:stretch>
            <a:fillRect/>
          </a:stretch>
        </p:blipFill>
        <p:spPr bwMode="auto">
          <a:xfrm rot="-5400000">
            <a:off x="2601119" y="-2905919"/>
            <a:ext cx="7145338" cy="1270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167314"/>
      </p:ext>
    </p:extLst>
  </p:cSld>
  <p:clrMap bg1="lt1" tx1="dk1" bg2="lt2" tx2="dk2" accent1="accent1" accent2="accent2" accent3="accent3" accent4="accent4" accent5="accent5" accent6="accent6" hlink="hlink" folHlink="folHlink"/>
  <p:sldLayoutIdLst>
    <p:sldLayoutId id="2147489247" r:id="rId1"/>
    <p:sldLayoutId id="2147489248" r:id="rId2"/>
    <p:sldLayoutId id="2147489249" r:id="rId3"/>
    <p:sldLayoutId id="2147489250" r:id="rId4"/>
    <p:sldLayoutId id="2147489251" r:id="rId5"/>
    <p:sldLayoutId id="2147489252" r:id="rId6"/>
    <p:sldLayoutId id="2147489253" r:id="rId7"/>
    <p:sldLayoutId id="2147489254" r:id="rId8"/>
    <p:sldLayoutId id="2147489255" r:id="rId9"/>
    <p:sldLayoutId id="2147489256" r:id="rId10"/>
    <p:sldLayoutId id="2147489257" r:id="rId11"/>
    <p:sldLayoutId id="2147485826" r:id="rId12"/>
    <p:sldLayoutId id="2147485827" r:id="rId13"/>
    <p:sldLayoutId id="2147485828" r:id="rId14"/>
    <p:sldLayoutId id="2147485829" r:id="rId15"/>
    <p:sldLayoutId id="2147485830" r:id="rId16"/>
    <p:sldLayoutId id="2147485831" r:id="rId17"/>
    <p:sldLayoutId id="2147485835" r:id="rId18"/>
    <p:sldLayoutId id="2147485836" r:id="rId19"/>
    <p:sldLayoutId id="2147485837" r:id="rId20"/>
    <p:sldLayoutId id="2147485838" r:id="rId21"/>
    <p:sldLayoutId id="2147485848" r:id="rId22"/>
    <p:sldLayoutId id="2147485849" r:id="rId23"/>
    <p:sldLayoutId id="2147485850" r:id="rId24"/>
    <p:sldLayoutId id="2147485851" r:id="rId25"/>
    <p:sldLayoutId id="2147485852" r:id="rId26"/>
    <p:sldLayoutId id="2147485853" r:id="rId27"/>
    <p:sldLayoutId id="2147485854" r:id="rId28"/>
    <p:sldLayoutId id="2147485855" r:id="rId29"/>
    <p:sldLayoutId id="2147485882" r:id="rId30"/>
    <p:sldLayoutId id="2147485883" r:id="rId31"/>
    <p:sldLayoutId id="2147485884" r:id="rId32"/>
    <p:sldLayoutId id="2147485885" r:id="rId33"/>
    <p:sldLayoutId id="2147485886" r:id="rId34"/>
    <p:sldLayoutId id="2147485887" r:id="rId35"/>
    <p:sldLayoutId id="2147485889" r:id="rId36"/>
    <p:sldLayoutId id="2147485890" r:id="rId37"/>
    <p:sldLayoutId id="2147485898" r:id="rId38"/>
    <p:sldLayoutId id="2147485900" r:id="rId39"/>
    <p:sldLayoutId id="2147485901" r:id="rId40"/>
    <p:sldLayoutId id="2147485902" r:id="rId41"/>
    <p:sldLayoutId id="2147485966" r:id="rId42"/>
    <p:sldLayoutId id="2147485976" r:id="rId43"/>
    <p:sldLayoutId id="2147485980" r:id="rId44"/>
    <p:sldLayoutId id="2147485985" r:id="rId45"/>
    <p:sldLayoutId id="2147486033" r:id="rId46"/>
    <p:sldLayoutId id="2147486070" r:id="rId47"/>
    <p:sldLayoutId id="2147486097" r:id="rId48"/>
    <p:sldLayoutId id="2147486112" r:id="rId49"/>
    <p:sldLayoutId id="2147486180" r:id="rId50"/>
    <p:sldLayoutId id="2147486197" r:id="rId51"/>
    <p:sldLayoutId id="2147486225" r:id="rId52"/>
    <p:sldLayoutId id="2147486234" r:id="rId53"/>
    <p:sldLayoutId id="2147486252" r:id="rId54"/>
    <p:sldLayoutId id="2147486253" r:id="rId55"/>
    <p:sldLayoutId id="2147486254" r:id="rId56"/>
    <p:sldLayoutId id="2147486255" r:id="rId57"/>
    <p:sldLayoutId id="2147486256" r:id="rId58"/>
    <p:sldLayoutId id="2147486481" r:id="rId59"/>
    <p:sldLayoutId id="2147486518" r:id="rId60"/>
    <p:sldLayoutId id="2147486519" r:id="rId61"/>
    <p:sldLayoutId id="2147486520" r:id="rId62"/>
    <p:sldLayoutId id="2147486521" r:id="rId63"/>
    <p:sldLayoutId id="2147486522" r:id="rId64"/>
    <p:sldLayoutId id="2147486523" r:id="rId65"/>
    <p:sldLayoutId id="2147486524" r:id="rId66"/>
    <p:sldLayoutId id="2147486551" r:id="rId67"/>
    <p:sldLayoutId id="2147486552" r:id="rId68"/>
    <p:sldLayoutId id="2147486567" r:id="rId69"/>
    <p:sldLayoutId id="2147486595" r:id="rId70"/>
    <p:sldLayoutId id="2147486599" r:id="rId71"/>
    <p:sldLayoutId id="2147486602" r:id="rId72"/>
    <p:sldLayoutId id="2147486604" r:id="rId73"/>
    <p:sldLayoutId id="2147486622" r:id="rId74"/>
    <p:sldLayoutId id="2147486624" r:id="rId75"/>
    <p:sldLayoutId id="2147486625" r:id="rId7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9.png"/><Relationship Id="rId7" Type="http://schemas.openxmlformats.org/officeDocument/2006/relationships/image" Target="../media/image46.png"/><Relationship Id="rId2" Type="http://schemas.openxmlformats.org/officeDocument/2006/relationships/image" Target="../media/image21.png"/><Relationship Id="rId1" Type="http://schemas.openxmlformats.org/officeDocument/2006/relationships/slideLayout" Target="../slideLayouts/slideLayout7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9.wmf"/><Relationship Id="rId4" Type="http://schemas.openxmlformats.org/officeDocument/2006/relationships/image" Target="../media/image24.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7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image" Target="../media/image22.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3.png"/><Relationship Id="rId5" Type="http://schemas.openxmlformats.org/officeDocument/2006/relationships/image" Target="../media/image21.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8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18" Type="http://schemas.openxmlformats.org/officeDocument/2006/relationships/image" Target="../media/image66.png"/><Relationship Id="rId3" Type="http://schemas.openxmlformats.org/officeDocument/2006/relationships/image" Target="../media/image39.png"/><Relationship Id="rId21" Type="http://schemas.openxmlformats.org/officeDocument/2006/relationships/image" Target="../media/image69.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5.png"/><Relationship Id="rId2" Type="http://schemas.openxmlformats.org/officeDocument/2006/relationships/image" Target="../media/image53.png"/><Relationship Id="rId16" Type="http://schemas.openxmlformats.org/officeDocument/2006/relationships/image" Target="../media/image64.png"/><Relationship Id="rId20" Type="http://schemas.openxmlformats.org/officeDocument/2006/relationships/image" Target="../media/image68.png"/><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38.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7.png"/><Relationship Id="rId4" Type="http://schemas.openxmlformats.org/officeDocument/2006/relationships/image" Target="../media/image21.png"/><Relationship Id="rId9" Type="http://schemas.openxmlformats.org/officeDocument/2006/relationships/image" Target="../media/image57.png"/><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5.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30.jpe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2.jpe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73.png"/><Relationship Id="rId4" Type="http://schemas.openxmlformats.org/officeDocument/2006/relationships/oleObject" Target="../embeddings/oleObject1.bin"/></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74.png"/><Relationship Id="rId5" Type="http://schemas.openxmlformats.org/officeDocument/2006/relationships/oleObject" Target="../embeddings/oleObject2.bin"/><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6.jpeg"/><Relationship Id="rId4" Type="http://schemas.openxmlformats.org/officeDocument/2006/relationships/image" Target="../media/image75.jpe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2.xml"/><Relationship Id="rId7" Type="http://schemas.openxmlformats.org/officeDocument/2006/relationships/image" Target="../media/image20.png"/><Relationship Id="rId2" Type="http://schemas.openxmlformats.org/officeDocument/2006/relationships/slideLayout" Target="../slideLayouts/slideLayout13.xml"/><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36.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7.png"/><Relationship Id="rId7" Type="http://schemas.openxmlformats.org/officeDocument/2006/relationships/image" Target="../media/image36.pn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556253"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KHỞI ĐỘNG</a:t>
            </a:r>
            <a:endParaRPr lang="zh-CN" altLang="en-US"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650883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3"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72778" y="184125"/>
            <a:ext cx="2135245"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l="8347" r="32761"/>
          <a:stretch>
            <a:fillRect/>
          </a:stretch>
        </p:blipFill>
        <p:spPr bwMode="auto">
          <a:xfrm>
            <a:off x="0" y="184125"/>
            <a:ext cx="243840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150870" y="523826"/>
            <a:ext cx="12118975"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6600" b="1" dirty="0">
                <a:solidFill>
                  <a:srgbClr val="FF0000"/>
                </a:solidFill>
                <a:latin typeface="Times" panose="02020603050405020304" pitchFamily="18" charset="0"/>
                <a:ea typeface="Helvetica Neue"/>
                <a:cs typeface="Times" panose="02020603050405020304" pitchFamily="18" charset="0"/>
              </a:rPr>
              <a:t>TRÒ CHƠI </a:t>
            </a:r>
          </a:p>
          <a:p>
            <a:pPr algn="ctr" eaLnBrk="0" fontAlgn="base" hangingPunct="0">
              <a:spcBef>
                <a:spcPct val="0"/>
              </a:spcBef>
              <a:spcAft>
                <a:spcPct val="0"/>
              </a:spcAft>
            </a:pPr>
            <a:r>
              <a:rPr lang="en-US" altLang="en-US" sz="6600" b="1" dirty="0">
                <a:solidFill>
                  <a:srgbClr val="FF0000"/>
                </a:solidFill>
                <a:latin typeface="Times" panose="02020603050405020304" pitchFamily="18" charset="0"/>
                <a:ea typeface="Helvetica Neue"/>
                <a:cs typeface="Times" panose="02020603050405020304" pitchFamily="18" charset="0"/>
              </a:rPr>
              <a:t>“THỬ TÀI HIỂU BIẾT”</a:t>
            </a:r>
            <a:endParaRPr lang="en-SG" altLang="en-US" sz="6600" b="1" dirty="0">
              <a:solidFill>
                <a:srgbClr val="FF0000"/>
              </a:solidFill>
              <a:latin typeface="Times" panose="02020603050405020304" pitchFamily="18" charset="0"/>
              <a:cs typeface="Times" panose="02020603050405020304" pitchFamily="18" charset="0"/>
            </a:endParaRPr>
          </a:p>
        </p:txBody>
      </p:sp>
      <p:sp>
        <p:nvSpPr>
          <p:cNvPr id="7" name="椭圆 1">
            <a:extLst>
              <a:ext uri="{FF2B5EF4-FFF2-40B4-BE49-F238E27FC236}">
                <a16:creationId xmlns:a16="http://schemas.microsoft.com/office/drawing/2014/main" id="{6398008A-62D9-48B7-972B-C5354C17C2A4}"/>
              </a:ext>
            </a:extLst>
          </p:cNvPr>
          <p:cNvSpPr>
            <a:spLocks noChangeArrowheads="1"/>
          </p:cNvSpPr>
          <p:nvPr/>
        </p:nvSpPr>
        <p:spPr bwMode="auto">
          <a:xfrm>
            <a:off x="594406" y="2800124"/>
            <a:ext cx="2827337"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ED7D31">
              <a:lumMod val="40000"/>
              <a:lumOff val="60000"/>
            </a:srgbClr>
          </a:solidFill>
          <a:ln>
            <a:noFill/>
          </a:ln>
        </p:spPr>
        <p:txBody>
          <a:bodyPr lIns="121904" tIns="60952" rIns="121904" bIns="60952" anchor="ctr"/>
          <a:lstStyle/>
          <a:p>
            <a:pPr>
              <a:defRPr/>
            </a:pPr>
            <a:endParaRPr lang="zh-CN" altLang="zh-CN" sz="1600" kern="0">
              <a:solidFill>
                <a:prstClr val="black"/>
              </a:solidFill>
              <a:latin typeface="微软雅黑"/>
              <a:ea typeface="微软雅黑"/>
              <a:sym typeface="宋体" panose="02010600030101010101" pitchFamily="2" charset="-122"/>
            </a:endParaRPr>
          </a:p>
        </p:txBody>
      </p:sp>
      <p:sp>
        <p:nvSpPr>
          <p:cNvPr id="8" name="椭圆 1">
            <a:extLst>
              <a:ext uri="{FF2B5EF4-FFF2-40B4-BE49-F238E27FC236}">
                <a16:creationId xmlns:a16="http://schemas.microsoft.com/office/drawing/2014/main" id="{7611AD2D-28F0-47D1-A5ED-647E06C028F6}"/>
              </a:ext>
            </a:extLst>
          </p:cNvPr>
          <p:cNvSpPr>
            <a:spLocks noChangeArrowheads="1"/>
          </p:cNvSpPr>
          <p:nvPr/>
        </p:nvSpPr>
        <p:spPr bwMode="auto">
          <a:xfrm>
            <a:off x="3148013" y="2770188"/>
            <a:ext cx="2828925" cy="3128962"/>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A5A5A5">
              <a:lumMod val="60000"/>
              <a:lumOff val="40000"/>
            </a:srgbClr>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9" name="TextBox 22">
            <a:extLst>
              <a:ext uri="{FF2B5EF4-FFF2-40B4-BE49-F238E27FC236}">
                <a16:creationId xmlns:a16="http://schemas.microsoft.com/office/drawing/2014/main" id="{F04C6742-4453-4C43-AE72-203111F99271}"/>
              </a:ext>
            </a:extLst>
          </p:cNvPr>
          <p:cNvSpPr>
            <a:spLocks noChangeArrowheads="1"/>
          </p:cNvSpPr>
          <p:nvPr/>
        </p:nvSpPr>
        <p:spPr bwMode="auto">
          <a:xfrm>
            <a:off x="775850" y="3819199"/>
            <a:ext cx="2241550" cy="1096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a:solidFill>
                  <a:srgbClr val="FF0000"/>
                </a:solidFill>
                <a:latin typeface="Times New Roman" panose="02020603050405020304" pitchFamily="18" charset="0"/>
                <a:ea typeface="Arial Unicode MS"/>
              </a:rPr>
              <a:t>Chia </a:t>
            </a:r>
            <a:r>
              <a:rPr lang="en-US" sz="2531" b="1" dirty="0" err="1">
                <a:solidFill>
                  <a:srgbClr val="FF0000"/>
                </a:solidFill>
                <a:latin typeface="Times New Roman" panose="02020603050405020304" pitchFamily="18" charset="0"/>
                <a:ea typeface="Arial Unicode MS"/>
              </a:rPr>
              <a:t>lớp</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ra</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thành</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endParaRPr lang="zh-CN" altLang="en-US" sz="2250" b="1" dirty="0">
              <a:solidFill>
                <a:srgbClr val="FF0000"/>
              </a:solidFill>
              <a:latin typeface="微软雅黑"/>
              <a:ea typeface="微软雅黑"/>
              <a:sym typeface="微软雅黑" panose="020B0503020204020204" pitchFamily="34" charset="-122"/>
            </a:endParaRPr>
          </a:p>
        </p:txBody>
      </p:sp>
      <p:sp>
        <p:nvSpPr>
          <p:cNvPr id="10" name="TextBox 24">
            <a:extLst>
              <a:ext uri="{FF2B5EF4-FFF2-40B4-BE49-F238E27FC236}">
                <a16:creationId xmlns:a16="http://schemas.microsoft.com/office/drawing/2014/main" id="{1B7AAC34-B9FC-49C0-9936-89ED1C9E75EE}"/>
              </a:ext>
            </a:extLst>
          </p:cNvPr>
          <p:cNvSpPr>
            <a:spLocks noChangeArrowheads="1"/>
          </p:cNvSpPr>
          <p:nvPr/>
        </p:nvSpPr>
        <p:spPr bwMode="auto">
          <a:xfrm>
            <a:off x="3371850" y="3403374"/>
            <a:ext cx="2389188" cy="1583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Mỗi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cử</a:t>
            </a:r>
            <a:r>
              <a:rPr lang="en-US" sz="2531" b="1" dirty="0">
                <a:solidFill>
                  <a:srgbClr val="FF0000"/>
                </a:solidFill>
                <a:latin typeface="Times New Roman" panose="02020603050405020304" pitchFamily="18" charset="0"/>
                <a:ea typeface="Arial Unicode MS"/>
              </a:rPr>
              <a:t> 5 </a:t>
            </a:r>
            <a:r>
              <a:rPr lang="en-US" sz="2531" b="1" dirty="0" err="1">
                <a:solidFill>
                  <a:srgbClr val="FF0000"/>
                </a:solidFill>
                <a:latin typeface="Times New Roman" panose="02020603050405020304" pitchFamily="18" charset="0"/>
                <a:ea typeface="Arial Unicode MS"/>
              </a:rPr>
              <a:t>bạn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xuất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sắc</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nhất</a:t>
            </a:r>
            <a:endParaRPr lang="zh-CN" altLang="en-US" sz="2250" b="1" dirty="0">
              <a:solidFill>
                <a:srgbClr val="FF0000"/>
              </a:solidFill>
              <a:latin typeface="微软雅黑"/>
              <a:ea typeface="微软雅黑"/>
              <a:sym typeface="微软雅黑" panose="020B0503020204020204" pitchFamily="34" charset="-122"/>
            </a:endParaRPr>
          </a:p>
        </p:txBody>
      </p:sp>
      <p:sp>
        <p:nvSpPr>
          <p:cNvPr id="11" name="椭圆 1">
            <a:extLst>
              <a:ext uri="{FF2B5EF4-FFF2-40B4-BE49-F238E27FC236}">
                <a16:creationId xmlns:a16="http://schemas.microsoft.com/office/drawing/2014/main" id="{B3A023A6-EDCC-4E72-BCB0-88DBB90B39F2}"/>
              </a:ext>
            </a:extLst>
          </p:cNvPr>
          <p:cNvSpPr>
            <a:spLocks noChangeArrowheads="1"/>
          </p:cNvSpPr>
          <p:nvPr/>
        </p:nvSpPr>
        <p:spPr bwMode="auto">
          <a:xfrm>
            <a:off x="5749925" y="2590800"/>
            <a:ext cx="2827338" cy="3364770"/>
          </a:xfrm>
          <a:custGeom>
            <a:avLst/>
            <a:gdLst>
              <a:gd name="T0" fmla="*/ 0 w 1751265"/>
              <a:gd name="T1" fmla="*/ 0 h 1872208"/>
              <a:gd name="T2" fmla="*/ 1751265 w 1751265"/>
              <a:gd name="T3" fmla="*/ 1872208 h 1872208"/>
            </a:gdLst>
            <a:ahLst/>
            <a:cxnLst/>
            <a:rect l="T0" t="T1" r="T2" b="T3"/>
            <a:pathLst>
              <a:path w="1751265" h="1872208">
                <a:moveTo>
                  <a:pt x="936104" y="0"/>
                </a:moveTo>
                <a:cubicBezTo>
                  <a:pt x="1286069" y="0"/>
                  <a:pt x="1591179" y="192044"/>
                  <a:pt x="1751265" y="476797"/>
                </a:cubicBezTo>
                <a:cubicBezTo>
                  <a:pt x="1668191" y="615556"/>
                  <a:pt x="1621028" y="777971"/>
                  <a:pt x="1621028" y="951401"/>
                </a:cubicBezTo>
                <a:cubicBezTo>
                  <a:pt x="1621028" y="1118433"/>
                  <a:pt x="1664775" y="1275246"/>
                  <a:pt x="1741972" y="1410708"/>
                </a:cubicBezTo>
                <a:cubicBezTo>
                  <a:pt x="1580006" y="1687123"/>
                  <a:pt x="1279670" y="1872208"/>
                  <a:pt x="936104" y="1872208"/>
                </a:cubicBezTo>
                <a:cubicBezTo>
                  <a:pt x="419108" y="1872208"/>
                  <a:pt x="0" y="1453100"/>
                  <a:pt x="0" y="936104"/>
                </a:cubicBezTo>
                <a:cubicBezTo>
                  <a:pt x="0" y="419108"/>
                  <a:pt x="419108" y="0"/>
                  <a:pt x="936104" y="0"/>
                </a:cubicBezTo>
                <a:close/>
              </a:path>
            </a:pathLst>
          </a:custGeom>
          <a:solidFill>
            <a:srgbClr val="5B9BD5">
              <a:lumMod val="20000"/>
              <a:lumOff val="80000"/>
            </a:srgbClr>
          </a:solidFill>
          <a:ln>
            <a:solidFill>
              <a:srgbClr val="5B9BD5">
                <a:lumMod val="40000"/>
                <a:lumOff val="60000"/>
              </a:srgbClr>
            </a:solid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2" name="TextBox 26">
            <a:extLst>
              <a:ext uri="{FF2B5EF4-FFF2-40B4-BE49-F238E27FC236}">
                <a16:creationId xmlns:a16="http://schemas.microsoft.com/office/drawing/2014/main" id="{F3DF4417-35F3-40EF-9FD8-0EB660A199D6}"/>
              </a:ext>
            </a:extLst>
          </p:cNvPr>
          <p:cNvSpPr>
            <a:spLocks noChangeArrowheads="1"/>
          </p:cNvSpPr>
          <p:nvPr/>
        </p:nvSpPr>
        <p:spPr bwMode="auto">
          <a:xfrm>
            <a:off x="5984875" y="3153920"/>
            <a:ext cx="2597495" cy="255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04" tIns="60952" rIns="121904" bIns="60952">
            <a:spAutoFit/>
          </a:bodyPr>
          <a:lstStyle/>
          <a:p>
            <a:pPr eaLnBrk="0" fontAlgn="base" hangingPunct="0">
              <a:lnSpc>
                <a:spcPct val="125000"/>
              </a:lnSpc>
              <a:spcBef>
                <a:spcPct val="0"/>
              </a:spcBef>
              <a:spcAft>
                <a:spcPct val="0"/>
              </a:spcAft>
              <a:defRPr/>
            </a:pPr>
            <a:r>
              <a:rPr lang="en-US" sz="2531" b="1" dirty="0" err="1">
                <a:solidFill>
                  <a:srgbClr val="FF0000"/>
                </a:solidFill>
                <a:latin typeface="Times New Roman" panose="02020603050405020304" pitchFamily="18" charset="0"/>
                <a:ea typeface="Arial Unicode MS"/>
              </a:rPr>
              <a:t>Đạ</a:t>
            </a:r>
            <a:r>
              <a:rPr lang="it-IT" sz="2531" b="1" dirty="0">
                <a:solidFill>
                  <a:srgbClr val="FF0000"/>
                </a:solidFill>
                <a:latin typeface="Times New Roman" panose="02020603050405020304" pitchFamily="18" charset="0"/>
                <a:ea typeface="Arial Unicode MS"/>
              </a:rPr>
              <a:t>i di</a:t>
            </a:r>
            <a:r>
              <a:rPr lang="en-US" sz="2531" b="1" dirty="0" err="1">
                <a:solidFill>
                  <a:srgbClr val="FF0000"/>
                </a:solidFill>
                <a:latin typeface="Times New Roman" panose="02020603050405020304" pitchFamily="18" charset="0"/>
                <a:ea typeface="Arial Unicode MS"/>
              </a:rPr>
              <a:t>ện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hai</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l</a:t>
            </a:r>
            <a:r>
              <a:rPr lang="fr-FR" sz="2531" b="1" dirty="0">
                <a:solidFill>
                  <a:srgbClr val="FF0000"/>
                </a:solidFill>
                <a:latin typeface="Times New Roman" panose="02020603050405020304" pitchFamily="18" charset="0"/>
                <a:ea typeface="Arial Unicode MS"/>
              </a:rPr>
              <a:t>ê</a:t>
            </a:r>
            <a:r>
              <a:rPr lang="en-US" sz="2531" b="1" dirty="0">
                <a:solidFill>
                  <a:srgbClr val="FF0000"/>
                </a:solidFill>
                <a:latin typeface="Times New Roman" panose="02020603050405020304" pitchFamily="18" charset="0"/>
                <a:ea typeface="Arial Unicode MS"/>
              </a:rPr>
              <a:t>n </a:t>
            </a:r>
            <a:r>
              <a:rPr lang="en-US" sz="2531" b="1" dirty="0" err="1">
                <a:solidFill>
                  <a:srgbClr val="FF0000"/>
                </a:solidFill>
                <a:latin typeface="Times New Roman" panose="02020603050405020304" pitchFamily="18" charset="0"/>
                <a:ea typeface="Arial Unicode MS"/>
              </a:rPr>
              <a:t>bả</a:t>
            </a:r>
            <a:r>
              <a:rPr lang="nl-NL" sz="2531" b="1" dirty="0">
                <a:solidFill>
                  <a:srgbClr val="FF0000"/>
                </a:solidFill>
                <a:latin typeface="Times New Roman" panose="02020603050405020304" pitchFamily="18" charset="0"/>
                <a:ea typeface="Arial Unicode MS"/>
              </a:rPr>
              <a:t>ng v</a:t>
            </a:r>
            <a:r>
              <a:rPr lang="fr-FR" sz="2531" b="1" dirty="0">
                <a:solidFill>
                  <a:srgbClr val="FF0000"/>
                </a:solidFill>
                <a:latin typeface="Times New Roman" panose="02020603050405020304" pitchFamily="18" charset="0"/>
                <a:ea typeface="Arial Unicode MS"/>
              </a:rPr>
              <a:t>à </a:t>
            </a:r>
            <a:r>
              <a:rPr lang="en-US" sz="2531" b="1" dirty="0" err="1">
                <a:solidFill>
                  <a:srgbClr val="FF0000"/>
                </a:solidFill>
                <a:latin typeface="Times New Roman" panose="02020603050405020304" pitchFamily="18" charset="0"/>
                <a:ea typeface="Arial Unicode MS"/>
              </a:rPr>
              <a:t>liệt</a:t>
            </a:r>
            <a:r>
              <a:rPr lang="en-US" sz="2531" b="1" dirty="0">
                <a:solidFill>
                  <a:srgbClr val="FF0000"/>
                </a:solidFill>
                <a:latin typeface="Times New Roman" panose="02020603050405020304" pitchFamily="18" charset="0"/>
                <a:ea typeface="Arial Unicode MS"/>
              </a:rPr>
              <a:t> k</a:t>
            </a:r>
            <a:r>
              <a:rPr lang="fr-FR" sz="2531" b="1" dirty="0">
                <a:solidFill>
                  <a:srgbClr val="FF0000"/>
                </a:solidFill>
                <a:latin typeface="Times New Roman" panose="02020603050405020304" pitchFamily="18" charset="0"/>
                <a:ea typeface="Arial Unicode MS"/>
              </a:rPr>
              <a:t>ê </a:t>
            </a:r>
            <a:r>
              <a:rPr lang="pt-PT" sz="2531" b="1" dirty="0">
                <a:solidFill>
                  <a:srgbClr val="FF0000"/>
                </a:solidFill>
                <a:latin typeface="Times New Roman" panose="02020603050405020304" pitchFamily="18" charset="0"/>
                <a:ea typeface="Arial Unicode MS"/>
              </a:rPr>
              <a:t>nh</a:t>
            </a:r>
            <a:r>
              <a:rPr lang="en-US" sz="2531" b="1" dirty="0" err="1">
                <a:solidFill>
                  <a:srgbClr val="FF0000"/>
                </a:solidFill>
                <a:latin typeface="Times New Roman" panose="02020603050405020304" pitchFamily="18" charset="0"/>
                <a:ea typeface="Arial Unicode MS"/>
              </a:rPr>
              <a:t>ững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mà</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em</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biết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trong</a:t>
            </a:r>
            <a:r>
              <a:rPr lang="en-US" sz="2531" b="1" dirty="0">
                <a:solidFill>
                  <a:srgbClr val="FF0000"/>
                </a:solidFill>
                <a:latin typeface="Times New Roman" panose="02020603050405020304" pitchFamily="18" charset="0"/>
                <a:ea typeface="Arial Unicode MS"/>
              </a:rPr>
              <a:t> 5’</a:t>
            </a:r>
          </a:p>
        </p:txBody>
      </p:sp>
      <p:sp>
        <p:nvSpPr>
          <p:cNvPr id="13" name="椭圆 11">
            <a:extLst>
              <a:ext uri="{FF2B5EF4-FFF2-40B4-BE49-F238E27FC236}">
                <a16:creationId xmlns:a16="http://schemas.microsoft.com/office/drawing/2014/main" id="{2A1971D4-B7CF-4AB7-B353-78B896BF0082}"/>
              </a:ext>
            </a:extLst>
          </p:cNvPr>
          <p:cNvSpPr>
            <a:spLocks noChangeArrowheads="1"/>
          </p:cNvSpPr>
          <p:nvPr/>
        </p:nvSpPr>
        <p:spPr bwMode="auto">
          <a:xfrm>
            <a:off x="8379372" y="2590800"/>
            <a:ext cx="3024187" cy="3406309"/>
          </a:xfrm>
          <a:prstGeom prst="ellipse">
            <a:avLst/>
          </a:prstGeom>
          <a:solidFill>
            <a:srgbClr val="00FFCC"/>
          </a:solidFill>
          <a:ln>
            <a:noFill/>
          </a:ln>
        </p:spPr>
        <p:txBody>
          <a:bodyPr lIns="121904" tIns="60952" rIns="121904" bIns="60952" anchor="ctr"/>
          <a:lstStyle/>
          <a:p>
            <a:pPr algn="ctr">
              <a:defRPr/>
            </a:pPr>
            <a:endParaRPr lang="zh-CN" altLang="zh-CN" sz="4200" kern="0">
              <a:solidFill>
                <a:prstClr val="black"/>
              </a:solidFill>
              <a:latin typeface="微软雅黑"/>
              <a:ea typeface="微软雅黑"/>
              <a:sym typeface="宋体" panose="02010600030101010101" pitchFamily="2" charset="-122"/>
            </a:endParaRPr>
          </a:p>
        </p:txBody>
      </p:sp>
      <p:sp>
        <p:nvSpPr>
          <p:cNvPr id="14" name="TextBox 28">
            <a:extLst>
              <a:ext uri="{FF2B5EF4-FFF2-40B4-BE49-F238E27FC236}">
                <a16:creationId xmlns:a16="http://schemas.microsoft.com/office/drawing/2014/main" id="{8478CA23-A6CC-4E6E-BFFA-91CE5F79A294}"/>
              </a:ext>
            </a:extLst>
          </p:cNvPr>
          <p:cNvSpPr>
            <a:spLocks noChangeArrowheads="1"/>
          </p:cNvSpPr>
          <p:nvPr/>
        </p:nvSpPr>
        <p:spPr bwMode="auto">
          <a:xfrm>
            <a:off x="8974154" y="3441700"/>
            <a:ext cx="2278062" cy="2070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04" tIns="60952" rIns="121904" bIns="60952">
            <a:spAutoFit/>
          </a:bodyPr>
          <a:lstStyle/>
          <a:p>
            <a:pPr eaLnBrk="0" fontAlgn="base" hangingPunct="0">
              <a:spcBef>
                <a:spcPct val="0"/>
              </a:spcBef>
              <a:spcAft>
                <a:spcPct val="0"/>
              </a:spcAft>
              <a:defRPr/>
            </a:pPr>
            <a:r>
              <a:rPr lang="en-US" sz="2531" b="1" dirty="0" err="1">
                <a:solidFill>
                  <a:srgbClr val="FF0000"/>
                </a:solidFill>
                <a:latin typeface="Times New Roman" panose="02020603050405020304" pitchFamily="18" charset="0"/>
                <a:ea typeface="Arial Unicode MS"/>
              </a:rPr>
              <a:t>Đội</a:t>
            </a:r>
            <a:r>
              <a:rPr lang="en-US" sz="2531" b="1" dirty="0">
                <a:solidFill>
                  <a:srgbClr val="FF0000"/>
                </a:solidFill>
                <a:latin typeface="Times New Roman" panose="02020603050405020304" pitchFamily="18" charset="0"/>
                <a:ea typeface="Arial Unicode MS"/>
              </a:rPr>
              <a:t> n</a:t>
            </a:r>
            <a:r>
              <a:rPr lang="fr-FR" sz="2531" b="1" dirty="0">
                <a:solidFill>
                  <a:srgbClr val="FF0000"/>
                </a:solidFill>
                <a:latin typeface="Times New Roman" panose="02020603050405020304" pitchFamily="18" charset="0"/>
                <a:ea typeface="Arial Unicode MS"/>
              </a:rPr>
              <a:t>à</a:t>
            </a:r>
            <a:r>
              <a:rPr lang="en-US" sz="2531" b="1" dirty="0">
                <a:solidFill>
                  <a:srgbClr val="FF0000"/>
                </a:solidFill>
                <a:latin typeface="Times New Roman" panose="02020603050405020304" pitchFamily="18" charset="0"/>
                <a:ea typeface="Arial Unicode MS"/>
              </a:rPr>
              <a:t>o </a:t>
            </a:r>
            <a:r>
              <a:rPr lang="en-US" sz="2531" b="1" dirty="0" err="1">
                <a:solidFill>
                  <a:srgbClr val="FF0000"/>
                </a:solidFill>
                <a:latin typeface="Times New Roman" panose="02020603050405020304" pitchFamily="18" charset="0"/>
                <a:ea typeface="Arial Unicode MS"/>
              </a:rPr>
              <a:t>viết</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a:t>
            </a:r>
            <a:r>
              <a:rPr lang="pt-PT" sz="2531" b="1" dirty="0">
                <a:solidFill>
                  <a:srgbClr val="FF0000"/>
                </a:solidFill>
                <a:latin typeface="Times New Roman" panose="02020603050405020304" pitchFamily="18" charset="0"/>
                <a:ea typeface="Arial Unicode MS"/>
              </a:rPr>
              <a:t>c nhi</a:t>
            </a:r>
            <a:r>
              <a:rPr lang="en-US" sz="2531" b="1" dirty="0" err="1">
                <a:solidFill>
                  <a:srgbClr val="FF0000"/>
                </a:solidFill>
                <a:latin typeface="Times New Roman" panose="02020603050405020304" pitchFamily="18" charset="0"/>
                <a:ea typeface="Arial Unicode MS"/>
              </a:rPr>
              <a:t>ều</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truyền</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thống</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sẽ</a:t>
            </a:r>
            <a:r>
              <a:rPr lang="en-US" sz="2531" b="1" dirty="0">
                <a:solidFill>
                  <a:srgbClr val="FF0000"/>
                </a:solidFill>
                <a:latin typeface="Times New Roman" panose="02020603050405020304" pitchFamily="18" charset="0"/>
                <a:ea typeface="Arial Unicode MS"/>
              </a:rPr>
              <a:t> </a:t>
            </a:r>
            <a:r>
              <a:rPr lang="en-US" sz="2531" b="1" dirty="0" err="1">
                <a:solidFill>
                  <a:srgbClr val="FF0000"/>
                </a:solidFill>
                <a:latin typeface="Times New Roman" panose="02020603050405020304" pitchFamily="18" charset="0"/>
                <a:ea typeface="Arial Unicode MS"/>
              </a:rPr>
              <a:t>được</a:t>
            </a:r>
            <a:r>
              <a:rPr lang="en-US" sz="2531" b="1" dirty="0">
                <a:solidFill>
                  <a:srgbClr val="FF0000"/>
                </a:solidFill>
                <a:latin typeface="Times New Roman" panose="02020603050405020304" pitchFamily="18" charset="0"/>
                <a:ea typeface="Arial Unicode MS"/>
              </a:rPr>
              <a:t> 10 </a:t>
            </a:r>
            <a:r>
              <a:rPr lang="en-US" sz="2531" b="1" dirty="0" err="1">
                <a:solidFill>
                  <a:srgbClr val="FF0000"/>
                </a:solidFill>
                <a:latin typeface="Times New Roman" panose="02020603050405020304" pitchFamily="18" charset="0"/>
                <a:ea typeface="Arial Unicode MS"/>
              </a:rPr>
              <a:t>điểm</a:t>
            </a:r>
            <a:r>
              <a:rPr lang="en-US" sz="2531" b="1" dirty="0">
                <a:solidFill>
                  <a:srgbClr val="FF0000"/>
                </a:solidFill>
                <a:latin typeface="Times New Roman" panose="02020603050405020304" pitchFamily="18" charset="0"/>
                <a:ea typeface="Arial Unicode MS"/>
              </a:rPr>
              <a:t>. </a:t>
            </a:r>
            <a:endParaRPr lang="en-SG" sz="2531" b="1" dirty="0">
              <a:solidFill>
                <a:srgbClr val="FF0000"/>
              </a:solidFill>
              <a:latin typeface="Calibri" panose="020F0502020204030204" pitchFamily="34" charset="0"/>
              <a:ea typeface="微软雅黑"/>
            </a:endParaRPr>
          </a:p>
        </p:txBody>
      </p:sp>
    </p:spTree>
    <p:extLst>
      <p:ext uri="{BB962C8B-B14F-4D97-AF65-F5344CB8AC3E}">
        <p14:creationId xmlns:p14="http://schemas.microsoft.com/office/powerpoint/2010/main" val="161160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1000"/>
                                        <p:tgtEl>
                                          <p:spTgt spid="14"/>
                                        </p:tgtEl>
                                      </p:cBhvr>
                                    </p:animEffect>
                                    <p:anim calcmode="lin" valueType="num">
                                      <p:cBhvr>
                                        <p:cTn id="54" dur="1000" fill="hold"/>
                                        <p:tgtEl>
                                          <p:spTgt spid="14"/>
                                        </p:tgtEl>
                                        <p:attrNameLst>
                                          <p:attrName>ppt_x</p:attrName>
                                        </p:attrNameLst>
                                      </p:cBhvr>
                                      <p:tavLst>
                                        <p:tav tm="0">
                                          <p:val>
                                            <p:strVal val="#ppt_x"/>
                                          </p:val>
                                        </p:tav>
                                        <p:tav tm="100000">
                                          <p:val>
                                            <p:strVal val="#ppt_x"/>
                                          </p:val>
                                        </p:tav>
                                      </p:tavLst>
                                    </p:anim>
                                    <p:anim calcmode="lin" valueType="num">
                                      <p:cBhvr>
                                        <p:cTn id="5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animBg="1"/>
      <p:bldP spid="12"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Oval 2"/>
          <p:cNvSpPr/>
          <p:nvPr/>
        </p:nvSpPr>
        <p:spPr>
          <a:xfrm>
            <a:off x="4326107" y="2286791"/>
            <a:ext cx="3257550" cy="2152650"/>
          </a:xfrm>
          <a:prstGeom prst="ellipse">
            <a:avLst/>
          </a:prstGeom>
          <a:solidFill>
            <a:sysClr val="window" lastClr="FFFFFF"/>
          </a:solidFill>
          <a:ln w="57150" cap="flat" cmpd="sng" algn="ctr">
            <a:solidFill>
              <a:srgbClr val="4472C4"/>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TRUYỀN THỐNG</a:t>
            </a:r>
          </a:p>
        </p:txBody>
      </p:sp>
      <p:sp>
        <p:nvSpPr>
          <p:cNvPr id="5" name="Oval 4"/>
          <p:cNvSpPr/>
          <p:nvPr/>
        </p:nvSpPr>
        <p:spPr>
          <a:xfrm>
            <a:off x="5678729" y="232"/>
            <a:ext cx="2032000" cy="1885950"/>
          </a:xfrm>
          <a:prstGeom prst="ellipse">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Đạo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đức</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p>
        </p:txBody>
      </p:sp>
      <p:sp>
        <p:nvSpPr>
          <p:cNvPr id="6" name="Oval 5"/>
          <p:cNvSpPr/>
          <p:nvPr/>
        </p:nvSpPr>
        <p:spPr>
          <a:xfrm>
            <a:off x="8686800" y="2659975"/>
            <a:ext cx="2171700" cy="2019300"/>
          </a:xfrm>
          <a:prstGeom prst="ellipse">
            <a:avLst/>
          </a:prstGeom>
          <a:solidFill>
            <a:srgbClr val="FF0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7" name="Oval 6"/>
          <p:cNvSpPr/>
          <p:nvPr/>
        </p:nvSpPr>
        <p:spPr>
          <a:xfrm>
            <a:off x="6999337" y="4702540"/>
            <a:ext cx="2480419" cy="1828800"/>
          </a:xfrm>
          <a:prstGeom prst="ellipse">
            <a:avLst/>
          </a:prstGeom>
          <a:solidFill>
            <a:srgbClr val="A5A5A5">
              <a:lumMod val="50000"/>
            </a:srgb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Cần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cù</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lao</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động</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8" name="Oval 7"/>
          <p:cNvSpPr/>
          <p:nvPr/>
        </p:nvSpPr>
        <p:spPr>
          <a:xfrm>
            <a:off x="1849611" y="4300466"/>
            <a:ext cx="2343150" cy="2019300"/>
          </a:xfrm>
          <a:prstGeom prst="ellipse">
            <a:avLst/>
          </a:prstGeom>
          <a:solidFill>
            <a:srgbClr val="00B0F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9" name="Oval 8"/>
          <p:cNvSpPr/>
          <p:nvPr/>
        </p:nvSpPr>
        <p:spPr>
          <a:xfrm>
            <a:off x="1219613" y="235801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Hiếu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thảo</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0" name="Up Arrow 9"/>
          <p:cNvSpPr/>
          <p:nvPr/>
        </p:nvSpPr>
        <p:spPr>
          <a:xfrm rot="19744618">
            <a:off x="5003599" y="1694887"/>
            <a:ext cx="396240" cy="759905"/>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Up Arrow 10"/>
          <p:cNvSpPr/>
          <p:nvPr/>
        </p:nvSpPr>
        <p:spPr>
          <a:xfrm rot="310225">
            <a:off x="6275838" y="1746668"/>
            <a:ext cx="477520" cy="594484"/>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Up Arrow 11"/>
          <p:cNvSpPr/>
          <p:nvPr/>
        </p:nvSpPr>
        <p:spPr>
          <a:xfrm rot="5400000">
            <a:off x="7918671" y="289070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Up Arrow 12"/>
          <p:cNvSpPr/>
          <p:nvPr/>
        </p:nvSpPr>
        <p:spPr>
          <a:xfrm rot="8235613">
            <a:off x="7230749" y="4023580"/>
            <a:ext cx="477520" cy="939488"/>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Up Arrow 13"/>
          <p:cNvSpPr/>
          <p:nvPr/>
        </p:nvSpPr>
        <p:spPr>
          <a:xfrm rot="13511267">
            <a:off x="4051985" y="3891087"/>
            <a:ext cx="477520" cy="919830"/>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Up Arrow 14"/>
          <p:cNvSpPr/>
          <p:nvPr/>
        </p:nvSpPr>
        <p:spPr>
          <a:xfrm rot="16493360">
            <a:off x="3557437" y="2818165"/>
            <a:ext cx="477520" cy="1058737"/>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7963664" y="425708"/>
            <a:ext cx="2032000" cy="1885950"/>
          </a:xfrm>
          <a:prstGeom prst="ellipse">
            <a:avLst/>
          </a:prstGeom>
          <a:solidFill>
            <a:srgbClr val="00FFCC"/>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Văn</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hóa</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7" name="Up Arrow 16"/>
          <p:cNvSpPr/>
          <p:nvPr/>
        </p:nvSpPr>
        <p:spPr>
          <a:xfrm rot="3322112">
            <a:off x="7609353" y="1848258"/>
            <a:ext cx="477520" cy="117405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p:cNvSpPr/>
          <p:nvPr/>
        </p:nvSpPr>
        <p:spPr>
          <a:xfrm>
            <a:off x="4230861" y="5185019"/>
            <a:ext cx="2601631" cy="1687365"/>
          </a:xfrm>
          <a:prstGeom prst="ellipse">
            <a:avLst/>
          </a:prstGeom>
          <a:solidFill>
            <a:srgbClr val="FFCCFF"/>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Làng</a:t>
            </a:r>
            <a:r>
              <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0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nghề</a:t>
            </a:r>
            <a:endParaRPr kumimoji="0" lang="en-US" sz="30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19" name="Up Arrow 18"/>
          <p:cNvSpPr/>
          <p:nvPr/>
        </p:nvSpPr>
        <p:spPr>
          <a:xfrm rot="11893995">
            <a:off x="5473855" y="4400300"/>
            <a:ext cx="477520" cy="783532"/>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p:cNvSpPr/>
          <p:nvPr/>
        </p:nvSpPr>
        <p:spPr>
          <a:xfrm>
            <a:off x="1461352" y="438642"/>
            <a:ext cx="2133600" cy="1866900"/>
          </a:xfrm>
          <a:prstGeom prst="ellipse">
            <a:avLst/>
          </a:prstGeom>
          <a:solidFill>
            <a:sysClr val="window" lastClr="FFFFFF">
              <a:lumMod val="50000"/>
            </a:sysClr>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a:t>
            </a:r>
          </a:p>
        </p:txBody>
      </p:sp>
      <p:sp>
        <p:nvSpPr>
          <p:cNvPr id="21" name="Up Arrow 20"/>
          <p:cNvSpPr/>
          <p:nvPr/>
        </p:nvSpPr>
        <p:spPr>
          <a:xfrm rot="17448776">
            <a:off x="3773227" y="1888476"/>
            <a:ext cx="477520" cy="1186596"/>
          </a:xfrm>
          <a:prstGeom prst="upArrow">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p:cNvSpPr/>
          <p:nvPr/>
        </p:nvSpPr>
        <p:spPr>
          <a:xfrm>
            <a:off x="3623121" y="119509"/>
            <a:ext cx="1917700" cy="1714500"/>
          </a:xfrm>
          <a:prstGeom prst="ellipse">
            <a:avLst/>
          </a:prstGeom>
          <a:solidFill>
            <a:srgbClr val="92D05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prstClr val="white"/>
                </a:solidFill>
                <a:effectLst/>
                <a:uLnTx/>
                <a:uFillTx/>
                <a:latin typeface="Times New Roman" pitchFamily="18" charset="0"/>
                <a:ea typeface="+mn-ea"/>
                <a:cs typeface="Times New Roman" pitchFamily="18" charset="0"/>
              </a:rPr>
              <a:t>nước</a:t>
            </a:r>
            <a:endParaRPr kumimoji="0" lang="en-US" sz="3200" b="1" i="0" u="none" strike="noStrike" kern="0" cap="none" spc="0" normalizeH="0" baseline="0" noProof="0" dirty="0">
              <a:ln>
                <a:noFill/>
              </a:ln>
              <a:solidFill>
                <a:prstClr val="white"/>
              </a:solidFill>
              <a:effectLst/>
              <a:uLnTx/>
              <a:uFillTx/>
              <a:latin typeface="Times New Roman" pitchFamily="18" charset="0"/>
              <a:ea typeface="+mn-ea"/>
              <a:cs typeface="Times New Roman" pitchFamily="18" charset="0"/>
            </a:endParaRPr>
          </a:p>
        </p:txBody>
      </p:sp>
      <p:sp>
        <p:nvSpPr>
          <p:cNvPr id="23" name="Rectangle 22"/>
          <p:cNvSpPr/>
          <p:nvPr/>
        </p:nvSpPr>
        <p:spPr>
          <a:xfrm>
            <a:off x="8830539" y="3091934"/>
            <a:ext cx="2066061" cy="1077218"/>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Nghề</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nghiệp</a:t>
            </a:r>
            <a:endParaRPr lang="en-US" sz="3200" b="1" dirty="0">
              <a:solidFill>
                <a:prstClr val="white"/>
              </a:solidFill>
              <a:latin typeface="Times New Roman" pitchFamily="18" charset="0"/>
              <a:cs typeface="Times New Roman" pitchFamily="18" charset="0"/>
            </a:endParaRPr>
          </a:p>
        </p:txBody>
      </p:sp>
      <p:sp>
        <p:nvSpPr>
          <p:cNvPr id="24" name="Rectangle 23"/>
          <p:cNvSpPr/>
          <p:nvPr/>
        </p:nvSpPr>
        <p:spPr>
          <a:xfrm>
            <a:off x="1811511" y="4892631"/>
            <a:ext cx="2173897" cy="584775"/>
          </a:xfrm>
          <a:prstGeom prst="rect">
            <a:avLst/>
          </a:prstGeom>
        </p:spPr>
        <p:txBody>
          <a:bodyPr wrap="square">
            <a:spAutoFit/>
          </a:bodyPr>
          <a:lstStyle/>
          <a:p>
            <a:pPr algn="ctr"/>
            <a:r>
              <a:rPr lang="en-US" sz="3200" b="1" dirty="0" err="1">
                <a:solidFill>
                  <a:prstClr val="white"/>
                </a:solidFill>
                <a:latin typeface="Times New Roman" pitchFamily="18" charset="0"/>
                <a:cs typeface="Times New Roman" pitchFamily="18" charset="0"/>
              </a:rPr>
              <a:t>Hiếu</a:t>
            </a:r>
            <a:r>
              <a:rPr lang="en-US" sz="3200" b="1" dirty="0">
                <a:solidFill>
                  <a:prstClr val="white"/>
                </a:solidFill>
                <a:latin typeface="Times New Roman" pitchFamily="18" charset="0"/>
                <a:cs typeface="Times New Roman" pitchFamily="18" charset="0"/>
              </a:rPr>
              <a:t> </a:t>
            </a:r>
            <a:r>
              <a:rPr lang="en-US" sz="3200" b="1" dirty="0" err="1">
                <a:solidFill>
                  <a:prstClr val="white"/>
                </a:solidFill>
                <a:latin typeface="Times New Roman" pitchFamily="18" charset="0"/>
                <a:cs typeface="Times New Roman" pitchFamily="18" charset="0"/>
              </a:rPr>
              <a:t>học</a:t>
            </a:r>
            <a:endParaRPr lang="en-US" sz="3200"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179109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9"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dissolv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dissolv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dissolv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dissolv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down)">
                                      <p:cBhvr>
                                        <p:cTn id="53" dur="500"/>
                                        <p:tgtEl>
                                          <p:spTgt spid="15"/>
                                        </p:tgtEl>
                                      </p:cBhvr>
                                    </p:animEffect>
                                  </p:childTnLst>
                                </p:cTn>
                              </p:par>
                              <p:par>
                                <p:cTn id="54" presetID="9"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dissolv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9" presetClass="entr" presetSubtype="0" fill="hold" grpId="0" nodeType="with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dissolve">
                                      <p:cBhvr>
                                        <p:cTn id="66" dur="500"/>
                                        <p:tgtEl>
                                          <p:spTgt spid="16"/>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barn(inVertical)">
                                      <p:cBhvr>
                                        <p:cTn id="71" dur="500"/>
                                        <p:tgtEl>
                                          <p:spTgt spid="19"/>
                                        </p:tgtEl>
                                      </p:cBhvr>
                                    </p:animEffect>
                                  </p:childTnLst>
                                </p:cTn>
                              </p:par>
                              <p:par>
                                <p:cTn id="72" presetID="9" presetClass="entr" presetSubtype="0" fill="hold" grpId="0" nodeType="with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dissolv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Effect transition="in" filter="wipe(down)">
                                      <p:cBhvr>
                                        <p:cTn id="79" dur="500"/>
                                        <p:tgtEl>
                                          <p:spTgt spid="21"/>
                                        </p:tgtEl>
                                      </p:cBhvr>
                                    </p:animEffect>
                                  </p:childTnLst>
                                </p:cTn>
                              </p:par>
                              <p:par>
                                <p:cTn id="80" presetID="9" presetClass="entr" presetSubtype="0" fill="hold" grpId="0" nodeType="with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dissolve">
                                      <p:cBhvr>
                                        <p:cTn id="82" dur="500"/>
                                        <p:tgtEl>
                                          <p:spTgt spid="20"/>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dissolve">
                                      <p:cBhvr>
                                        <p:cTn id="85" dur="500"/>
                                        <p:tgtEl>
                                          <p:spTgt spid="22"/>
                                        </p:tgtEl>
                                      </p:cBhvr>
                                    </p:animEffect>
                                  </p:childTnLst>
                                </p:cTn>
                              </p:par>
                              <p:par>
                                <p:cTn id="86" presetID="9" presetClass="entr" presetSubtype="0" fill="hold" grpId="0" nodeType="withEffect">
                                  <p:stCondLst>
                                    <p:cond delay="0"/>
                                  </p:stCondLst>
                                  <p:childTnLst>
                                    <p:set>
                                      <p:cBhvr>
                                        <p:cTn id="87" dur="1" fill="hold">
                                          <p:stCondLst>
                                            <p:cond delay="0"/>
                                          </p:stCondLst>
                                        </p:cTn>
                                        <p:tgtEl>
                                          <p:spTgt spid="23"/>
                                        </p:tgtEl>
                                        <p:attrNameLst>
                                          <p:attrName>style.visibility</p:attrName>
                                        </p:attrNameLst>
                                      </p:cBhvr>
                                      <p:to>
                                        <p:strVal val="visible"/>
                                      </p:to>
                                    </p:set>
                                    <p:animEffect transition="in" filter="dissolve">
                                      <p:cBhvr>
                                        <p:cTn id="88" dur="500"/>
                                        <p:tgtEl>
                                          <p:spTgt spid="23"/>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dissolve">
                                      <p:cBhvr>
                                        <p:cTn id="9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sp>
        <p:nvSpPr>
          <p:cNvPr id="3" name="Text Box 5"/>
          <p:cNvSpPr txBox="1">
            <a:spLocks noChangeArrowheads="1"/>
          </p:cNvSpPr>
          <p:nvPr/>
        </p:nvSpPr>
        <p:spPr bwMode="auto">
          <a:xfrm>
            <a:off x="422611" y="398865"/>
            <a:ext cx="6098060" cy="6978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MỘT SỐ TRUYỀN THỐNG :</a:t>
            </a:r>
            <a:endParaRPr lang="vi-VN"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endParaRPr lang="en-US"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lao</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động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sản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xuất</a:t>
            </a:r>
            <a:r>
              <a:rPr lang="en-US" sz="2000" i="1" dirty="0">
                <a:solidFill>
                  <a:srgbClr val="0000FF"/>
                </a:solidFill>
                <a:latin typeface="Times" panose="02020603050405020304" pitchFamily="18" charset="0"/>
                <a:cs typeface="Times" panose="02020603050405020304" pitchFamily="18" charset="0"/>
              </a:rPr>
              <a:t> :</a:t>
            </a:r>
          </a:p>
          <a:p>
            <a:pPr marL="342900" indent="-342900" eaLnBrk="1" fontAlgn="base" hangingPunct="1">
              <a:spcBef>
                <a:spcPct val="0"/>
              </a:spcBef>
              <a:spcAft>
                <a:spcPct val="0"/>
              </a:spcAft>
              <a:buFontTx/>
              <a:buChar char="-"/>
              <a:defRPr/>
            </a:pPr>
            <a:r>
              <a:rPr lang="en-US" sz="2000" i="1" dirty="0" err="1">
                <a:solidFill>
                  <a:srgbClr val="FF0000"/>
                </a:solidFill>
                <a:latin typeface="Times" panose="02020603050405020304" pitchFamily="18" charset="0"/>
                <a:cs typeface="Times" panose="02020603050405020304" pitchFamily="18" charset="0"/>
              </a:rPr>
              <a:t>Kinh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nghiệm</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trồng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lúa</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nước</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Chữa</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bệnh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bằng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cây</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thuốc</a:t>
            </a:r>
            <a:r>
              <a:rPr lang="en-US" sz="2000" i="1" dirty="0">
                <a:solidFill>
                  <a:srgbClr val="FF0000"/>
                </a:solidFill>
                <a:latin typeface="Times" panose="02020603050405020304" pitchFamily="18" charset="0"/>
                <a:cs typeface="Times" panose="02020603050405020304" pitchFamily="18" charset="0"/>
              </a:rPr>
              <a:t> Nam……..</a:t>
            </a:r>
          </a:p>
          <a:p>
            <a:pPr eaLnBrk="1" fontAlgn="base" hangingPunct="1">
              <a:spcBef>
                <a:spcPct val="0"/>
              </a:spcBef>
              <a:spcAft>
                <a:spcPct val="0"/>
              </a:spcAft>
              <a:defRPr/>
            </a:pPr>
            <a:endParaRPr lang="en-US"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về</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đạo</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đức</a:t>
            </a:r>
            <a:r>
              <a:rPr lang="en-US" sz="20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Hiếu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thảo</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hiếu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học</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Yêu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nước</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chống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ngoại</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xâm</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Nhân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nghĩa</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đoàn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kết</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endParaRPr lang="vi-VN"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văn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hóa</a:t>
            </a:r>
            <a:r>
              <a:rPr lang="en-US" sz="20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Cách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giao</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tiếp</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Trang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phục</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Phong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tục</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tập</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tập</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quán</a:t>
            </a:r>
            <a:r>
              <a:rPr lang="en-US" sz="2000" i="1" dirty="0">
                <a:solidFill>
                  <a:srgbClr val="FF0000"/>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a:t>
            </a:r>
            <a:endParaRPr lang="vi-VN"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Truyền</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thống</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nghệ</a:t>
            </a:r>
            <a:r>
              <a:rPr lang="en-US" sz="2000" i="1" dirty="0">
                <a:solidFill>
                  <a:srgbClr val="0000FF"/>
                </a:solidFill>
                <a:latin typeface="Times" panose="02020603050405020304" pitchFamily="18" charset="0"/>
                <a:cs typeface="Times" panose="02020603050405020304" pitchFamily="18" charset="0"/>
              </a:rPr>
              <a:t> </a:t>
            </a:r>
            <a:r>
              <a:rPr lang="en-US" sz="2000" i="1" dirty="0" err="1">
                <a:solidFill>
                  <a:srgbClr val="0000FF"/>
                </a:solidFill>
                <a:latin typeface="Times" panose="02020603050405020304" pitchFamily="18" charset="0"/>
                <a:cs typeface="Times" panose="02020603050405020304" pitchFamily="18" charset="0"/>
              </a:rPr>
              <a:t>thuật</a:t>
            </a:r>
            <a:r>
              <a:rPr lang="en-US" sz="2000" i="1" dirty="0">
                <a:solidFill>
                  <a:srgbClr val="0000FF"/>
                </a:solidFill>
                <a:latin typeface="Times" panose="02020603050405020304" pitchFamily="18" charset="0"/>
                <a:cs typeface="Times" panose="02020603050405020304" pitchFamily="18" charset="0"/>
              </a:rPr>
              <a:t>:</a:t>
            </a:r>
          </a:p>
          <a:p>
            <a:pPr eaLnBrk="1" fontAlgn="base" hangingPunct="1">
              <a:spcBef>
                <a:spcPct val="0"/>
              </a:spcBef>
              <a:spcAft>
                <a:spcPct val="0"/>
              </a:spcAft>
              <a:defRPr/>
            </a:pP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 </a:t>
            </a:r>
            <a:r>
              <a:rPr lang="en-US" sz="2000" i="1" dirty="0" err="1">
                <a:solidFill>
                  <a:srgbClr val="FF0000"/>
                </a:solidFill>
                <a:latin typeface="Times" panose="02020603050405020304" pitchFamily="18" charset="0"/>
                <a:cs typeface="Times" panose="02020603050405020304" pitchFamily="18" charset="0"/>
              </a:rPr>
              <a:t>Tranh</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dân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gian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Đông</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Hồ</a:t>
            </a:r>
            <a:endParaRPr lang="en-US" sz="2000" i="1" dirty="0">
              <a:solidFill>
                <a:srgbClr val="FF0000"/>
              </a:solidFill>
              <a:latin typeface="Times" panose="02020603050405020304" pitchFamily="18" charset="0"/>
              <a:cs typeface="Times" panose="02020603050405020304" pitchFamily="18" charset="0"/>
            </a:endParaRP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   -</a:t>
            </a:r>
            <a:r>
              <a:rPr lang="vi-VN" sz="2000" i="1" dirty="0">
                <a:solidFill>
                  <a:srgbClr val="FF0000"/>
                </a:solidFill>
                <a:latin typeface="Times" panose="02020603050405020304" pitchFamily="18" charset="0"/>
                <a:cs typeface="Times" panose="02020603050405020304" pitchFamily="18" charset="0"/>
              </a:rPr>
              <a:t> </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Múa</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rối</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nước</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điêu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khắc</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r>
              <a:rPr lang="en-US" sz="2000" i="1" dirty="0">
                <a:solidFill>
                  <a:srgbClr val="FF0000"/>
                </a:solidFill>
                <a:latin typeface="Times" panose="02020603050405020304" pitchFamily="18" charset="0"/>
                <a:cs typeface="Times" panose="02020603050405020304" pitchFamily="18" charset="0"/>
              </a:rPr>
              <a:t>-</a:t>
            </a:r>
            <a:r>
              <a:rPr lang="vi-VN"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Các</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làn</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điệu</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dân</a:t>
            </a:r>
            <a:r>
              <a:rPr lang="en-US" sz="2000" i="1" dirty="0">
                <a:solidFill>
                  <a:srgbClr val="FF0000"/>
                </a:solidFill>
                <a:latin typeface="Times" panose="02020603050405020304" pitchFamily="18" charset="0"/>
                <a:cs typeface="Times" panose="02020603050405020304" pitchFamily="18" charset="0"/>
              </a:rPr>
              <a:t> ca, ca </a:t>
            </a:r>
            <a:r>
              <a:rPr lang="en-US" sz="2000" i="1" dirty="0" err="1">
                <a:solidFill>
                  <a:srgbClr val="FF0000"/>
                </a:solidFill>
                <a:latin typeface="Times" panose="02020603050405020304" pitchFamily="18" charset="0"/>
                <a:cs typeface="Times" panose="02020603050405020304" pitchFamily="18" charset="0"/>
              </a:rPr>
              <a:t>cổ</a:t>
            </a:r>
            <a:r>
              <a:rPr lang="en-US" sz="2000" i="1" dirty="0">
                <a:solidFill>
                  <a:srgbClr val="FF0000"/>
                </a:solidFill>
                <a:latin typeface="Times" panose="02020603050405020304" pitchFamily="18" charset="0"/>
                <a:cs typeface="Times" panose="02020603050405020304" pitchFamily="18" charset="0"/>
              </a:rPr>
              <a:t>, ca </a:t>
            </a:r>
            <a:r>
              <a:rPr lang="en-US" sz="2000" i="1" dirty="0" err="1">
                <a:solidFill>
                  <a:srgbClr val="FF0000"/>
                </a:solidFill>
                <a:latin typeface="Times" panose="02020603050405020304" pitchFamily="18" charset="0"/>
                <a:cs typeface="Times" panose="02020603050405020304" pitchFamily="18" charset="0"/>
              </a:rPr>
              <a:t>cải</a:t>
            </a:r>
            <a:r>
              <a:rPr lang="en-US" sz="2000" i="1" dirty="0">
                <a:solidFill>
                  <a:srgbClr val="FF0000"/>
                </a:solidFill>
                <a:latin typeface="Times" panose="02020603050405020304" pitchFamily="18" charset="0"/>
                <a:cs typeface="Times" panose="02020603050405020304" pitchFamily="18" charset="0"/>
              </a:rPr>
              <a:t> </a:t>
            </a:r>
            <a:r>
              <a:rPr lang="en-US" sz="2000" i="1" dirty="0" err="1">
                <a:solidFill>
                  <a:srgbClr val="FF0000"/>
                </a:solidFill>
                <a:latin typeface="Times" panose="02020603050405020304" pitchFamily="18" charset="0"/>
                <a:cs typeface="Times" panose="02020603050405020304" pitchFamily="18" charset="0"/>
              </a:rPr>
              <a:t>lương</a:t>
            </a:r>
            <a:r>
              <a:rPr lang="en-US" sz="2000" i="1" dirty="0">
                <a:solidFill>
                  <a:srgbClr val="FF0000"/>
                </a:solidFill>
                <a:latin typeface="Times" panose="02020603050405020304" pitchFamily="18" charset="0"/>
                <a:cs typeface="Times" panose="02020603050405020304" pitchFamily="18" charset="0"/>
              </a:rPr>
              <a:t> ……..</a:t>
            </a:r>
          </a:p>
          <a:p>
            <a:pPr eaLnBrk="1" fontAlgn="base" hangingPunct="1">
              <a:spcBef>
                <a:spcPct val="0"/>
              </a:spcBef>
              <a:spcAft>
                <a:spcPct val="0"/>
              </a:spcAft>
              <a:defRPr/>
            </a:pPr>
            <a:endParaRPr lang="en-US" sz="1900" i="1" dirty="0">
              <a:solidFill>
                <a:srgbClr val="0000FF"/>
              </a:solidFill>
              <a:latin typeface="Tahoma" pitchFamily="34" charset="0"/>
            </a:endParaRPr>
          </a:p>
          <a:p>
            <a:pPr eaLnBrk="1" fontAlgn="base" hangingPunct="1">
              <a:spcBef>
                <a:spcPct val="50000"/>
              </a:spcBef>
              <a:spcAft>
                <a:spcPct val="0"/>
              </a:spcAft>
              <a:defRPr/>
            </a:pPr>
            <a:endParaRPr lang="en-US" sz="1900" dirty="0">
              <a:solidFill>
                <a:srgbClr val="0000FF"/>
              </a:solidFill>
              <a:latin typeface="Tahoma" pitchFamily="34" charset="0"/>
            </a:endParaRPr>
          </a:p>
        </p:txBody>
      </p:sp>
      <p:pic>
        <p:nvPicPr>
          <p:cNvPr id="5" name="Picture 4"/>
          <p:cNvPicPr>
            <a:picLocks noChangeAspect="1"/>
          </p:cNvPicPr>
          <p:nvPr/>
        </p:nvPicPr>
        <p:blipFill>
          <a:blip r:embed="rId3"/>
          <a:stretch>
            <a:fillRect/>
          </a:stretch>
        </p:blipFill>
        <p:spPr>
          <a:xfrm>
            <a:off x="5811214" y="5287942"/>
            <a:ext cx="2792627" cy="1310187"/>
          </a:xfrm>
          <a:prstGeom prst="rect">
            <a:avLst/>
          </a:prstGeom>
        </p:spPr>
      </p:pic>
      <p:pic>
        <p:nvPicPr>
          <p:cNvPr id="6" name="Picture 5"/>
          <p:cNvPicPr>
            <a:picLocks noChangeAspect="1"/>
          </p:cNvPicPr>
          <p:nvPr/>
        </p:nvPicPr>
        <p:blipFill>
          <a:blip r:embed="rId4"/>
          <a:stretch>
            <a:fillRect/>
          </a:stretch>
        </p:blipFill>
        <p:spPr>
          <a:xfrm>
            <a:off x="6093206" y="3482571"/>
            <a:ext cx="2792627" cy="1603418"/>
          </a:xfrm>
          <a:prstGeom prst="rect">
            <a:avLst/>
          </a:prstGeom>
        </p:spPr>
      </p:pic>
      <p:pic>
        <p:nvPicPr>
          <p:cNvPr id="7" name="Picture 6"/>
          <p:cNvPicPr>
            <a:picLocks noChangeAspect="1"/>
          </p:cNvPicPr>
          <p:nvPr/>
        </p:nvPicPr>
        <p:blipFill>
          <a:blip r:embed="rId5"/>
          <a:stretch>
            <a:fillRect/>
          </a:stretch>
        </p:blipFill>
        <p:spPr>
          <a:xfrm>
            <a:off x="5771182" y="1852524"/>
            <a:ext cx="2590800" cy="1510592"/>
          </a:xfrm>
          <a:prstGeom prst="rect">
            <a:avLst/>
          </a:prstGeom>
        </p:spPr>
      </p:pic>
      <p:pic>
        <p:nvPicPr>
          <p:cNvPr id="8" name="Picture 14" descr="Mãn nhãn trước 30+ hình ảnh cánh đồng lúa thơ mộng nhấ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7841" y="259931"/>
            <a:ext cx="2619375" cy="15925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7"/>
          <a:stretch>
            <a:fillRect/>
          </a:stretch>
        </p:blipFill>
        <p:spPr>
          <a:xfrm>
            <a:off x="8885833" y="2692199"/>
            <a:ext cx="3853006" cy="4359018"/>
          </a:xfrm>
          <a:prstGeom prst="rect">
            <a:avLst/>
          </a:prstGeom>
        </p:spPr>
      </p:pic>
    </p:spTree>
    <p:extLst>
      <p:ext uri="{BB962C8B-B14F-4D97-AF65-F5344CB8AC3E}">
        <p14:creationId xmlns:p14="http://schemas.microsoft.com/office/powerpoint/2010/main" val="1401179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slide(fromBottom)">
                                      <p:cBhvr>
                                        <p:cTn id="12" dur="1000"/>
                                        <p:tgtEl>
                                          <p:spTgt spid="3">
                                            <p:txEl>
                                              <p:pRg st="2" end="2"/>
                                            </p:txEl>
                                          </p:spTgt>
                                        </p:tgtEl>
                                      </p:cBhvr>
                                    </p:animEffect>
                                  </p:childTnLst>
                                </p:cTn>
                              </p:par>
                              <p:par>
                                <p:cTn id="13" presetID="23" presetClass="entr" presetSubtype="16"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p:cTn id="1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3" end="3"/>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4" end="4"/>
                                            </p:txEl>
                                          </p:spTgt>
                                        </p:tgtEl>
                                        <p:attrNameLst>
                                          <p:attrName>ppt_h</p:attrName>
                                        </p:attrNameLst>
                                      </p:cBhvr>
                                      <p:tavLst>
                                        <p:tav tm="0">
                                          <p:val>
                                            <p:fltVal val="0"/>
                                          </p:val>
                                        </p:tav>
                                        <p:tav tm="100000">
                                          <p:val>
                                            <p:strVal val="#ppt_h"/>
                                          </p:val>
                                        </p:tav>
                                      </p:tavLst>
                                    </p:anim>
                                  </p:childTnLst>
                                </p:cTn>
                              </p:par>
                              <p:par>
                                <p:cTn id="21" presetID="42"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39" presetClass="entr" presetSubtype="0" accel="10000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p:cTn id="30" dur="1000" fill="hold"/>
                                        <p:tgtEl>
                                          <p:spTgt spid="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1" dur="1000" fill="hold"/>
                                        <p:tgtEl>
                                          <p:spTgt spid="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2" dur="1000" fill="hold"/>
                                        <p:tgtEl>
                                          <p:spTgt spid="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
                                          </p:val>
                                        </p:tav>
                                        <p:tav tm="100000">
                                          <p:val>
                                            <p:strVal val="#ppt_y"/>
                                          </p:val>
                                        </p:tav>
                                      </p:tavLst>
                                    </p:anim>
                                  </p:childTnLst>
                                </p:cTn>
                              </p:par>
                              <p:par>
                                <p:cTn id="34" presetID="22" presetClass="entr" presetSubtype="4" fill="hold" nodeType="withEffect">
                                  <p:stCondLst>
                                    <p:cond delay="0"/>
                                  </p:stCondLst>
                                  <p:childTnLst>
                                    <p:set>
                                      <p:cBhvr>
                                        <p:cTn id="35" dur="1" fill="hold">
                                          <p:stCondLst>
                                            <p:cond delay="0"/>
                                          </p:stCondLst>
                                        </p:cTn>
                                        <p:tgtEl>
                                          <p:spTgt spid="3">
                                            <p:txEl>
                                              <p:pRg st="7" end="7"/>
                                            </p:txEl>
                                          </p:spTgt>
                                        </p:tgtEl>
                                        <p:attrNameLst>
                                          <p:attrName>style.visibility</p:attrName>
                                        </p:attrNameLst>
                                      </p:cBhvr>
                                      <p:to>
                                        <p:strVal val="visible"/>
                                      </p:to>
                                    </p:set>
                                    <p:animEffect transition="in" filter="wipe(down)">
                                      <p:cBhvr>
                                        <p:cTn id="36" dur="1000"/>
                                        <p:tgtEl>
                                          <p:spTgt spid="3">
                                            <p:txEl>
                                              <p:pRg st="7" end="7"/>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wipe(down)">
                                      <p:cBhvr>
                                        <p:cTn id="39" dur="1000"/>
                                        <p:tgtEl>
                                          <p:spTgt spid="3">
                                            <p:txEl>
                                              <p:pRg st="8" end="8"/>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wipe(down)">
                                      <p:cBhvr>
                                        <p:cTn id="42" dur="500"/>
                                        <p:tgtEl>
                                          <p:spTgt spid="3">
                                            <p:txEl>
                                              <p:pRg st="9" end="9"/>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in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4" presetClass="entr" presetSubtype="16" fill="hold" nodeType="click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box(in)">
                                      <p:cBhvr>
                                        <p:cTn id="50" dur="1000"/>
                                        <p:tgtEl>
                                          <p:spTgt spid="3">
                                            <p:txEl>
                                              <p:pRg st="11" end="11"/>
                                            </p:txEl>
                                          </p:spTgt>
                                        </p:tgtEl>
                                      </p:cBhvr>
                                    </p:animEffect>
                                  </p:childTnLst>
                                </p:cTn>
                              </p:par>
                              <p:par>
                                <p:cTn id="51" presetID="12" presetClass="entr" presetSubtype="4" fill="hold" nodeType="withEffect">
                                  <p:stCondLst>
                                    <p:cond delay="0"/>
                                  </p:stCondLst>
                                  <p:childTnLst>
                                    <p:set>
                                      <p:cBhvr>
                                        <p:cTn id="52" dur="1" fill="hold">
                                          <p:stCondLst>
                                            <p:cond delay="0"/>
                                          </p:stCondLst>
                                        </p:cTn>
                                        <p:tgtEl>
                                          <p:spTgt spid="3">
                                            <p:txEl>
                                              <p:pRg st="12" end="12"/>
                                            </p:txEl>
                                          </p:spTgt>
                                        </p:tgtEl>
                                        <p:attrNameLst>
                                          <p:attrName>style.visibility</p:attrName>
                                        </p:attrNameLst>
                                      </p:cBhvr>
                                      <p:to>
                                        <p:strVal val="visible"/>
                                      </p:to>
                                    </p:set>
                                    <p:animEffect transition="in" filter="slide(fromBottom)">
                                      <p:cBhvr>
                                        <p:cTn id="53" dur="1000"/>
                                        <p:tgtEl>
                                          <p:spTgt spid="3">
                                            <p:txEl>
                                              <p:pRg st="12" end="12"/>
                                            </p:txEl>
                                          </p:spTgt>
                                        </p:tgtEl>
                                      </p:cBhvr>
                                    </p:animEffect>
                                  </p:childTnLst>
                                </p:cTn>
                              </p:par>
                              <p:par>
                                <p:cTn id="54" presetID="12" presetClass="entr" presetSubtype="4" fill="hold" nodeType="withEffect">
                                  <p:stCondLst>
                                    <p:cond delay="0"/>
                                  </p:stCondLst>
                                  <p:childTnLst>
                                    <p:set>
                                      <p:cBhvr>
                                        <p:cTn id="55" dur="1" fill="hold">
                                          <p:stCondLst>
                                            <p:cond delay="0"/>
                                          </p:stCondLst>
                                        </p:cTn>
                                        <p:tgtEl>
                                          <p:spTgt spid="3">
                                            <p:txEl>
                                              <p:pRg st="13" end="13"/>
                                            </p:txEl>
                                          </p:spTgt>
                                        </p:tgtEl>
                                        <p:attrNameLst>
                                          <p:attrName>style.visibility</p:attrName>
                                        </p:attrNameLst>
                                      </p:cBhvr>
                                      <p:to>
                                        <p:strVal val="visible"/>
                                      </p:to>
                                    </p:set>
                                    <p:animEffect transition="in" filter="slide(fromBottom)">
                                      <p:cBhvr>
                                        <p:cTn id="56" dur="500"/>
                                        <p:tgtEl>
                                          <p:spTgt spid="3">
                                            <p:txEl>
                                              <p:pRg st="13" end="13"/>
                                            </p:txEl>
                                          </p:spTgt>
                                        </p:tgtEl>
                                      </p:cBhvr>
                                    </p:animEffect>
                                  </p:childTnLst>
                                </p:cTn>
                              </p:par>
                              <p:par>
                                <p:cTn id="57" presetID="12" presetClass="entr" presetSubtype="4" fill="hold" nodeType="withEffect">
                                  <p:stCondLst>
                                    <p:cond delay="0"/>
                                  </p:stCondLst>
                                  <p:childTnLst>
                                    <p:set>
                                      <p:cBhvr>
                                        <p:cTn id="58" dur="1" fill="hold">
                                          <p:stCondLst>
                                            <p:cond delay="0"/>
                                          </p:stCondLst>
                                        </p:cTn>
                                        <p:tgtEl>
                                          <p:spTgt spid="3">
                                            <p:txEl>
                                              <p:pRg st="14" end="14"/>
                                            </p:txEl>
                                          </p:spTgt>
                                        </p:tgtEl>
                                        <p:attrNameLst>
                                          <p:attrName>style.visibility</p:attrName>
                                        </p:attrNameLst>
                                      </p:cBhvr>
                                      <p:to>
                                        <p:strVal val="visible"/>
                                      </p:to>
                                    </p:set>
                                    <p:animEffect transition="in" filter="slide(fromBottom)">
                                      <p:cBhvr>
                                        <p:cTn id="59" dur="500"/>
                                        <p:tgtEl>
                                          <p:spTgt spid="3">
                                            <p:txEl>
                                              <p:pRg st="14" end="14"/>
                                            </p:txEl>
                                          </p:spTgt>
                                        </p:tgtEl>
                                      </p:cBhvr>
                                    </p:animEffect>
                                  </p:childTnLst>
                                </p:cTn>
                              </p:par>
                              <p:par>
                                <p:cTn id="60" presetID="16" presetClass="entr" presetSubtype="21" fill="hold" nodeType="with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barn(inVertical)">
                                      <p:cBhvr>
                                        <p:cTn id="62" dur="500"/>
                                        <p:tgtEl>
                                          <p:spTgt spid="6"/>
                                        </p:tgtEl>
                                      </p:cBhvr>
                                    </p:animEffect>
                                  </p:childTnLst>
                                </p:cTn>
                              </p:par>
                            </p:childTnLst>
                          </p:cTn>
                        </p:par>
                      </p:childTnLst>
                    </p:cTn>
                  </p:par>
                  <p:par>
                    <p:cTn id="63" fill="hold">
                      <p:stCondLst>
                        <p:cond delay="indefinite"/>
                      </p:stCondLst>
                      <p:childTnLst>
                        <p:par>
                          <p:cTn id="64" fill="hold">
                            <p:stCondLst>
                              <p:cond delay="0"/>
                            </p:stCondLst>
                            <p:childTnLst>
                              <p:par>
                                <p:cTn id="65" presetID="6" presetClass="entr" presetSubtype="16" fill="hold" nodeType="clickEffect">
                                  <p:stCondLst>
                                    <p:cond delay="0"/>
                                  </p:stCondLst>
                                  <p:childTnLst>
                                    <p:set>
                                      <p:cBhvr>
                                        <p:cTn id="66" dur="1" fill="hold">
                                          <p:stCondLst>
                                            <p:cond delay="0"/>
                                          </p:stCondLst>
                                        </p:cTn>
                                        <p:tgtEl>
                                          <p:spTgt spid="3">
                                            <p:txEl>
                                              <p:pRg st="16" end="16"/>
                                            </p:txEl>
                                          </p:spTgt>
                                        </p:tgtEl>
                                        <p:attrNameLst>
                                          <p:attrName>style.visibility</p:attrName>
                                        </p:attrNameLst>
                                      </p:cBhvr>
                                      <p:to>
                                        <p:strVal val="visible"/>
                                      </p:to>
                                    </p:set>
                                    <p:animEffect transition="in" filter="circle(in)">
                                      <p:cBhvr>
                                        <p:cTn id="67" dur="1000"/>
                                        <p:tgtEl>
                                          <p:spTgt spid="3">
                                            <p:txEl>
                                              <p:pRg st="16" end="16"/>
                                            </p:txEl>
                                          </p:spTgt>
                                        </p:tgtEl>
                                      </p:cBhvr>
                                    </p:animEffect>
                                  </p:childTnLst>
                                </p:cTn>
                              </p:par>
                              <p:par>
                                <p:cTn id="68" presetID="16" presetClass="entr" presetSubtype="26" fill="hold" nodeType="withEffect">
                                  <p:stCondLst>
                                    <p:cond delay="0"/>
                                  </p:stCondLst>
                                  <p:childTnLst>
                                    <p:set>
                                      <p:cBhvr>
                                        <p:cTn id="69" dur="1" fill="hold">
                                          <p:stCondLst>
                                            <p:cond delay="0"/>
                                          </p:stCondLst>
                                        </p:cTn>
                                        <p:tgtEl>
                                          <p:spTgt spid="3">
                                            <p:txEl>
                                              <p:pRg st="17" end="17"/>
                                            </p:txEl>
                                          </p:spTgt>
                                        </p:tgtEl>
                                        <p:attrNameLst>
                                          <p:attrName>style.visibility</p:attrName>
                                        </p:attrNameLst>
                                      </p:cBhvr>
                                      <p:to>
                                        <p:strVal val="visible"/>
                                      </p:to>
                                    </p:set>
                                    <p:animEffect transition="in" filter="barn(inHorizontal)">
                                      <p:cBhvr>
                                        <p:cTn id="70" dur="1000"/>
                                        <p:tgtEl>
                                          <p:spTgt spid="3">
                                            <p:txEl>
                                              <p:pRg st="17" end="17"/>
                                            </p:txEl>
                                          </p:spTgt>
                                        </p:tgtEl>
                                      </p:cBhvr>
                                    </p:animEffect>
                                  </p:childTnLst>
                                </p:cTn>
                              </p:par>
                              <p:par>
                                <p:cTn id="71" presetID="16" presetClass="entr" presetSubtype="26" fill="hold" nodeType="withEffect">
                                  <p:stCondLst>
                                    <p:cond delay="0"/>
                                  </p:stCondLst>
                                  <p:childTnLst>
                                    <p:set>
                                      <p:cBhvr>
                                        <p:cTn id="72" dur="1" fill="hold">
                                          <p:stCondLst>
                                            <p:cond delay="0"/>
                                          </p:stCondLst>
                                        </p:cTn>
                                        <p:tgtEl>
                                          <p:spTgt spid="3">
                                            <p:txEl>
                                              <p:pRg st="18" end="18"/>
                                            </p:txEl>
                                          </p:spTgt>
                                        </p:tgtEl>
                                        <p:attrNameLst>
                                          <p:attrName>style.visibility</p:attrName>
                                        </p:attrNameLst>
                                      </p:cBhvr>
                                      <p:to>
                                        <p:strVal val="visible"/>
                                      </p:to>
                                    </p:set>
                                    <p:animEffect transition="in" filter="barn(inHorizontal)">
                                      <p:cBhvr>
                                        <p:cTn id="73" dur="500"/>
                                        <p:tgtEl>
                                          <p:spTgt spid="3">
                                            <p:txEl>
                                              <p:pRg st="18" end="18"/>
                                            </p:txEl>
                                          </p:spTgt>
                                        </p:tgtEl>
                                      </p:cBhvr>
                                    </p:animEffect>
                                  </p:childTnLst>
                                </p:cTn>
                              </p:par>
                              <p:par>
                                <p:cTn id="74" presetID="16" presetClass="entr" presetSubtype="26" fill="hold" nodeType="withEffect">
                                  <p:stCondLst>
                                    <p:cond delay="0"/>
                                  </p:stCondLst>
                                  <p:childTnLst>
                                    <p:set>
                                      <p:cBhvr>
                                        <p:cTn id="75" dur="1" fill="hold">
                                          <p:stCondLst>
                                            <p:cond delay="0"/>
                                          </p:stCondLst>
                                        </p:cTn>
                                        <p:tgtEl>
                                          <p:spTgt spid="3">
                                            <p:txEl>
                                              <p:pRg st="19" end="19"/>
                                            </p:txEl>
                                          </p:spTgt>
                                        </p:tgtEl>
                                        <p:attrNameLst>
                                          <p:attrName>style.visibility</p:attrName>
                                        </p:attrNameLst>
                                      </p:cBhvr>
                                      <p:to>
                                        <p:strVal val="visible"/>
                                      </p:to>
                                    </p:set>
                                    <p:animEffect transition="in" filter="barn(inHorizontal)">
                                      <p:cBhvr>
                                        <p:cTn id="76" dur="500"/>
                                        <p:tgtEl>
                                          <p:spTgt spid="3">
                                            <p:txEl>
                                              <p:pRg st="19" end="19"/>
                                            </p:txEl>
                                          </p:spTgt>
                                        </p:tgtEl>
                                      </p:cBhvr>
                                    </p:animEffect>
                                  </p:childTnLst>
                                </p:cTn>
                              </p:par>
                              <p:par>
                                <p:cTn id="77" presetID="42" presetClass="entr" presetSubtype="0" fill="hold" nodeType="with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fade">
                                      <p:cBhvr>
                                        <p:cTn id="79" dur="1000"/>
                                        <p:tgtEl>
                                          <p:spTgt spid="5"/>
                                        </p:tgtEl>
                                      </p:cBhvr>
                                    </p:animEffect>
                                    <p:anim calcmode="lin" valueType="num">
                                      <p:cBhvr>
                                        <p:cTn id="80" dur="1000" fill="hold"/>
                                        <p:tgtEl>
                                          <p:spTgt spid="5"/>
                                        </p:tgtEl>
                                        <p:attrNameLst>
                                          <p:attrName>ppt_x</p:attrName>
                                        </p:attrNameLst>
                                      </p:cBhvr>
                                      <p:tavLst>
                                        <p:tav tm="0">
                                          <p:val>
                                            <p:strVal val="#ppt_x"/>
                                          </p:val>
                                        </p:tav>
                                        <p:tav tm="100000">
                                          <p:val>
                                            <p:strVal val="#ppt_x"/>
                                          </p:val>
                                        </p:tav>
                                      </p:tavLst>
                                    </p:anim>
                                    <p:anim calcmode="lin" valueType="num">
                                      <p:cBhvr>
                                        <p:cTn id="8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34679" y="0"/>
            <a:ext cx="11229702" cy="5438811"/>
          </a:xfrm>
          <a:prstGeom prst="rect">
            <a:avLst/>
          </a:prstGeom>
        </p:spPr>
      </p:pic>
      <p:sp>
        <p:nvSpPr>
          <p:cNvPr id="5" name="文本框 6"/>
          <p:cNvSpPr txBox="1"/>
          <p:nvPr/>
        </p:nvSpPr>
        <p:spPr>
          <a:xfrm>
            <a:off x="3456756" y="3036332"/>
            <a:ext cx="6148420" cy="1446550"/>
          </a:xfrm>
          <a:prstGeom prst="rect">
            <a:avLst/>
          </a:prstGeom>
          <a:noFill/>
        </p:spPr>
        <p:txBody>
          <a:bodyPr wrap="square" rtlCol="0">
            <a:spAutoFit/>
          </a:bodyPr>
          <a:lstStyle/>
          <a:p>
            <a:pPr algn="ctr"/>
            <a:r>
              <a:rPr lang="en-US" altLang="zh-CN" sz="4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2. Ý </a:t>
            </a:r>
            <a:r>
              <a:rPr lang="en-US" altLang="zh-CN" sz="4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nghĩa</a:t>
            </a:r>
            <a:r>
              <a:rPr lang="en-US" altLang="zh-CN" sz="4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của</a:t>
            </a:r>
            <a:r>
              <a:rPr lang="en-US" altLang="zh-CN" sz="4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truyền</a:t>
            </a:r>
            <a:r>
              <a:rPr lang="en-US" altLang="zh-CN" sz="4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thống</a:t>
            </a:r>
            <a:r>
              <a:rPr lang="en-US" altLang="zh-CN" sz="4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gia</a:t>
            </a:r>
            <a:r>
              <a:rPr lang="en-US" altLang="zh-CN" sz="4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đình</a:t>
            </a:r>
            <a:r>
              <a:rPr lang="en-US" altLang="zh-CN" sz="4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dòng</a:t>
            </a:r>
            <a:r>
              <a:rPr lang="en-US" altLang="zh-CN" sz="4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4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họ</a:t>
            </a:r>
            <a:endParaRPr lang="zh-CN" altLang="en-US" sz="4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pic>
        <p:nvPicPr>
          <p:cNvPr id="6" name="Shape 35"/>
          <p:cNvPicPr/>
          <p:nvPr/>
        </p:nvPicPr>
        <p:blipFill>
          <a:blip r:embed="rId3"/>
          <a:stretch/>
        </p:blipFill>
        <p:spPr>
          <a:xfrm>
            <a:off x="29154" y="3615486"/>
            <a:ext cx="3302443" cy="3242514"/>
          </a:xfrm>
          <a:prstGeom prst="rect">
            <a:avLst/>
          </a:prstGeom>
        </p:spPr>
      </p:pic>
      <p:pic>
        <p:nvPicPr>
          <p:cNvPr id="7" name="Picture 6"/>
          <p:cNvPicPr>
            <a:picLocks noChangeAspect="1"/>
          </p:cNvPicPr>
          <p:nvPr/>
        </p:nvPicPr>
        <p:blipFill>
          <a:blip r:embed="rId4"/>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50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6720614"/>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541853" y="5156420"/>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795130"/>
          </a:xfrm>
          <a:prstGeom prst="rect">
            <a:avLst/>
          </a:prstGeom>
        </p:spPr>
      </p:pic>
      <p:sp>
        <p:nvSpPr>
          <p:cNvPr id="8" name="Rectangle 7"/>
          <p:cNvSpPr/>
          <p:nvPr/>
        </p:nvSpPr>
        <p:spPr>
          <a:xfrm>
            <a:off x="405215" y="2331346"/>
            <a:ext cx="5305120" cy="4524315"/>
          </a:xfrm>
          <a:prstGeom prst="rect">
            <a:avLst/>
          </a:prstGeom>
        </p:spPr>
        <p:txBody>
          <a:bodyPr wrap="square">
            <a:spAutoFit/>
          </a:bodyPr>
          <a:lstStyle/>
          <a:p>
            <a:pPr algn="just"/>
            <a:r>
              <a:rPr lang="en-US" sz="2400" dirty="0">
                <a:solidFill>
                  <a:srgbClr val="000000"/>
                </a:solidFill>
                <a:latin typeface="+mj-lt"/>
                <a:ea typeface="Courier New" panose="02070309020205020404" pitchFamily="49" charset="0"/>
              </a:rPr>
              <a:t>   </a:t>
            </a:r>
            <a:r>
              <a:rPr lang="vi-VN" sz="2400" dirty="0">
                <a:solidFill>
                  <a:srgbClr val="0000FF"/>
                </a:solidFill>
                <a:latin typeface="+mj-lt"/>
                <a:ea typeface="Courier New" panose="02070309020205020404" pitchFamily="49" charset="0"/>
              </a:rPr>
              <a:t>Dung xa nhà lên phố huyện học. Mỗi khi gặp khó khăn trong cuộc sống hay học tập, Dung lại nhớ tới ông ngoại, người đã cần cù lao động, khai khẩn đất đai đề trồng trọt, chăn nuôi. Cũng như ông ngoại, bố mẹ Dung không quản khó khăn, vất vả đề tiếp tục mở rộng và phát triển kinh tế. Bạn cảm thấy tự hào về tinh thần lao động chăm chỉ và không ngại khó của ông ngoại và bố mẹ mình. Nhờ đó, bạn có động lực đề tiếp tục học tập tốt dù ở xa nhà.</a:t>
            </a:r>
            <a:endParaRPr lang="en-US" sz="2400" dirty="0">
              <a:solidFill>
                <a:srgbClr val="0000FF"/>
              </a:solidFill>
              <a:latin typeface="+mj-lt"/>
            </a:endParaRPr>
          </a:p>
        </p:txBody>
      </p:sp>
      <p:sp>
        <p:nvSpPr>
          <p:cNvPr id="9" name="Rectangle 8"/>
          <p:cNvSpPr/>
          <p:nvPr/>
        </p:nvSpPr>
        <p:spPr>
          <a:xfrm>
            <a:off x="6240141" y="1192451"/>
            <a:ext cx="5514420" cy="3880486"/>
          </a:xfrm>
          <a:prstGeom prst="rect">
            <a:avLst/>
          </a:prstGeom>
        </p:spPr>
        <p:txBody>
          <a:bodyPr wrap="square">
            <a:spAutoFit/>
          </a:bodyPr>
          <a:lstStyle/>
          <a:p>
            <a:pPr marL="190500" marR="0" indent="-190500" algn="just">
              <a:lnSpc>
                <a:spcPct val="115000"/>
              </a:lnSpc>
              <a:spcBef>
                <a:spcPts val="0"/>
              </a:spcBef>
              <a:spcAft>
                <a:spcPts val="0"/>
              </a:spcAft>
            </a:pPr>
            <a:r>
              <a:rPr lang="en-US" sz="2400" dirty="0">
                <a:latin typeface="#9Slide05 SVNClementine" panose="020F0502020204030203" pitchFamily="34" charset="0"/>
                <a:ea typeface="Arial" panose="020B0604020202020204" pitchFamily="34" charset="0"/>
              </a:rPr>
              <a:t>       </a:t>
            </a:r>
            <a:r>
              <a:rPr lang="vi-VN" sz="2400" b="1" dirty="0">
                <a:latin typeface="+mj-lt"/>
                <a:ea typeface="Arial" panose="020B0604020202020204" pitchFamily="34" charset="0"/>
              </a:rPr>
              <a:t>Gia đình Nam có nhiều thế hệ sống chung một nhà, việc duy trì nề nếp, gia phong “kính trên, nhường dưới”, “uống nước nhớ nguồn” đã trở thành truyền thống của gia đình. Mỗi thế hệ có nếp nghĩ, cách sống khác nhau nhưng mọi người luôn lắng nghe và bao dung nên cuộc sống gia đình luôn đoàn kết, vui vẻ, đầm ấm.</a:t>
            </a:r>
            <a:endParaRPr lang="en-US" sz="2400" b="1" dirty="0">
              <a:effectLst/>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45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5" name="Picture 4" descr="58PIC58PIC58PIC58PICHsaGKG559akDq_PIC2018.png"/>
          <p:cNvPicPr>
            <a:picLocks noChangeAspect="1"/>
          </p:cNvPicPr>
          <p:nvPr/>
        </p:nvPicPr>
        <p:blipFill>
          <a:blip r:embed="rId3" cstate="print"/>
          <a:srcRect l="7143" t="16071" r="5357" b="14286"/>
          <a:stretch>
            <a:fillRect/>
          </a:stretch>
        </p:blipFill>
        <p:spPr>
          <a:xfrm>
            <a:off x="528233" y="2849497"/>
            <a:ext cx="6124494" cy="4111139"/>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rcRect l="40933" t="24564" r="38580" b="26282"/>
          <a:stretch>
            <a:fillRect/>
          </a:stretch>
        </p:blipFill>
        <p:spPr bwMode="auto">
          <a:xfrm>
            <a:off x="-433645" y="3782112"/>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8" descr="6fc417983c9675ce1b60e983870aeb8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9665" y="-131221"/>
            <a:ext cx="1706761" cy="1556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76372" y="5515072"/>
            <a:ext cx="1076090" cy="1313284"/>
          </a:xfrm>
          <a:prstGeom prst="rect">
            <a:avLst/>
          </a:prstGeom>
        </p:spPr>
      </p:pic>
      <p:pic>
        <p:nvPicPr>
          <p:cNvPr id="9"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0370" y="5282605"/>
            <a:ext cx="1528469" cy="1353352"/>
          </a:xfrm>
          <a:prstGeom prst="rect">
            <a:avLst/>
          </a:prstGeom>
        </p:spPr>
      </p:pic>
      <p:pic>
        <p:nvPicPr>
          <p:cNvPr id="1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76482" y="5697558"/>
            <a:ext cx="1499890" cy="1222309"/>
          </a:xfrm>
          <a:prstGeom prst="rect">
            <a:avLst/>
          </a:prstGeom>
        </p:spPr>
      </p:pic>
      <p:sp>
        <p:nvSpPr>
          <p:cNvPr id="11" name="Freeform 12"/>
          <p:cNvSpPr>
            <a:spLocks/>
          </p:cNvSpPr>
          <p:nvPr/>
        </p:nvSpPr>
        <p:spPr bwMode="gray">
          <a:xfrm>
            <a:off x="4010654" y="1626455"/>
            <a:ext cx="2313355" cy="1557338"/>
          </a:xfrm>
          <a:custGeom>
            <a:avLst/>
            <a:gdLst>
              <a:gd name="T0" fmla="*/ 0 w 982"/>
              <a:gd name="T1" fmla="*/ 774 h 774"/>
              <a:gd name="T2" fmla="*/ 2 w 982"/>
              <a:gd name="T3" fmla="*/ 770 h 774"/>
              <a:gd name="T4" fmla="*/ 8 w 982"/>
              <a:gd name="T5" fmla="*/ 754 h 774"/>
              <a:gd name="T6" fmla="*/ 16 w 982"/>
              <a:gd name="T7" fmla="*/ 730 h 774"/>
              <a:gd name="T8" fmla="*/ 32 w 982"/>
              <a:gd name="T9" fmla="*/ 698 h 774"/>
              <a:gd name="T10" fmla="*/ 50 w 982"/>
              <a:gd name="T11" fmla="*/ 660 h 774"/>
              <a:gd name="T12" fmla="*/ 76 w 982"/>
              <a:gd name="T13" fmla="*/ 618 h 774"/>
              <a:gd name="T14" fmla="*/ 106 w 982"/>
              <a:gd name="T15" fmla="*/ 574 h 774"/>
              <a:gd name="T16" fmla="*/ 142 w 982"/>
              <a:gd name="T17" fmla="*/ 528 h 774"/>
              <a:gd name="T18" fmla="*/ 186 w 982"/>
              <a:gd name="T19" fmla="*/ 482 h 774"/>
              <a:gd name="T20" fmla="*/ 236 w 982"/>
              <a:gd name="T21" fmla="*/ 438 h 774"/>
              <a:gd name="T22" fmla="*/ 294 w 982"/>
              <a:gd name="T23" fmla="*/ 398 h 774"/>
              <a:gd name="T24" fmla="*/ 360 w 982"/>
              <a:gd name="T25" fmla="*/ 360 h 774"/>
              <a:gd name="T26" fmla="*/ 426 w 982"/>
              <a:gd name="T27" fmla="*/ 332 h 774"/>
              <a:gd name="T28" fmla="*/ 488 w 982"/>
              <a:gd name="T29" fmla="*/ 314 h 774"/>
              <a:gd name="T30" fmla="*/ 544 w 982"/>
              <a:gd name="T31" fmla="*/ 304 h 774"/>
              <a:gd name="T32" fmla="*/ 594 w 982"/>
              <a:gd name="T33" fmla="*/ 300 h 774"/>
              <a:gd name="T34" fmla="*/ 638 w 982"/>
              <a:gd name="T35" fmla="*/ 300 h 774"/>
              <a:gd name="T36" fmla="*/ 678 w 982"/>
              <a:gd name="T37" fmla="*/ 304 h 774"/>
              <a:gd name="T38" fmla="*/ 710 w 982"/>
              <a:gd name="T39" fmla="*/ 312 h 774"/>
              <a:gd name="T40" fmla="*/ 736 w 982"/>
              <a:gd name="T41" fmla="*/ 320 h 774"/>
              <a:gd name="T42" fmla="*/ 754 w 982"/>
              <a:gd name="T43" fmla="*/ 326 h 774"/>
              <a:gd name="T44" fmla="*/ 766 w 982"/>
              <a:gd name="T45" fmla="*/ 332 h 774"/>
              <a:gd name="T46" fmla="*/ 770 w 982"/>
              <a:gd name="T47" fmla="*/ 334 h 774"/>
              <a:gd name="T48" fmla="*/ 680 w 982"/>
              <a:gd name="T49" fmla="*/ 476 h 774"/>
              <a:gd name="T50" fmla="*/ 982 w 982"/>
              <a:gd name="T51" fmla="*/ 370 h 774"/>
              <a:gd name="T52" fmla="*/ 912 w 982"/>
              <a:gd name="T53" fmla="*/ 0 h 774"/>
              <a:gd name="T54" fmla="*/ 854 w 982"/>
              <a:gd name="T55" fmla="*/ 150 h 774"/>
              <a:gd name="T56" fmla="*/ 850 w 982"/>
              <a:gd name="T57" fmla="*/ 148 h 774"/>
              <a:gd name="T58" fmla="*/ 838 w 982"/>
              <a:gd name="T59" fmla="*/ 142 h 774"/>
              <a:gd name="T60" fmla="*/ 822 w 982"/>
              <a:gd name="T61" fmla="*/ 134 h 774"/>
              <a:gd name="T62" fmla="*/ 798 w 982"/>
              <a:gd name="T63" fmla="*/ 126 h 774"/>
              <a:gd name="T64" fmla="*/ 768 w 982"/>
              <a:gd name="T65" fmla="*/ 120 h 774"/>
              <a:gd name="T66" fmla="*/ 732 w 982"/>
              <a:gd name="T67" fmla="*/ 114 h 774"/>
              <a:gd name="T68" fmla="*/ 692 w 982"/>
              <a:gd name="T69" fmla="*/ 110 h 774"/>
              <a:gd name="T70" fmla="*/ 646 w 982"/>
              <a:gd name="T71" fmla="*/ 110 h 774"/>
              <a:gd name="T72" fmla="*/ 596 w 982"/>
              <a:gd name="T73" fmla="*/ 116 h 774"/>
              <a:gd name="T74" fmla="*/ 540 w 982"/>
              <a:gd name="T75" fmla="*/ 126 h 774"/>
              <a:gd name="T76" fmla="*/ 482 w 982"/>
              <a:gd name="T77" fmla="*/ 146 h 774"/>
              <a:gd name="T78" fmla="*/ 422 w 982"/>
              <a:gd name="T79" fmla="*/ 172 h 774"/>
              <a:gd name="T80" fmla="*/ 356 w 982"/>
              <a:gd name="T81" fmla="*/ 210 h 774"/>
              <a:gd name="T82" fmla="*/ 290 w 982"/>
              <a:gd name="T83" fmla="*/ 258 h 774"/>
              <a:gd name="T84" fmla="*/ 230 w 982"/>
              <a:gd name="T85" fmla="*/ 310 h 774"/>
              <a:gd name="T86" fmla="*/ 178 w 982"/>
              <a:gd name="T87" fmla="*/ 364 h 774"/>
              <a:gd name="T88" fmla="*/ 136 w 982"/>
              <a:gd name="T89" fmla="*/ 422 h 774"/>
              <a:gd name="T90" fmla="*/ 100 w 982"/>
              <a:gd name="T91" fmla="*/ 480 h 774"/>
              <a:gd name="T92" fmla="*/ 72 w 982"/>
              <a:gd name="T93" fmla="*/ 536 h 774"/>
              <a:gd name="T94" fmla="*/ 48 w 982"/>
              <a:gd name="T95" fmla="*/ 590 h 774"/>
              <a:gd name="T96" fmla="*/ 30 w 982"/>
              <a:gd name="T97" fmla="*/ 640 h 774"/>
              <a:gd name="T98" fmla="*/ 18 w 982"/>
              <a:gd name="T99" fmla="*/ 684 h 774"/>
              <a:gd name="T100" fmla="*/ 8 w 982"/>
              <a:gd name="T101" fmla="*/ 722 h 774"/>
              <a:gd name="T102" fmla="*/ 4 w 982"/>
              <a:gd name="T103" fmla="*/ 750 h 774"/>
              <a:gd name="T104" fmla="*/ 0 w 982"/>
              <a:gd name="T105" fmla="*/ 768 h 774"/>
              <a:gd name="T106" fmla="*/ 0 w 982"/>
              <a:gd name="T107" fmla="*/ 77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82" h="774">
                <a:moveTo>
                  <a:pt x="0" y="774"/>
                </a:moveTo>
                <a:lnTo>
                  <a:pt x="2" y="770"/>
                </a:lnTo>
                <a:lnTo>
                  <a:pt x="8" y="754"/>
                </a:lnTo>
                <a:lnTo>
                  <a:pt x="16" y="730"/>
                </a:lnTo>
                <a:lnTo>
                  <a:pt x="32" y="698"/>
                </a:lnTo>
                <a:lnTo>
                  <a:pt x="50" y="660"/>
                </a:lnTo>
                <a:lnTo>
                  <a:pt x="76" y="618"/>
                </a:lnTo>
                <a:lnTo>
                  <a:pt x="106" y="574"/>
                </a:lnTo>
                <a:lnTo>
                  <a:pt x="142" y="528"/>
                </a:lnTo>
                <a:lnTo>
                  <a:pt x="186" y="482"/>
                </a:lnTo>
                <a:lnTo>
                  <a:pt x="236" y="438"/>
                </a:lnTo>
                <a:lnTo>
                  <a:pt x="294" y="398"/>
                </a:lnTo>
                <a:lnTo>
                  <a:pt x="360" y="360"/>
                </a:lnTo>
                <a:lnTo>
                  <a:pt x="426" y="332"/>
                </a:lnTo>
                <a:lnTo>
                  <a:pt x="488" y="314"/>
                </a:lnTo>
                <a:lnTo>
                  <a:pt x="544" y="304"/>
                </a:lnTo>
                <a:lnTo>
                  <a:pt x="594" y="300"/>
                </a:lnTo>
                <a:lnTo>
                  <a:pt x="638" y="300"/>
                </a:lnTo>
                <a:lnTo>
                  <a:pt x="678" y="304"/>
                </a:lnTo>
                <a:lnTo>
                  <a:pt x="710" y="312"/>
                </a:lnTo>
                <a:lnTo>
                  <a:pt x="736" y="320"/>
                </a:lnTo>
                <a:lnTo>
                  <a:pt x="754" y="326"/>
                </a:lnTo>
                <a:lnTo>
                  <a:pt x="766" y="332"/>
                </a:lnTo>
                <a:lnTo>
                  <a:pt x="770" y="334"/>
                </a:lnTo>
                <a:lnTo>
                  <a:pt x="680" y="476"/>
                </a:lnTo>
                <a:lnTo>
                  <a:pt x="982" y="370"/>
                </a:lnTo>
                <a:lnTo>
                  <a:pt x="912" y="0"/>
                </a:lnTo>
                <a:lnTo>
                  <a:pt x="854" y="150"/>
                </a:lnTo>
                <a:lnTo>
                  <a:pt x="850" y="148"/>
                </a:lnTo>
                <a:lnTo>
                  <a:pt x="838" y="142"/>
                </a:lnTo>
                <a:lnTo>
                  <a:pt x="822" y="134"/>
                </a:lnTo>
                <a:lnTo>
                  <a:pt x="798" y="126"/>
                </a:lnTo>
                <a:lnTo>
                  <a:pt x="768" y="120"/>
                </a:lnTo>
                <a:lnTo>
                  <a:pt x="732" y="114"/>
                </a:lnTo>
                <a:lnTo>
                  <a:pt x="692" y="110"/>
                </a:lnTo>
                <a:lnTo>
                  <a:pt x="646" y="110"/>
                </a:lnTo>
                <a:lnTo>
                  <a:pt x="596" y="116"/>
                </a:lnTo>
                <a:lnTo>
                  <a:pt x="540" y="126"/>
                </a:lnTo>
                <a:lnTo>
                  <a:pt x="482" y="146"/>
                </a:lnTo>
                <a:lnTo>
                  <a:pt x="422" y="172"/>
                </a:lnTo>
                <a:lnTo>
                  <a:pt x="356" y="210"/>
                </a:lnTo>
                <a:lnTo>
                  <a:pt x="290" y="258"/>
                </a:lnTo>
                <a:lnTo>
                  <a:pt x="230" y="310"/>
                </a:lnTo>
                <a:lnTo>
                  <a:pt x="178" y="364"/>
                </a:lnTo>
                <a:lnTo>
                  <a:pt x="136" y="422"/>
                </a:lnTo>
                <a:lnTo>
                  <a:pt x="100" y="480"/>
                </a:lnTo>
                <a:lnTo>
                  <a:pt x="72" y="536"/>
                </a:lnTo>
                <a:lnTo>
                  <a:pt x="48" y="590"/>
                </a:lnTo>
                <a:lnTo>
                  <a:pt x="30" y="640"/>
                </a:lnTo>
                <a:lnTo>
                  <a:pt x="18" y="684"/>
                </a:lnTo>
                <a:lnTo>
                  <a:pt x="8" y="722"/>
                </a:lnTo>
                <a:lnTo>
                  <a:pt x="4" y="750"/>
                </a:lnTo>
                <a:lnTo>
                  <a:pt x="0" y="768"/>
                </a:lnTo>
                <a:lnTo>
                  <a:pt x="0" y="774"/>
                </a:lnTo>
              </a:path>
            </a:pathLst>
          </a:custGeom>
          <a:solidFill>
            <a:srgbClr val="A5A5A5">
              <a:lumMod val="60000"/>
              <a:lumOff val="40000"/>
            </a:srgbClr>
          </a:solidFill>
          <a:ln>
            <a:solidFill>
              <a:srgbClr val="FF66FF"/>
            </a:solid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ndParaRPr>
          </a:p>
        </p:txBody>
      </p:sp>
      <p:pic>
        <p:nvPicPr>
          <p:cNvPr id="12" name="图片 16" descr="ce1ed7f935192fceca30dfb2bcebe602"/>
          <p:cNvPicPr>
            <a:picLocks noChangeAspect="1"/>
          </p:cNvPicPr>
          <p:nvPr/>
        </p:nvPicPr>
        <p:blipFill>
          <a:blip r:embed="rId9"/>
          <a:srcRect l="11188" t="20367" r="10619" b="19944"/>
          <a:stretch>
            <a:fillRect/>
          </a:stretch>
        </p:blipFill>
        <p:spPr>
          <a:xfrm>
            <a:off x="6036786" y="135372"/>
            <a:ext cx="6457494" cy="5276308"/>
          </a:xfrm>
          <a:prstGeom prst="rect">
            <a:avLst/>
          </a:prstGeom>
        </p:spPr>
      </p:pic>
      <p:sp>
        <p:nvSpPr>
          <p:cNvPr id="13" name="Rectangle 12"/>
          <p:cNvSpPr/>
          <p:nvPr/>
        </p:nvSpPr>
        <p:spPr>
          <a:xfrm>
            <a:off x="1023734" y="3400442"/>
            <a:ext cx="5039133" cy="3031407"/>
          </a:xfrm>
          <a:prstGeom prst="rect">
            <a:avLst/>
          </a:prstGeom>
        </p:spPr>
        <p:txBody>
          <a:bodyPr wrap="square">
            <a:spAutoFit/>
          </a:bodyPr>
          <a:lstStyle/>
          <a:p>
            <a:pPr marR="0" lvl="0" algn="just">
              <a:lnSpc>
                <a:spcPct val="115000"/>
              </a:lnSpc>
              <a:spcBef>
                <a:spcPts val="0"/>
              </a:spcBef>
              <a:spcAft>
                <a:spcPts val="0"/>
              </a:spcAft>
              <a:buClr>
                <a:srgbClr val="1D02DA"/>
              </a:buClr>
              <a:buSzPts val="1000"/>
              <a:tabLst>
                <a:tab pos="227965"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1.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tự hào về truyền thống gia đình, dòng họ đã giúp ích gì cho Dung?</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2.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Việc duy trì nền nếp, gia phong đã đem lại điều gì cho gia đình Nam?</a:t>
            </a:r>
            <a:endParaRPr lang="en-US" sz="2400" dirty="0">
              <a:latin typeface="#9Slide05 Brannboll Ny" panose="02000000000000000000" pitchFamily="2" charset="0"/>
              <a:ea typeface="Arial" panose="020B0604020202020204" pitchFamily="34" charset="0"/>
              <a:cs typeface="Times" panose="02020603050405020304" pitchFamily="18" charset="0"/>
            </a:endParaRPr>
          </a:p>
          <a:p>
            <a:pPr marR="0" lvl="0" algn="just">
              <a:lnSpc>
                <a:spcPct val="115000"/>
              </a:lnSpc>
              <a:spcBef>
                <a:spcPts val="0"/>
              </a:spcBef>
              <a:spcAft>
                <a:spcPts val="2700"/>
              </a:spcAft>
              <a:buClr>
                <a:srgbClr val="1D02DA"/>
              </a:buClr>
              <a:buSzPts val="1000"/>
              <a:tabLst>
                <a:tab pos="215900" algn="l"/>
              </a:tabLst>
            </a:pPr>
            <a:r>
              <a:rPr lang="en-US"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3. </a:t>
            </a:r>
            <a:r>
              <a:rPr lang="vi-VN" sz="2400" dirty="0">
                <a:solidFill>
                  <a:srgbClr val="1D02DA"/>
                </a:solidFill>
                <a:latin typeface="#9Slide05 Brannboll Ny" panose="02000000000000000000" pitchFamily="2" charset="0"/>
                <a:ea typeface="Arial" panose="020B0604020202020204" pitchFamily="34" charset="0"/>
                <a:cs typeface="Times" panose="02020603050405020304" pitchFamily="18" charset="0"/>
              </a:rPr>
              <a:t>Theo em, truyền thống gia đình, dòng họ có ý nghĩa như thế nào đối với mỗi cá nhân, gia đình và xã hội?</a:t>
            </a:r>
            <a:endParaRPr lang="en-US" sz="2400" u="none" strike="noStrike" spc="0" dirty="0">
              <a:effectLst/>
              <a:latin typeface="#9Slide05 Brannboll Ny" panose="02000000000000000000" pitchFamily="2" charset="0"/>
              <a:ea typeface="Arial" panose="020B0604020202020204" pitchFamily="34" charset="0"/>
              <a:cs typeface="Times" panose="02020603050405020304" pitchFamily="18" charset="0"/>
            </a:endParaRPr>
          </a:p>
        </p:txBody>
      </p:sp>
      <p:sp>
        <p:nvSpPr>
          <p:cNvPr id="14" name="Rectangle 13"/>
          <p:cNvSpPr/>
          <p:nvPr/>
        </p:nvSpPr>
        <p:spPr>
          <a:xfrm>
            <a:off x="6759716" y="977512"/>
            <a:ext cx="5133421" cy="3785652"/>
          </a:xfrm>
          <a:prstGeom prst="rect">
            <a:avLst/>
          </a:prstGeom>
        </p:spPr>
        <p:txBody>
          <a:bodyPr wrap="square">
            <a:spAutoFit/>
          </a:bodyPr>
          <a:lstStyle/>
          <a:p>
            <a:pPr eaLnBrk="0" fontAlgn="base" hangingPunct="0"/>
            <a:r>
              <a:rPr lang="en-US" sz="2000" b="1" dirty="0">
                <a:solidFill>
                  <a:srgbClr val="FF0000"/>
                </a:solidFill>
                <a:latin typeface="#9Slide05 Brannboll Ny" panose="02000000000000000000" pitchFamily="2" charset="0"/>
              </a:rPr>
              <a:t>1.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tự</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hào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ích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Dung: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động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lực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để</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tiếp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tục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tập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tốt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dù</a:t>
            </a:r>
            <a:r>
              <a:rPr lang="en-US" sz="2000" b="1" dirty="0">
                <a:solidFill>
                  <a:srgbClr val="FF0000"/>
                </a:solidFill>
                <a:latin typeface="#9Slide05 Brannboll Ny" panose="02000000000000000000" pitchFamily="2" charset="0"/>
              </a:rPr>
              <a:t> ở </a:t>
            </a:r>
            <a:r>
              <a:rPr lang="en-US" sz="2000" b="1" dirty="0" err="1">
                <a:solidFill>
                  <a:srgbClr val="FF0000"/>
                </a:solidFill>
                <a:latin typeface="#9Slide05 Brannboll Ny" panose="02000000000000000000" pitchFamily="2" charset="0"/>
              </a:rPr>
              <a:t>xa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nhà</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a:solidFill>
                  <a:srgbClr val="FF0000"/>
                </a:solidFill>
                <a:latin typeface="#9Slide05 Brannboll Ny" panose="02000000000000000000" pitchFamily="2" charset="0"/>
              </a:rPr>
              <a:t>2. </a:t>
            </a:r>
            <a:r>
              <a:rPr lang="en-US" sz="2000" b="1" dirty="0" err="1">
                <a:solidFill>
                  <a:srgbClr val="FF0000"/>
                </a:solidFill>
                <a:latin typeface="#9Slide05 Brannboll Ny" panose="02000000000000000000" pitchFamily="2" charset="0"/>
              </a:rPr>
              <a:t>Việc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duy</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trì</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nề</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nếp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đã</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lại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điều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cho</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Nam: </a:t>
            </a:r>
            <a:r>
              <a:rPr lang="en-US" sz="2000" b="1" dirty="0" err="1">
                <a:solidFill>
                  <a:srgbClr val="FF0000"/>
                </a:solidFill>
                <a:latin typeface="#9Slide05 Brannboll Ny" panose="02000000000000000000" pitchFamily="2" charset="0"/>
              </a:rPr>
              <a:t>biết</a:t>
            </a:r>
            <a:r>
              <a:rPr lang="en-US" sz="2000" b="1" dirty="0">
                <a:solidFill>
                  <a:srgbClr val="FF0000"/>
                </a:solidFill>
                <a:latin typeface="#9Slide05 Brannboll Ny" panose="02000000000000000000" pitchFamily="2" charset="0"/>
              </a:rPr>
              <a:t> chia </a:t>
            </a:r>
            <a:r>
              <a:rPr lang="en-US" sz="2000" b="1" dirty="0" err="1">
                <a:solidFill>
                  <a:srgbClr val="FF0000"/>
                </a:solidFill>
                <a:latin typeface="#9Slide05 Brannboll Ny" panose="02000000000000000000" pitchFamily="2" charset="0"/>
              </a:rPr>
              <a:t>sẻ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lắng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nghe</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trọng</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kiến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của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nhau</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nên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luôn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đoàn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kết</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vui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vẻ</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đầm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ấm</a:t>
            </a:r>
            <a:r>
              <a:rPr lang="en-US" sz="2000" b="1" dirty="0">
                <a:solidFill>
                  <a:srgbClr val="FF0000"/>
                </a:solidFill>
                <a:latin typeface="#9Slide05 Brannboll Ny" panose="02000000000000000000" pitchFamily="2" charset="0"/>
              </a:rPr>
              <a:t>.</a:t>
            </a:r>
            <a:br>
              <a:rPr lang="en-US" sz="2000" b="1" dirty="0">
                <a:solidFill>
                  <a:srgbClr val="FF0000"/>
                </a:solidFill>
                <a:latin typeface="#9Slide05 Brannboll Ny" panose="02000000000000000000" pitchFamily="2" charset="0"/>
              </a:rPr>
            </a:br>
            <a:r>
              <a:rPr lang="en-US" sz="2000" b="1" dirty="0">
                <a:solidFill>
                  <a:srgbClr val="FF0000"/>
                </a:solidFill>
                <a:latin typeface="#9Slide05 Brannboll Ny" panose="02000000000000000000" pitchFamily="2" charset="0"/>
              </a:rPr>
              <a:t>3.Theo </a:t>
            </a:r>
            <a:r>
              <a:rPr lang="en-US" sz="2000" b="1" dirty="0" err="1">
                <a:solidFill>
                  <a:srgbClr val="FF0000"/>
                </a:solidFill>
                <a:latin typeface="#9Slide05 Brannboll Ny" panose="02000000000000000000" pitchFamily="2" charset="0"/>
              </a:rPr>
              <a:t>em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ý </a:t>
            </a:r>
            <a:r>
              <a:rPr lang="en-US" sz="2000" b="1" dirty="0" err="1">
                <a:solidFill>
                  <a:srgbClr val="FF0000"/>
                </a:solidFill>
                <a:latin typeface="#9Slide05 Brannboll Ny" panose="02000000000000000000" pitchFamily="2" charset="0"/>
              </a:rPr>
              <a:t>nghĩa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đối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với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mỗi</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cá</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nhân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gia</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đình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dòng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họ</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giúp</a:t>
            </a:r>
            <a:r>
              <a:rPr lang="en-US" sz="2000" b="1" dirty="0">
                <a:solidFill>
                  <a:srgbClr val="FF0000"/>
                </a:solidFill>
                <a:latin typeface="#9Slide05 Brannboll Ny" panose="02000000000000000000" pitchFamily="2" charset="0"/>
              </a:rPr>
              <a:t> ta </a:t>
            </a:r>
            <a:r>
              <a:rPr lang="en-US" sz="2000" b="1" dirty="0" err="1">
                <a:solidFill>
                  <a:srgbClr val="FF0000"/>
                </a:solidFill>
                <a:latin typeface="#9Slide05 Brannboll Ny" panose="02000000000000000000" pitchFamily="2" charset="0"/>
              </a:rPr>
              <a:t>có</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thêm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kinh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ngiệm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và</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sức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mạnh</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cuộc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góp</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phần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làm</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phong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phú</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truyền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thống</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bản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sắc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dân</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tộc</a:t>
            </a:r>
            <a:r>
              <a:rPr lang="en-US" sz="2000" b="1" dirty="0">
                <a:solidFill>
                  <a:srgbClr val="FF0000"/>
                </a:solidFill>
                <a:latin typeface="#9Slide05 Brannboll Ny" panose="02000000000000000000" pitchFamily="2" charset="0"/>
              </a:rPr>
              <a:t> </a:t>
            </a:r>
            <a:r>
              <a:rPr lang="en-US" sz="2000" b="1" dirty="0" err="1">
                <a:solidFill>
                  <a:srgbClr val="FF0000"/>
                </a:solidFill>
                <a:latin typeface="#9Slide05 Brannboll Ny" panose="02000000000000000000" pitchFamily="2" charset="0"/>
              </a:rPr>
              <a:t>Việt</a:t>
            </a:r>
            <a:r>
              <a:rPr lang="en-US" sz="2000" b="1" dirty="0">
                <a:solidFill>
                  <a:srgbClr val="FF0000"/>
                </a:solidFill>
                <a:latin typeface="#9Slide05 Brannboll Ny" panose="02000000000000000000" pitchFamily="2" charset="0"/>
              </a:rPr>
              <a:t> Nam.</a:t>
            </a:r>
            <a:endParaRPr lang="en-US" sz="2000" b="1" i="1" dirty="0">
              <a:solidFill>
                <a:srgbClr val="FF0000"/>
              </a:solidFill>
              <a:latin typeface="#9Slide05 Brannboll Ny" panose="02000000000000000000" pitchFamily="2" charset="0"/>
              <a:ea typeface="Times New Roman" panose="02020603050405020304" pitchFamily="18" charset="0"/>
            </a:endParaRPr>
          </a:p>
        </p:txBody>
      </p:sp>
      <p:pic>
        <p:nvPicPr>
          <p:cNvPr id="15" name="Picture 7" descr="BACK03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6" y="-35420"/>
            <a:ext cx="5102030" cy="1739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125864" y="1027817"/>
            <a:ext cx="4914550" cy="646331"/>
          </a:xfrm>
          <a:prstGeom prst="rect">
            <a:avLst/>
          </a:prstGeom>
          <a:solidFill>
            <a:srgbClr val="FFFF00">
              <a:alpha val="70195"/>
            </a:srgbClr>
          </a:solidFill>
          <a:ln w="57150">
            <a:solidFill>
              <a:srgbClr val="FF0000"/>
            </a:solidFill>
            <a:miter lim="800000"/>
            <a:headEnd/>
            <a:tailEnd/>
          </a:ln>
        </p:spPr>
        <p:txBody>
          <a:bodyPr wrap="squar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6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Mảnh</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ghép</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hoàn</a:t>
            </a:r>
            <a:r>
              <a:rPr lang="en-US" altLang="en-US" sz="3200" dirty="0">
                <a:solidFill>
                  <a:srgbClr val="FF3300"/>
                </a:solidFill>
                <a:latin typeface="Times New Roman" panose="02020603050405020304" pitchFamily="18" charset="0"/>
              </a:rPr>
              <a:t> </a:t>
            </a:r>
            <a:r>
              <a:rPr lang="en-US" altLang="en-US" sz="3200" dirty="0" err="1">
                <a:solidFill>
                  <a:srgbClr val="FF3300"/>
                </a:solidFill>
                <a:latin typeface="Times New Roman" panose="02020603050405020304" pitchFamily="18" charset="0"/>
              </a:rPr>
              <a:t>hảo</a:t>
            </a:r>
            <a:endParaRPr lang="en-US" altLang="en-US" sz="3200" dirty="0">
              <a:solidFill>
                <a:srgbClr val="FF3300"/>
              </a:solidFill>
              <a:latin typeface="Times New Roman" panose="02020603050405020304" pitchFamily="18" charset="0"/>
            </a:endParaRPr>
          </a:p>
        </p:txBody>
      </p:sp>
    </p:spTree>
    <p:extLst>
      <p:ext uri="{BB962C8B-B14F-4D97-AF65-F5344CB8AC3E}">
        <p14:creationId xmlns:p14="http://schemas.microsoft.com/office/powerpoint/2010/main" val="356087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22" presetClass="entr" presetSubtype="4" fill="hold" nodeType="withEffect">
                                  <p:stCondLst>
                                    <p:cond delay="100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1000"/>
                                        <p:tgtEl>
                                          <p:spTgt spid="6"/>
                                        </p:tgtEl>
                                      </p:cBhvr>
                                    </p:animEffect>
                                  </p:childTnLst>
                                </p:cTn>
                              </p:par>
                            </p:childTnLst>
                          </p:cTn>
                        </p:par>
                        <p:par>
                          <p:cTn id="11" fill="hold">
                            <p:stCondLst>
                              <p:cond delay="2000"/>
                            </p:stCondLst>
                            <p:childTnLst>
                              <p:par>
                                <p:cTn id="12" presetID="37"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900" decel="100000" fill="hold"/>
                                        <p:tgtEl>
                                          <p:spTgt spid="7"/>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par>
                                <p:cTn id="18" presetID="10" presetClass="entr" presetSubtype="0" fill="hold" nodeType="withEffect">
                                  <p:stCondLst>
                                    <p:cond delay="50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150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212253" y="-112325"/>
            <a:ext cx="11074445" cy="6426566"/>
            <a:chOff x="-166978" y="0"/>
            <a:chExt cx="9155652" cy="5698029"/>
          </a:xfrm>
        </p:grpSpPr>
        <p:pic>
          <p:nvPicPr>
            <p:cNvPr id="5" name="Google Shape;164;p9"/>
            <p:cNvPicPr preferRelativeResize="0"/>
            <p:nvPr/>
          </p:nvPicPr>
          <p:blipFill rotWithShape="1">
            <a:blip r:embed="rId3">
              <a:alphaModFix/>
            </a:blip>
            <a:srcRect l="15285" t="10430" r="46645" b="11190"/>
            <a:stretch/>
          </p:blipFill>
          <p:spPr>
            <a:xfrm>
              <a:off x="-166978" y="0"/>
              <a:ext cx="9155652"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6"/>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872250"/>
            <a:ext cx="1769318" cy="182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5"/>
          <p:cNvSpPr txBox="1">
            <a:spLocks noChangeArrowheads="1"/>
          </p:cNvSpPr>
          <p:nvPr/>
        </p:nvSpPr>
        <p:spPr bwMode="auto">
          <a:xfrm>
            <a:off x="1648243" y="961527"/>
            <a:ext cx="8805941"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 typeface="Arial" panose="020B0604020202020204" pitchFamily="34" charset="0"/>
              <a:buNone/>
            </a:pP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Hiểu</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biết</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và</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tự</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hào</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về</a:t>
            </a:r>
            <a:r>
              <a:rPr lang="en-US" sz="4000" b="1" i="1" dirty="0">
                <a:solidFill>
                  <a:srgbClr val="0000FF"/>
                </a:solidFill>
                <a:latin typeface="Times" panose="02020603050405020304" pitchFamily="18" charset="0"/>
                <a:cs typeface="Times" panose="02020603050405020304" pitchFamily="18" charset="0"/>
              </a:rPr>
              <a:t> t</a:t>
            </a:r>
            <a:r>
              <a:rPr lang="vi-VN" sz="4000" b="1" i="1" dirty="0">
                <a:solidFill>
                  <a:srgbClr val="0000FF"/>
                </a:solidFill>
                <a:latin typeface="Times" panose="02020603050405020304" pitchFamily="18" charset="0"/>
                <a:cs typeface="Times" panose="02020603050405020304" pitchFamily="18" charset="0"/>
              </a:rPr>
              <a:t>ruyền thống của gia đình, dòng họ giúp chúng ta</a:t>
            </a:r>
            <a:r>
              <a:rPr lang="en-US" sz="4000" b="1" i="1" dirty="0">
                <a:solidFill>
                  <a:srgbClr val="0000FF"/>
                </a:solidFill>
                <a:latin typeface="Times" panose="02020603050405020304" pitchFamily="18" charset="0"/>
                <a:cs typeface="Times" panose="02020603050405020304" pitchFamily="18" charset="0"/>
              </a:rPr>
              <a:t>:</a:t>
            </a:r>
            <a:r>
              <a:rPr lang="vi-VN" sz="4000" b="1" i="1" dirty="0">
                <a:solidFill>
                  <a:srgbClr val="0000FF"/>
                </a:solidFill>
                <a:latin typeface="Times" panose="02020603050405020304" pitchFamily="18" charset="0"/>
                <a:cs typeface="Times" panose="02020603050405020304" pitchFamily="18" charset="0"/>
              </a:rPr>
              <a:t> </a:t>
            </a:r>
            <a:endParaRPr lang="en-US" sz="4000" b="1" i="1" dirty="0">
              <a:solidFill>
                <a:srgbClr val="0000FF"/>
              </a:solidFill>
              <a:latin typeface="Times" panose="02020603050405020304" pitchFamily="18" charset="0"/>
              <a:cs typeface="Times" panose="02020603050405020304" pitchFamily="18" charset="0"/>
            </a:endParaRPr>
          </a:p>
          <a:p>
            <a:pPr fontAlgn="base">
              <a:lnSpc>
                <a:spcPct val="100000"/>
              </a:lnSpc>
              <a:spcBef>
                <a:spcPct val="50000"/>
              </a:spcBef>
              <a:spcAft>
                <a:spcPct val="0"/>
              </a:spcAft>
              <a:buFont typeface="Arial" panose="020B0604020202020204" pitchFamily="34" charset="0"/>
              <a:buNone/>
            </a:pPr>
            <a:r>
              <a:rPr lang="en-US" sz="4000" b="1" i="1" dirty="0">
                <a:solidFill>
                  <a:srgbClr val="0000FF"/>
                </a:solidFill>
                <a:latin typeface="Times" panose="02020603050405020304" pitchFamily="18" charset="0"/>
                <a:cs typeface="Times" panose="02020603050405020304" pitchFamily="18" charset="0"/>
              </a:rPr>
              <a:t>   + </a:t>
            </a:r>
            <a:r>
              <a:rPr lang="vi-VN" sz="4000" b="1" i="1" dirty="0">
                <a:solidFill>
                  <a:srgbClr val="0000FF"/>
                </a:solidFill>
                <a:latin typeface="Times" panose="02020603050405020304" pitchFamily="18" charset="0"/>
                <a:cs typeface="Times" panose="02020603050405020304" pitchFamily="18" charset="0"/>
              </a:rPr>
              <a:t>có thêm kinh nghiệm</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và</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sức</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mạnh</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trong</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cuộc</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sống</a:t>
            </a:r>
            <a:endParaRPr lang="en-US" sz="4000" b="1" i="1" dirty="0">
              <a:solidFill>
                <a:srgbClr val="0000FF"/>
              </a:solidFill>
              <a:latin typeface="Times" panose="02020603050405020304" pitchFamily="18" charset="0"/>
              <a:cs typeface="Times" panose="02020603050405020304" pitchFamily="18" charset="0"/>
            </a:endParaRPr>
          </a:p>
          <a:p>
            <a:pPr fontAlgn="base">
              <a:lnSpc>
                <a:spcPct val="100000"/>
              </a:lnSpc>
              <a:spcBef>
                <a:spcPct val="50000"/>
              </a:spcBef>
              <a:spcAft>
                <a:spcPct val="0"/>
              </a:spcAft>
              <a:buFont typeface="Arial" panose="020B0604020202020204" pitchFamily="34" charset="0"/>
              <a:buNone/>
            </a:pPr>
            <a:r>
              <a:rPr lang="en-US" sz="4000" b="1" i="1" dirty="0">
                <a:solidFill>
                  <a:srgbClr val="0000FF"/>
                </a:solidFill>
                <a:latin typeface="Times" panose="02020603050405020304" pitchFamily="18" charset="0"/>
                <a:cs typeface="Times" panose="02020603050405020304" pitchFamily="18" charset="0"/>
              </a:rPr>
              <a:t>   +  </a:t>
            </a:r>
            <a:r>
              <a:rPr lang="en-US" sz="4000" b="1" i="1" dirty="0" err="1">
                <a:solidFill>
                  <a:srgbClr val="0000FF"/>
                </a:solidFill>
                <a:latin typeface="Times" panose="02020603050405020304" pitchFamily="18" charset="0"/>
                <a:cs typeface="Times" panose="02020603050405020304" pitchFamily="18" charset="0"/>
              </a:rPr>
              <a:t>góp</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phần</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làm</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phong</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phú</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truyền</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thống</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bản</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sắc</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dân</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tộc</a:t>
            </a:r>
            <a:r>
              <a:rPr lang="en-US" sz="4000" b="1" i="1" dirty="0">
                <a:solidFill>
                  <a:srgbClr val="0000FF"/>
                </a:solidFill>
                <a:latin typeface="Times" panose="02020603050405020304" pitchFamily="18" charset="0"/>
                <a:cs typeface="Times" panose="02020603050405020304" pitchFamily="18" charset="0"/>
              </a:rPr>
              <a:t> </a:t>
            </a:r>
            <a:r>
              <a:rPr lang="en-US" sz="4000" b="1" i="1" dirty="0" err="1">
                <a:solidFill>
                  <a:srgbClr val="0000FF"/>
                </a:solidFill>
                <a:latin typeface="Times" panose="02020603050405020304" pitchFamily="18" charset="0"/>
                <a:cs typeface="Times" panose="02020603050405020304" pitchFamily="18" charset="0"/>
              </a:rPr>
              <a:t>Việt</a:t>
            </a:r>
            <a:r>
              <a:rPr lang="en-US" sz="4000" b="1" i="1" dirty="0">
                <a:solidFill>
                  <a:srgbClr val="0000FF"/>
                </a:solidFill>
                <a:latin typeface="Times" panose="02020603050405020304" pitchFamily="18" charset="0"/>
                <a:cs typeface="Times" panose="02020603050405020304" pitchFamily="18" charset="0"/>
              </a:rPr>
              <a:t> Nam</a:t>
            </a:r>
            <a:endParaRPr lang="en-US" altLang="en-US" sz="2400" b="1" i="1" dirty="0">
              <a:solidFill>
                <a:srgbClr val="0000FF"/>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4171209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7" presetID="53"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1000" fill="hold"/>
                                        <p:tgtEl>
                                          <p:spTgt spid="15"/>
                                        </p:tgtEl>
                                        <p:attrNameLst>
                                          <p:attrName>ppt_w</p:attrName>
                                        </p:attrNameLst>
                                      </p:cBhvr>
                                      <p:tavLst>
                                        <p:tav tm="0">
                                          <p:val>
                                            <p:fltVal val="0"/>
                                          </p:val>
                                        </p:tav>
                                        <p:tav tm="100000">
                                          <p:val>
                                            <p:strVal val="#ppt_w"/>
                                          </p:val>
                                        </p:tav>
                                      </p:tavLst>
                                    </p:anim>
                                    <p:anim calcmode="lin" valueType="num">
                                      <p:cBhvr>
                                        <p:cTn id="20" dur="1000" fill="hold"/>
                                        <p:tgtEl>
                                          <p:spTgt spid="15"/>
                                        </p:tgtEl>
                                        <p:attrNameLst>
                                          <p:attrName>ppt_h</p:attrName>
                                        </p:attrNameLst>
                                      </p:cBhvr>
                                      <p:tavLst>
                                        <p:tav tm="0">
                                          <p:val>
                                            <p:fltVal val="0"/>
                                          </p:val>
                                        </p:tav>
                                        <p:tav tm="100000">
                                          <p:val>
                                            <p:strVal val="#ppt_h"/>
                                          </p:val>
                                        </p:tav>
                                      </p:tavLst>
                                    </p:anim>
                                    <p:animEffect transition="in" filter="fade">
                                      <p:cBhvr>
                                        <p:cTn id="2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6"/>
          <p:cNvSpPr txBox="1"/>
          <p:nvPr/>
        </p:nvSpPr>
        <p:spPr>
          <a:xfrm>
            <a:off x="29155" y="761989"/>
            <a:ext cx="11271191" cy="1754326"/>
          </a:xfrm>
          <a:prstGeom prst="rect">
            <a:avLst/>
          </a:prstGeom>
          <a:noFill/>
        </p:spPr>
        <p:txBody>
          <a:bodyPr wrap="square" rtlCol="0">
            <a:spAutoFit/>
          </a:bodyPr>
          <a:lstStyle/>
          <a:p>
            <a:pPr algn="ct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3.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Giữ</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gìn</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và</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phát</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huy</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p>
          <a:p>
            <a:pPr algn="ct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truyền</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thống</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gia</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đình</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dòng</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họ</a:t>
            </a:r>
            <a:endParaRPr lang="zh-CN" altLang="en-US"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pic>
        <p:nvPicPr>
          <p:cNvPr id="6" name="Shape 35"/>
          <p:cNvPicPr/>
          <p:nvPr/>
        </p:nvPicPr>
        <p:blipFill>
          <a:blip r:embed="rId2"/>
          <a:stretch/>
        </p:blipFill>
        <p:spPr>
          <a:xfrm>
            <a:off x="29155" y="3615486"/>
            <a:ext cx="3047399" cy="3242514"/>
          </a:xfrm>
          <a:prstGeom prst="rect">
            <a:avLst/>
          </a:prstGeom>
        </p:spPr>
      </p:pic>
      <p:pic>
        <p:nvPicPr>
          <p:cNvPr id="7" name="Picture 6"/>
          <p:cNvPicPr>
            <a:picLocks noChangeAspect="1"/>
          </p:cNvPicPr>
          <p:nvPr/>
        </p:nvPicPr>
        <p:blipFill>
          <a:blip r:embed="rId3"/>
          <a:stretch>
            <a:fillRect/>
          </a:stretch>
        </p:blipFill>
        <p:spPr>
          <a:xfrm>
            <a:off x="10936762" y="55659"/>
            <a:ext cx="1255238" cy="937524"/>
          </a:xfrm>
          <a:prstGeom prst="rect">
            <a:avLst/>
          </a:prstGeom>
        </p:spPr>
      </p:pic>
      <p:pic>
        <p:nvPicPr>
          <p:cNvPr id="9"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840" y="4755807"/>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425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900" decel="100000" fill="hold"/>
                                        <p:tgtEl>
                                          <p:spTgt spid="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grpSp>
        <p:nvGrpSpPr>
          <p:cNvPr id="3" name="Group 2"/>
          <p:cNvGrpSpPr/>
          <p:nvPr/>
        </p:nvGrpSpPr>
        <p:grpSpPr>
          <a:xfrm>
            <a:off x="5959470" y="-476036"/>
            <a:ext cx="6506227" cy="7427342"/>
            <a:chOff x="5959470" y="-476036"/>
            <a:chExt cx="6506227" cy="6720614"/>
          </a:xfrm>
        </p:grpSpPr>
        <p:pic>
          <p:nvPicPr>
            <p:cNvPr id="154" name="Google Shape;154;p8"/>
            <p:cNvPicPr preferRelativeResize="0"/>
            <p:nvPr/>
          </p:nvPicPr>
          <p:blipFill rotWithShape="1">
            <a:blip r:embed="rId3">
              <a:alphaModFix/>
            </a:blip>
            <a:srcRect l="16992" t="-937" r="50159" b="17086"/>
            <a:stretch/>
          </p:blipFill>
          <p:spPr>
            <a:xfrm>
              <a:off x="5959470" y="-476036"/>
              <a:ext cx="6506227" cy="6624909"/>
            </a:xfrm>
            <a:prstGeom prst="rect">
              <a:avLst/>
            </a:prstGeom>
            <a:noFill/>
            <a:ln>
              <a:noFill/>
            </a:ln>
          </p:spPr>
        </p:pic>
        <p:pic>
          <p:nvPicPr>
            <p:cNvPr id="155" name="Google Shape;155;p8"/>
            <p:cNvPicPr preferRelativeResize="0"/>
            <p:nvPr/>
          </p:nvPicPr>
          <p:blipFill rotWithShape="1">
            <a:blip r:embed="rId4">
              <a:alphaModFix/>
            </a:blip>
            <a:srcRect/>
            <a:stretch/>
          </p:blipFill>
          <p:spPr>
            <a:xfrm>
              <a:off x="8535473" y="4408838"/>
              <a:ext cx="1727891" cy="1835740"/>
            </a:xfrm>
            <a:prstGeom prst="rect">
              <a:avLst/>
            </a:prstGeom>
            <a:noFill/>
            <a:ln>
              <a:noFill/>
            </a:ln>
          </p:spPr>
        </p:pic>
      </p:grpSp>
      <p:pic>
        <p:nvPicPr>
          <p:cNvPr id="10" name="Google Shape;164;p9"/>
          <p:cNvPicPr preferRelativeResize="0"/>
          <p:nvPr/>
        </p:nvPicPr>
        <p:blipFill rotWithShape="1">
          <a:blip r:embed="rId5">
            <a:alphaModFix/>
          </a:blip>
          <a:srcRect l="15285" t="10430" r="46645" b="11190"/>
          <a:stretch/>
        </p:blipFill>
        <p:spPr>
          <a:xfrm>
            <a:off x="-652943" y="1483568"/>
            <a:ext cx="7154158" cy="5748081"/>
          </a:xfrm>
          <a:prstGeom prst="rect">
            <a:avLst/>
          </a:prstGeom>
          <a:noFill/>
          <a:ln>
            <a:noFill/>
          </a:ln>
        </p:spPr>
      </p:pic>
      <p:pic>
        <p:nvPicPr>
          <p:cNvPr id="11" name="Google Shape;165;p9"/>
          <p:cNvPicPr preferRelativeResize="0"/>
          <p:nvPr/>
        </p:nvPicPr>
        <p:blipFill rotWithShape="1">
          <a:blip r:embed="rId6">
            <a:alphaModFix/>
          </a:blip>
          <a:srcRect l="18975" t="9789" r="12467"/>
          <a:stretch/>
        </p:blipFill>
        <p:spPr>
          <a:xfrm>
            <a:off x="5271032" y="5176149"/>
            <a:ext cx="2124215" cy="1899370"/>
          </a:xfrm>
          <a:prstGeom prst="rect">
            <a:avLst/>
          </a:prstGeom>
          <a:noFill/>
          <a:ln>
            <a:noFill/>
          </a:ln>
        </p:spPr>
      </p:pic>
      <p:pic>
        <p:nvPicPr>
          <p:cNvPr id="7" name="Picture 6"/>
          <p:cNvPicPr>
            <a:picLocks noChangeAspect="1"/>
          </p:cNvPicPr>
          <p:nvPr/>
        </p:nvPicPr>
        <p:blipFill>
          <a:blip r:embed="rId7"/>
          <a:stretch>
            <a:fillRect/>
          </a:stretch>
        </p:blipFill>
        <p:spPr>
          <a:xfrm>
            <a:off x="10936762" y="0"/>
            <a:ext cx="1255238" cy="937524"/>
          </a:xfrm>
          <a:prstGeom prst="rect">
            <a:avLst/>
          </a:prstGeom>
        </p:spPr>
      </p:pic>
      <p:sp>
        <p:nvSpPr>
          <p:cNvPr id="8" name="Rectangle 7"/>
          <p:cNvSpPr/>
          <p:nvPr/>
        </p:nvSpPr>
        <p:spPr>
          <a:xfrm>
            <a:off x="445542" y="2247370"/>
            <a:ext cx="5305120" cy="3970318"/>
          </a:xfrm>
          <a:prstGeom prst="rect">
            <a:avLst/>
          </a:prstGeom>
        </p:spPr>
        <p:txBody>
          <a:bodyPr wrap="square">
            <a:spAutoFit/>
          </a:bodyPr>
          <a:lstStyle/>
          <a:p>
            <a:pPr algn="just"/>
            <a:r>
              <a:rPr lang="en-US" sz="2400" dirty="0">
                <a:solidFill>
                  <a:srgbClr val="000000"/>
                </a:solidFill>
                <a:ea typeface="Courier New" panose="02070309020205020404" pitchFamily="49" charset="0"/>
              </a:rPr>
              <a:t>   </a:t>
            </a:r>
            <a:r>
              <a:rPr lang="vi-VN" sz="2800" dirty="0">
                <a:latin typeface="+mj-lt"/>
              </a:rPr>
              <a:t>Năm nào cũng vậy, Linh luôn háo hức mong chờ đến sáng mùng một Tết Nguyên đán. Khi đó, mọi thành viên trong gia đình đều tụ họp đông đủ, cùng nhau đi chúc tết ông bà và những người thân trong gia đình, dòng họ. Tết năm nay, Linh còn học được rất nhiều lời chúc ý nghĩa để chúc mừng ông bà, bố mẹ.</a:t>
            </a:r>
            <a:endParaRPr lang="en-US" sz="2800" dirty="0">
              <a:latin typeface="+mj-lt"/>
            </a:endParaRPr>
          </a:p>
        </p:txBody>
      </p:sp>
      <p:sp>
        <p:nvSpPr>
          <p:cNvPr id="9" name="Rectangle 8"/>
          <p:cNvSpPr/>
          <p:nvPr/>
        </p:nvSpPr>
        <p:spPr>
          <a:xfrm>
            <a:off x="6240141" y="1192451"/>
            <a:ext cx="5514420" cy="5047536"/>
          </a:xfrm>
          <a:prstGeom prst="rect">
            <a:avLst/>
          </a:prstGeom>
        </p:spPr>
        <p:txBody>
          <a:bodyPr wrap="square">
            <a:spAutoFit/>
          </a:bodyPr>
          <a:lstStyle/>
          <a:p>
            <a:pPr marL="190500" indent="-190500" algn="just">
              <a:lnSpc>
                <a:spcPct val="115000"/>
              </a:lnSpc>
            </a:pPr>
            <a:r>
              <a:rPr lang="en-US" sz="2400" dirty="0">
                <a:solidFill>
                  <a:srgbClr val="000000"/>
                </a:solidFill>
                <a:latin typeface="#9Slide05 SVNClementine" panose="020F0502020204030203" pitchFamily="34" charset="0"/>
                <a:ea typeface="Arial" panose="020B0604020202020204" pitchFamily="34" charset="0"/>
              </a:rPr>
              <a:t>       </a:t>
            </a:r>
            <a:r>
              <a:rPr lang="vi-VN" sz="2800" b="1" dirty="0">
                <a:solidFill>
                  <a:srgbClr val="0000FF"/>
                </a:solidFill>
                <a:latin typeface="#9Slide05 Brannboll Ny" panose="02000000000000000000" pitchFamily="2" charset="0"/>
              </a:rPr>
              <a:t>Tuổi thơ của An đã gắn bó với tiếng đàn bầu vì bà ngoại và mẹ của An đều là nghệ sĩ đàn bầu nổi tiếng. Từ nhỏ, An đã được tập đàn cùng bà và mẹ. Giờ đây, kĩ thuật đánh đàn của An đã khá điêu luyện. An luôn mong muốn sẽ có nhiều cơ hội mang nét độc đáo của tiếng đàn bầu Việt Nam giới thiệu với bạn bè trong nước và quốc tế.</a:t>
            </a:r>
            <a:endParaRPr lang="en-US" sz="2800" b="1" dirty="0">
              <a:solidFill>
                <a:srgbClr val="0000FF"/>
              </a:solidFill>
              <a:latin typeface="#9Slide05 Brannboll Ny" panose="02000000000000000000" pitchFamily="2" charset="0"/>
            </a:endParaRPr>
          </a:p>
          <a:p>
            <a:pPr marL="190500" indent="-190500" algn="just">
              <a:lnSpc>
                <a:spcPct val="115000"/>
              </a:lnSpc>
            </a:pPr>
            <a:endParaRPr lang="en-US" sz="2800" b="1" dirty="0">
              <a:solidFill>
                <a:srgbClr val="000000"/>
              </a:solidFill>
              <a:latin typeface="+mj-lt"/>
              <a:ea typeface="Arial" panose="020B0604020202020204" pitchFamily="34" charset="0"/>
            </a:endParaRPr>
          </a:p>
        </p:txBody>
      </p:sp>
      <p:pic>
        <p:nvPicPr>
          <p:cNvPr id="12" name="图片 6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2042" y="0"/>
            <a:ext cx="422917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7"/>
          <p:cNvSpPr txBox="1">
            <a:spLocks noChangeArrowheads="1"/>
          </p:cNvSpPr>
          <p:nvPr/>
        </p:nvSpPr>
        <p:spPr bwMode="auto">
          <a:xfrm>
            <a:off x="704681" y="374415"/>
            <a:ext cx="326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fontAlgn="base">
              <a:lnSpc>
                <a:spcPct val="150000"/>
              </a:lnSpc>
              <a:spcBef>
                <a:spcPct val="0"/>
              </a:spcBef>
              <a:spcAft>
                <a:spcPct val="0"/>
              </a:spcAft>
            </a:pPr>
            <a:r>
              <a:rPr lang="en-US" altLang="en-US" sz="2800" b="1" dirty="0">
                <a:solidFill>
                  <a:srgbClr val="0070C0"/>
                </a:solidFill>
                <a:latin typeface="Times New Roman" panose="02020603050405020304" pitchFamily="18" charset="0"/>
                <a:cs typeface="Times New Roman" panose="02020603050405020304" pitchFamily="18" charset="0"/>
              </a:rPr>
              <a:t>ĐỌC THÔNG TIN</a:t>
            </a:r>
            <a:endParaRPr lang="en-US" altLang="en-US" sz="2000" dirty="0">
              <a:solidFill>
                <a:srgbClr val="5F5F5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52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p:tgtEl>
                                          <p:spTgt spid="11"/>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fltVal val="0"/>
                                          </p:val>
                                        </p:tav>
                                        <p:tav tm="100000">
                                          <p:val>
                                            <p:strVal val="#ppt_h"/>
                                          </p:val>
                                        </p:tav>
                                      </p:tavLst>
                                    </p:anim>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p:cNvSpPr>
            <a:spLocks noChangeArrowheads="1"/>
          </p:cNvSpPr>
          <p:nvPr/>
        </p:nvSpPr>
        <p:spPr bwMode="auto">
          <a:xfrm>
            <a:off x="380999" y="-1"/>
            <a:ext cx="11730135" cy="2239347"/>
          </a:xfrm>
          <a:custGeom>
            <a:avLst/>
            <a:gdLst>
              <a:gd name="T0" fmla="*/ 2147483646 w 21600"/>
              <a:gd name="T1" fmla="*/ 84005208 h 21600"/>
              <a:gd name="T2" fmla="*/ 1935480000 w 21600"/>
              <a:gd name="T3" fmla="*/ 168010417 h 21600"/>
              <a:gd name="T4" fmla="*/ 483870000 w 21600"/>
              <a:gd name="T5" fmla="*/ 84005208 h 21600"/>
              <a:gd name="T6" fmla="*/ 1935480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99FFCC"/>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5" name="AutoShape 3"/>
          <p:cNvSpPr>
            <a:spLocks noChangeArrowheads="1"/>
          </p:cNvSpPr>
          <p:nvPr/>
        </p:nvSpPr>
        <p:spPr bwMode="auto">
          <a:xfrm rot="10800000">
            <a:off x="329650" y="5007369"/>
            <a:ext cx="11705881" cy="1905000"/>
          </a:xfrm>
          <a:custGeom>
            <a:avLst/>
            <a:gdLst>
              <a:gd name="T0" fmla="*/ 8001000 w 21600"/>
              <a:gd name="T1" fmla="*/ 952500 h 21600"/>
              <a:gd name="T2" fmla="*/ 4572000 w 21600"/>
              <a:gd name="T3" fmla="*/ 1905000 h 21600"/>
              <a:gd name="T4" fmla="*/ 1143000 w 21600"/>
              <a:gd name="T5" fmla="*/ 952500 h 21600"/>
              <a:gd name="T6" fmla="*/ 45720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CCCCFF"/>
          </a:solidFill>
          <a:ln w="9525">
            <a:solidFill>
              <a:sysClr val="windowText" lastClr="000000"/>
            </a:solidFill>
            <a:miter lim="800000"/>
            <a:headEnd/>
            <a:tailEnd/>
          </a:ln>
          <a:effectLst>
            <a:outerShdw dist="35921" dir="2700000" algn="ctr" rotWithShape="0">
              <a:srgbClr val="E7E6E6"/>
            </a:outerShdw>
          </a:effec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6" name="AutoShape 4"/>
          <p:cNvSpPr>
            <a:spLocks noChangeArrowheads="1"/>
          </p:cNvSpPr>
          <p:nvPr/>
        </p:nvSpPr>
        <p:spPr bwMode="auto">
          <a:xfrm rot="5400000">
            <a:off x="6717114" y="1500914"/>
            <a:ext cx="6858000" cy="3881534"/>
          </a:xfrm>
          <a:custGeom>
            <a:avLst/>
            <a:gdLst>
              <a:gd name="T0" fmla="*/ 1905238125 w 21600"/>
              <a:gd name="T1" fmla="*/ 137634133 h 21600"/>
              <a:gd name="T2" fmla="*/ 1088707500 w 21600"/>
              <a:gd name="T3" fmla="*/ 275268267 h 21600"/>
              <a:gd name="T4" fmla="*/ 272176875 w 21600"/>
              <a:gd name="T5" fmla="*/ 137634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CCFF"/>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7" name="AutoShape 5"/>
          <p:cNvSpPr>
            <a:spLocks noChangeArrowheads="1"/>
          </p:cNvSpPr>
          <p:nvPr/>
        </p:nvSpPr>
        <p:spPr bwMode="auto">
          <a:xfrm rot="-5400000">
            <a:off x="-1409700" y="1790700"/>
            <a:ext cx="6858000" cy="3276600"/>
          </a:xfrm>
          <a:custGeom>
            <a:avLst/>
            <a:gdLst>
              <a:gd name="T0" fmla="*/ 1905238125 w 21600"/>
              <a:gd name="T1" fmla="*/ 105376133 h 21600"/>
              <a:gd name="T2" fmla="*/ 1088707500 w 21600"/>
              <a:gd name="T3" fmla="*/ 210752267 h 21600"/>
              <a:gd name="T4" fmla="*/ 272176875 w 21600"/>
              <a:gd name="T5" fmla="*/ 105376133 h 21600"/>
              <a:gd name="T6" fmla="*/ 10887075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FFFF99"/>
          </a:solidFill>
          <a:ln w="9525">
            <a:solidFill>
              <a:sysClr val="windowText" lastClr="000000"/>
            </a:solidFill>
            <a:miter lim="800000"/>
            <a:headEnd/>
            <a:tailEnd/>
          </a:ln>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8" name="Text Box 6"/>
          <p:cNvSpPr txBox="1">
            <a:spLocks noChangeArrowheads="1"/>
          </p:cNvSpPr>
          <p:nvPr/>
        </p:nvSpPr>
        <p:spPr bwMode="auto">
          <a:xfrm>
            <a:off x="2791691" y="148728"/>
            <a:ext cx="6781800" cy="1384995"/>
          </a:xfrm>
          <a:prstGeom prst="rect">
            <a:avLst/>
          </a:prstGeom>
          <a:noFill/>
          <a:ln w="9525">
            <a:noFill/>
            <a:miter lim="800000"/>
            <a:headEnd/>
            <a:tailEnd/>
          </a:ln>
          <a:effectLst/>
        </p:spPr>
        <p:txBody>
          <a:bodyPr>
            <a:spAutoFit/>
          </a:bodyPr>
          <a:lstStyle/>
          <a:p>
            <a:pPr algn="just"/>
            <a:r>
              <a:rPr lang="en-US" sz="2800" u="sng" dirty="0" err="1">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2800" u="sng"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1:</a:t>
            </a:r>
            <a:r>
              <a:rPr lang="en-US" sz="2800" dirty="0">
                <a:solidFill>
                  <a:srgbClr val="CC00CC"/>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vi-VN" sz="2800" dirty="0">
                <a:latin typeface="Times" panose="02020603050405020304" pitchFamily="18" charset="0"/>
                <a:cs typeface="Times" panose="02020603050405020304" pitchFamily="18" charset="0"/>
              </a:rPr>
              <a:t>Theo em, việc làm của Linh và gia đình sẽ mang đến cảm xúc như thế nào cho người thân</a:t>
            </a:r>
            <a:r>
              <a:rPr lang="en-US" altLang="en-US" sz="2800" dirty="0">
                <a:latin typeface="Times" panose="02020603050405020304" pitchFamily="18" charset="0"/>
                <a:cs typeface="Times" panose="02020603050405020304" pitchFamily="18" charset="0"/>
              </a:rPr>
              <a:t>?</a:t>
            </a:r>
          </a:p>
        </p:txBody>
      </p:sp>
      <p:sp>
        <p:nvSpPr>
          <p:cNvPr id="9" name="Rectangle 7"/>
          <p:cNvSpPr>
            <a:spLocks noChangeArrowheads="1"/>
          </p:cNvSpPr>
          <p:nvPr/>
        </p:nvSpPr>
        <p:spPr bwMode="auto">
          <a:xfrm>
            <a:off x="3581400" y="1676400"/>
            <a:ext cx="4648200" cy="3505200"/>
          </a:xfrm>
          <a:prstGeom prst="rect">
            <a:avLst/>
          </a:prstGeom>
          <a:solidFill>
            <a:srgbClr val="FF9966"/>
          </a:solidFill>
          <a:ln w="9525">
            <a:solidFill>
              <a:sysClr val="windowText" lastClr="000000"/>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defTabSz="91440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0" cap="none" spc="0" normalizeH="0" baseline="0" noProof="0">
              <a:ln>
                <a:noFill/>
              </a:ln>
              <a:solidFill>
                <a:srgbClr val="0000FF"/>
              </a:solidFill>
              <a:effectLst/>
              <a:uLnTx/>
              <a:uFillTx/>
              <a:latin typeface="Times New Roman" panose="02020603050405020304" pitchFamily="18" charset="0"/>
            </a:endParaRPr>
          </a:p>
        </p:txBody>
      </p:sp>
      <p:sp>
        <p:nvSpPr>
          <p:cNvPr id="10" name="Text Box 8"/>
          <p:cNvSpPr txBox="1">
            <a:spLocks noChangeArrowheads="1"/>
          </p:cNvSpPr>
          <p:nvPr/>
        </p:nvSpPr>
        <p:spPr bwMode="auto">
          <a:xfrm>
            <a:off x="2537927" y="5604007"/>
            <a:ext cx="6931765" cy="1384995"/>
          </a:xfrm>
          <a:prstGeom prst="rect">
            <a:avLst/>
          </a:prstGeom>
          <a:noFill/>
          <a:ln w="9525">
            <a:noFill/>
            <a:miter lim="800000"/>
            <a:headEnd/>
            <a:tailEnd/>
          </a:ln>
          <a:effectLst/>
        </p:spPr>
        <p:txBody>
          <a:bodyPr wrap="square">
            <a:spAutoFit/>
          </a:bodyPr>
          <a:lstStyle/>
          <a:p>
            <a:r>
              <a:rPr lang="en-US" sz="2800" b="1" u="sng" dirty="0" err="1">
                <a:solidFill>
                  <a:srgbClr val="CC00CC"/>
                </a:solidFill>
                <a:effectLst>
                  <a:outerShdw blurRad="38100" dist="38100" dir="2700000" algn="tl">
                    <a:srgbClr val="C0C0C0"/>
                  </a:outerShdw>
                </a:effectLst>
                <a:latin typeface="#9Slide06 Thillends Small" pitchFamily="2" charset="0"/>
              </a:rPr>
              <a:t>Nhóm</a:t>
            </a:r>
            <a:r>
              <a:rPr lang="en-US" sz="2800" b="1" u="sng" dirty="0">
                <a:solidFill>
                  <a:srgbClr val="CC00CC"/>
                </a:solidFill>
                <a:effectLst>
                  <a:outerShdw blurRad="38100" dist="38100" dir="2700000" algn="tl">
                    <a:srgbClr val="C0C0C0"/>
                  </a:outerShdw>
                </a:effectLst>
                <a:latin typeface="#9Slide06 Thillends Small" pitchFamily="2" charset="0"/>
              </a:rPr>
              <a:t> 3</a:t>
            </a:r>
            <a:r>
              <a:rPr lang="en-US" sz="2800" b="1" dirty="0">
                <a:solidFill>
                  <a:srgbClr val="CC00CC"/>
                </a:solidFill>
                <a:effectLst>
                  <a:outerShdw blurRad="38100" dist="38100" dir="2700000" algn="tl">
                    <a:srgbClr val="C0C0C0"/>
                  </a:outerShdw>
                </a:effectLst>
                <a:latin typeface="#9Slide06 Thillends Small" pitchFamily="2" charset="0"/>
              </a:rPr>
              <a:t>: </a:t>
            </a:r>
            <a:r>
              <a:rPr lang="vi-VN" sz="2800" dirty="0">
                <a:latin typeface="+mj-lt"/>
              </a:rPr>
              <a:t>Từ việc làm của gia đình bạn Linh và bạn An, theo em mỗi người cần làm gì để giữ gìn, phát huy truyền thống gia đình, dòng họ?</a:t>
            </a:r>
            <a:endParaRPr lang="en-US" sz="2800" dirty="0">
              <a:latin typeface="+mj-lt"/>
            </a:endParaRPr>
          </a:p>
        </p:txBody>
      </p:sp>
      <p:sp>
        <p:nvSpPr>
          <p:cNvPr id="11" name="Text Box 9"/>
          <p:cNvSpPr txBox="1">
            <a:spLocks noChangeArrowheads="1"/>
          </p:cNvSpPr>
          <p:nvPr/>
        </p:nvSpPr>
        <p:spPr bwMode="auto">
          <a:xfrm>
            <a:off x="8977337" y="1470396"/>
            <a:ext cx="2816555" cy="3539430"/>
          </a:xfrm>
          <a:prstGeom prst="rect">
            <a:avLst/>
          </a:prstGeom>
          <a:noFill/>
          <a:ln w="9525">
            <a:noFill/>
            <a:miter lim="800000"/>
            <a:headEnd/>
            <a:tailEnd/>
          </a:ln>
          <a:effectLst/>
        </p:spPr>
        <p:txBody>
          <a:bodyPr wrap="square">
            <a:spAutoFit/>
          </a:bodyPr>
          <a:lstStyle/>
          <a:p>
            <a:pPr algn="just"/>
            <a:r>
              <a:rPr lang="en-US" sz="2800" b="1" u="sng" dirty="0" err="1">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2800" b="1" u="sng"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4</a:t>
            </a:r>
            <a:r>
              <a:rPr lang="en-US" sz="2800" b="1"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Hãy</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nêu</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những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việc</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làm</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biểu</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hiện</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không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giữ</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gìn</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và</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phát</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huy</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truyền</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thống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tốt</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đẹp</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của</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gia</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đình</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dòng</a:t>
            </a:r>
            <a:r>
              <a:rPr lang="en-US" altLang="en-US" sz="2800" b="1" dirty="0">
                <a:latin typeface="Times" panose="02020603050405020304" pitchFamily="18" charset="0"/>
                <a:cs typeface="Times" panose="02020603050405020304" pitchFamily="18" charset="0"/>
              </a:rPr>
              <a:t> </a:t>
            </a:r>
            <a:r>
              <a:rPr lang="en-US" altLang="en-US" sz="2800" b="1" dirty="0" err="1">
                <a:latin typeface="Times" panose="02020603050405020304" pitchFamily="18" charset="0"/>
                <a:cs typeface="Times" panose="02020603050405020304" pitchFamily="18" charset="0"/>
              </a:rPr>
              <a:t>họ</a:t>
            </a:r>
            <a:r>
              <a:rPr lang="en-US" altLang="en-US" sz="2800" b="1" dirty="0">
                <a:latin typeface="Times" panose="02020603050405020304" pitchFamily="18" charset="0"/>
                <a:cs typeface="Times" panose="02020603050405020304" pitchFamily="18" charset="0"/>
              </a:rPr>
              <a:t> </a:t>
            </a:r>
            <a:r>
              <a:rPr lang="en-US" altLang="en-US" sz="2800" b="1" dirty="0">
                <a:latin typeface="SVN-Vanilla Daisy Pro" panose="00000500000000000000" pitchFamily="2" charset="0"/>
              </a:rPr>
              <a:t>?</a:t>
            </a:r>
          </a:p>
        </p:txBody>
      </p:sp>
      <p:sp>
        <p:nvSpPr>
          <p:cNvPr id="12" name="Text Box 10"/>
          <p:cNvSpPr txBox="1">
            <a:spLocks noChangeArrowheads="1"/>
          </p:cNvSpPr>
          <p:nvPr/>
        </p:nvSpPr>
        <p:spPr bwMode="auto">
          <a:xfrm>
            <a:off x="643812" y="2125407"/>
            <a:ext cx="2241798" cy="2923877"/>
          </a:xfrm>
          <a:prstGeom prst="rect">
            <a:avLst/>
          </a:prstGeom>
          <a:noFill/>
          <a:ln w="9525">
            <a:noFill/>
            <a:miter lim="800000"/>
            <a:headEnd/>
            <a:tailEnd/>
          </a:ln>
          <a:effectLst/>
        </p:spPr>
        <p:txBody>
          <a:bodyPr wrap="square">
            <a:spAutoFit/>
          </a:bodyPr>
          <a:lstStyle/>
          <a:p>
            <a:pPr algn="just"/>
            <a:r>
              <a:rPr lang="en-US" sz="3200" b="1" u="sng" dirty="0" err="1">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Nhóm</a:t>
            </a:r>
            <a:r>
              <a:rPr lang="en-US" sz="3200" b="1" u="sng"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2</a:t>
            </a:r>
            <a:r>
              <a:rPr lang="en-US" sz="3200" b="1" dirty="0">
                <a:solidFill>
                  <a:srgbClr val="0000FF"/>
                </a:solidFill>
                <a:effectLst>
                  <a:outerShdw blurRad="38100" dist="38100" dir="2700000" algn="tl">
                    <a:srgbClr val="C0C0C0"/>
                  </a:outerShdw>
                </a:effectLst>
                <a:latin typeface="Times" panose="02020603050405020304" pitchFamily="18" charset="0"/>
                <a:cs typeface="Times" panose="02020603050405020304" pitchFamily="18" charset="0"/>
              </a:rPr>
              <a:t>: </a:t>
            </a:r>
            <a:r>
              <a:rPr lang="vi-VN" sz="3200" dirty="0">
                <a:latin typeface="Times" panose="02020603050405020304" pitchFamily="18" charset="0"/>
                <a:cs typeface="Times" panose="02020603050405020304" pitchFamily="18" charset="0"/>
              </a:rPr>
              <a:t>Em có suy nghĩ gì về mong muốn của bạn An?</a:t>
            </a:r>
            <a:endParaRPr lang="en-US" sz="3200" dirty="0">
              <a:latin typeface="Times" panose="02020603050405020304" pitchFamily="18" charset="0"/>
              <a:cs typeface="Times" panose="02020603050405020304" pitchFamily="18" charset="0"/>
            </a:endParaRPr>
          </a:p>
          <a:p>
            <a:pPr algn="just"/>
            <a:endParaRPr lang="en-US" altLang="en-US" sz="2400" b="1" dirty="0">
              <a:solidFill>
                <a:srgbClr val="2B05CB"/>
              </a:solidFill>
              <a:latin typeface="Times New Roman" panose="02020603050405020304" pitchFamily="18" charset="0"/>
            </a:endParaRPr>
          </a:p>
        </p:txBody>
      </p:sp>
      <p:sp>
        <p:nvSpPr>
          <p:cNvPr id="13" name="Rectangle 12"/>
          <p:cNvSpPr/>
          <p:nvPr/>
        </p:nvSpPr>
        <p:spPr>
          <a:xfrm>
            <a:off x="5259984" y="3246004"/>
            <a:ext cx="1000125" cy="1082098"/>
          </a:xfrm>
          <a:prstGeom prst="rect">
            <a:avLst/>
          </a:prstGeom>
          <a:noFill/>
          <a:ln>
            <a:noFill/>
          </a:ln>
          <a:effectLst>
            <a:outerShdw blurRad="57150" dist="19050" dir="5400000" algn="ctr" rotWithShape="0">
              <a:srgbClr val="000000">
                <a:alpha val="63000"/>
              </a:srgbClr>
            </a:outerShdw>
          </a:effectLst>
        </p:spPr>
        <p:txBody>
          <a:bodyPr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VnArial"/>
                <a:ea typeface="+mn-ea"/>
                <a:cs typeface="+mn-cs"/>
              </a:rPr>
              <a:t>?</a:t>
            </a:r>
            <a:endParaRPr kumimoji="0" lang="en-US" sz="9600" b="1" i="0" u="none" strike="noStrike" kern="0" cap="none" spc="0" normalizeH="0" baseline="0" noProof="0" dirty="0">
              <a:ln w="11430"/>
              <a:gradFill>
                <a:gsLst>
                  <a:gs pos="0">
                    <a:srgbClr val="333399">
                      <a:tint val="70000"/>
                      <a:satMod val="245000"/>
                    </a:srgbClr>
                  </a:gs>
                  <a:gs pos="75000">
                    <a:srgbClr val="333399">
                      <a:tint val="90000"/>
                      <a:shade val="60000"/>
                      <a:satMod val="240000"/>
                    </a:srgbClr>
                  </a:gs>
                  <a:gs pos="100000">
                    <a:srgbClr val="333399">
                      <a:tint val="100000"/>
                      <a:shade val="50000"/>
                      <a:satMod val="240000"/>
                    </a:srgbClr>
                  </a:gs>
                </a:gsLst>
                <a:lin ang="5400000"/>
              </a:gradFill>
              <a:effectLst>
                <a:outerShdw blurRad="50800" dist="39000" dir="5460000" algn="tl">
                  <a:srgbClr val="000000">
                    <a:alpha val="38000"/>
                  </a:srgbClr>
                </a:outerShdw>
              </a:effectLst>
              <a:uLnTx/>
              <a:uFillTx/>
              <a:latin typeface="Calibri" panose="020F0502020204030204"/>
              <a:ea typeface="+mn-ea"/>
              <a:cs typeface="+mn-cs"/>
            </a:endParaRPr>
          </a:p>
        </p:txBody>
      </p:sp>
      <p:sp>
        <p:nvSpPr>
          <p:cNvPr id="14" name="Text Box 28"/>
          <p:cNvSpPr txBox="1">
            <a:spLocks noChangeArrowheads="1"/>
          </p:cNvSpPr>
          <p:nvPr/>
        </p:nvSpPr>
        <p:spPr bwMode="auto">
          <a:xfrm>
            <a:off x="3531174" y="2335404"/>
            <a:ext cx="4800600" cy="535531"/>
          </a:xfrm>
          <a:prstGeom prst="rect">
            <a:avLst/>
          </a:prstGeom>
          <a:noFill/>
          <a:ln w="9525" algn="ctr">
            <a:noFill/>
            <a:miter lim="800000"/>
            <a:headEnd/>
            <a:tailEnd/>
          </a:ln>
          <a:effectLst/>
        </p:spPr>
        <p:txBody>
          <a:bodyPr>
            <a:spAutoFit/>
          </a:bodyPr>
          <a:lstStyle/>
          <a:p>
            <a:pPr marL="342900" indent="-342900" algn="ctr" fontAlgn="base">
              <a:lnSpc>
                <a:spcPct val="90000"/>
              </a:lnSpc>
              <a:spcBef>
                <a:spcPct val="50000"/>
              </a:spcBef>
              <a:spcAft>
                <a:spcPct val="0"/>
              </a:spcAft>
              <a:defRPr/>
            </a:pPr>
            <a:r>
              <a:rPr lang="en-US" sz="3200" b="1" dirty="0" err="1">
                <a:solidFill>
                  <a:srgbClr val="000000"/>
                </a:solidFill>
                <a:effectLst>
                  <a:outerShdw blurRad="38100" dist="38100" dir="2700000" algn="tl">
                    <a:srgbClr val="C0C0C0"/>
                  </a:outerShdw>
                </a:effectLst>
                <a:latin typeface="Times New Roman" panose="02020603050405020304" pitchFamily="18" charset="0"/>
              </a:rPr>
              <a:t>Thảo</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luận</a:t>
            </a:r>
            <a:r>
              <a:rPr lang="en-US" sz="3200" b="1" dirty="0">
                <a:solidFill>
                  <a:srgbClr val="000000"/>
                </a:solidFill>
                <a:effectLst>
                  <a:outerShdw blurRad="38100" dist="38100" dir="2700000" algn="tl">
                    <a:srgbClr val="C0C0C0"/>
                  </a:outerShdw>
                </a:effectLst>
                <a:latin typeface="Times New Roman" panose="02020603050405020304" pitchFamily="18" charset="0"/>
              </a:rPr>
              <a:t> </a:t>
            </a:r>
            <a:r>
              <a:rPr lang="en-US" sz="3200" b="1" dirty="0" err="1">
                <a:solidFill>
                  <a:srgbClr val="000000"/>
                </a:solidFill>
                <a:effectLst>
                  <a:outerShdw blurRad="38100" dist="38100" dir="2700000" algn="tl">
                    <a:srgbClr val="C0C0C0"/>
                  </a:outerShdw>
                </a:effectLst>
                <a:latin typeface="Times New Roman" panose="02020603050405020304" pitchFamily="18" charset="0"/>
              </a:rPr>
              <a:t>nhóm</a:t>
            </a:r>
            <a:r>
              <a:rPr lang="en-US" sz="3200" b="1" dirty="0">
                <a:solidFill>
                  <a:srgbClr val="000000"/>
                </a:solidFill>
                <a:effectLst>
                  <a:outerShdw blurRad="38100" dist="38100" dir="2700000" algn="tl">
                    <a:srgbClr val="C0C0C0"/>
                  </a:outerShdw>
                </a:effectLst>
                <a:latin typeface="Times New Roman" panose="02020603050405020304" pitchFamily="18" charset="0"/>
              </a:rPr>
              <a:t> (5 </a:t>
            </a:r>
            <a:r>
              <a:rPr lang="en-US" sz="3200" b="1" dirty="0" err="1">
                <a:solidFill>
                  <a:srgbClr val="000000"/>
                </a:solidFill>
                <a:effectLst>
                  <a:outerShdw blurRad="38100" dist="38100" dir="2700000" algn="tl">
                    <a:srgbClr val="C0C0C0"/>
                  </a:outerShdw>
                </a:effectLst>
                <a:latin typeface="Times New Roman" panose="02020603050405020304" pitchFamily="18" charset="0"/>
              </a:rPr>
              <a:t>phút</a:t>
            </a:r>
            <a:r>
              <a:rPr lang="en-US" sz="3200" b="1" dirty="0">
                <a:solidFill>
                  <a:srgbClr val="000000"/>
                </a:solidFill>
                <a:effectLst>
                  <a:outerShdw blurRad="38100" dist="38100" dir="2700000" algn="tl">
                    <a:srgbClr val="C0C0C0"/>
                  </a:outerShdw>
                </a:effectLst>
                <a:latin typeface="Times New Roman" panose="02020603050405020304" pitchFamily="18" charset="0"/>
              </a:rPr>
              <a:t>)</a:t>
            </a:r>
          </a:p>
        </p:txBody>
      </p:sp>
      <p:pic>
        <p:nvPicPr>
          <p:cNvPr id="15" name="Picture 14"/>
          <p:cNvPicPr>
            <a:picLocks noChangeAspect="1"/>
          </p:cNvPicPr>
          <p:nvPr/>
        </p:nvPicPr>
        <p:blipFill>
          <a:blip r:embed="rId2"/>
          <a:stretch>
            <a:fillRect/>
          </a:stretch>
        </p:blipFill>
        <p:spPr>
          <a:xfrm>
            <a:off x="10936762" y="0"/>
            <a:ext cx="1255238" cy="937524"/>
          </a:xfrm>
          <a:prstGeom prst="rect">
            <a:avLst/>
          </a:prstGeom>
        </p:spPr>
      </p:pic>
    </p:spTree>
    <p:extLst>
      <p:ext uri="{BB962C8B-B14F-4D97-AF65-F5344CB8AC3E}">
        <p14:creationId xmlns:p14="http://schemas.microsoft.com/office/powerpoint/2010/main" val="421661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4">
            <a:alphaModFix/>
          </a:blip>
          <a:srcRect l="16992" t="-937" r="50159" b="17086"/>
          <a:stretch/>
        </p:blipFill>
        <p:spPr>
          <a:xfrm>
            <a:off x="-417699" y="-377821"/>
            <a:ext cx="12741627" cy="1693165"/>
          </a:xfrm>
          <a:prstGeom prst="rect">
            <a:avLst/>
          </a:prstGeom>
          <a:noFill/>
          <a:ln>
            <a:noFill/>
          </a:ln>
        </p:spPr>
      </p:pic>
      <p:sp>
        <p:nvSpPr>
          <p:cNvPr id="10" name="TextBox 9"/>
          <p:cNvSpPr txBox="1">
            <a:spLocks noChangeArrowheads="1"/>
          </p:cNvSpPr>
          <p:nvPr/>
        </p:nvSpPr>
        <p:spPr bwMode="auto">
          <a:xfrm>
            <a:off x="368491" y="104775"/>
            <a:ext cx="10568272"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4400" b="1" dirty="0">
                <a:solidFill>
                  <a:srgbClr val="0070C0"/>
                </a:solidFill>
                <a:latin typeface="Times" panose="02020603050405020304" pitchFamily="18" charset="0"/>
                <a:ea typeface="微软雅黑" panose="020B0503020204020204" pitchFamily="34" charset="-122"/>
                <a:cs typeface="Times" panose="02020603050405020304" pitchFamily="18" charset="0"/>
              </a:rPr>
              <a:t>TRÒ CHƠI: </a:t>
            </a:r>
            <a:r>
              <a:rPr lang="en-US" altLang="en-US" sz="4400" b="1" dirty="0">
                <a:solidFill>
                  <a:srgbClr val="FF0000"/>
                </a:solidFill>
                <a:latin typeface="Times" panose="02020603050405020304" pitchFamily="18" charset="0"/>
                <a:ea typeface="微软雅黑" panose="020B0503020204020204" pitchFamily="34" charset="-122"/>
                <a:cs typeface="Times" panose="02020603050405020304" pitchFamily="18" charset="0"/>
              </a:rPr>
              <a:t>THẨM THẤU ÂM NHẠC</a:t>
            </a:r>
            <a:endParaRPr lang="it-IT" altLang="en-US" sz="4400" b="1" dirty="0">
              <a:solidFill>
                <a:srgbClr val="FF0000"/>
              </a:solidFill>
              <a:latin typeface="Times" panose="02020603050405020304" pitchFamily="18" charset="0"/>
              <a:ea typeface="微软雅黑" panose="020B0503020204020204" pitchFamily="34" charset="-122"/>
              <a:cs typeface="Times" panose="02020603050405020304" pitchFamily="18" charset="0"/>
            </a:endParaRPr>
          </a:p>
        </p:txBody>
      </p:sp>
      <p:sp>
        <p:nvSpPr>
          <p:cNvPr id="3" name="Rectangle 2"/>
          <p:cNvSpPr/>
          <p:nvPr/>
        </p:nvSpPr>
        <p:spPr>
          <a:xfrm>
            <a:off x="748933" y="6007985"/>
            <a:ext cx="11232819" cy="873701"/>
          </a:xfrm>
          <a:prstGeom prst="rect">
            <a:avLst/>
          </a:prstGeom>
        </p:spPr>
        <p:txBody>
          <a:bodyPr wrap="none">
            <a:spAutoFit/>
          </a:bodyPr>
          <a:lstStyle/>
          <a:p>
            <a:pPr algn="just">
              <a:lnSpc>
                <a:spcPct val="115000"/>
              </a:lnSpc>
              <a:spcAft>
                <a:spcPts val="400"/>
              </a:spcAft>
            </a:pPr>
            <a:r>
              <a:rPr lang="en-US" sz="4800" dirty="0">
                <a:solidFill>
                  <a:srgbClr val="FF0000"/>
                </a:solidFill>
                <a:latin typeface="Times" panose="02020603050405020304" pitchFamily="18" charset="0"/>
                <a:ea typeface="Arial" panose="020B0604020202020204" pitchFamily="34" charset="0"/>
                <a:cs typeface="Times" panose="02020603050405020304" pitchFamily="18" charset="0"/>
              </a:rPr>
              <a:t>B</a:t>
            </a:r>
            <a:r>
              <a:rPr lang="vi-VN" sz="4800" dirty="0">
                <a:solidFill>
                  <a:srgbClr val="FF0000"/>
                </a:solidFill>
                <a:latin typeface="Times" panose="02020603050405020304" pitchFamily="18" charset="0"/>
                <a:ea typeface="Arial" panose="020B0604020202020204" pitchFamily="34" charset="0"/>
                <a:cs typeface="Times" panose="02020603050405020304" pitchFamily="18" charset="0"/>
              </a:rPr>
              <a:t>ài hát “Lá cờ” (sáng tác: Tạ Quang Thắng).</a:t>
            </a:r>
            <a:endParaRPr lang="en-US" sz="4800" dirty="0">
              <a:solidFill>
                <a:srgbClr val="FF0000"/>
              </a:solidFill>
              <a:latin typeface="Times" panose="02020603050405020304" pitchFamily="18" charset="0"/>
              <a:ea typeface="Arial" panose="020B0604020202020204" pitchFamily="34" charset="0"/>
              <a:cs typeface="Times" panose="02020603050405020304" pitchFamily="18" charset="0"/>
            </a:endParaRPr>
          </a:p>
        </p:txBody>
      </p:sp>
      <p:pic>
        <p:nvPicPr>
          <p:cNvPr id="13" name="Picture 12"/>
          <p:cNvPicPr>
            <a:picLocks noChangeAspect="1"/>
          </p:cNvPicPr>
          <p:nvPr/>
        </p:nvPicPr>
        <p:blipFill>
          <a:blip r:embed="rId5"/>
          <a:stretch>
            <a:fillRect/>
          </a:stretch>
        </p:blipFill>
        <p:spPr>
          <a:xfrm>
            <a:off x="10936762" y="0"/>
            <a:ext cx="1255238" cy="937524"/>
          </a:xfrm>
          <a:prstGeom prst="rect">
            <a:avLst/>
          </a:prstGeom>
        </p:spPr>
      </p:pic>
      <p:pic>
        <p:nvPicPr>
          <p:cNvPr id="2" name="y2mate.com - Lá Cờ  Tạ Quang Thắng  SuZu Music  MV Lyrics_48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8492" y="1315343"/>
            <a:ext cx="11436822" cy="4594137"/>
          </a:xfrm>
          <a:prstGeom prst="rect">
            <a:avLst/>
          </a:prstGeom>
        </p:spPr>
      </p:pic>
    </p:spTree>
    <p:extLst>
      <p:ext uri="{BB962C8B-B14F-4D97-AF65-F5344CB8AC3E}">
        <p14:creationId xmlns:p14="http://schemas.microsoft.com/office/powerpoint/2010/main" val="2108784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1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video>
              <p:cMediaNode vol="80000">
                <p:cTn id="19" fill="hold" display="0">
                  <p:stCondLst>
                    <p:cond delay="indefinite"/>
                  </p:stCondLst>
                </p:cTn>
                <p:tgtEl>
                  <p:spTgt spid="2"/>
                </p:tgtEl>
              </p:cMediaNode>
            </p:video>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6" name="Google Shape;165;p9"/>
          <p:cNvPicPr preferRelativeResize="0"/>
          <p:nvPr/>
        </p:nvPicPr>
        <p:blipFill rotWithShape="1">
          <a:blip r:embed="rId3">
            <a:alphaModFix/>
          </a:blip>
          <a:srcRect l="18975" t="9789" r="12467"/>
          <a:stretch/>
        </p:blipFill>
        <p:spPr>
          <a:xfrm>
            <a:off x="4254687" y="4317135"/>
            <a:ext cx="3515072" cy="1804040"/>
          </a:xfrm>
          <a:prstGeom prst="rect">
            <a:avLst/>
          </a:prstGeom>
          <a:noFill/>
          <a:ln>
            <a:noFill/>
          </a:ln>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3338781">
            <a:off x="10297552" y="982442"/>
            <a:ext cx="1063853" cy="1355319"/>
          </a:xfrm>
          <a:prstGeom prst="rect">
            <a:avLst/>
          </a:prstGeom>
        </p:spPr>
      </p:pic>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063" y="4192028"/>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126063" y="419335"/>
            <a:ext cx="10328122"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sz="4800" b="1" i="1" dirty="0">
                <a:solidFill>
                  <a:srgbClr val="FF0000"/>
                </a:solidFill>
                <a:latin typeface="Times New Roman" panose="02020603050405020304" pitchFamily="18" charset="0"/>
              </a:rPr>
              <a:t>-</a:t>
            </a:r>
            <a:r>
              <a:rPr lang="en-US" altLang="en-US" sz="4800" b="1" i="1" dirty="0" err="1">
                <a:solidFill>
                  <a:srgbClr val="FF0000"/>
                </a:solidFill>
                <a:latin typeface="Times New Roman" panose="02020603050405020304" pitchFamily="18" charset="0"/>
              </a:rPr>
              <a:t>Chúng</a:t>
            </a:r>
            <a:r>
              <a:rPr lang="en-US" altLang="en-US" sz="4800" b="1" i="1" dirty="0">
                <a:solidFill>
                  <a:srgbClr val="FF0000"/>
                </a:solidFill>
                <a:latin typeface="Times New Roman" panose="02020603050405020304" pitchFamily="18" charset="0"/>
              </a:rPr>
              <a:t> ta </a:t>
            </a:r>
            <a:r>
              <a:rPr lang="en-US" altLang="en-US" sz="4800" b="1" i="1" dirty="0" err="1">
                <a:solidFill>
                  <a:srgbClr val="FF0000"/>
                </a:solidFill>
                <a:latin typeface="Times New Roman" panose="02020603050405020304" pitchFamily="18" charset="0"/>
              </a:rPr>
              <a:t>cần</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tìm</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hiểu</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để</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tự</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hào</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về</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truyền</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thống</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gia</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đình</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dòng</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họ</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mình</a:t>
            </a:r>
            <a:r>
              <a:rPr lang="en-US" altLang="en-US" sz="4800" b="1" i="1" dirty="0">
                <a:solidFill>
                  <a:srgbClr val="FF0000"/>
                </a:solidFill>
                <a:latin typeface="Times New Roman" panose="02020603050405020304" pitchFamily="18" charset="0"/>
              </a:rPr>
              <a:t>; </a:t>
            </a:r>
          </a:p>
          <a:p>
            <a:pPr algn="ctr" fontAlgn="base">
              <a:lnSpc>
                <a:spcPct val="100000"/>
              </a:lnSpc>
              <a:spcBef>
                <a:spcPct val="50000"/>
              </a:spcBef>
              <a:spcAft>
                <a:spcPct val="0"/>
              </a:spcAft>
              <a:buFontTx/>
              <a:buNone/>
            </a:pP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Từ</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đó</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có</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những</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việc</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làm</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phù</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hợp</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với</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khả</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năng</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để</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phát</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huy</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truyền</a:t>
            </a:r>
            <a:r>
              <a:rPr lang="en-US" altLang="en-US" sz="4800" b="1" i="1" dirty="0">
                <a:solidFill>
                  <a:srgbClr val="FF0000"/>
                </a:solidFill>
                <a:latin typeface="Times New Roman" panose="02020603050405020304" pitchFamily="18" charset="0"/>
              </a:rPr>
              <a:t> </a:t>
            </a:r>
            <a:r>
              <a:rPr lang="en-US" altLang="en-US" sz="4800" b="1" i="1" dirty="0" err="1">
                <a:solidFill>
                  <a:srgbClr val="FF0000"/>
                </a:solidFill>
                <a:latin typeface="Times New Roman" panose="02020603050405020304" pitchFamily="18" charset="0"/>
              </a:rPr>
              <a:t>thống</a:t>
            </a:r>
            <a:r>
              <a:rPr lang="en-US" altLang="en-US" sz="4800" b="1" i="1" dirty="0">
                <a:solidFill>
                  <a:srgbClr val="FF0000"/>
                </a:solidFill>
                <a:latin typeface="Times New Roman" panose="02020603050405020304" pitchFamily="18" charset="0"/>
              </a:rPr>
              <a:t>.</a:t>
            </a:r>
          </a:p>
        </p:txBody>
      </p:sp>
    </p:spTree>
    <p:extLst>
      <p:ext uri="{BB962C8B-B14F-4D97-AF65-F5344CB8AC3E}">
        <p14:creationId xmlns:p14="http://schemas.microsoft.com/office/powerpoint/2010/main" val="1809503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5 L -0.07617 -0.04005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786" name="Text Box 5"/>
          <p:cNvSpPr txBox="1">
            <a:spLocks noChangeArrowheads="1"/>
          </p:cNvSpPr>
          <p:nvPr/>
        </p:nvSpPr>
        <p:spPr bwMode="auto">
          <a:xfrm>
            <a:off x="6248400" y="1752600"/>
            <a:ext cx="20574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00000"/>
              </a:lnSpc>
              <a:spcBef>
                <a:spcPct val="50000"/>
              </a:spcBef>
              <a:spcAft>
                <a:spcPct val="0"/>
              </a:spcAft>
              <a:buFontTx/>
              <a:buNone/>
            </a:pPr>
            <a:endParaRPr lang="en-US" altLang="en-US" sz="1800" b="1">
              <a:solidFill>
                <a:srgbClr val="5F5F5F"/>
              </a:solidFill>
              <a:latin typeface="Arial" panose="020B0604020202020204" pitchFamily="34" charset="0"/>
              <a:cs typeface="Arial" panose="020B0604020202020204" pitchFamily="34" charset="0"/>
            </a:endParaRPr>
          </a:p>
        </p:txBody>
      </p:sp>
      <p:sp>
        <p:nvSpPr>
          <p:cNvPr id="82950" name="Text Box 6"/>
          <p:cNvSpPr txBox="1">
            <a:spLocks noChangeArrowheads="1"/>
          </p:cNvSpPr>
          <p:nvPr/>
        </p:nvSpPr>
        <p:spPr bwMode="auto">
          <a:xfrm>
            <a:off x="3048000" y="914400"/>
            <a:ext cx="24384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NÊN</a:t>
            </a:r>
          </a:p>
        </p:txBody>
      </p:sp>
      <p:sp>
        <p:nvSpPr>
          <p:cNvPr id="82959" name="Text Box 15"/>
          <p:cNvSpPr txBox="1">
            <a:spLocks noChangeArrowheads="1"/>
          </p:cNvSpPr>
          <p:nvPr/>
        </p:nvSpPr>
        <p:spPr bwMode="auto">
          <a:xfrm>
            <a:off x="6248400" y="914400"/>
            <a:ext cx="2514600" cy="523875"/>
          </a:xfrm>
          <a:prstGeom prst="rect">
            <a:avLst/>
          </a:prstGeom>
          <a:solidFill>
            <a:srgbClr val="CCFF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KHÔNG NÊN</a:t>
            </a:r>
          </a:p>
        </p:txBody>
      </p:sp>
      <p:sp>
        <p:nvSpPr>
          <p:cNvPr id="82960" name="Text Box 16"/>
          <p:cNvSpPr txBox="1">
            <a:spLocks noChangeArrowheads="1"/>
          </p:cNvSpPr>
          <p:nvPr/>
        </p:nvSpPr>
        <p:spPr bwMode="auto">
          <a:xfrm>
            <a:off x="3276600" y="2133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Yêu nước</a:t>
            </a:r>
          </a:p>
        </p:txBody>
      </p:sp>
      <p:sp>
        <p:nvSpPr>
          <p:cNvPr id="82961" name="Text Box 17"/>
          <p:cNvSpPr txBox="1">
            <a:spLocks noChangeArrowheads="1"/>
          </p:cNvSpPr>
          <p:nvPr/>
        </p:nvSpPr>
        <p:spPr bwMode="auto">
          <a:xfrm>
            <a:off x="3276600" y="29718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Lười biếng</a:t>
            </a:r>
          </a:p>
        </p:txBody>
      </p:sp>
      <p:sp>
        <p:nvSpPr>
          <p:cNvPr id="82962" name="Text Box 18"/>
          <p:cNvSpPr txBox="1">
            <a:spLocks noChangeArrowheads="1"/>
          </p:cNvSpPr>
          <p:nvPr/>
        </p:nvSpPr>
        <p:spPr bwMode="auto">
          <a:xfrm>
            <a:off x="3276600" y="3657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Biết ơn</a:t>
            </a:r>
          </a:p>
        </p:txBody>
      </p:sp>
      <p:sp>
        <p:nvSpPr>
          <p:cNvPr id="82963" name="Text Box 19"/>
          <p:cNvSpPr txBox="1">
            <a:spLocks noChangeArrowheads="1"/>
          </p:cNvSpPr>
          <p:nvPr/>
        </p:nvSpPr>
        <p:spPr bwMode="auto">
          <a:xfrm>
            <a:off x="3276600" y="4419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2060"/>
                </a:solidFill>
                <a:latin typeface="Times New Roman" panose="02020603050405020304" pitchFamily="18" charset="0"/>
                <a:cs typeface="Times New Roman" panose="02020603050405020304" pitchFamily="18" charset="0"/>
              </a:rPr>
              <a:t>Độc</a:t>
            </a:r>
            <a:r>
              <a:rPr lang="en-US" altLang="en-US" b="1" dirty="0">
                <a:solidFill>
                  <a:srgbClr val="002060"/>
                </a:solidFill>
                <a:latin typeface="Times New Roman" panose="02020603050405020304" pitchFamily="18" charset="0"/>
                <a:cs typeface="Times New Roman" panose="02020603050405020304" pitchFamily="18" charset="0"/>
              </a:rPr>
              <a:t> </a:t>
            </a:r>
            <a:r>
              <a:rPr lang="en-US" altLang="en-US" b="1" dirty="0" err="1">
                <a:solidFill>
                  <a:srgbClr val="002060"/>
                </a:solidFill>
                <a:latin typeface="Times New Roman" panose="02020603050405020304" pitchFamily="18" charset="0"/>
                <a:cs typeface="Times New Roman" panose="02020603050405020304" pitchFamily="18" charset="0"/>
              </a:rPr>
              <a:t>ác</a:t>
            </a:r>
            <a:endParaRPr lang="en-US" altLang="en-US" b="1" dirty="0">
              <a:solidFill>
                <a:srgbClr val="002060"/>
              </a:solidFill>
              <a:latin typeface="Times New Roman" panose="02020603050405020304" pitchFamily="18" charset="0"/>
              <a:cs typeface="Times New Roman" panose="02020603050405020304" pitchFamily="18" charset="0"/>
            </a:endParaRPr>
          </a:p>
        </p:txBody>
      </p:sp>
      <p:sp>
        <p:nvSpPr>
          <p:cNvPr id="82964" name="Text Box 20"/>
          <p:cNvSpPr txBox="1">
            <a:spLocks noChangeArrowheads="1"/>
          </p:cNvSpPr>
          <p:nvPr/>
        </p:nvSpPr>
        <p:spPr bwMode="auto">
          <a:xfrm>
            <a:off x="32766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Trung thực</a:t>
            </a:r>
          </a:p>
        </p:txBody>
      </p:sp>
      <p:sp>
        <p:nvSpPr>
          <p:cNvPr id="82965" name="Text Box 21"/>
          <p:cNvSpPr txBox="1">
            <a:spLocks noChangeArrowheads="1"/>
          </p:cNvSpPr>
          <p:nvPr/>
        </p:nvSpPr>
        <p:spPr bwMode="auto">
          <a:xfrm>
            <a:off x="6400800" y="4343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Vô ơn</a:t>
            </a:r>
          </a:p>
        </p:txBody>
      </p:sp>
      <p:sp>
        <p:nvSpPr>
          <p:cNvPr id="82966" name="Text Box 22"/>
          <p:cNvSpPr txBox="1">
            <a:spLocks noChangeArrowheads="1"/>
          </p:cNvSpPr>
          <p:nvPr/>
        </p:nvSpPr>
        <p:spPr bwMode="auto">
          <a:xfrm>
            <a:off x="6400800" y="205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Chăm chỉ</a:t>
            </a:r>
          </a:p>
        </p:txBody>
      </p:sp>
      <p:sp>
        <p:nvSpPr>
          <p:cNvPr id="82967" name="Text Box 23"/>
          <p:cNvSpPr txBox="1">
            <a:spLocks noChangeArrowheads="1"/>
          </p:cNvSpPr>
          <p:nvPr/>
        </p:nvSpPr>
        <p:spPr bwMode="auto">
          <a:xfrm>
            <a:off x="6400800" y="28956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Chia rẽ</a:t>
            </a:r>
          </a:p>
        </p:txBody>
      </p:sp>
      <p:sp>
        <p:nvSpPr>
          <p:cNvPr id="82968" name="Text Box 24"/>
          <p:cNvSpPr txBox="1">
            <a:spLocks noChangeArrowheads="1"/>
          </p:cNvSpPr>
          <p:nvPr/>
        </p:nvSpPr>
        <p:spPr bwMode="auto">
          <a:xfrm>
            <a:off x="6400800" y="3581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Dối trá</a:t>
            </a:r>
          </a:p>
        </p:txBody>
      </p:sp>
      <p:sp>
        <p:nvSpPr>
          <p:cNvPr id="82971" name="Text Box 27"/>
          <p:cNvSpPr txBox="1">
            <a:spLocks noChangeArrowheads="1"/>
          </p:cNvSpPr>
          <p:nvPr/>
        </p:nvSpPr>
        <p:spPr bwMode="auto">
          <a:xfrm>
            <a:off x="6400800" y="5105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Nhân ái</a:t>
            </a:r>
          </a:p>
        </p:txBody>
      </p:sp>
      <p:sp>
        <p:nvSpPr>
          <p:cNvPr id="82972" name="Text Box 28"/>
          <p:cNvSpPr txBox="1">
            <a:spLocks noChangeArrowheads="1"/>
          </p:cNvSpPr>
          <p:nvPr/>
        </p:nvSpPr>
        <p:spPr bwMode="auto">
          <a:xfrm>
            <a:off x="3276600" y="58674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Đoàn kết</a:t>
            </a:r>
          </a:p>
        </p:txBody>
      </p:sp>
      <p:sp>
        <p:nvSpPr>
          <p:cNvPr id="82973" name="Text Box 29"/>
          <p:cNvSpPr txBox="1">
            <a:spLocks noChangeArrowheads="1"/>
          </p:cNvSpPr>
          <p:nvPr/>
        </p:nvSpPr>
        <p:spPr bwMode="auto">
          <a:xfrm>
            <a:off x="6400800" y="5791200"/>
            <a:ext cx="2057400" cy="523875"/>
          </a:xfrm>
          <a:prstGeom prst="rect">
            <a:avLst/>
          </a:prstGeom>
          <a:solidFill>
            <a:srgbClr val="FFCCCC"/>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2060"/>
                </a:solidFill>
                <a:latin typeface="Times New Roman" panose="02020603050405020304" pitchFamily="18" charset="0"/>
                <a:cs typeface="Times New Roman" panose="02020603050405020304" pitchFamily="18" charset="0"/>
              </a:rPr>
              <a:t>Phản bội</a:t>
            </a:r>
          </a:p>
        </p:txBody>
      </p:sp>
      <p:grpSp>
        <p:nvGrpSpPr>
          <p:cNvPr id="82987" name="Group 43"/>
          <p:cNvGrpSpPr>
            <a:grpSpLocks/>
          </p:cNvGrpSpPr>
          <p:nvPr/>
        </p:nvGrpSpPr>
        <p:grpSpPr bwMode="auto">
          <a:xfrm>
            <a:off x="3259563" y="2133600"/>
            <a:ext cx="2089150" cy="4257675"/>
            <a:chOff x="1118" y="1317"/>
            <a:chExt cx="1316" cy="2682"/>
          </a:xfrm>
        </p:grpSpPr>
        <p:grpSp>
          <p:nvGrpSpPr>
            <p:cNvPr id="1142811" name="Group 42"/>
            <p:cNvGrpSpPr>
              <a:grpSpLocks/>
            </p:cNvGrpSpPr>
            <p:nvPr/>
          </p:nvGrpSpPr>
          <p:grpSpPr bwMode="auto">
            <a:xfrm>
              <a:off x="1118" y="1317"/>
              <a:ext cx="1312" cy="2214"/>
              <a:chOff x="1118" y="1317"/>
              <a:chExt cx="1312" cy="2214"/>
            </a:xfrm>
          </p:grpSpPr>
          <p:sp>
            <p:nvSpPr>
              <p:cNvPr id="1142813" name="Text Box 30"/>
              <p:cNvSpPr txBox="1">
                <a:spLocks noChangeArrowheads="1"/>
              </p:cNvSpPr>
              <p:nvPr/>
            </p:nvSpPr>
            <p:spPr bwMode="auto">
              <a:xfrm>
                <a:off x="1120" y="1317"/>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Yêu nước</a:t>
                </a:r>
              </a:p>
            </p:txBody>
          </p:sp>
          <p:sp>
            <p:nvSpPr>
              <p:cNvPr id="1142814" name="Text Box 31"/>
              <p:cNvSpPr txBox="1">
                <a:spLocks noChangeArrowheads="1"/>
              </p:cNvSpPr>
              <p:nvPr/>
            </p:nvSpPr>
            <p:spPr bwMode="auto">
              <a:xfrm>
                <a:off x="1120" y="185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Chăm chỉ</a:t>
                </a:r>
              </a:p>
            </p:txBody>
          </p:sp>
          <p:sp>
            <p:nvSpPr>
              <p:cNvPr id="1142815" name="Text Box 32"/>
              <p:cNvSpPr txBox="1">
                <a:spLocks noChangeArrowheads="1"/>
              </p:cNvSpPr>
              <p:nvPr/>
            </p:nvSpPr>
            <p:spPr bwMode="auto">
              <a:xfrm>
                <a:off x="1120" y="2298"/>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Biết ơn</a:t>
                </a:r>
              </a:p>
            </p:txBody>
          </p:sp>
          <p:sp>
            <p:nvSpPr>
              <p:cNvPr id="1142816" name="Text Box 33"/>
              <p:cNvSpPr txBox="1">
                <a:spLocks noChangeArrowheads="1"/>
              </p:cNvSpPr>
              <p:nvPr/>
            </p:nvSpPr>
            <p:spPr bwMode="auto">
              <a:xfrm>
                <a:off x="1134" y="276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Nhân</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ái</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7" name="Text Box 34"/>
              <p:cNvSpPr txBox="1">
                <a:spLocks noChangeArrowheads="1"/>
              </p:cNvSpPr>
              <p:nvPr/>
            </p:nvSpPr>
            <p:spPr bwMode="auto">
              <a:xfrm>
                <a:off x="1118" y="3201"/>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Trung thực</a:t>
                </a:r>
              </a:p>
            </p:txBody>
          </p:sp>
        </p:grpSp>
        <p:sp>
          <p:nvSpPr>
            <p:cNvPr id="1142812" name="Text Box 35"/>
            <p:cNvSpPr txBox="1">
              <a:spLocks noChangeArrowheads="1"/>
            </p:cNvSpPr>
            <p:nvPr/>
          </p:nvSpPr>
          <p:spPr bwMode="auto">
            <a:xfrm>
              <a:off x="1138" y="3669"/>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Đoàn kết</a:t>
              </a:r>
            </a:p>
          </p:txBody>
        </p:sp>
      </p:grpSp>
      <p:grpSp>
        <p:nvGrpSpPr>
          <p:cNvPr id="82989" name="Group 45"/>
          <p:cNvGrpSpPr>
            <a:grpSpLocks/>
          </p:cNvGrpSpPr>
          <p:nvPr/>
        </p:nvGrpSpPr>
        <p:grpSpPr bwMode="auto">
          <a:xfrm>
            <a:off x="6392863" y="2049463"/>
            <a:ext cx="2082800" cy="4273550"/>
            <a:chOff x="3067" y="1291"/>
            <a:chExt cx="1312" cy="2692"/>
          </a:xfrm>
        </p:grpSpPr>
        <p:grpSp>
          <p:nvGrpSpPr>
            <p:cNvPr id="1142804" name="Group 44"/>
            <p:cNvGrpSpPr>
              <a:grpSpLocks/>
            </p:cNvGrpSpPr>
            <p:nvPr/>
          </p:nvGrpSpPr>
          <p:grpSpPr bwMode="auto">
            <a:xfrm>
              <a:off x="3067" y="1291"/>
              <a:ext cx="1312" cy="2244"/>
              <a:chOff x="3067" y="1291"/>
              <a:chExt cx="1312" cy="2244"/>
            </a:xfrm>
          </p:grpSpPr>
          <p:sp>
            <p:nvSpPr>
              <p:cNvPr id="25622" name="Text Box 36"/>
              <p:cNvSpPr txBox="1">
                <a:spLocks noChangeArrowheads="1"/>
              </p:cNvSpPr>
              <p:nvPr/>
            </p:nvSpPr>
            <p:spPr bwMode="auto">
              <a:xfrm>
                <a:off x="3083" y="1291"/>
                <a:ext cx="1296" cy="330"/>
              </a:xfrm>
              <a:prstGeom prst="rect">
                <a:avLst/>
              </a:prstGeom>
              <a:solidFill>
                <a:srgbClr val="FFFFCC"/>
              </a:solidFill>
              <a:ln>
                <a:headEnd/>
                <a:tailEnd/>
              </a:ln>
            </p:spPr>
            <p:style>
              <a:lnRef idx="2">
                <a:schemeClr val="dk1"/>
              </a:lnRef>
              <a:fillRef idx="1">
                <a:schemeClr val="lt1"/>
              </a:fillRef>
              <a:effectRef idx="0">
                <a:schemeClr val="dk1"/>
              </a:effectRef>
              <a:fontRef idx="minor">
                <a:schemeClr val="dk1"/>
              </a:fontRef>
            </p:style>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ctr" eaLnBrk="1" fontAlgn="base" hangingPunct="1">
                  <a:spcBef>
                    <a:spcPct val="50000"/>
                  </a:spcBef>
                  <a:spcAft>
                    <a:spcPct val="0"/>
                  </a:spcAft>
                  <a:defRPr/>
                </a:pPr>
                <a:r>
                  <a:rPr lang="en-US" sz="2800" dirty="0" err="1">
                    <a:solidFill>
                      <a:srgbClr val="0000FF"/>
                    </a:solidFill>
                    <a:latin typeface="Times New Roman" pitchFamily="18" charset="0"/>
                    <a:cs typeface="Times New Roman" pitchFamily="18" charset="0"/>
                  </a:rPr>
                  <a:t>Phản</a:t>
                </a:r>
                <a:r>
                  <a:rPr lang="en-US" sz="2800" dirty="0">
                    <a:solidFill>
                      <a:srgbClr val="0000FF"/>
                    </a:solidFill>
                    <a:latin typeface="Times New Roman" pitchFamily="18" charset="0"/>
                    <a:cs typeface="Times New Roman" pitchFamily="18" charset="0"/>
                  </a:rPr>
                  <a:t> </a:t>
                </a:r>
                <a:r>
                  <a:rPr lang="en-US" sz="2800" dirty="0" err="1">
                    <a:solidFill>
                      <a:srgbClr val="0000FF"/>
                    </a:solidFill>
                    <a:latin typeface="Times New Roman" pitchFamily="18" charset="0"/>
                    <a:cs typeface="Times New Roman" pitchFamily="18" charset="0"/>
                  </a:rPr>
                  <a:t>bội</a:t>
                </a:r>
                <a:endParaRPr lang="en-US" sz="2800" dirty="0">
                  <a:solidFill>
                    <a:srgbClr val="0000FF"/>
                  </a:solidFill>
                  <a:latin typeface="Times New Roman" pitchFamily="18" charset="0"/>
                  <a:cs typeface="Times New Roman" pitchFamily="18" charset="0"/>
                </a:endParaRPr>
              </a:p>
            </p:txBody>
          </p:sp>
          <p:sp>
            <p:nvSpPr>
              <p:cNvPr id="1142807" name="Text Box 37"/>
              <p:cNvSpPr txBox="1">
                <a:spLocks noChangeArrowheads="1"/>
              </p:cNvSpPr>
              <p:nvPr/>
            </p:nvSpPr>
            <p:spPr bwMode="auto">
              <a:xfrm>
                <a:off x="3078" y="181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Lười biếng</a:t>
                </a:r>
              </a:p>
            </p:txBody>
          </p:sp>
          <p:sp>
            <p:nvSpPr>
              <p:cNvPr id="1142808" name="Text Box 38"/>
              <p:cNvSpPr txBox="1">
                <a:spLocks noChangeArrowheads="1"/>
              </p:cNvSpPr>
              <p:nvPr/>
            </p:nvSpPr>
            <p:spPr bwMode="auto">
              <a:xfrm>
                <a:off x="3072" y="2256"/>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Vô ơn</a:t>
                </a:r>
              </a:p>
            </p:txBody>
          </p:sp>
          <p:sp>
            <p:nvSpPr>
              <p:cNvPr id="1142809" name="Text Box 39"/>
              <p:cNvSpPr txBox="1">
                <a:spLocks noChangeArrowheads="1"/>
              </p:cNvSpPr>
              <p:nvPr/>
            </p:nvSpPr>
            <p:spPr bwMode="auto">
              <a:xfrm>
                <a:off x="3067" y="2734"/>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Độc</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ác</a:t>
                </a:r>
                <a:endParaRPr lang="en-US" altLang="en-US" b="1" dirty="0">
                  <a:solidFill>
                    <a:srgbClr val="0000FF"/>
                  </a:solidFill>
                  <a:latin typeface="Times New Roman" panose="02020603050405020304" pitchFamily="18" charset="0"/>
                  <a:cs typeface="Times New Roman" panose="02020603050405020304" pitchFamily="18" charset="0"/>
                </a:endParaRPr>
              </a:p>
            </p:txBody>
          </p:sp>
          <p:sp>
            <p:nvSpPr>
              <p:cNvPr id="1142810" name="Text Box 40"/>
              <p:cNvSpPr txBox="1">
                <a:spLocks noChangeArrowheads="1"/>
              </p:cNvSpPr>
              <p:nvPr/>
            </p:nvSpPr>
            <p:spPr bwMode="auto">
              <a:xfrm>
                <a:off x="3072" y="3205"/>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dirty="0" err="1">
                    <a:solidFill>
                      <a:srgbClr val="0000FF"/>
                    </a:solidFill>
                    <a:latin typeface="Times New Roman" panose="02020603050405020304" pitchFamily="18" charset="0"/>
                    <a:cs typeface="Times New Roman" panose="02020603050405020304" pitchFamily="18" charset="0"/>
                  </a:rPr>
                  <a:t>Dối</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trá</a:t>
                </a:r>
                <a:endParaRPr lang="en-US" altLang="en-US" b="1" dirty="0">
                  <a:solidFill>
                    <a:srgbClr val="0000FF"/>
                  </a:solidFill>
                  <a:latin typeface="Times New Roman" panose="02020603050405020304" pitchFamily="18" charset="0"/>
                  <a:cs typeface="Times New Roman" panose="02020603050405020304" pitchFamily="18" charset="0"/>
                </a:endParaRPr>
              </a:p>
            </p:txBody>
          </p:sp>
        </p:grpSp>
        <p:sp>
          <p:nvSpPr>
            <p:cNvPr id="1142805" name="Text Box 41"/>
            <p:cNvSpPr txBox="1">
              <a:spLocks noChangeArrowheads="1"/>
            </p:cNvSpPr>
            <p:nvPr/>
          </p:nvSpPr>
          <p:spPr bwMode="auto">
            <a:xfrm>
              <a:off x="3072" y="3653"/>
              <a:ext cx="1296" cy="330"/>
            </a:xfrm>
            <a:prstGeom prst="rect">
              <a:avLst/>
            </a:prstGeom>
            <a:solidFill>
              <a:srgbClr val="FFFF99"/>
            </a:solidFill>
            <a:ln w="3810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Chia rẽ</a:t>
              </a:r>
            </a:p>
          </p:txBody>
        </p:sp>
      </p:grpSp>
      <p:sp>
        <p:nvSpPr>
          <p:cNvPr id="82990" name="Text Box 46"/>
          <p:cNvSpPr txBox="1">
            <a:spLocks noChangeArrowheads="1"/>
          </p:cNvSpPr>
          <p:nvPr/>
        </p:nvSpPr>
        <p:spPr bwMode="auto">
          <a:xfrm>
            <a:off x="3810000" y="914400"/>
            <a:ext cx="4953000" cy="523875"/>
          </a:xfrm>
          <a:prstGeom prst="rect">
            <a:avLst/>
          </a:prstGeom>
          <a:solidFill>
            <a:srgbClr val="CCFFCC"/>
          </a:solidFill>
          <a:ln w="381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00000"/>
              </a:lnSpc>
              <a:spcBef>
                <a:spcPct val="50000"/>
              </a:spcBef>
              <a:spcAft>
                <a:spcPct val="0"/>
              </a:spcAft>
              <a:buFontTx/>
              <a:buNone/>
            </a:pPr>
            <a:r>
              <a:rPr lang="en-US" altLang="en-US" b="1">
                <a:solidFill>
                  <a:srgbClr val="0000FF"/>
                </a:solidFill>
                <a:latin typeface="Times New Roman" panose="02020603050405020304" pitchFamily="18" charset="0"/>
                <a:cs typeface="Times New Roman" panose="02020603050405020304" pitchFamily="18" charset="0"/>
              </a:rPr>
              <a:t>NÊN HAY KHÔNG NÊN</a:t>
            </a:r>
          </a:p>
        </p:txBody>
      </p:sp>
      <p:pic>
        <p:nvPicPr>
          <p:cNvPr id="34" name="图片 5"/>
          <p:cNvPicPr>
            <a:picLocks noChangeAspect="1"/>
          </p:cNvPicPr>
          <p:nvPr/>
        </p:nvPicPr>
        <p:blipFill>
          <a:blip r:embed="rId2">
            <a:extLst>
              <a:ext uri="{28A0092B-C50C-407E-A947-70E740481C1C}">
                <a14:useLocalDpi xmlns:a14="http://schemas.microsoft.com/office/drawing/2010/main" val="0"/>
              </a:ext>
            </a:extLst>
          </a:blip>
          <a:srcRect l="40933" t="24564" r="38580" b="26282"/>
          <a:stretch>
            <a:fillRect/>
          </a:stretch>
        </p:blipFill>
        <p:spPr bwMode="auto">
          <a:xfrm>
            <a:off x="-38949" y="3474244"/>
            <a:ext cx="1805245"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442" y="181119"/>
            <a:ext cx="2029377" cy="197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27639" y="4181475"/>
            <a:ext cx="1069764" cy="2526601"/>
          </a:xfrm>
          <a:prstGeom prst="rect">
            <a:avLst/>
          </a:prstGeom>
        </p:spPr>
      </p:pic>
      <p:pic>
        <p:nvPicPr>
          <p:cNvPr id="37"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07577" y="2950197"/>
            <a:ext cx="2222512" cy="1967878"/>
          </a:xfrm>
          <a:prstGeom prst="rect">
            <a:avLst/>
          </a:prstGeom>
        </p:spPr>
      </p:pic>
      <p:pic>
        <p:nvPicPr>
          <p:cNvPr id="38"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89252" y="974417"/>
            <a:ext cx="2203537" cy="1795734"/>
          </a:xfrm>
          <a:prstGeom prst="rect">
            <a:avLst/>
          </a:prstGeom>
        </p:spPr>
      </p:pic>
      <p:pic>
        <p:nvPicPr>
          <p:cNvPr id="39" name="Picture 38" descr="58PIC58PIC58PIC58PICHsaGKG559akDq_PIC2018.png"/>
          <p:cNvPicPr>
            <a:picLocks noChangeAspect="1"/>
          </p:cNvPicPr>
          <p:nvPr/>
        </p:nvPicPr>
        <p:blipFill>
          <a:blip r:embed="rId7" cstate="print"/>
          <a:srcRect l="7143" t="16071" r="5357" b="14286"/>
          <a:stretch>
            <a:fillRect/>
          </a:stretch>
        </p:blipFill>
        <p:spPr>
          <a:xfrm>
            <a:off x="2215819" y="-132916"/>
            <a:ext cx="7241309" cy="7647708"/>
          </a:xfrm>
          <a:prstGeom prst="rect">
            <a:avLst/>
          </a:prstGeom>
        </p:spPr>
      </p:pic>
    </p:spTree>
    <p:extLst>
      <p:ext uri="{BB962C8B-B14F-4D97-AF65-F5344CB8AC3E}">
        <p14:creationId xmlns:p14="http://schemas.microsoft.com/office/powerpoint/2010/main" val="237055762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2990"/>
                                        </p:tgtEl>
                                        <p:attrNameLst>
                                          <p:attrName>style.visibility</p:attrName>
                                        </p:attrNameLst>
                                      </p:cBhvr>
                                      <p:to>
                                        <p:strVal val="visible"/>
                                      </p:to>
                                    </p:set>
                                    <p:anim calcmode="lin" valueType="num">
                                      <p:cBhvr>
                                        <p:cTn id="7" dur="1000" fill="hold"/>
                                        <p:tgtEl>
                                          <p:spTgt spid="82990"/>
                                        </p:tgtEl>
                                        <p:attrNameLst>
                                          <p:attrName>ppt_w</p:attrName>
                                        </p:attrNameLst>
                                      </p:cBhvr>
                                      <p:tavLst>
                                        <p:tav tm="0">
                                          <p:val>
                                            <p:strVal val="#ppt_w*0.70"/>
                                          </p:val>
                                        </p:tav>
                                        <p:tav tm="100000">
                                          <p:val>
                                            <p:strVal val="#ppt_w"/>
                                          </p:val>
                                        </p:tav>
                                      </p:tavLst>
                                    </p:anim>
                                    <p:anim calcmode="lin" valueType="num">
                                      <p:cBhvr>
                                        <p:cTn id="8" dur="1000" fill="hold"/>
                                        <p:tgtEl>
                                          <p:spTgt spid="82990"/>
                                        </p:tgtEl>
                                        <p:attrNameLst>
                                          <p:attrName>ppt_h</p:attrName>
                                        </p:attrNameLst>
                                      </p:cBhvr>
                                      <p:tavLst>
                                        <p:tav tm="0">
                                          <p:val>
                                            <p:strVal val="#ppt_h"/>
                                          </p:val>
                                        </p:tav>
                                        <p:tav tm="100000">
                                          <p:val>
                                            <p:strVal val="#ppt_h"/>
                                          </p:val>
                                        </p:tav>
                                      </p:tavLst>
                                    </p:anim>
                                    <p:animEffect transition="in" filter="fade">
                                      <p:cBhvr>
                                        <p:cTn id="9" dur="1000"/>
                                        <p:tgtEl>
                                          <p:spTgt spid="82990"/>
                                        </p:tgtEl>
                                      </p:cBhvr>
                                    </p:animEffect>
                                  </p:childTnLst>
                                </p:cTn>
                              </p:par>
                            </p:childTnLst>
                          </p:cTn>
                        </p:par>
                        <p:par>
                          <p:cTn id="10" fill="hold" nodeType="afterGroup">
                            <p:stCondLst>
                              <p:cond delay="2000"/>
                            </p:stCondLst>
                            <p:childTnLst>
                              <p:par>
                                <p:cTn id="11" presetID="25" presetClass="entr" presetSubtype="0" fill="hold" grpId="0" nodeType="afterEffect">
                                  <p:stCondLst>
                                    <p:cond delay="0"/>
                                  </p:stCondLst>
                                  <p:childTnLst>
                                    <p:set>
                                      <p:cBhvr>
                                        <p:cTn id="12" dur="1" fill="hold">
                                          <p:stCondLst>
                                            <p:cond delay="0"/>
                                          </p:stCondLst>
                                        </p:cTn>
                                        <p:tgtEl>
                                          <p:spTgt spid="82960"/>
                                        </p:tgtEl>
                                        <p:attrNameLst>
                                          <p:attrName>style.visibility</p:attrName>
                                        </p:attrNameLst>
                                      </p:cBhvr>
                                      <p:to>
                                        <p:strVal val="visible"/>
                                      </p:to>
                                    </p:set>
                                    <p:anim calcmode="lin" valueType="num">
                                      <p:cBhvr>
                                        <p:cTn id="13" dur="500" decel="50000" fill="hold">
                                          <p:stCondLst>
                                            <p:cond delay="0"/>
                                          </p:stCondLst>
                                        </p:cTn>
                                        <p:tgtEl>
                                          <p:spTgt spid="82960"/>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82960"/>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82960"/>
                                        </p:tgtEl>
                                        <p:attrNameLst>
                                          <p:attrName>ppt_w</p:attrName>
                                        </p:attrNameLst>
                                      </p:cBhvr>
                                      <p:tavLst>
                                        <p:tav tm="0">
                                          <p:val>
                                            <p:strVal val="#ppt_w*.05"/>
                                          </p:val>
                                        </p:tav>
                                        <p:tav tm="100000">
                                          <p:val>
                                            <p:strVal val="#ppt_w"/>
                                          </p:val>
                                        </p:tav>
                                      </p:tavLst>
                                    </p:anim>
                                    <p:anim calcmode="lin" valueType="num">
                                      <p:cBhvr>
                                        <p:cTn id="16" dur="1000" fill="hold"/>
                                        <p:tgtEl>
                                          <p:spTgt spid="82960"/>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82960"/>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82960"/>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82960"/>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82960"/>
                                        </p:tgtEl>
                                      </p:cBhvr>
                                    </p:animEffect>
                                  </p:childTnLst>
                                </p:cTn>
                              </p:par>
                            </p:childTnLst>
                          </p:cTn>
                        </p:par>
                        <p:par>
                          <p:cTn id="21" fill="hold" nodeType="afterGroup">
                            <p:stCondLst>
                              <p:cond delay="3000"/>
                            </p:stCondLst>
                            <p:childTnLst>
                              <p:par>
                                <p:cTn id="22" presetID="26" presetClass="entr" presetSubtype="0" fill="hold" grpId="0" nodeType="afterEffect">
                                  <p:stCondLst>
                                    <p:cond delay="0"/>
                                  </p:stCondLst>
                                  <p:childTnLst>
                                    <p:set>
                                      <p:cBhvr>
                                        <p:cTn id="23" dur="1" fill="hold">
                                          <p:stCondLst>
                                            <p:cond delay="0"/>
                                          </p:stCondLst>
                                        </p:cTn>
                                        <p:tgtEl>
                                          <p:spTgt spid="82961"/>
                                        </p:tgtEl>
                                        <p:attrNameLst>
                                          <p:attrName>style.visibility</p:attrName>
                                        </p:attrNameLst>
                                      </p:cBhvr>
                                      <p:to>
                                        <p:strVal val="visible"/>
                                      </p:to>
                                    </p:set>
                                    <p:animEffect transition="in" filter="wipe(down)">
                                      <p:cBhvr>
                                        <p:cTn id="24" dur="290">
                                          <p:stCondLst>
                                            <p:cond delay="0"/>
                                          </p:stCondLst>
                                        </p:cTn>
                                        <p:tgtEl>
                                          <p:spTgt spid="82961"/>
                                        </p:tgtEl>
                                      </p:cBhvr>
                                    </p:animEffect>
                                    <p:anim calcmode="lin" valueType="num">
                                      <p:cBhvr>
                                        <p:cTn id="25" dur="911" tmFilter="0,0; 0.14,0.36; 0.43,0.73; 0.71,0.91; 1.0,1.0">
                                          <p:stCondLst>
                                            <p:cond delay="0"/>
                                          </p:stCondLst>
                                        </p:cTn>
                                        <p:tgtEl>
                                          <p:spTgt spid="82961"/>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82961"/>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82961"/>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82961"/>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82961"/>
                                        </p:tgtEl>
                                        <p:attrNameLst>
                                          <p:attrName>ppt_y</p:attrName>
                                        </p:attrNameLst>
                                      </p:cBhvr>
                                      <p:tavLst>
                                        <p:tav tm="0" fmla="#ppt_y-sin(pi*$)/81">
                                          <p:val>
                                            <p:fltVal val="0"/>
                                          </p:val>
                                        </p:tav>
                                        <p:tav tm="100000">
                                          <p:val>
                                            <p:fltVal val="1"/>
                                          </p:val>
                                        </p:tav>
                                      </p:tavLst>
                                    </p:anim>
                                    <p:animScale>
                                      <p:cBhvr>
                                        <p:cTn id="30" dur="13">
                                          <p:stCondLst>
                                            <p:cond delay="325"/>
                                          </p:stCondLst>
                                        </p:cTn>
                                        <p:tgtEl>
                                          <p:spTgt spid="82961"/>
                                        </p:tgtEl>
                                      </p:cBhvr>
                                      <p:to x="100000" y="60000"/>
                                    </p:animScale>
                                    <p:animScale>
                                      <p:cBhvr>
                                        <p:cTn id="31" dur="83" decel="50000">
                                          <p:stCondLst>
                                            <p:cond delay="338"/>
                                          </p:stCondLst>
                                        </p:cTn>
                                        <p:tgtEl>
                                          <p:spTgt spid="82961"/>
                                        </p:tgtEl>
                                      </p:cBhvr>
                                      <p:to x="100000" y="100000"/>
                                    </p:animScale>
                                    <p:animScale>
                                      <p:cBhvr>
                                        <p:cTn id="32" dur="13">
                                          <p:stCondLst>
                                            <p:cond delay="656"/>
                                          </p:stCondLst>
                                        </p:cTn>
                                        <p:tgtEl>
                                          <p:spTgt spid="82961"/>
                                        </p:tgtEl>
                                      </p:cBhvr>
                                      <p:to x="100000" y="80000"/>
                                    </p:animScale>
                                    <p:animScale>
                                      <p:cBhvr>
                                        <p:cTn id="33" dur="83" decel="50000">
                                          <p:stCondLst>
                                            <p:cond delay="669"/>
                                          </p:stCondLst>
                                        </p:cTn>
                                        <p:tgtEl>
                                          <p:spTgt spid="82961"/>
                                        </p:tgtEl>
                                      </p:cBhvr>
                                      <p:to x="100000" y="100000"/>
                                    </p:animScale>
                                    <p:animScale>
                                      <p:cBhvr>
                                        <p:cTn id="34" dur="13">
                                          <p:stCondLst>
                                            <p:cond delay="821"/>
                                          </p:stCondLst>
                                        </p:cTn>
                                        <p:tgtEl>
                                          <p:spTgt spid="82961"/>
                                        </p:tgtEl>
                                      </p:cBhvr>
                                      <p:to x="100000" y="90000"/>
                                    </p:animScale>
                                    <p:animScale>
                                      <p:cBhvr>
                                        <p:cTn id="35" dur="83" decel="50000">
                                          <p:stCondLst>
                                            <p:cond delay="834"/>
                                          </p:stCondLst>
                                        </p:cTn>
                                        <p:tgtEl>
                                          <p:spTgt spid="82961"/>
                                        </p:tgtEl>
                                      </p:cBhvr>
                                      <p:to x="100000" y="100000"/>
                                    </p:animScale>
                                    <p:animScale>
                                      <p:cBhvr>
                                        <p:cTn id="36" dur="13">
                                          <p:stCondLst>
                                            <p:cond delay="904"/>
                                          </p:stCondLst>
                                        </p:cTn>
                                        <p:tgtEl>
                                          <p:spTgt spid="82961"/>
                                        </p:tgtEl>
                                      </p:cBhvr>
                                      <p:to x="100000" y="95000"/>
                                    </p:animScale>
                                    <p:animScale>
                                      <p:cBhvr>
                                        <p:cTn id="37" dur="83" decel="50000">
                                          <p:stCondLst>
                                            <p:cond delay="917"/>
                                          </p:stCondLst>
                                        </p:cTn>
                                        <p:tgtEl>
                                          <p:spTgt spid="82961"/>
                                        </p:tgtEl>
                                      </p:cBhvr>
                                      <p:to x="100000" y="100000"/>
                                    </p:animScale>
                                  </p:childTnLst>
                                </p:cTn>
                              </p:par>
                            </p:childTnLst>
                          </p:cTn>
                        </p:par>
                        <p:par>
                          <p:cTn id="38" fill="hold" nodeType="afterGroup">
                            <p:stCondLst>
                              <p:cond delay="4000"/>
                            </p:stCondLst>
                            <p:childTnLst>
                              <p:par>
                                <p:cTn id="39" presetID="48" presetClass="entr" presetSubtype="0" accel="50000" fill="hold" grpId="0" nodeType="afterEffect">
                                  <p:stCondLst>
                                    <p:cond delay="0"/>
                                  </p:stCondLst>
                                  <p:childTnLst>
                                    <p:set>
                                      <p:cBhvr>
                                        <p:cTn id="40" dur="1" fill="hold">
                                          <p:stCondLst>
                                            <p:cond delay="0"/>
                                          </p:stCondLst>
                                        </p:cTn>
                                        <p:tgtEl>
                                          <p:spTgt spid="82962"/>
                                        </p:tgtEl>
                                        <p:attrNameLst>
                                          <p:attrName>style.visibility</p:attrName>
                                        </p:attrNameLst>
                                      </p:cBhvr>
                                      <p:to>
                                        <p:strVal val="visible"/>
                                      </p:to>
                                    </p:set>
                                    <p:anim calcmode="lin" valueType="num">
                                      <p:cBhvr>
                                        <p:cTn id="41" dur="2000" fill="hold"/>
                                        <p:tgtEl>
                                          <p:spTgt spid="82962"/>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2" dur="2000" fill="hold"/>
                                        <p:tgtEl>
                                          <p:spTgt spid="82962"/>
                                        </p:tgtEl>
                                        <p:attrNameLst>
                                          <p:attrName>ppt_x</p:attrName>
                                        </p:attrNameLst>
                                      </p:cBhvr>
                                      <p:tavLst>
                                        <p:tav tm="0">
                                          <p:val>
                                            <p:fltVal val="-1"/>
                                          </p:val>
                                        </p:tav>
                                        <p:tav tm="50000">
                                          <p:val>
                                            <p:fltVal val="0.95"/>
                                          </p:val>
                                        </p:tav>
                                        <p:tav tm="100000">
                                          <p:val>
                                            <p:strVal val="#ppt_x"/>
                                          </p:val>
                                        </p:tav>
                                      </p:tavLst>
                                    </p:anim>
                                    <p:anim calcmode="lin" valueType="num">
                                      <p:cBhvr>
                                        <p:cTn id="43" dur="2000" fill="hold"/>
                                        <p:tgtEl>
                                          <p:spTgt spid="82962"/>
                                        </p:tgtEl>
                                        <p:attrNameLst>
                                          <p:attrName>ppt_y</p:attrName>
                                        </p:attrNameLst>
                                      </p:cBhvr>
                                      <p:tavLst>
                                        <p:tav tm="0">
                                          <p:val>
                                            <p:strVal val="#ppt_y"/>
                                          </p:val>
                                        </p:tav>
                                        <p:tav tm="100000">
                                          <p:val>
                                            <p:strVal val="#ppt_y"/>
                                          </p:val>
                                        </p:tav>
                                      </p:tavLst>
                                    </p:anim>
                                    <p:animEffect transition="in" filter="fade">
                                      <p:cBhvr>
                                        <p:cTn id="44" dur="2000"/>
                                        <p:tgtEl>
                                          <p:spTgt spid="82962"/>
                                        </p:tgtEl>
                                      </p:cBhvr>
                                    </p:animEffect>
                                  </p:childTnLst>
                                </p:cTn>
                              </p:par>
                            </p:childTnLst>
                          </p:cTn>
                        </p:par>
                        <p:par>
                          <p:cTn id="45" fill="hold" nodeType="afterGroup">
                            <p:stCondLst>
                              <p:cond delay="6000"/>
                            </p:stCondLst>
                            <p:childTnLst>
                              <p:par>
                                <p:cTn id="46" presetID="54" presetClass="entr" presetSubtype="0" accel="100000" fill="hold" grpId="0" nodeType="afterEffect">
                                  <p:stCondLst>
                                    <p:cond delay="0"/>
                                  </p:stCondLst>
                                  <p:childTnLst>
                                    <p:set>
                                      <p:cBhvr>
                                        <p:cTn id="47" dur="1" fill="hold">
                                          <p:stCondLst>
                                            <p:cond delay="0"/>
                                          </p:stCondLst>
                                        </p:cTn>
                                        <p:tgtEl>
                                          <p:spTgt spid="82963"/>
                                        </p:tgtEl>
                                        <p:attrNameLst>
                                          <p:attrName>style.visibility</p:attrName>
                                        </p:attrNameLst>
                                      </p:cBhvr>
                                      <p:to>
                                        <p:strVal val="visible"/>
                                      </p:to>
                                    </p:set>
                                    <p:anim calcmode="lin" valueType="num">
                                      <p:cBhvr>
                                        <p:cTn id="48" dur="1000" fill="hold"/>
                                        <p:tgtEl>
                                          <p:spTgt spid="82963"/>
                                        </p:tgtEl>
                                        <p:attrNameLst>
                                          <p:attrName>ppt_w</p:attrName>
                                        </p:attrNameLst>
                                      </p:cBhvr>
                                      <p:tavLst>
                                        <p:tav tm="0">
                                          <p:val>
                                            <p:strVal val="#ppt_w*0.05"/>
                                          </p:val>
                                        </p:tav>
                                        <p:tav tm="100000">
                                          <p:val>
                                            <p:strVal val="#ppt_w"/>
                                          </p:val>
                                        </p:tav>
                                      </p:tavLst>
                                    </p:anim>
                                    <p:anim calcmode="lin" valueType="num">
                                      <p:cBhvr>
                                        <p:cTn id="49" dur="1000" fill="hold"/>
                                        <p:tgtEl>
                                          <p:spTgt spid="82963"/>
                                        </p:tgtEl>
                                        <p:attrNameLst>
                                          <p:attrName>ppt_h</p:attrName>
                                        </p:attrNameLst>
                                      </p:cBhvr>
                                      <p:tavLst>
                                        <p:tav tm="0">
                                          <p:val>
                                            <p:strVal val="#ppt_h"/>
                                          </p:val>
                                        </p:tav>
                                        <p:tav tm="100000">
                                          <p:val>
                                            <p:strVal val="#ppt_h"/>
                                          </p:val>
                                        </p:tav>
                                      </p:tavLst>
                                    </p:anim>
                                    <p:anim calcmode="lin" valueType="num">
                                      <p:cBhvr>
                                        <p:cTn id="50" dur="1000" fill="hold"/>
                                        <p:tgtEl>
                                          <p:spTgt spid="82963"/>
                                        </p:tgtEl>
                                        <p:attrNameLst>
                                          <p:attrName>ppt_x</p:attrName>
                                        </p:attrNameLst>
                                      </p:cBhvr>
                                      <p:tavLst>
                                        <p:tav tm="0">
                                          <p:val>
                                            <p:strVal val="#ppt_x-.2"/>
                                          </p:val>
                                        </p:tav>
                                        <p:tav tm="100000">
                                          <p:val>
                                            <p:strVal val="#ppt_x"/>
                                          </p:val>
                                        </p:tav>
                                      </p:tavLst>
                                    </p:anim>
                                    <p:anim calcmode="lin" valueType="num">
                                      <p:cBhvr>
                                        <p:cTn id="51" dur="1000" fill="hold"/>
                                        <p:tgtEl>
                                          <p:spTgt spid="82963"/>
                                        </p:tgtEl>
                                        <p:attrNameLst>
                                          <p:attrName>ppt_y</p:attrName>
                                        </p:attrNameLst>
                                      </p:cBhvr>
                                      <p:tavLst>
                                        <p:tav tm="0">
                                          <p:val>
                                            <p:strVal val="#ppt_y"/>
                                          </p:val>
                                        </p:tav>
                                        <p:tav tm="100000">
                                          <p:val>
                                            <p:strVal val="#ppt_y"/>
                                          </p:val>
                                        </p:tav>
                                      </p:tavLst>
                                    </p:anim>
                                    <p:animEffect transition="in" filter="fade">
                                      <p:cBhvr>
                                        <p:cTn id="52" dur="1000"/>
                                        <p:tgtEl>
                                          <p:spTgt spid="82963"/>
                                        </p:tgtEl>
                                      </p:cBhvr>
                                    </p:animEffect>
                                  </p:childTnLst>
                                </p:cTn>
                              </p:par>
                            </p:childTnLst>
                          </p:cTn>
                        </p:par>
                        <p:par>
                          <p:cTn id="53" fill="hold" nodeType="afterGroup">
                            <p:stCondLst>
                              <p:cond delay="7000"/>
                            </p:stCondLst>
                            <p:childTnLst>
                              <p:par>
                                <p:cTn id="54" presetID="56" presetClass="entr" presetSubtype="0" fill="hold" grpId="0" nodeType="afterEffect">
                                  <p:stCondLst>
                                    <p:cond delay="0"/>
                                  </p:stCondLst>
                                  <p:iterate type="lt">
                                    <p:tmPct val="10000"/>
                                  </p:iterate>
                                  <p:childTnLst>
                                    <p:set>
                                      <p:cBhvr>
                                        <p:cTn id="55" dur="1" fill="hold">
                                          <p:stCondLst>
                                            <p:cond delay="0"/>
                                          </p:stCondLst>
                                        </p:cTn>
                                        <p:tgtEl>
                                          <p:spTgt spid="82964"/>
                                        </p:tgtEl>
                                        <p:attrNameLst>
                                          <p:attrName>style.visibility</p:attrName>
                                        </p:attrNameLst>
                                      </p:cBhvr>
                                      <p:to>
                                        <p:strVal val="visible"/>
                                      </p:to>
                                    </p:set>
                                    <p:anim by="(-#ppt_w*2)" calcmode="lin" valueType="num">
                                      <p:cBhvr rctx="PPT">
                                        <p:cTn id="56" dur="250" autoRev="1" fill="hold">
                                          <p:stCondLst>
                                            <p:cond delay="0"/>
                                          </p:stCondLst>
                                        </p:cTn>
                                        <p:tgtEl>
                                          <p:spTgt spid="82964"/>
                                        </p:tgtEl>
                                        <p:attrNameLst>
                                          <p:attrName>ppt_w</p:attrName>
                                        </p:attrNameLst>
                                      </p:cBhvr>
                                    </p:anim>
                                    <p:anim by="(#ppt_w*0.50)" calcmode="lin" valueType="num">
                                      <p:cBhvr>
                                        <p:cTn id="57" dur="250" decel="50000" autoRev="1" fill="hold">
                                          <p:stCondLst>
                                            <p:cond delay="0"/>
                                          </p:stCondLst>
                                        </p:cTn>
                                        <p:tgtEl>
                                          <p:spTgt spid="82964"/>
                                        </p:tgtEl>
                                        <p:attrNameLst>
                                          <p:attrName>ppt_x</p:attrName>
                                        </p:attrNameLst>
                                      </p:cBhvr>
                                    </p:anim>
                                    <p:anim from="(-#ppt_h/2)" to="(#ppt_y)" calcmode="lin" valueType="num">
                                      <p:cBhvr>
                                        <p:cTn id="58" dur="500" fill="hold">
                                          <p:stCondLst>
                                            <p:cond delay="0"/>
                                          </p:stCondLst>
                                        </p:cTn>
                                        <p:tgtEl>
                                          <p:spTgt spid="82964"/>
                                        </p:tgtEl>
                                        <p:attrNameLst>
                                          <p:attrName>ppt_y</p:attrName>
                                        </p:attrNameLst>
                                      </p:cBhvr>
                                    </p:anim>
                                    <p:animRot by="21600000">
                                      <p:cBhvr>
                                        <p:cTn id="59" dur="500" fill="hold">
                                          <p:stCondLst>
                                            <p:cond delay="0"/>
                                          </p:stCondLst>
                                        </p:cTn>
                                        <p:tgtEl>
                                          <p:spTgt spid="82964"/>
                                        </p:tgtEl>
                                        <p:attrNameLst>
                                          <p:attrName>r</p:attrName>
                                        </p:attrNameLst>
                                      </p:cBhvr>
                                    </p:animRot>
                                  </p:childTnLst>
                                </p:cTn>
                              </p:par>
                            </p:childTnLst>
                          </p:cTn>
                        </p:par>
                        <p:par>
                          <p:cTn id="60" fill="hold" nodeType="afterGroup">
                            <p:stCondLst>
                              <p:cond delay="7900"/>
                            </p:stCondLst>
                            <p:childTnLst>
                              <p:par>
                                <p:cTn id="61" presetID="41" presetClass="entr" presetSubtype="0" fill="hold" grpId="0" nodeType="afterEffect">
                                  <p:stCondLst>
                                    <p:cond delay="0"/>
                                  </p:stCondLst>
                                  <p:iterate type="lt">
                                    <p:tmPct val="10000"/>
                                  </p:iterate>
                                  <p:childTnLst>
                                    <p:set>
                                      <p:cBhvr>
                                        <p:cTn id="62" dur="1" fill="hold">
                                          <p:stCondLst>
                                            <p:cond delay="0"/>
                                          </p:stCondLst>
                                        </p:cTn>
                                        <p:tgtEl>
                                          <p:spTgt spid="82972"/>
                                        </p:tgtEl>
                                        <p:attrNameLst>
                                          <p:attrName>style.visibility</p:attrName>
                                        </p:attrNameLst>
                                      </p:cBhvr>
                                      <p:to>
                                        <p:strVal val="visible"/>
                                      </p:to>
                                    </p:set>
                                    <p:anim calcmode="lin" valueType="num">
                                      <p:cBhvr>
                                        <p:cTn id="63" dur="1000" fill="hold"/>
                                        <p:tgtEl>
                                          <p:spTgt spid="82972"/>
                                        </p:tgtEl>
                                        <p:attrNameLst>
                                          <p:attrName>ppt_x</p:attrName>
                                        </p:attrNameLst>
                                      </p:cBhvr>
                                      <p:tavLst>
                                        <p:tav tm="0">
                                          <p:val>
                                            <p:strVal val="#ppt_x"/>
                                          </p:val>
                                        </p:tav>
                                        <p:tav tm="50000">
                                          <p:val>
                                            <p:strVal val="#ppt_x+.1"/>
                                          </p:val>
                                        </p:tav>
                                        <p:tav tm="100000">
                                          <p:val>
                                            <p:strVal val="#ppt_x"/>
                                          </p:val>
                                        </p:tav>
                                      </p:tavLst>
                                    </p:anim>
                                    <p:anim calcmode="lin" valueType="num">
                                      <p:cBhvr>
                                        <p:cTn id="64" dur="1000" fill="hold"/>
                                        <p:tgtEl>
                                          <p:spTgt spid="82972"/>
                                        </p:tgtEl>
                                        <p:attrNameLst>
                                          <p:attrName>ppt_y</p:attrName>
                                        </p:attrNameLst>
                                      </p:cBhvr>
                                      <p:tavLst>
                                        <p:tav tm="0">
                                          <p:val>
                                            <p:strVal val="#ppt_y"/>
                                          </p:val>
                                        </p:tav>
                                        <p:tav tm="100000">
                                          <p:val>
                                            <p:strVal val="#ppt_y"/>
                                          </p:val>
                                        </p:tav>
                                      </p:tavLst>
                                    </p:anim>
                                    <p:anim calcmode="lin" valueType="num">
                                      <p:cBhvr>
                                        <p:cTn id="65" dur="1000" fill="hold"/>
                                        <p:tgtEl>
                                          <p:spTgt spid="82972"/>
                                        </p:tgtEl>
                                        <p:attrNameLst>
                                          <p:attrName>ppt_h</p:attrName>
                                        </p:attrNameLst>
                                      </p:cBhvr>
                                      <p:tavLst>
                                        <p:tav tm="0">
                                          <p:val>
                                            <p:strVal val="#ppt_h/10"/>
                                          </p:val>
                                        </p:tav>
                                        <p:tav tm="50000">
                                          <p:val>
                                            <p:strVal val="#ppt_h+.01"/>
                                          </p:val>
                                        </p:tav>
                                        <p:tav tm="100000">
                                          <p:val>
                                            <p:strVal val="#ppt_h"/>
                                          </p:val>
                                        </p:tav>
                                      </p:tavLst>
                                    </p:anim>
                                    <p:anim calcmode="lin" valueType="num">
                                      <p:cBhvr>
                                        <p:cTn id="66" dur="1000" fill="hold"/>
                                        <p:tgtEl>
                                          <p:spTgt spid="82972"/>
                                        </p:tgtEl>
                                        <p:attrNameLst>
                                          <p:attrName>ppt_w</p:attrName>
                                        </p:attrNameLst>
                                      </p:cBhvr>
                                      <p:tavLst>
                                        <p:tav tm="0">
                                          <p:val>
                                            <p:strVal val="#ppt_w/10"/>
                                          </p:val>
                                        </p:tav>
                                        <p:tav tm="50000">
                                          <p:val>
                                            <p:strVal val="#ppt_w+.01"/>
                                          </p:val>
                                        </p:tav>
                                        <p:tav tm="100000">
                                          <p:val>
                                            <p:strVal val="#ppt_w"/>
                                          </p:val>
                                        </p:tav>
                                      </p:tavLst>
                                    </p:anim>
                                    <p:animEffect transition="in" filter="fade">
                                      <p:cBhvr>
                                        <p:cTn id="67" dur="1000" tmFilter="0,0; .5, 1; 1, 1"/>
                                        <p:tgtEl>
                                          <p:spTgt spid="82972"/>
                                        </p:tgtEl>
                                      </p:cBhvr>
                                    </p:animEffect>
                                  </p:childTnLst>
                                </p:cTn>
                              </p:par>
                            </p:childTnLst>
                          </p:cTn>
                        </p:par>
                        <p:par>
                          <p:cTn id="68" fill="hold" nodeType="afterGroup">
                            <p:stCondLst>
                              <p:cond delay="9500"/>
                            </p:stCondLst>
                            <p:childTnLst>
                              <p:par>
                                <p:cTn id="69" presetID="37" presetClass="entr" presetSubtype="0" fill="hold" grpId="0" nodeType="afterEffect">
                                  <p:stCondLst>
                                    <p:cond delay="0"/>
                                  </p:stCondLst>
                                  <p:childTnLst>
                                    <p:set>
                                      <p:cBhvr>
                                        <p:cTn id="70" dur="1" fill="hold">
                                          <p:stCondLst>
                                            <p:cond delay="0"/>
                                          </p:stCondLst>
                                        </p:cTn>
                                        <p:tgtEl>
                                          <p:spTgt spid="82966"/>
                                        </p:tgtEl>
                                        <p:attrNameLst>
                                          <p:attrName>style.visibility</p:attrName>
                                        </p:attrNameLst>
                                      </p:cBhvr>
                                      <p:to>
                                        <p:strVal val="visible"/>
                                      </p:to>
                                    </p:set>
                                    <p:animEffect transition="in" filter="fade">
                                      <p:cBhvr>
                                        <p:cTn id="71" dur="1000"/>
                                        <p:tgtEl>
                                          <p:spTgt spid="82966"/>
                                        </p:tgtEl>
                                      </p:cBhvr>
                                    </p:animEffect>
                                    <p:anim calcmode="lin" valueType="num">
                                      <p:cBhvr>
                                        <p:cTn id="72" dur="1000" fill="hold"/>
                                        <p:tgtEl>
                                          <p:spTgt spid="82966"/>
                                        </p:tgtEl>
                                        <p:attrNameLst>
                                          <p:attrName>ppt_x</p:attrName>
                                        </p:attrNameLst>
                                      </p:cBhvr>
                                      <p:tavLst>
                                        <p:tav tm="0">
                                          <p:val>
                                            <p:strVal val="#ppt_x"/>
                                          </p:val>
                                        </p:tav>
                                        <p:tav tm="100000">
                                          <p:val>
                                            <p:strVal val="#ppt_x"/>
                                          </p:val>
                                        </p:tav>
                                      </p:tavLst>
                                    </p:anim>
                                    <p:anim calcmode="lin" valueType="num">
                                      <p:cBhvr>
                                        <p:cTn id="73" dur="900" decel="100000" fill="hold"/>
                                        <p:tgtEl>
                                          <p:spTgt spid="82966"/>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82966"/>
                                        </p:tgtEl>
                                        <p:attrNameLst>
                                          <p:attrName>ppt_y</p:attrName>
                                        </p:attrNameLst>
                                      </p:cBhvr>
                                      <p:tavLst>
                                        <p:tav tm="0">
                                          <p:val>
                                            <p:strVal val="#ppt_y-.03"/>
                                          </p:val>
                                        </p:tav>
                                        <p:tav tm="100000">
                                          <p:val>
                                            <p:strVal val="#ppt_y"/>
                                          </p:val>
                                        </p:tav>
                                      </p:tavLst>
                                    </p:anim>
                                  </p:childTnLst>
                                </p:cTn>
                              </p:par>
                            </p:childTnLst>
                          </p:cTn>
                        </p:par>
                        <p:par>
                          <p:cTn id="75" fill="hold" nodeType="afterGroup">
                            <p:stCondLst>
                              <p:cond delay="10500"/>
                            </p:stCondLst>
                            <p:childTnLst>
                              <p:par>
                                <p:cTn id="76" presetID="29" presetClass="entr" presetSubtype="0" fill="hold" grpId="0" nodeType="afterEffect">
                                  <p:stCondLst>
                                    <p:cond delay="0"/>
                                  </p:stCondLst>
                                  <p:childTnLst>
                                    <p:set>
                                      <p:cBhvr>
                                        <p:cTn id="77" dur="1" fill="hold">
                                          <p:stCondLst>
                                            <p:cond delay="0"/>
                                          </p:stCondLst>
                                        </p:cTn>
                                        <p:tgtEl>
                                          <p:spTgt spid="82967"/>
                                        </p:tgtEl>
                                        <p:attrNameLst>
                                          <p:attrName>style.visibility</p:attrName>
                                        </p:attrNameLst>
                                      </p:cBhvr>
                                      <p:to>
                                        <p:strVal val="visible"/>
                                      </p:to>
                                    </p:set>
                                    <p:anim calcmode="lin" valueType="num">
                                      <p:cBhvr>
                                        <p:cTn id="78" dur="1000" fill="hold"/>
                                        <p:tgtEl>
                                          <p:spTgt spid="82967"/>
                                        </p:tgtEl>
                                        <p:attrNameLst>
                                          <p:attrName>ppt_x</p:attrName>
                                        </p:attrNameLst>
                                      </p:cBhvr>
                                      <p:tavLst>
                                        <p:tav tm="0">
                                          <p:val>
                                            <p:strVal val="#ppt_x-.2"/>
                                          </p:val>
                                        </p:tav>
                                        <p:tav tm="100000">
                                          <p:val>
                                            <p:strVal val="#ppt_x"/>
                                          </p:val>
                                        </p:tav>
                                      </p:tavLst>
                                    </p:anim>
                                    <p:anim calcmode="lin" valueType="num">
                                      <p:cBhvr>
                                        <p:cTn id="79" dur="1000" fill="hold"/>
                                        <p:tgtEl>
                                          <p:spTgt spid="82967"/>
                                        </p:tgtEl>
                                        <p:attrNameLst>
                                          <p:attrName>ppt_y</p:attrName>
                                        </p:attrNameLst>
                                      </p:cBhvr>
                                      <p:tavLst>
                                        <p:tav tm="0">
                                          <p:val>
                                            <p:strVal val="#ppt_y"/>
                                          </p:val>
                                        </p:tav>
                                        <p:tav tm="100000">
                                          <p:val>
                                            <p:strVal val="#ppt_y"/>
                                          </p:val>
                                        </p:tav>
                                      </p:tavLst>
                                    </p:anim>
                                    <p:animEffect transition="in" filter="wipe(right)" prLst="gradientSize: 0.1">
                                      <p:cBhvr>
                                        <p:cTn id="80" dur="1000"/>
                                        <p:tgtEl>
                                          <p:spTgt spid="82967"/>
                                        </p:tgtEl>
                                      </p:cBhvr>
                                    </p:animEffect>
                                  </p:childTnLst>
                                </p:cTn>
                              </p:par>
                            </p:childTnLst>
                          </p:cTn>
                        </p:par>
                        <p:par>
                          <p:cTn id="81" fill="hold" nodeType="afterGroup">
                            <p:stCondLst>
                              <p:cond delay="11500"/>
                            </p:stCondLst>
                            <p:childTnLst>
                              <p:par>
                                <p:cTn id="82" presetID="52" presetClass="entr" presetSubtype="0" fill="hold" grpId="0" nodeType="afterEffect">
                                  <p:stCondLst>
                                    <p:cond delay="0"/>
                                  </p:stCondLst>
                                  <p:childTnLst>
                                    <p:set>
                                      <p:cBhvr>
                                        <p:cTn id="83" dur="1" fill="hold">
                                          <p:stCondLst>
                                            <p:cond delay="0"/>
                                          </p:stCondLst>
                                        </p:cTn>
                                        <p:tgtEl>
                                          <p:spTgt spid="82968"/>
                                        </p:tgtEl>
                                        <p:attrNameLst>
                                          <p:attrName>style.visibility</p:attrName>
                                        </p:attrNameLst>
                                      </p:cBhvr>
                                      <p:to>
                                        <p:strVal val="visible"/>
                                      </p:to>
                                    </p:set>
                                    <p:animScale>
                                      <p:cBhvr>
                                        <p:cTn id="84" dur="1000" decel="50000" fill="hold">
                                          <p:stCondLst>
                                            <p:cond delay="0"/>
                                          </p:stCondLst>
                                        </p:cTn>
                                        <p:tgtEl>
                                          <p:spTgt spid="8296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5" dur="1000" decel="50000" fill="hold">
                                          <p:stCondLst>
                                            <p:cond delay="0"/>
                                          </p:stCondLst>
                                        </p:cTn>
                                        <p:tgtEl>
                                          <p:spTgt spid="82968"/>
                                        </p:tgtEl>
                                        <p:attrNameLst>
                                          <p:attrName>ppt_x</p:attrName>
                                          <p:attrName>ppt_y</p:attrName>
                                        </p:attrNameLst>
                                      </p:cBhvr>
                                    </p:animMotion>
                                    <p:animEffect transition="in" filter="fade">
                                      <p:cBhvr>
                                        <p:cTn id="86" dur="1000"/>
                                        <p:tgtEl>
                                          <p:spTgt spid="82968"/>
                                        </p:tgtEl>
                                      </p:cBhvr>
                                    </p:animEffect>
                                  </p:childTnLst>
                                </p:cTn>
                              </p:par>
                            </p:childTnLst>
                          </p:cTn>
                        </p:par>
                        <p:par>
                          <p:cTn id="87" fill="hold" nodeType="afterGroup">
                            <p:stCondLst>
                              <p:cond delay="12500"/>
                            </p:stCondLst>
                            <p:childTnLst>
                              <p:par>
                                <p:cTn id="88" presetID="50" presetClass="entr" presetSubtype="0" decel="100000" fill="hold" grpId="0" nodeType="afterEffect">
                                  <p:stCondLst>
                                    <p:cond delay="0"/>
                                  </p:stCondLst>
                                  <p:childTnLst>
                                    <p:set>
                                      <p:cBhvr>
                                        <p:cTn id="89" dur="1" fill="hold">
                                          <p:stCondLst>
                                            <p:cond delay="0"/>
                                          </p:stCondLst>
                                        </p:cTn>
                                        <p:tgtEl>
                                          <p:spTgt spid="82965"/>
                                        </p:tgtEl>
                                        <p:attrNameLst>
                                          <p:attrName>style.visibility</p:attrName>
                                        </p:attrNameLst>
                                      </p:cBhvr>
                                      <p:to>
                                        <p:strVal val="visible"/>
                                      </p:to>
                                    </p:set>
                                    <p:anim calcmode="lin" valueType="num">
                                      <p:cBhvr>
                                        <p:cTn id="90" dur="1000" fill="hold"/>
                                        <p:tgtEl>
                                          <p:spTgt spid="82965"/>
                                        </p:tgtEl>
                                        <p:attrNameLst>
                                          <p:attrName>ppt_w</p:attrName>
                                        </p:attrNameLst>
                                      </p:cBhvr>
                                      <p:tavLst>
                                        <p:tav tm="0">
                                          <p:val>
                                            <p:strVal val="#ppt_w+.3"/>
                                          </p:val>
                                        </p:tav>
                                        <p:tav tm="100000">
                                          <p:val>
                                            <p:strVal val="#ppt_w"/>
                                          </p:val>
                                        </p:tav>
                                      </p:tavLst>
                                    </p:anim>
                                    <p:anim calcmode="lin" valueType="num">
                                      <p:cBhvr>
                                        <p:cTn id="91" dur="1000" fill="hold"/>
                                        <p:tgtEl>
                                          <p:spTgt spid="82965"/>
                                        </p:tgtEl>
                                        <p:attrNameLst>
                                          <p:attrName>ppt_h</p:attrName>
                                        </p:attrNameLst>
                                      </p:cBhvr>
                                      <p:tavLst>
                                        <p:tav tm="0">
                                          <p:val>
                                            <p:strVal val="#ppt_h"/>
                                          </p:val>
                                        </p:tav>
                                        <p:tav tm="100000">
                                          <p:val>
                                            <p:strVal val="#ppt_h"/>
                                          </p:val>
                                        </p:tav>
                                      </p:tavLst>
                                    </p:anim>
                                    <p:animEffect transition="in" filter="fade">
                                      <p:cBhvr>
                                        <p:cTn id="92" dur="1000"/>
                                        <p:tgtEl>
                                          <p:spTgt spid="82965"/>
                                        </p:tgtEl>
                                      </p:cBhvr>
                                    </p:animEffect>
                                  </p:childTnLst>
                                </p:cTn>
                              </p:par>
                            </p:childTnLst>
                          </p:cTn>
                        </p:par>
                        <p:par>
                          <p:cTn id="93" fill="hold" nodeType="afterGroup">
                            <p:stCondLst>
                              <p:cond delay="13500"/>
                            </p:stCondLst>
                            <p:childTnLst>
                              <p:par>
                                <p:cTn id="94" presetID="31" presetClass="entr" presetSubtype="0" fill="hold" grpId="0" nodeType="afterEffect">
                                  <p:stCondLst>
                                    <p:cond delay="0"/>
                                  </p:stCondLst>
                                  <p:iterate type="lt">
                                    <p:tmPct val="5000"/>
                                  </p:iterate>
                                  <p:childTnLst>
                                    <p:set>
                                      <p:cBhvr>
                                        <p:cTn id="95" dur="1" fill="hold">
                                          <p:stCondLst>
                                            <p:cond delay="0"/>
                                          </p:stCondLst>
                                        </p:cTn>
                                        <p:tgtEl>
                                          <p:spTgt spid="82971"/>
                                        </p:tgtEl>
                                        <p:attrNameLst>
                                          <p:attrName>style.visibility</p:attrName>
                                        </p:attrNameLst>
                                      </p:cBhvr>
                                      <p:to>
                                        <p:strVal val="visible"/>
                                      </p:to>
                                    </p:set>
                                    <p:anim calcmode="lin" valueType="num">
                                      <p:cBhvr>
                                        <p:cTn id="96" dur="500" fill="hold"/>
                                        <p:tgtEl>
                                          <p:spTgt spid="82971"/>
                                        </p:tgtEl>
                                        <p:attrNameLst>
                                          <p:attrName>ppt_w</p:attrName>
                                        </p:attrNameLst>
                                      </p:cBhvr>
                                      <p:tavLst>
                                        <p:tav tm="0">
                                          <p:val>
                                            <p:fltVal val="0"/>
                                          </p:val>
                                        </p:tav>
                                        <p:tav tm="100000">
                                          <p:val>
                                            <p:strVal val="#ppt_w"/>
                                          </p:val>
                                        </p:tav>
                                      </p:tavLst>
                                    </p:anim>
                                    <p:anim calcmode="lin" valueType="num">
                                      <p:cBhvr>
                                        <p:cTn id="97" dur="500" fill="hold"/>
                                        <p:tgtEl>
                                          <p:spTgt spid="82971"/>
                                        </p:tgtEl>
                                        <p:attrNameLst>
                                          <p:attrName>ppt_h</p:attrName>
                                        </p:attrNameLst>
                                      </p:cBhvr>
                                      <p:tavLst>
                                        <p:tav tm="0">
                                          <p:val>
                                            <p:fltVal val="0"/>
                                          </p:val>
                                        </p:tav>
                                        <p:tav tm="100000">
                                          <p:val>
                                            <p:strVal val="#ppt_h"/>
                                          </p:val>
                                        </p:tav>
                                      </p:tavLst>
                                    </p:anim>
                                    <p:anim calcmode="lin" valueType="num">
                                      <p:cBhvr>
                                        <p:cTn id="98" dur="500" fill="hold"/>
                                        <p:tgtEl>
                                          <p:spTgt spid="82971"/>
                                        </p:tgtEl>
                                        <p:attrNameLst>
                                          <p:attrName>style.rotation</p:attrName>
                                        </p:attrNameLst>
                                      </p:cBhvr>
                                      <p:tavLst>
                                        <p:tav tm="0">
                                          <p:val>
                                            <p:fltVal val="90"/>
                                          </p:val>
                                        </p:tav>
                                        <p:tav tm="100000">
                                          <p:val>
                                            <p:fltVal val="0"/>
                                          </p:val>
                                        </p:tav>
                                      </p:tavLst>
                                    </p:anim>
                                    <p:animEffect transition="in" filter="fade">
                                      <p:cBhvr>
                                        <p:cTn id="99" dur="500"/>
                                        <p:tgtEl>
                                          <p:spTgt spid="82971"/>
                                        </p:tgtEl>
                                      </p:cBhvr>
                                    </p:animEffect>
                                  </p:childTnLst>
                                </p:cTn>
                              </p:par>
                            </p:childTnLst>
                          </p:cTn>
                        </p:par>
                        <p:par>
                          <p:cTn id="100" fill="hold" nodeType="afterGroup">
                            <p:stCondLst>
                              <p:cond delay="14125"/>
                            </p:stCondLst>
                            <p:childTnLst>
                              <p:par>
                                <p:cTn id="101" presetID="55" presetClass="entr" presetSubtype="0" fill="hold" grpId="0" nodeType="afterEffect">
                                  <p:stCondLst>
                                    <p:cond delay="0"/>
                                  </p:stCondLst>
                                  <p:childTnLst>
                                    <p:set>
                                      <p:cBhvr>
                                        <p:cTn id="102" dur="1" fill="hold">
                                          <p:stCondLst>
                                            <p:cond delay="0"/>
                                          </p:stCondLst>
                                        </p:cTn>
                                        <p:tgtEl>
                                          <p:spTgt spid="82973"/>
                                        </p:tgtEl>
                                        <p:attrNameLst>
                                          <p:attrName>style.visibility</p:attrName>
                                        </p:attrNameLst>
                                      </p:cBhvr>
                                      <p:to>
                                        <p:strVal val="visible"/>
                                      </p:to>
                                    </p:set>
                                    <p:anim calcmode="lin" valueType="num">
                                      <p:cBhvr>
                                        <p:cTn id="103" dur="1000" fill="hold"/>
                                        <p:tgtEl>
                                          <p:spTgt spid="82973"/>
                                        </p:tgtEl>
                                        <p:attrNameLst>
                                          <p:attrName>ppt_w</p:attrName>
                                        </p:attrNameLst>
                                      </p:cBhvr>
                                      <p:tavLst>
                                        <p:tav tm="0">
                                          <p:val>
                                            <p:strVal val="#ppt_w*0.70"/>
                                          </p:val>
                                        </p:tav>
                                        <p:tav tm="100000">
                                          <p:val>
                                            <p:strVal val="#ppt_w"/>
                                          </p:val>
                                        </p:tav>
                                      </p:tavLst>
                                    </p:anim>
                                    <p:anim calcmode="lin" valueType="num">
                                      <p:cBhvr>
                                        <p:cTn id="104" dur="1000" fill="hold"/>
                                        <p:tgtEl>
                                          <p:spTgt spid="82973"/>
                                        </p:tgtEl>
                                        <p:attrNameLst>
                                          <p:attrName>ppt_h</p:attrName>
                                        </p:attrNameLst>
                                      </p:cBhvr>
                                      <p:tavLst>
                                        <p:tav tm="0">
                                          <p:val>
                                            <p:strVal val="#ppt_h"/>
                                          </p:val>
                                        </p:tav>
                                        <p:tav tm="100000">
                                          <p:val>
                                            <p:strVal val="#ppt_h"/>
                                          </p:val>
                                        </p:tav>
                                      </p:tavLst>
                                    </p:anim>
                                    <p:animEffect transition="in" filter="fade">
                                      <p:cBhvr>
                                        <p:cTn id="105" dur="1000"/>
                                        <p:tgtEl>
                                          <p:spTgt spid="82973"/>
                                        </p:tgtEl>
                                      </p:cBhvr>
                                    </p:animEffec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14" presetClass="exit" presetSubtype="10" fill="hold" grpId="1" nodeType="clickEffect">
                                  <p:stCondLst>
                                    <p:cond delay="0"/>
                                  </p:stCondLst>
                                  <p:childTnLst>
                                    <p:animEffect transition="out" filter="randombar(horizontal)">
                                      <p:cBhvr>
                                        <p:cTn id="109" dur="500"/>
                                        <p:tgtEl>
                                          <p:spTgt spid="82990"/>
                                        </p:tgtEl>
                                      </p:cBhvr>
                                    </p:animEffect>
                                    <p:set>
                                      <p:cBhvr>
                                        <p:cTn id="110" dur="1" fill="hold">
                                          <p:stCondLst>
                                            <p:cond delay="499"/>
                                          </p:stCondLst>
                                        </p:cTn>
                                        <p:tgtEl>
                                          <p:spTgt spid="82990"/>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7" presetClass="entr" presetSubtype="0" fill="hold" grpId="0" nodeType="clickEffect">
                                  <p:stCondLst>
                                    <p:cond delay="0"/>
                                  </p:stCondLst>
                                  <p:childTnLst>
                                    <p:set>
                                      <p:cBhvr>
                                        <p:cTn id="114" dur="1" fill="hold">
                                          <p:stCondLst>
                                            <p:cond delay="0"/>
                                          </p:stCondLst>
                                        </p:cTn>
                                        <p:tgtEl>
                                          <p:spTgt spid="82950"/>
                                        </p:tgtEl>
                                        <p:attrNameLst>
                                          <p:attrName>style.visibility</p:attrName>
                                        </p:attrNameLst>
                                      </p:cBhvr>
                                      <p:to>
                                        <p:strVal val="visible"/>
                                      </p:to>
                                    </p:set>
                                    <p:animEffect transition="in" filter="fade">
                                      <p:cBhvr>
                                        <p:cTn id="115" dur="1000"/>
                                        <p:tgtEl>
                                          <p:spTgt spid="82950"/>
                                        </p:tgtEl>
                                      </p:cBhvr>
                                    </p:animEffect>
                                    <p:anim calcmode="lin" valueType="num">
                                      <p:cBhvr>
                                        <p:cTn id="116" dur="1000" fill="hold"/>
                                        <p:tgtEl>
                                          <p:spTgt spid="82950"/>
                                        </p:tgtEl>
                                        <p:attrNameLst>
                                          <p:attrName>ppt_x</p:attrName>
                                        </p:attrNameLst>
                                      </p:cBhvr>
                                      <p:tavLst>
                                        <p:tav tm="0">
                                          <p:val>
                                            <p:strVal val="#ppt_x"/>
                                          </p:val>
                                        </p:tav>
                                        <p:tav tm="100000">
                                          <p:val>
                                            <p:strVal val="#ppt_x"/>
                                          </p:val>
                                        </p:tav>
                                      </p:tavLst>
                                    </p:anim>
                                    <p:anim calcmode="lin" valueType="num">
                                      <p:cBhvr>
                                        <p:cTn id="117" dur="1000" fill="hold"/>
                                        <p:tgtEl>
                                          <p:spTgt spid="82950"/>
                                        </p:tgtEl>
                                        <p:attrNameLst>
                                          <p:attrName>ppt_y</p:attrName>
                                        </p:attrNameLst>
                                      </p:cBhvr>
                                      <p:tavLst>
                                        <p:tav tm="0">
                                          <p:val>
                                            <p:strVal val="#ppt_y-.1"/>
                                          </p:val>
                                        </p:tav>
                                        <p:tav tm="100000">
                                          <p:val>
                                            <p:strVal val="#ppt_y"/>
                                          </p:val>
                                        </p:tav>
                                      </p:tavLst>
                                    </p:anim>
                                  </p:childTnLst>
                                </p:cTn>
                              </p:par>
                            </p:childTnLst>
                          </p:cTn>
                        </p:par>
                        <p:par>
                          <p:cTn id="118" fill="hold" nodeType="afterGroup">
                            <p:stCondLst>
                              <p:cond delay="1000"/>
                            </p:stCondLst>
                            <p:childTnLst>
                              <p:par>
                                <p:cTn id="119" presetID="14" presetClass="entr" presetSubtype="10" fill="hold" nodeType="afterEffect">
                                  <p:stCondLst>
                                    <p:cond delay="0"/>
                                  </p:stCondLst>
                                  <p:childTnLst>
                                    <p:set>
                                      <p:cBhvr>
                                        <p:cTn id="120" dur="1" fill="hold">
                                          <p:stCondLst>
                                            <p:cond delay="0"/>
                                          </p:stCondLst>
                                        </p:cTn>
                                        <p:tgtEl>
                                          <p:spTgt spid="82987"/>
                                        </p:tgtEl>
                                        <p:attrNameLst>
                                          <p:attrName>style.visibility</p:attrName>
                                        </p:attrNameLst>
                                      </p:cBhvr>
                                      <p:to>
                                        <p:strVal val="visible"/>
                                      </p:to>
                                    </p:set>
                                    <p:animEffect transition="in" filter="randombar(horizontal)">
                                      <p:cBhvr>
                                        <p:cTn id="121" dur="1000"/>
                                        <p:tgtEl>
                                          <p:spTgt spid="82987"/>
                                        </p:tgtEl>
                                      </p:cBhvr>
                                    </p:animEffect>
                                  </p:childTnLst>
                                </p:cTn>
                              </p:par>
                            </p:childTnLst>
                          </p:cTn>
                        </p:par>
                      </p:childTnLst>
                    </p:cTn>
                  </p:par>
                  <p:par>
                    <p:cTn id="122" fill="hold" nodeType="clickPar">
                      <p:stCondLst>
                        <p:cond delay="indefinite"/>
                      </p:stCondLst>
                      <p:childTnLst>
                        <p:par>
                          <p:cTn id="123" fill="hold" nodeType="withGroup">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82959"/>
                                        </p:tgtEl>
                                        <p:attrNameLst>
                                          <p:attrName>style.visibility</p:attrName>
                                        </p:attrNameLst>
                                      </p:cBhvr>
                                      <p:to>
                                        <p:strVal val="visible"/>
                                      </p:to>
                                    </p:set>
                                    <p:animEffect transition="in" filter="fade">
                                      <p:cBhvr>
                                        <p:cTn id="126" dur="1000"/>
                                        <p:tgtEl>
                                          <p:spTgt spid="82959"/>
                                        </p:tgtEl>
                                      </p:cBhvr>
                                    </p:animEffect>
                                    <p:anim calcmode="lin" valueType="num">
                                      <p:cBhvr>
                                        <p:cTn id="127" dur="1000" fill="hold"/>
                                        <p:tgtEl>
                                          <p:spTgt spid="82959"/>
                                        </p:tgtEl>
                                        <p:attrNameLst>
                                          <p:attrName>ppt_x</p:attrName>
                                        </p:attrNameLst>
                                      </p:cBhvr>
                                      <p:tavLst>
                                        <p:tav tm="0">
                                          <p:val>
                                            <p:strVal val="#ppt_x"/>
                                          </p:val>
                                        </p:tav>
                                        <p:tav tm="100000">
                                          <p:val>
                                            <p:strVal val="#ppt_x"/>
                                          </p:val>
                                        </p:tav>
                                      </p:tavLst>
                                    </p:anim>
                                    <p:anim calcmode="lin" valueType="num">
                                      <p:cBhvr>
                                        <p:cTn id="128" dur="1000" fill="hold"/>
                                        <p:tgtEl>
                                          <p:spTgt spid="82959"/>
                                        </p:tgtEl>
                                        <p:attrNameLst>
                                          <p:attrName>ppt_y</p:attrName>
                                        </p:attrNameLst>
                                      </p:cBhvr>
                                      <p:tavLst>
                                        <p:tav tm="0">
                                          <p:val>
                                            <p:strVal val="#ppt_y-.1"/>
                                          </p:val>
                                        </p:tav>
                                        <p:tav tm="100000">
                                          <p:val>
                                            <p:strVal val="#ppt_y"/>
                                          </p:val>
                                        </p:tav>
                                      </p:tavLst>
                                    </p:anim>
                                  </p:childTnLst>
                                </p:cTn>
                              </p:par>
                            </p:childTnLst>
                          </p:cTn>
                        </p:par>
                        <p:par>
                          <p:cTn id="129" fill="hold" nodeType="afterGroup">
                            <p:stCondLst>
                              <p:cond delay="1000"/>
                            </p:stCondLst>
                            <p:childTnLst>
                              <p:par>
                                <p:cTn id="130" presetID="14" presetClass="entr" presetSubtype="10" fill="hold" nodeType="afterEffect">
                                  <p:stCondLst>
                                    <p:cond delay="0"/>
                                  </p:stCondLst>
                                  <p:childTnLst>
                                    <p:set>
                                      <p:cBhvr>
                                        <p:cTn id="131" dur="1" fill="hold">
                                          <p:stCondLst>
                                            <p:cond delay="0"/>
                                          </p:stCondLst>
                                        </p:cTn>
                                        <p:tgtEl>
                                          <p:spTgt spid="82989"/>
                                        </p:tgtEl>
                                        <p:attrNameLst>
                                          <p:attrName>style.visibility</p:attrName>
                                        </p:attrNameLst>
                                      </p:cBhvr>
                                      <p:to>
                                        <p:strVal val="visible"/>
                                      </p:to>
                                    </p:set>
                                    <p:animEffect transition="in" filter="randombar(horizontal)">
                                      <p:cBhvr>
                                        <p:cTn id="132" dur="1000"/>
                                        <p:tgtEl>
                                          <p:spTgt spid="829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50" grpId="0" animBg="1"/>
      <p:bldP spid="82959" grpId="0" animBg="1"/>
      <p:bldP spid="82960" grpId="0" animBg="1"/>
      <p:bldP spid="82961" grpId="0" animBg="1"/>
      <p:bldP spid="82962" grpId="0" animBg="1"/>
      <p:bldP spid="82963" grpId="0" animBg="1"/>
      <p:bldP spid="82964" grpId="0" animBg="1"/>
      <p:bldP spid="82965" grpId="0" animBg="1"/>
      <p:bldP spid="82966" grpId="0" animBg="1"/>
      <p:bldP spid="82967" grpId="0" animBg="1"/>
      <p:bldP spid="82968" grpId="0" animBg="1"/>
      <p:bldP spid="82971" grpId="0" animBg="1"/>
      <p:bldP spid="82972" grpId="0" animBg="1"/>
      <p:bldP spid="82973" grpId="0" animBg="1"/>
      <p:bldP spid="82990" grpId="0" animBg="1"/>
      <p:bldP spid="82990"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8" descr="Cov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59616" y="2503516"/>
            <a:ext cx="3432175"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58PIC58PIC58PIC58PICHsaGKG559akDq_PIC2018.png"/>
          <p:cNvPicPr>
            <a:picLocks noChangeAspect="1"/>
          </p:cNvPicPr>
          <p:nvPr/>
        </p:nvPicPr>
        <p:blipFill>
          <a:blip r:embed="rId3" cstate="print"/>
          <a:srcRect l="7143" t="16071" r="5357" b="14286"/>
          <a:stretch>
            <a:fillRect/>
          </a:stretch>
        </p:blipFill>
        <p:spPr>
          <a:xfrm>
            <a:off x="982020" y="2091134"/>
            <a:ext cx="3065174" cy="2709466"/>
          </a:xfrm>
          <a:prstGeom prst="rect">
            <a:avLst/>
          </a:prstGeom>
        </p:spPr>
      </p:pic>
      <p:pic>
        <p:nvPicPr>
          <p:cNvPr id="4" name="Picture 3"/>
          <p:cNvPicPr>
            <a:picLocks noChangeAspect="1"/>
          </p:cNvPicPr>
          <p:nvPr/>
        </p:nvPicPr>
        <p:blipFill>
          <a:blip r:embed="rId4"/>
          <a:stretch>
            <a:fillRect/>
          </a:stretch>
        </p:blipFill>
        <p:spPr>
          <a:xfrm>
            <a:off x="10936762" y="14944"/>
            <a:ext cx="1255238" cy="937524"/>
          </a:xfrm>
          <a:prstGeom prst="rect">
            <a:avLst/>
          </a:prstGeom>
        </p:spPr>
      </p:pic>
      <p:pic>
        <p:nvPicPr>
          <p:cNvPr id="9" name="Picture 8"/>
          <p:cNvPicPr>
            <a:picLocks noChangeAspect="1"/>
          </p:cNvPicPr>
          <p:nvPr/>
        </p:nvPicPr>
        <p:blipFill>
          <a:blip r:embed="rId5"/>
          <a:stretch>
            <a:fillRect/>
          </a:stretch>
        </p:blipFill>
        <p:spPr>
          <a:xfrm>
            <a:off x="10071738" y="2322110"/>
            <a:ext cx="2704056" cy="4359018"/>
          </a:xfrm>
          <a:prstGeom prst="rect">
            <a:avLst/>
          </a:prstGeom>
        </p:spPr>
      </p:pic>
      <p:pic>
        <p:nvPicPr>
          <p:cNvPr id="6" name="Picture 19" descr="Cove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2038" y="6092825"/>
            <a:ext cx="4684934"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Cov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49" y="5432425"/>
            <a:ext cx="4788123"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7" descr="Cove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10459" y="3297442"/>
            <a:ext cx="3246438"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6" descr="Cov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82925" y="3314700"/>
            <a:ext cx="7627938" cy="22399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3" name="Picture 15" descr="Cove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91468" y="2934269"/>
            <a:ext cx="34480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4" descr="Cove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352619" y="2931578"/>
            <a:ext cx="3368675" cy="127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3" descr="Cove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18267" y="2887466"/>
            <a:ext cx="33115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ov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27775" y="2770188"/>
            <a:ext cx="2892425" cy="68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ov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33683" y="1552577"/>
            <a:ext cx="352742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descr="Cove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727700" y="757238"/>
            <a:ext cx="4940300" cy="106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Cov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526355" y="-23841"/>
            <a:ext cx="5070475"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5" descr="Cove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0581" y="539685"/>
            <a:ext cx="3032125"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4" descr="Cove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3976" y="2487817"/>
            <a:ext cx="2481263" cy="21224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图片 2"/>
          <p:cNvPicPr>
            <a:picLocks noChangeAspect="1"/>
          </p:cNvPicPr>
          <p:nvPr/>
        </p:nvPicPr>
        <p:blipFill>
          <a:blip r:embed="rId19" cstate="print">
            <a:extLst>
              <a:ext uri="{28A0092B-C50C-407E-A947-70E740481C1C}">
                <a14:useLocalDpi xmlns:a14="http://schemas.microsoft.com/office/drawing/2010/main" val="0"/>
              </a:ext>
            </a:extLst>
          </a:blip>
          <a:srcRect l="50168" t="20952" r="548" b="27864"/>
          <a:stretch>
            <a:fillRect/>
          </a:stretch>
        </p:blipFill>
        <p:spPr bwMode="auto">
          <a:xfrm>
            <a:off x="862238" y="4753990"/>
            <a:ext cx="2104577" cy="1664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1" descr="Cove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438760" y="2288628"/>
            <a:ext cx="278765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0" descr="Cove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438760" y="1872320"/>
            <a:ext cx="2681287"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1729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out)">
                                      <p:cBhvr>
                                        <p:cTn id="7" dur="500"/>
                                        <p:tgtEl>
                                          <p:spTgt spid="21"/>
                                        </p:tgtEl>
                                      </p:cBhvr>
                                    </p:animEffect>
                                  </p:childTnLst>
                                </p:cTn>
                              </p:par>
                              <p:par>
                                <p:cTn id="8" presetID="9"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dissolve">
                                      <p:cBhvr>
                                        <p:cTn id="10" dur="500"/>
                                        <p:tgtEl>
                                          <p:spTgt spid="27"/>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left)">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left)">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wipe(left)">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1"/>
                                        </p:tgtEl>
                                        <p:attrNameLst>
                                          <p:attrName>style.visibility</p:attrName>
                                        </p:attrNameLst>
                                      </p:cBhvr>
                                      <p:to>
                                        <p:strVal val="visible"/>
                                      </p:to>
                                    </p:set>
                                    <p:animEffect transition="in" filter="wipe(left)">
                                      <p:cBhvr>
                                        <p:cTn id="82" dur="500"/>
                                        <p:tgtEl>
                                          <p:spTgt spid="1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nodeType="clickEffect">
                                  <p:stCondLst>
                                    <p:cond delay="0"/>
                                  </p:stCondLst>
                                  <p:childTnLst>
                                    <p:set>
                                      <p:cBhvr>
                                        <p:cTn id="86" dur="1" fill="hold">
                                          <p:stCondLst>
                                            <p:cond delay="0"/>
                                          </p:stCondLst>
                                        </p:cTn>
                                        <p:tgtEl>
                                          <p:spTgt spid="7"/>
                                        </p:tgtEl>
                                        <p:attrNameLst>
                                          <p:attrName>style.visibility</p:attrName>
                                        </p:attrNameLst>
                                      </p:cBhvr>
                                      <p:to>
                                        <p:strVal val="visible"/>
                                      </p:to>
                                    </p:set>
                                    <p:animEffect transition="in" filter="wipe(left)">
                                      <p:cBhvr>
                                        <p:cTn id="87" dur="500"/>
                                        <p:tgtEl>
                                          <p:spTgt spid="7"/>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8" fill="hold" nodeType="clickEffect">
                                  <p:stCondLst>
                                    <p:cond delay="0"/>
                                  </p:stCondLst>
                                  <p:childTnLst>
                                    <p:set>
                                      <p:cBhvr>
                                        <p:cTn id="91" dur="1" fill="hold">
                                          <p:stCondLst>
                                            <p:cond delay="0"/>
                                          </p:stCondLst>
                                        </p:cTn>
                                        <p:tgtEl>
                                          <p:spTgt spid="6"/>
                                        </p:tgtEl>
                                        <p:attrNameLst>
                                          <p:attrName>style.visibility</p:attrName>
                                        </p:attrNameLst>
                                      </p:cBhvr>
                                      <p:to>
                                        <p:strVal val="visible"/>
                                      </p:to>
                                    </p:set>
                                    <p:animEffect transition="in" filter="wipe(left)">
                                      <p:cBhvr>
                                        <p:cTn id="9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907224"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LUYỆN TẬP</a:t>
            </a:r>
            <a:endParaRPr lang="zh-CN" altLang="en-US"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39429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35"/>
          <p:cNvPicPr/>
          <p:nvPr/>
        </p:nvPicPr>
        <p:blipFill>
          <a:blip r:embed="rId2"/>
          <a:stretch/>
        </p:blipFill>
        <p:spPr>
          <a:xfrm>
            <a:off x="6908220" y="324415"/>
            <a:ext cx="5225469" cy="6561799"/>
          </a:xfrm>
          <a:prstGeom prst="rect">
            <a:avLst/>
          </a:prstGeom>
        </p:spPr>
      </p:pic>
      <p:grpSp>
        <p:nvGrpSpPr>
          <p:cNvPr id="7" name="Group 6"/>
          <p:cNvGrpSpPr/>
          <p:nvPr/>
        </p:nvGrpSpPr>
        <p:grpSpPr>
          <a:xfrm>
            <a:off x="-521408" y="952468"/>
            <a:ext cx="7931179" cy="6222773"/>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6035190" y="4269121"/>
            <a:ext cx="3112460" cy="258485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1458" y="324415"/>
            <a:ext cx="1705908" cy="1734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830345" y="1946266"/>
            <a:ext cx="5811648" cy="448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lvl="0" algn="just">
              <a:buNone/>
            </a:pPr>
            <a:r>
              <a:rPr lang="vi-VN" dirty="0">
                <a:solidFill>
                  <a:srgbClr val="FF0000"/>
                </a:solidFill>
                <a:latin typeface="+mj-lt"/>
              </a:rPr>
              <a:t>Em hãy cùng các bạn trong lớp giới thiệu truyền thống gia đình, dòng họ bằng cách vẽ hoặc dán ảnh các thành viên trong gia đình của mình vào "cây truyền thống gia đình" theo mẫu. Sau đó, ghi chú thích về nghề nghiệp, đức tính, tư tưởng, lối sống,... được lưu truyền và gìn giữ từ nhiều đời nay.</a:t>
            </a:r>
            <a:endParaRPr lang="en-US" dirty="0">
              <a:solidFill>
                <a:srgbClr val="FF0000"/>
              </a:solidFill>
              <a:latin typeface="+mj-lt"/>
            </a:endParaRPr>
          </a:p>
          <a:p>
            <a:pPr algn="just">
              <a:buNone/>
            </a:pPr>
            <a:r>
              <a:rPr lang="vi-VN" dirty="0">
                <a:solidFill>
                  <a:srgbClr val="FF0000"/>
                </a:solidFill>
                <a:latin typeface="+mj-lt"/>
              </a:rPr>
              <a:t>Em có mong muốn tiếp nối các truyền thống đó không? Vì sao? Hãy chia sẻ cùng các bạn trong lớp.</a:t>
            </a:r>
            <a:endParaRPr lang="en-US" dirty="0">
              <a:solidFill>
                <a:srgbClr val="FF0000"/>
              </a:solidFill>
              <a:latin typeface="+mj-lt"/>
            </a:endParaRPr>
          </a:p>
        </p:txBody>
      </p:sp>
      <p:pic>
        <p:nvPicPr>
          <p:cNvPr id="14" name="Picture 13"/>
          <p:cNvPicPr>
            <a:picLocks noChangeAspect="1"/>
          </p:cNvPicPr>
          <p:nvPr/>
        </p:nvPicPr>
        <p:blipFill>
          <a:blip r:embed="rId7"/>
          <a:stretch>
            <a:fillRect/>
          </a:stretch>
        </p:blipFill>
        <p:spPr>
          <a:xfrm>
            <a:off x="10867836" y="0"/>
            <a:ext cx="1265853" cy="588397"/>
          </a:xfrm>
          <a:prstGeom prst="rect">
            <a:avLst/>
          </a:prstGeom>
        </p:spPr>
      </p:pic>
    </p:spTree>
    <p:extLst>
      <p:ext uri="{BB962C8B-B14F-4D97-AF65-F5344CB8AC3E}">
        <p14:creationId xmlns:p14="http://schemas.microsoft.com/office/powerpoint/2010/main" val="34993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sp>
        <p:nvSpPr>
          <p:cNvPr id="13" name="WordArt 5"/>
          <p:cNvSpPr>
            <a:spLocks noChangeArrowheads="1" noChangeShapeType="1" noTextEdit="1"/>
          </p:cNvSpPr>
          <p:nvPr/>
        </p:nvSpPr>
        <p:spPr bwMode="auto">
          <a:xfrm>
            <a:off x="1726726" y="145997"/>
            <a:ext cx="9144000" cy="2514600"/>
          </a:xfrm>
          <a:prstGeom prst="rect">
            <a:avLst/>
          </a:prstGeom>
        </p:spPr>
        <p:txBody>
          <a:bodyPr wrap="none" fromWordArt="1">
            <a:prstTxWarp prst="textPlain">
              <a:avLst>
                <a:gd name="adj" fmla="val 49875"/>
              </a:avLst>
            </a:prstTxWarp>
          </a:bodyPr>
          <a:lstStyle/>
          <a:p>
            <a:pPr algn="ctr" eaLnBrk="0" fontAlgn="base" hangingPunct="0">
              <a:spcBef>
                <a:spcPct val="0"/>
              </a:spcBef>
              <a:spcAft>
                <a:spcPct val="0"/>
              </a:spcAft>
            </a:pPr>
            <a:r>
              <a:rPr lang="vi-VN"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mj-lt"/>
                <a:ea typeface="Verdana" panose="020B0604030504040204" pitchFamily="34" charset="0"/>
              </a:rPr>
              <a:t>Trò chơi "Đối mặt"</a:t>
            </a:r>
            <a:endParaRPr lang="en-US" sz="3600" b="1" i="1" kern="10" dirty="0">
              <a:ln w="9525">
                <a:solidFill>
                  <a:srgbClr val="000000"/>
                </a:solidFill>
                <a:round/>
                <a:headEnd/>
                <a:tailEnd/>
              </a:ln>
              <a:solidFill>
                <a:srgbClr val="00B050"/>
              </a:solidFill>
              <a:effectLst>
                <a:outerShdw dist="107763" dir="13500000" algn="ctr" rotWithShape="0">
                  <a:srgbClr val="808080">
                    <a:alpha val="50000"/>
                  </a:srgbClr>
                </a:outerShdw>
              </a:effectLst>
              <a:latin typeface="+mj-lt"/>
              <a:ea typeface="Verdana" panose="020B0604030504040204" pitchFamily="34" charset="0"/>
            </a:endParaRPr>
          </a:p>
        </p:txBody>
      </p:sp>
      <p:sp>
        <p:nvSpPr>
          <p:cNvPr id="14" name="Text Box 33"/>
          <p:cNvSpPr txBox="1">
            <a:spLocks noChangeArrowheads="1"/>
          </p:cNvSpPr>
          <p:nvPr/>
        </p:nvSpPr>
        <p:spPr bwMode="auto">
          <a:xfrm>
            <a:off x="2037650" y="2567863"/>
            <a:ext cx="7660556" cy="2585323"/>
          </a:xfrm>
          <a:prstGeom prst="rect">
            <a:avLst/>
          </a:prstGeom>
          <a:solidFill>
            <a:srgbClr val="FFFF00"/>
          </a:solidFill>
          <a:ln w="9525">
            <a:solidFill>
              <a:srgbClr val="FF33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Tìm</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ca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dao</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tục</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ngữ</a:t>
            </a:r>
            <a:r>
              <a:rPr kumimoji="0" lang="vi-VN"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châm ngôn</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về</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truyền</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thống</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tốt</a:t>
            </a:r>
            <a:r>
              <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rPr>
              <a:t> </a:t>
            </a:r>
            <a:r>
              <a:rPr kumimoji="0" lang="en-US" altLang="en-US" sz="5400" b="1" i="0" u="none" strike="noStrike" kern="0" cap="none" spc="0" normalizeH="0" baseline="0" noProof="0" dirty="0" err="1">
                <a:ln>
                  <a:noFill/>
                </a:ln>
                <a:solidFill>
                  <a:srgbClr val="FF00FF"/>
                </a:solidFill>
                <a:effectLst/>
                <a:uLnTx/>
                <a:uFillTx/>
                <a:latin typeface="Times" panose="02020603050405020304" pitchFamily="18" charset="0"/>
                <a:cs typeface="Times" panose="02020603050405020304" pitchFamily="18" charset="0"/>
              </a:rPr>
              <a:t>đẹp</a:t>
            </a:r>
            <a:endParaRPr kumimoji="0" lang="en-US" altLang="en-US" sz="5400" b="1" i="0" u="none" strike="noStrike" kern="0" cap="none" spc="0" normalizeH="0" baseline="0" noProof="0" dirty="0">
              <a:ln>
                <a:noFill/>
              </a:ln>
              <a:solidFill>
                <a:srgbClr val="FF00FF"/>
              </a:solidFill>
              <a:effectLst/>
              <a:uLnTx/>
              <a:uFillTx/>
              <a:latin typeface="Times" panose="02020603050405020304" pitchFamily="18" charset="0"/>
              <a:cs typeface="Times" panose="02020603050405020304" pitchFamily="18" charset="0"/>
            </a:endParaRPr>
          </a:p>
        </p:txBody>
      </p:sp>
      <p:pic>
        <p:nvPicPr>
          <p:cNvPr id="16"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82755" y="5040888"/>
            <a:ext cx="1782022" cy="1357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226316" y="2388715"/>
            <a:ext cx="2113322" cy="2112622"/>
          </a:xfrm>
          <a:prstGeom prst="rect">
            <a:avLst/>
          </a:prstGeom>
        </p:spPr>
      </p:pic>
    </p:spTree>
    <p:extLst>
      <p:ext uri="{BB962C8B-B14F-4D97-AF65-F5344CB8AC3E}">
        <p14:creationId xmlns:p14="http://schemas.microsoft.com/office/powerpoint/2010/main" val="421415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par>
                                <p:cTn id="11" presetID="42"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slide(fromBottom)">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461026" y="1304749"/>
            <a:ext cx="3224780"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09" y="4847820"/>
            <a:ext cx="1559471" cy="1992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
          <p:cNvSpPr txBox="1">
            <a:spLocks noChangeArrowheads="1"/>
          </p:cNvSpPr>
          <p:nvPr/>
        </p:nvSpPr>
        <p:spPr bwMode="auto">
          <a:xfrm>
            <a:off x="4859695" y="1214292"/>
            <a:ext cx="542925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spcBef>
                <a:spcPct val="0"/>
              </a:spcBef>
              <a:spcAft>
                <a:spcPct val="0"/>
              </a:spcAft>
              <a:buFontTx/>
              <a:buChar char="-"/>
            </a:pPr>
            <a:r>
              <a:rPr lang="en-US" altLang="en-US" sz="2800" dirty="0">
                <a:solidFill>
                  <a:srgbClr val="FF0066"/>
                </a:solidFill>
                <a:latin typeface="Times New Roman" panose="02020603050405020304" pitchFamily="18" charset="0"/>
              </a:rPr>
              <a:t> </a:t>
            </a:r>
            <a:r>
              <a:rPr lang="en-US" altLang="en-US" sz="2800" b="1" dirty="0" err="1">
                <a:solidFill>
                  <a:srgbClr val="FF0066"/>
                </a:solidFill>
                <a:latin typeface="Times" panose="02020603050405020304" pitchFamily="18" charset="0"/>
                <a:cs typeface="Times" panose="02020603050405020304" pitchFamily="18" charset="0"/>
              </a:rPr>
              <a:t>Giấy</a:t>
            </a:r>
            <a:r>
              <a:rPr lang="en-US" altLang="en-US" sz="2800" b="1" dirty="0">
                <a:solidFill>
                  <a:srgbClr val="FF0066"/>
                </a:solidFill>
                <a:latin typeface="Times" panose="02020603050405020304" pitchFamily="18" charset="0"/>
                <a:cs typeface="Times" panose="02020603050405020304" pitchFamily="18" charset="0"/>
              </a:rPr>
              <a:t> </a:t>
            </a:r>
            <a:r>
              <a:rPr lang="en-US" altLang="en-US" sz="2800" b="1" dirty="0" err="1">
                <a:solidFill>
                  <a:srgbClr val="FF0066"/>
                </a:solidFill>
                <a:latin typeface="Times" panose="02020603050405020304" pitchFamily="18" charset="0"/>
                <a:cs typeface="Times" panose="02020603050405020304" pitchFamily="18" charset="0"/>
              </a:rPr>
              <a:t>rách</a:t>
            </a:r>
            <a:r>
              <a:rPr lang="en-US" altLang="en-US" sz="2800" b="1" dirty="0">
                <a:solidFill>
                  <a:srgbClr val="FF0066"/>
                </a:solidFill>
                <a:latin typeface="Times" panose="02020603050405020304" pitchFamily="18" charset="0"/>
                <a:cs typeface="Times" panose="02020603050405020304" pitchFamily="18" charset="0"/>
              </a:rPr>
              <a:t> </a:t>
            </a:r>
            <a:r>
              <a:rPr lang="en-US" altLang="en-US" sz="2800" b="1" dirty="0" err="1">
                <a:solidFill>
                  <a:srgbClr val="FF0066"/>
                </a:solidFill>
                <a:latin typeface="Times" panose="02020603050405020304" pitchFamily="18" charset="0"/>
                <a:cs typeface="Times" panose="02020603050405020304" pitchFamily="18" charset="0"/>
              </a:rPr>
              <a:t>phải</a:t>
            </a:r>
            <a:r>
              <a:rPr lang="en-US" altLang="en-US" sz="2800" b="1" dirty="0">
                <a:solidFill>
                  <a:srgbClr val="FF0066"/>
                </a:solidFill>
                <a:latin typeface="Times" panose="02020603050405020304" pitchFamily="18" charset="0"/>
                <a:cs typeface="Times" panose="02020603050405020304" pitchFamily="18" charset="0"/>
              </a:rPr>
              <a:t> </a:t>
            </a:r>
            <a:r>
              <a:rPr lang="en-US" altLang="en-US" sz="2800" b="1" dirty="0" err="1">
                <a:solidFill>
                  <a:srgbClr val="FF0066"/>
                </a:solidFill>
                <a:latin typeface="Times" panose="02020603050405020304" pitchFamily="18" charset="0"/>
                <a:cs typeface="Times" panose="02020603050405020304" pitchFamily="18" charset="0"/>
              </a:rPr>
              <a:t>giữ</a:t>
            </a:r>
            <a:r>
              <a:rPr lang="en-US" altLang="en-US" sz="2800" b="1" dirty="0">
                <a:solidFill>
                  <a:srgbClr val="FF0066"/>
                </a:solidFill>
                <a:latin typeface="Times" panose="02020603050405020304" pitchFamily="18" charset="0"/>
                <a:cs typeface="Times" panose="02020603050405020304" pitchFamily="18" charset="0"/>
              </a:rPr>
              <a:t> </a:t>
            </a:r>
            <a:r>
              <a:rPr lang="en-US" altLang="en-US" sz="2800" b="1" dirty="0" err="1">
                <a:solidFill>
                  <a:srgbClr val="FF0066"/>
                </a:solidFill>
                <a:latin typeface="Times" panose="02020603050405020304" pitchFamily="18" charset="0"/>
                <a:cs typeface="Times" panose="02020603050405020304" pitchFamily="18" charset="0"/>
              </a:rPr>
              <a:t>lấy</a:t>
            </a:r>
            <a:r>
              <a:rPr lang="en-US" altLang="en-US" sz="2800" b="1" dirty="0">
                <a:solidFill>
                  <a:srgbClr val="FF0066"/>
                </a:solidFill>
                <a:latin typeface="Times" panose="02020603050405020304" pitchFamily="18" charset="0"/>
                <a:cs typeface="Times" panose="02020603050405020304" pitchFamily="18" charset="0"/>
              </a:rPr>
              <a:t> </a:t>
            </a:r>
            <a:r>
              <a:rPr lang="en-US" altLang="en-US" sz="2800" b="1" dirty="0" err="1">
                <a:solidFill>
                  <a:srgbClr val="FF0066"/>
                </a:solidFill>
                <a:latin typeface="Times" panose="02020603050405020304" pitchFamily="18" charset="0"/>
                <a:cs typeface="Times" panose="02020603050405020304" pitchFamily="18" charset="0"/>
              </a:rPr>
              <a:t>lề</a:t>
            </a:r>
            <a:r>
              <a:rPr lang="en-US" altLang="en-US" sz="2800" b="1" dirty="0">
                <a:solidFill>
                  <a:srgbClr val="FF0066"/>
                </a:solidFill>
                <a:latin typeface="Times" panose="02020603050405020304" pitchFamily="18" charset="0"/>
                <a:cs typeface="Times" panose="02020603050405020304" pitchFamily="18" charset="0"/>
              </a:rPr>
              <a:t>.</a:t>
            </a:r>
          </a:p>
          <a:p>
            <a:pPr algn="just" eaLnBrk="0" fontAlgn="base" hangingPunct="0">
              <a:spcBef>
                <a:spcPct val="0"/>
              </a:spcBef>
              <a:spcAft>
                <a:spcPct val="0"/>
              </a:spcAft>
            </a:pPr>
            <a:endParaRPr lang="en-US" altLang="en-US" sz="2800" b="1" dirty="0">
              <a:solidFill>
                <a:srgbClr val="FF0066"/>
              </a:solidFill>
              <a:latin typeface="Times" panose="02020603050405020304" pitchFamily="18" charset="0"/>
              <a:cs typeface="Times" panose="02020603050405020304" pitchFamily="18" charset="0"/>
            </a:endParaRPr>
          </a:p>
          <a:p>
            <a:pPr algn="just" eaLnBrk="0" fontAlgn="base" hangingPunct="0">
              <a:spcBef>
                <a:spcPct val="0"/>
              </a:spcBef>
              <a:spcAft>
                <a:spcPct val="0"/>
              </a:spcAft>
              <a:buFontTx/>
              <a:buChar char="-"/>
            </a:pPr>
            <a:r>
              <a:rPr lang="en-US" altLang="en-US" sz="2800" b="1" dirty="0">
                <a:solidFill>
                  <a:srgbClr val="FF0066"/>
                </a:solidFill>
                <a:latin typeface="Times" panose="02020603050405020304" pitchFamily="18" charset="0"/>
                <a:cs typeface="Times" panose="02020603050405020304" pitchFamily="18" charset="0"/>
              </a:rPr>
              <a:t> Con </a:t>
            </a:r>
            <a:r>
              <a:rPr lang="en-US" altLang="en-US" sz="2800" b="1" dirty="0" err="1">
                <a:solidFill>
                  <a:srgbClr val="FF0066"/>
                </a:solidFill>
                <a:latin typeface="Times" panose="02020603050405020304" pitchFamily="18" charset="0"/>
                <a:cs typeface="Times" panose="02020603050405020304" pitchFamily="18" charset="0"/>
              </a:rPr>
              <a:t>hơn</a:t>
            </a:r>
            <a:r>
              <a:rPr lang="en-US" altLang="en-US" sz="2800" b="1" dirty="0">
                <a:solidFill>
                  <a:srgbClr val="FF0066"/>
                </a:solidFill>
                <a:latin typeface="Times" panose="02020603050405020304" pitchFamily="18" charset="0"/>
                <a:cs typeface="Times" panose="02020603050405020304" pitchFamily="18" charset="0"/>
              </a:rPr>
              <a:t> cha </a:t>
            </a:r>
            <a:r>
              <a:rPr lang="en-US" altLang="en-US" sz="2800" b="1" dirty="0" err="1">
                <a:solidFill>
                  <a:srgbClr val="FF0066"/>
                </a:solidFill>
                <a:latin typeface="Times" panose="02020603050405020304" pitchFamily="18" charset="0"/>
                <a:cs typeface="Times" panose="02020603050405020304" pitchFamily="18" charset="0"/>
              </a:rPr>
              <a:t>là</a:t>
            </a:r>
            <a:r>
              <a:rPr lang="en-US" altLang="en-US" sz="2800" b="1" dirty="0">
                <a:solidFill>
                  <a:srgbClr val="FF0066"/>
                </a:solidFill>
                <a:latin typeface="Times" panose="02020603050405020304" pitchFamily="18" charset="0"/>
                <a:cs typeface="Times" panose="02020603050405020304" pitchFamily="18" charset="0"/>
              </a:rPr>
              <a:t> </a:t>
            </a:r>
            <a:r>
              <a:rPr lang="en-US" altLang="en-US" sz="2800" b="1" dirty="0" err="1">
                <a:solidFill>
                  <a:srgbClr val="FF0066"/>
                </a:solidFill>
                <a:latin typeface="Times" panose="02020603050405020304" pitchFamily="18" charset="0"/>
                <a:cs typeface="Times" panose="02020603050405020304" pitchFamily="18" charset="0"/>
              </a:rPr>
              <a:t>nhà</a:t>
            </a:r>
            <a:r>
              <a:rPr lang="en-US" altLang="en-US" sz="2800" b="1" dirty="0">
                <a:solidFill>
                  <a:srgbClr val="FF0066"/>
                </a:solidFill>
                <a:latin typeface="Times" panose="02020603050405020304" pitchFamily="18" charset="0"/>
                <a:cs typeface="Times" panose="02020603050405020304" pitchFamily="18" charset="0"/>
              </a:rPr>
              <a:t> </a:t>
            </a:r>
            <a:r>
              <a:rPr lang="en-US" altLang="en-US" sz="2800" b="1" dirty="0" err="1">
                <a:solidFill>
                  <a:srgbClr val="FF0066"/>
                </a:solidFill>
                <a:latin typeface="Times" panose="02020603050405020304" pitchFamily="18" charset="0"/>
                <a:cs typeface="Times" panose="02020603050405020304" pitchFamily="18" charset="0"/>
              </a:rPr>
              <a:t>có</a:t>
            </a:r>
            <a:r>
              <a:rPr lang="en-US" altLang="en-US" sz="2800" b="1" dirty="0">
                <a:solidFill>
                  <a:srgbClr val="FF0066"/>
                </a:solidFill>
                <a:latin typeface="Times" panose="02020603050405020304" pitchFamily="18" charset="0"/>
                <a:cs typeface="Times" panose="02020603050405020304" pitchFamily="18" charset="0"/>
              </a:rPr>
              <a:t> </a:t>
            </a:r>
            <a:r>
              <a:rPr lang="en-US" altLang="en-US" sz="2800" b="1" dirty="0" err="1">
                <a:solidFill>
                  <a:srgbClr val="FF0066"/>
                </a:solidFill>
                <a:latin typeface="Times" panose="02020603050405020304" pitchFamily="18" charset="0"/>
                <a:cs typeface="Times" panose="02020603050405020304" pitchFamily="18" charset="0"/>
              </a:rPr>
              <a:t>phúc</a:t>
            </a:r>
            <a:r>
              <a:rPr lang="en-US" altLang="en-US" sz="2800" b="1" dirty="0">
                <a:solidFill>
                  <a:srgbClr val="FF0066"/>
                </a:solidFill>
                <a:latin typeface="Times" panose="02020603050405020304" pitchFamily="18" charset="0"/>
                <a:cs typeface="Times" panose="02020603050405020304" pitchFamily="18" charset="0"/>
              </a:rPr>
              <a:t>.</a:t>
            </a:r>
          </a:p>
          <a:p>
            <a:pPr algn="just" eaLnBrk="0" fontAlgn="base" hangingPunct="0">
              <a:spcBef>
                <a:spcPct val="0"/>
              </a:spcBef>
              <a:spcAft>
                <a:spcPct val="0"/>
              </a:spcAft>
            </a:pPr>
            <a:endParaRPr lang="en-US" altLang="en-US" sz="2800" dirty="0">
              <a:solidFill>
                <a:srgbClr val="FF0066"/>
              </a:solidFill>
              <a:latin typeface="Times New Roman" panose="02020603050405020304" pitchFamily="18" charset="0"/>
            </a:endParaRPr>
          </a:p>
        </p:txBody>
      </p:sp>
      <p:sp>
        <p:nvSpPr>
          <p:cNvPr id="14" name="Text Box 6"/>
          <p:cNvSpPr txBox="1">
            <a:spLocks noChangeArrowheads="1"/>
          </p:cNvSpPr>
          <p:nvPr/>
        </p:nvSpPr>
        <p:spPr bwMode="auto">
          <a:xfrm>
            <a:off x="2837847" y="291843"/>
            <a:ext cx="63246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marL="0" marR="0" lvl="0" indent="0" algn="l" defTabSz="914400" eaLnBrk="1" fontAlgn="base" latinLnBrk="0" hangingPunct="1">
              <a:lnSpc>
                <a:spcPct val="100000"/>
              </a:lnSpc>
              <a:spcBef>
                <a:spcPct val="50000"/>
              </a:spcBef>
              <a:spcAft>
                <a:spcPct val="0"/>
              </a:spcAft>
              <a:buClrTx/>
              <a:buSzTx/>
              <a:buFontTx/>
              <a:buNone/>
              <a:tabLst/>
              <a:defRPr/>
            </a:pPr>
            <a:r>
              <a:rPr kumimoji="0" lang="en-US" altLang="en-US" sz="4000" b="1" i="1" u="sng" strike="noStrike" kern="0" cap="none" spc="0" normalizeH="0" baseline="0" noProof="0" dirty="0" err="1">
                <a:ln>
                  <a:noFill/>
                </a:ln>
                <a:solidFill>
                  <a:srgbClr val="2B05CB"/>
                </a:solidFill>
                <a:effectLst/>
                <a:uLnTx/>
                <a:uFillTx/>
                <a:latin typeface="Times" panose="02020603050405020304" pitchFamily="18" charset="0"/>
                <a:cs typeface="Times" panose="02020603050405020304" pitchFamily="18" charset="0"/>
              </a:rPr>
              <a:t>Các</a:t>
            </a:r>
            <a:r>
              <a:rPr kumimoji="0" lang="en-US" altLang="en-US" sz="4000" b="1" i="1" u="sng" strike="noStrike" kern="0" cap="none" spc="0" normalizeH="0" baseline="0" noProof="0" dirty="0">
                <a:ln>
                  <a:noFill/>
                </a:ln>
                <a:solidFill>
                  <a:srgbClr val="2B05CB"/>
                </a:solidFill>
                <a:effectLst/>
                <a:uLnTx/>
                <a:uFillTx/>
                <a:latin typeface="Times" panose="02020603050405020304" pitchFamily="18" charset="0"/>
                <a:cs typeface="Times" panose="02020603050405020304" pitchFamily="18" charset="0"/>
              </a:rPr>
              <a:t> </a:t>
            </a:r>
            <a:r>
              <a:rPr kumimoji="0" lang="en-US" altLang="en-US" sz="4000" b="1" i="1" u="sng" strike="noStrike" kern="0" cap="none" spc="0" normalizeH="0" baseline="0" noProof="0" dirty="0" err="1">
                <a:ln>
                  <a:noFill/>
                </a:ln>
                <a:solidFill>
                  <a:srgbClr val="2B05CB"/>
                </a:solidFill>
                <a:effectLst/>
                <a:uLnTx/>
                <a:uFillTx/>
                <a:latin typeface="Times" panose="02020603050405020304" pitchFamily="18" charset="0"/>
                <a:cs typeface="Times" panose="02020603050405020304" pitchFamily="18" charset="0"/>
              </a:rPr>
              <a:t>câu</a:t>
            </a:r>
            <a:r>
              <a:rPr kumimoji="0" lang="en-US" altLang="en-US" sz="4000" b="1" i="1" u="sng" strike="noStrike" kern="0" cap="none" spc="0" normalizeH="0" baseline="0" noProof="0" dirty="0">
                <a:ln>
                  <a:noFill/>
                </a:ln>
                <a:solidFill>
                  <a:srgbClr val="2B05CB"/>
                </a:solidFill>
                <a:effectLst/>
                <a:uLnTx/>
                <a:uFillTx/>
                <a:latin typeface="Times" panose="02020603050405020304" pitchFamily="18" charset="0"/>
                <a:cs typeface="Times" panose="02020603050405020304" pitchFamily="18" charset="0"/>
              </a:rPr>
              <a:t> ca </a:t>
            </a:r>
            <a:r>
              <a:rPr kumimoji="0" lang="en-US" altLang="en-US" sz="4000" b="1" i="1" u="sng" strike="noStrike" kern="0" cap="none" spc="0" normalizeH="0" baseline="0" noProof="0" dirty="0" err="1">
                <a:ln>
                  <a:noFill/>
                </a:ln>
                <a:solidFill>
                  <a:srgbClr val="2B05CB"/>
                </a:solidFill>
                <a:effectLst/>
                <a:uLnTx/>
                <a:uFillTx/>
                <a:latin typeface="Times" panose="02020603050405020304" pitchFamily="18" charset="0"/>
                <a:cs typeface="Times" panose="02020603050405020304" pitchFamily="18" charset="0"/>
              </a:rPr>
              <a:t>dao</a:t>
            </a:r>
            <a:r>
              <a:rPr kumimoji="0" lang="en-US" altLang="en-US" sz="4000" b="1" i="1" u="sng" strike="noStrike" kern="0" cap="none" spc="0" normalizeH="0" baseline="0" noProof="0" dirty="0">
                <a:ln>
                  <a:noFill/>
                </a:ln>
                <a:solidFill>
                  <a:srgbClr val="2B05CB"/>
                </a:solidFill>
                <a:effectLst/>
                <a:uLnTx/>
                <a:uFillTx/>
                <a:latin typeface="Times" panose="02020603050405020304" pitchFamily="18" charset="0"/>
                <a:cs typeface="Times" panose="02020603050405020304" pitchFamily="18" charset="0"/>
              </a:rPr>
              <a:t>, </a:t>
            </a:r>
            <a:r>
              <a:rPr kumimoji="0" lang="en-US" altLang="en-US" sz="4000" b="1" i="1" u="sng" strike="noStrike" kern="0" cap="none" spc="0" normalizeH="0" baseline="0" noProof="0" dirty="0" err="1">
                <a:ln>
                  <a:noFill/>
                </a:ln>
                <a:solidFill>
                  <a:srgbClr val="2B05CB"/>
                </a:solidFill>
                <a:effectLst/>
                <a:uLnTx/>
                <a:uFillTx/>
                <a:latin typeface="Times" panose="02020603050405020304" pitchFamily="18" charset="0"/>
                <a:cs typeface="Times" panose="02020603050405020304" pitchFamily="18" charset="0"/>
              </a:rPr>
              <a:t>tục</a:t>
            </a:r>
            <a:r>
              <a:rPr kumimoji="0" lang="en-US" altLang="en-US" sz="4000" b="1" i="1" u="sng" strike="noStrike" kern="0" cap="none" spc="0" normalizeH="0" baseline="0" noProof="0" dirty="0">
                <a:ln>
                  <a:noFill/>
                </a:ln>
                <a:solidFill>
                  <a:srgbClr val="2B05CB"/>
                </a:solidFill>
                <a:effectLst/>
                <a:uLnTx/>
                <a:uFillTx/>
                <a:latin typeface="Times" panose="02020603050405020304" pitchFamily="18" charset="0"/>
                <a:cs typeface="Times" panose="02020603050405020304" pitchFamily="18" charset="0"/>
              </a:rPr>
              <a:t> </a:t>
            </a:r>
            <a:r>
              <a:rPr kumimoji="0" lang="en-US" altLang="en-US" sz="4000" b="1" i="1" u="sng" strike="noStrike" kern="0" cap="none" spc="0" normalizeH="0" baseline="0" noProof="0" dirty="0" err="1">
                <a:ln>
                  <a:noFill/>
                </a:ln>
                <a:solidFill>
                  <a:srgbClr val="2B05CB"/>
                </a:solidFill>
                <a:effectLst/>
                <a:uLnTx/>
                <a:uFillTx/>
                <a:latin typeface="Times" panose="02020603050405020304" pitchFamily="18" charset="0"/>
                <a:cs typeface="Times" panose="02020603050405020304" pitchFamily="18" charset="0"/>
              </a:rPr>
              <a:t>ngữ</a:t>
            </a:r>
            <a:r>
              <a:rPr kumimoji="0" lang="en-US" altLang="en-US" sz="4000" b="1" i="1" u="sng" strike="noStrike" kern="0" cap="none" spc="0" normalizeH="0" baseline="0" noProof="0" dirty="0">
                <a:ln>
                  <a:noFill/>
                </a:ln>
                <a:solidFill>
                  <a:srgbClr val="2B05CB"/>
                </a:solidFill>
                <a:effectLst/>
                <a:uLnTx/>
                <a:uFillTx/>
                <a:latin typeface="Times" panose="02020603050405020304" pitchFamily="18" charset="0"/>
                <a:cs typeface="Times" panose="02020603050405020304" pitchFamily="18" charset="0"/>
              </a:rPr>
              <a:t>:</a:t>
            </a:r>
          </a:p>
        </p:txBody>
      </p:sp>
      <p:pic>
        <p:nvPicPr>
          <p:cNvPr id="15" name="Picture 7" descr="cam%20ho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5287" y="1329410"/>
            <a:ext cx="3153747"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4859694" y="3240642"/>
            <a:ext cx="6077067" cy="29125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lgn="l" eaLnBrk="0" fontAlgn="base" hangingPunct="0">
              <a:lnSpc>
                <a:spcPct val="140000"/>
              </a:lnSpc>
              <a:spcBef>
                <a:spcPct val="0"/>
              </a:spcBef>
              <a:spcAft>
                <a:spcPct val="0"/>
              </a:spcAft>
            </a:pPr>
            <a:r>
              <a:rPr lang="en-US" altLang="en-US" sz="3200" b="1" dirty="0">
                <a:solidFill>
                  <a:srgbClr val="FF0066"/>
                </a:solidFill>
                <a:latin typeface="Times" panose="02020603050405020304" pitchFamily="18" charset="0"/>
                <a:cs typeface="Times" panose="02020603050405020304" pitchFamily="18" charset="0"/>
              </a:rPr>
              <a:t>- Con </a:t>
            </a:r>
            <a:r>
              <a:rPr lang="en-US" altLang="en-US" sz="3200" b="1" dirty="0" err="1">
                <a:solidFill>
                  <a:srgbClr val="FF0066"/>
                </a:solidFill>
                <a:latin typeface="Times" panose="02020603050405020304" pitchFamily="18" charset="0"/>
                <a:cs typeface="Times" panose="02020603050405020304" pitchFamily="18" charset="0"/>
              </a:rPr>
              <a:t>người</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có</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tổ</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có</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tông</a:t>
            </a:r>
            <a:r>
              <a:rPr lang="en-US" altLang="en-US" sz="3200" b="1" dirty="0">
                <a:solidFill>
                  <a:srgbClr val="FF0066"/>
                </a:solidFill>
                <a:latin typeface="Times" panose="02020603050405020304" pitchFamily="18" charset="0"/>
                <a:cs typeface="Times" panose="02020603050405020304" pitchFamily="18" charset="0"/>
              </a:rPr>
              <a:t>.</a:t>
            </a:r>
          </a:p>
          <a:p>
            <a:pPr algn="l" eaLnBrk="0" fontAlgn="base" hangingPunct="0">
              <a:lnSpc>
                <a:spcPct val="140000"/>
              </a:lnSpc>
              <a:spcBef>
                <a:spcPct val="0"/>
              </a:spcBef>
              <a:spcAft>
                <a:spcPct val="0"/>
              </a:spcAft>
            </a:pPr>
            <a:r>
              <a:rPr lang="en-US" altLang="en-US" sz="3200" b="1" dirty="0" err="1">
                <a:solidFill>
                  <a:srgbClr val="FF0066"/>
                </a:solidFill>
                <a:latin typeface="Times" panose="02020603050405020304" pitchFamily="18" charset="0"/>
                <a:cs typeface="Times" panose="02020603050405020304" pitchFamily="18" charset="0"/>
              </a:rPr>
              <a:t>Như</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cây</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có</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cội</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như</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sông</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có</a:t>
            </a:r>
            <a:r>
              <a:rPr lang="en-US" altLang="en-US" sz="3200" b="1" dirty="0">
                <a:solidFill>
                  <a:srgbClr val="FF0066"/>
                </a:solidFill>
                <a:latin typeface="Times" panose="02020603050405020304" pitchFamily="18" charset="0"/>
                <a:cs typeface="Times" panose="02020603050405020304" pitchFamily="18" charset="0"/>
              </a:rPr>
              <a:t> </a:t>
            </a:r>
            <a:r>
              <a:rPr lang="en-US" altLang="en-US" sz="3200" b="1" dirty="0" err="1">
                <a:solidFill>
                  <a:srgbClr val="FF0066"/>
                </a:solidFill>
                <a:latin typeface="Times" panose="02020603050405020304" pitchFamily="18" charset="0"/>
                <a:cs typeface="Times" panose="02020603050405020304" pitchFamily="18" charset="0"/>
              </a:rPr>
              <a:t>nguồn</a:t>
            </a:r>
            <a:r>
              <a:rPr lang="en-US" altLang="en-US" sz="3200" b="1" dirty="0">
                <a:solidFill>
                  <a:srgbClr val="FF0066"/>
                </a:solidFill>
                <a:latin typeface="Times" panose="02020603050405020304" pitchFamily="18" charset="0"/>
                <a:cs typeface="Times" panose="02020603050405020304" pitchFamily="18" charset="0"/>
              </a:rPr>
              <a:t>.</a:t>
            </a:r>
          </a:p>
          <a:p>
            <a:pPr algn="l" eaLnBrk="0" fontAlgn="base" hangingPunct="0">
              <a:lnSpc>
                <a:spcPct val="140000"/>
              </a:lnSpc>
              <a:spcAft>
                <a:spcPct val="0"/>
              </a:spcAft>
            </a:pPr>
            <a:endParaRPr lang="en-US" altLang="en-US" sz="2800" dirty="0">
              <a:solidFill>
                <a:srgbClr val="5F5F5F"/>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1271885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2"/>
                                          </p:val>
                                        </p:tav>
                                        <p:tav tm="100000">
                                          <p:val>
                                            <p:strVal val="#ppt_x"/>
                                          </p:val>
                                        </p:tav>
                                      </p:tavLst>
                                    </p:anim>
                                    <p:anim calcmode="lin" valueType="num">
                                      <p:cBhvr>
                                        <p:cTn id="16"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9" presetClass="entr" presetSubtype="0"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1000" fill="hold"/>
                                        <p:tgtEl>
                                          <p:spTgt spid="15"/>
                                        </p:tgtEl>
                                        <p:attrNameLst>
                                          <p:attrName>ppt_x</p:attrName>
                                        </p:attrNameLst>
                                      </p:cBhvr>
                                      <p:tavLst>
                                        <p:tav tm="0">
                                          <p:val>
                                            <p:strVal val="#ppt_x-.2"/>
                                          </p:val>
                                        </p:tav>
                                        <p:tav tm="100000">
                                          <p:val>
                                            <p:strVal val="#ppt_x"/>
                                          </p:val>
                                        </p:tav>
                                      </p:tavLst>
                                    </p:anim>
                                    <p:anim calcmode="lin" valueType="num">
                                      <p:cBhvr>
                                        <p:cTn id="23"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5"/>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1000" fill="hold"/>
                                        <p:tgtEl>
                                          <p:spTgt spid="13"/>
                                        </p:tgtEl>
                                        <p:attrNameLst>
                                          <p:attrName>ppt_x</p:attrName>
                                        </p:attrNameLst>
                                      </p:cBhvr>
                                      <p:tavLst>
                                        <p:tav tm="0">
                                          <p:val>
                                            <p:strVal val="#ppt_x-.2"/>
                                          </p:val>
                                        </p:tav>
                                        <p:tav tm="100000">
                                          <p:val>
                                            <p:strVal val="#ppt_x"/>
                                          </p:val>
                                        </p:tav>
                                      </p:tavLst>
                                    </p:anim>
                                    <p:anim calcmode="lin" valueType="num">
                                      <p:cBhvr>
                                        <p:cTn id="28"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9"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 calcmode="lin" valueType="num">
                                      <p:cBhvr>
                                        <p:cTn id="34" dur="500" fill="hold"/>
                                        <p:tgtEl>
                                          <p:spTgt spid="16"/>
                                        </p:tgtEl>
                                        <p:attrNameLst>
                                          <p:attrName>ppt_x</p:attrName>
                                        </p:attrNameLst>
                                      </p:cBhvr>
                                      <p:tavLst>
                                        <p:tav tm="0">
                                          <p:val>
                                            <p:strVal val="#ppt_x-.2"/>
                                          </p:val>
                                        </p:tav>
                                        <p:tav tm="100000">
                                          <p:val>
                                            <p:strVal val="#ppt_x"/>
                                          </p:val>
                                        </p:tav>
                                      </p:tavLst>
                                    </p:anim>
                                    <p:anim calcmode="lin" valueType="num">
                                      <p:cBhvr>
                                        <p:cTn id="35"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6411390"/>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4081337" y="1941358"/>
            <a:ext cx="3650554" cy="4893647"/>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panose="02020603050405020304" pitchFamily="18" charset="0"/>
                <a:cs typeface="Times" panose="02020603050405020304" pitchFamily="18" charset="0"/>
              </a:rPr>
              <a:t>Tình</a:t>
            </a:r>
            <a:r>
              <a:rPr lang="en-US" sz="2000" b="1" dirty="0">
                <a:solidFill>
                  <a:srgbClr val="FF0000"/>
                </a:solidFill>
                <a:latin typeface="Times" panose="02020603050405020304" pitchFamily="18" charset="0"/>
                <a:cs typeface="Times" panose="02020603050405020304" pitchFamily="18" charset="0"/>
              </a:rPr>
              <a:t> </a:t>
            </a:r>
            <a:r>
              <a:rPr lang="en-US" sz="2000" b="1" dirty="0" err="1">
                <a:solidFill>
                  <a:srgbClr val="FF0000"/>
                </a:solidFill>
                <a:latin typeface="Times" panose="02020603050405020304" pitchFamily="18" charset="0"/>
                <a:cs typeface="Times" panose="02020603050405020304" pitchFamily="18" charset="0"/>
              </a:rPr>
              <a:t>huống</a:t>
            </a:r>
            <a:r>
              <a:rPr lang="en-US" sz="2000" b="1" dirty="0">
                <a:solidFill>
                  <a:srgbClr val="FF0000"/>
                </a:solidFill>
                <a:latin typeface="Times" panose="02020603050405020304" pitchFamily="18" charset="0"/>
                <a:cs typeface="Times" panose="02020603050405020304" pitchFamily="18" charset="0"/>
              </a:rPr>
              <a:t> 2: </a:t>
            </a:r>
          </a:p>
          <a:p>
            <a:r>
              <a:rPr lang="en-US" sz="2000" dirty="0">
                <a:latin typeface="Times" panose="02020603050405020304" pitchFamily="18" charset="0"/>
                <a:cs typeface="Times" panose="02020603050405020304" pitchFamily="18" charset="0"/>
              </a:rPr>
              <a:t>    </a:t>
            </a:r>
            <a:r>
              <a:rPr lang="vi-VN" sz="2000" dirty="0">
                <a:solidFill>
                  <a:srgbClr val="0000FF"/>
                </a:solidFill>
                <a:latin typeface="Times" panose="02020603050405020304" pitchFamily="18" charset="0"/>
                <a:cs typeface="Times" panose="02020603050405020304" pitchFamily="18" charset="0"/>
              </a:rPr>
              <a:t>Gia đình Hải có nghề truyền thống làm đồ chơi Trung thu. ông nội bạn đã từng được vinh danh là nghệ nhân nổi tiếng và cha mẹ Hải vẫn tiếp tục say mê làm ra những chiếc mặt nạ, đèn ông sao, đèn lồng,... và mong muốn Hải tiếp nối nghề truyền thống của gia đình. Có người khuyên Hải không nên theo nghề truyền thống của gia đình vì vất vả và không còn phù hợp với xu thế hiện nay nữa</a:t>
            </a:r>
            <a:endParaRPr lang="en-US" altLang="en-US" sz="2000" b="1" kern="0" dirty="0">
              <a:solidFill>
                <a:srgbClr val="0000FF"/>
              </a:solidFill>
              <a:latin typeface="Times" panose="02020603050405020304" pitchFamily="18" charset="0"/>
              <a:cs typeface="Times" panose="02020603050405020304" pitchFamily="18" charset="0"/>
            </a:endParaRPr>
          </a:p>
        </p:txBody>
      </p:sp>
      <p:sp>
        <p:nvSpPr>
          <p:cNvPr id="13" name="Text Box 6"/>
          <p:cNvSpPr txBox="1">
            <a:spLocks noChangeArrowheads="1"/>
          </p:cNvSpPr>
          <p:nvPr/>
        </p:nvSpPr>
        <p:spPr bwMode="auto">
          <a:xfrm>
            <a:off x="8112780" y="430271"/>
            <a:ext cx="3606809"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r>
              <a:rPr lang="en-US" sz="1800" b="1" dirty="0">
                <a:solidFill>
                  <a:srgbClr val="FF0000"/>
                </a:solidFill>
                <a:latin typeface="Times" panose="02020603050405020304" pitchFamily="18" charset="0"/>
                <a:cs typeface="Times" panose="02020603050405020304" pitchFamily="18" charset="0"/>
              </a:rPr>
              <a:t>      </a:t>
            </a:r>
            <a:r>
              <a:rPr lang="vi-VN" sz="2000" dirty="0">
                <a:latin typeface="+mj-lt"/>
              </a:rPr>
              <a:t>Gia đình Tuấn có truyền thống yêu nước, ông của bạn là lão thành cách mạng, bố đang làm việc trong quân đội. Tuấn rất tự hào về truyền thống gia đình mình nhưng lại muốn trở thành một doanh nhân, bởi theo Tuấn làm công việc gì mà có đóng góp cho đất nước cũng là tiếp nối truyền thống của gia đình. Tùng phản đối và cho rằng Tuấn phải tiếp nối công việc, nghề nghiệp được truyền từ đời ông, cha đến nay mới là tiếp nối truyền thống của gia đình.</a:t>
            </a:r>
            <a:endParaRPr lang="en-US" sz="2000" dirty="0">
              <a:latin typeface="+mj-lt"/>
            </a:endParaRPr>
          </a:p>
        </p:txBody>
      </p:sp>
      <p:sp>
        <p:nvSpPr>
          <p:cNvPr id="14" name="Text Box 5"/>
          <p:cNvSpPr txBox="1">
            <a:spLocks noChangeArrowheads="1"/>
          </p:cNvSpPr>
          <p:nvPr/>
        </p:nvSpPr>
        <p:spPr bwMode="auto">
          <a:xfrm>
            <a:off x="474403" y="2890774"/>
            <a:ext cx="3416490" cy="372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a:buNone/>
            </a:pPr>
            <a:r>
              <a:rPr lang="vi-VN" sz="2000" dirty="0">
                <a:latin typeface="#9Slide06 Thillends Small" pitchFamily="2" charset="0"/>
              </a:rPr>
              <a:t>Dòng họ Nguyễn Huy của Bình có truyền thống hiếu học. Hằng năm, cứ vào đầu năm học, dòng họ lại tổ chức trao phần thưởng cho con cháu đạt thành tích cao trong học tập và thi đỗ đại học. Năm nay, Bình không được nhận phần thưởng vì kết quả học tập của bạn chưa cao.</a:t>
            </a:r>
            <a:endParaRPr lang="en-US" sz="2000" dirty="0">
              <a:latin typeface="#9Slide06 Thillends Small" pitchFamily="2" charset="0"/>
            </a:endParaRPr>
          </a:p>
          <a:p>
            <a:r>
              <a:rPr lang="vi-VN" sz="2000" dirty="0">
                <a:latin typeface="#9Slide06 Thillends Small" pitchFamily="2" charset="0"/>
              </a:rPr>
              <a:t>Theo em, Bình cần làm gì để phát huy truyền thống hiếu học của dòng họ?</a:t>
            </a:r>
            <a:endParaRPr lang="en-US" sz="2000" b="1" dirty="0">
              <a:solidFill>
                <a:srgbClr val="0000FF"/>
              </a:solidFill>
              <a:latin typeface="#9Slide06 Thillends Small" pitchFamily="2" charset="0"/>
              <a:cs typeface="Times New Roman" panose="02020603050405020304" pitchFamily="18" charset="0"/>
            </a:endParaRP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0" y="2115687"/>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8" name="Rectangle 17"/>
          <p:cNvSpPr/>
          <p:nvPr/>
        </p:nvSpPr>
        <p:spPr>
          <a:xfrm>
            <a:off x="11592" y="888555"/>
            <a:ext cx="6515029" cy="1323439"/>
          </a:xfrm>
          <a:prstGeom prst="rect">
            <a:avLst/>
          </a:prstGeom>
          <a:solidFill>
            <a:schemeClr val="accent2">
              <a:lumMod val="20000"/>
              <a:lumOff val="80000"/>
            </a:schemeClr>
          </a:solidFill>
          <a:ln w="38100">
            <a:solidFill>
              <a:srgbClr val="FF0000"/>
            </a:solidFill>
          </a:ln>
        </p:spPr>
        <p:txBody>
          <a:bodyPr wrap="square">
            <a:spAutoFit/>
          </a:bodyPr>
          <a:lstStyle/>
          <a:p>
            <a:r>
              <a:rPr lang="en-US" sz="2400" b="1" dirty="0">
                <a:solidFill>
                  <a:prstClr val="black"/>
                </a:solidFill>
                <a:latin typeface="Times" panose="02020603050405020304" pitchFamily="18" charset="0"/>
                <a:cs typeface="Times" panose="02020603050405020304" pitchFamily="18" charset="0"/>
              </a:rPr>
              <a:t>LUẬT CHƠI</a:t>
            </a:r>
            <a:r>
              <a:rPr lang="en-US" sz="2400" dirty="0">
                <a:solidFill>
                  <a:prstClr val="black"/>
                </a:solidFill>
                <a:latin typeface="Times" panose="02020603050405020304" pitchFamily="18" charset="0"/>
                <a:cs typeface="Times" panose="02020603050405020304" pitchFamily="18" charset="0"/>
              </a:rPr>
              <a:t>: </a:t>
            </a:r>
          </a:p>
          <a:p>
            <a:r>
              <a:rPr lang="en-US" sz="2800" dirty="0">
                <a:solidFill>
                  <a:srgbClr val="0000FF"/>
                </a:solidFill>
                <a:latin typeface="Times" panose="02020603050405020304" pitchFamily="18" charset="0"/>
                <a:cs typeface="Times" panose="02020603050405020304" pitchFamily="18" charset="0"/>
              </a:rPr>
              <a:t>S</a:t>
            </a:r>
            <a:r>
              <a:rPr lang="vi-VN" sz="2800" dirty="0">
                <a:solidFill>
                  <a:srgbClr val="0000FF"/>
                </a:solidFill>
                <a:latin typeface="Times" panose="02020603050405020304" pitchFamily="18" charset="0"/>
                <a:cs typeface="Times" panose="02020603050405020304" pitchFamily="18" charset="0"/>
              </a:rPr>
              <a:t>ắm vai ở tình huống</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tập</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làm</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chuyên</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gia</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để</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trả</a:t>
            </a:r>
            <a:r>
              <a:rPr lang="en-US" sz="2800" dirty="0">
                <a:solidFill>
                  <a:srgbClr val="0000FF"/>
                </a:solidFill>
                <a:latin typeface="Times" panose="02020603050405020304" pitchFamily="18" charset="0"/>
                <a:cs typeface="Times" panose="02020603050405020304" pitchFamily="18" charset="0"/>
              </a:rPr>
              <a:t> </a:t>
            </a:r>
            <a:r>
              <a:rPr lang="en-US" sz="2800" dirty="0" err="1">
                <a:solidFill>
                  <a:srgbClr val="0000FF"/>
                </a:solidFill>
                <a:latin typeface="Times" panose="02020603050405020304" pitchFamily="18" charset="0"/>
                <a:cs typeface="Times" panose="02020603050405020304" pitchFamily="18" charset="0"/>
              </a:rPr>
              <a:t>lời</a:t>
            </a:r>
            <a:r>
              <a:rPr lang="en-US" sz="2400" dirty="0">
                <a:solidFill>
                  <a:prstClr val="black"/>
                </a:solidFill>
                <a:latin typeface="Times" panose="02020603050405020304" pitchFamily="18" charset="0"/>
                <a:cs typeface="Times" panose="02020603050405020304" pitchFamily="18" charset="0"/>
              </a:rPr>
              <a:t>.</a:t>
            </a:r>
          </a:p>
        </p:txBody>
      </p:sp>
    </p:spTree>
    <p:extLst>
      <p:ext uri="{BB962C8B-B14F-4D97-AF65-F5344CB8AC3E}">
        <p14:creationId xmlns:p14="http://schemas.microsoft.com/office/powerpoint/2010/main" val="3683735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488108" y="-59368"/>
            <a:ext cx="1255238" cy="937524"/>
          </a:xfrm>
          <a:prstGeom prst="rect">
            <a:avLst/>
          </a:prstGeom>
        </p:spPr>
      </p:pic>
      <p:grpSp>
        <p:nvGrpSpPr>
          <p:cNvPr id="7" name="Group 6"/>
          <p:cNvGrpSpPr/>
          <p:nvPr/>
        </p:nvGrpSpPr>
        <p:grpSpPr>
          <a:xfrm>
            <a:off x="7249887" y="-186688"/>
            <a:ext cx="5075852" cy="5999659"/>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sp>
        <p:nvSpPr>
          <p:cNvPr id="12" name="Text Box 6"/>
          <p:cNvSpPr txBox="1">
            <a:spLocks noChangeArrowheads="1"/>
          </p:cNvSpPr>
          <p:nvPr/>
        </p:nvSpPr>
        <p:spPr bwMode="auto">
          <a:xfrm>
            <a:off x="3791137" y="1860459"/>
            <a:ext cx="3840998" cy="4647426"/>
          </a:xfrm>
          <a:prstGeom prst="rect">
            <a:avLst/>
          </a:prstGeom>
          <a:solidFill>
            <a:schemeClr val="accent4">
              <a:lumMod val="20000"/>
              <a:lumOff val="80000"/>
            </a:schemeClr>
          </a:solidFill>
          <a:ln w="57150">
            <a:solidFill>
              <a:srgbClr val="FF0000"/>
            </a:solidFill>
          </a:ln>
          <a:effec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5 Brannboll Ny" panose="02000000000000000000" pitchFamily="2" charset="0"/>
                <a:cs typeface="#9Slide03 Arima Madurai Black" panose="00000A00000000000000" pitchFamily="2" charset="0"/>
              </a:rPr>
              <a:t>   </a:t>
            </a: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 2: </a:t>
            </a:r>
          </a:p>
          <a:p>
            <a:pPr algn="just"/>
            <a:r>
              <a:rPr lang="en-US" sz="2000" dirty="0">
                <a:solidFill>
                  <a:srgbClr val="000000"/>
                </a:solidFill>
                <a:latin typeface="#9Slide05 Brannboll Ny" panose="02000000000000000000" pitchFamily="2" charset="0"/>
              </a:rPr>
              <a:t>    </a:t>
            </a:r>
            <a:r>
              <a:rPr lang="vi-VN" sz="2400" dirty="0">
                <a:solidFill>
                  <a:srgbClr val="0000FF"/>
                </a:solidFill>
                <a:latin typeface="#9Slide05 Brannboll Ny" panose="02000000000000000000" pitchFamily="2" charset="0"/>
              </a:rPr>
              <a:t>Nếu em là Hải, em sẽ nói với người khuyên em: "mặc dù truyền thống làm đồ chơi Trung thu của gia đình là vất cả nhưng đổi lại được đó là niềm vui của các bạn nhỏ được trọn vẹn, và đây cũng là truyền thống của gia đình nên em cũng sẽ tiếp tục theo chân ông bà cha mẹ để giữ truyền thống đó mãi về sau."</a:t>
            </a:r>
            <a:endParaRPr lang="en-US" altLang="en-US" sz="2400" b="1" kern="0" dirty="0">
              <a:solidFill>
                <a:srgbClr val="0000FF"/>
              </a:solidFill>
              <a:latin typeface="#9Slide05 Brannboll Ny" panose="02000000000000000000" pitchFamily="2" charset="0"/>
            </a:endParaRPr>
          </a:p>
        </p:txBody>
      </p:sp>
      <p:sp>
        <p:nvSpPr>
          <p:cNvPr id="13" name="Text Box 6"/>
          <p:cNvSpPr txBox="1">
            <a:spLocks noChangeArrowheads="1"/>
          </p:cNvSpPr>
          <p:nvPr/>
        </p:nvSpPr>
        <p:spPr bwMode="auto">
          <a:xfrm>
            <a:off x="8112780" y="430271"/>
            <a:ext cx="3606809" cy="40318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Tình</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a:t>
            </a:r>
            <a:r>
              <a:rPr lang="en-US" sz="1800" b="1" dirty="0" err="1">
                <a:solidFill>
                  <a:srgbClr val="FF0000"/>
                </a:solidFill>
                <a:latin typeface="Times" panose="02020603050405020304" pitchFamily="18" charset="0"/>
                <a:ea typeface="Times New Roman" panose="02020603050405020304" pitchFamily="18" charset="0"/>
                <a:cs typeface="Times" panose="02020603050405020304" pitchFamily="18" charset="0"/>
              </a:rPr>
              <a:t>huống</a:t>
            </a:r>
            <a:r>
              <a:rPr lang="en-US" sz="1800" b="1" dirty="0">
                <a:solidFill>
                  <a:srgbClr val="FF0000"/>
                </a:solidFill>
                <a:latin typeface="Times" panose="02020603050405020304" pitchFamily="18" charset="0"/>
                <a:ea typeface="Times New Roman" panose="02020603050405020304" pitchFamily="18" charset="0"/>
                <a:cs typeface="Times" panose="02020603050405020304" pitchFamily="18" charset="0"/>
              </a:rPr>
              <a:t> 3: </a:t>
            </a:r>
          </a:p>
          <a:p>
            <a:pPr algn="just"/>
            <a:r>
              <a:rPr lang="en-US" sz="2800" b="1" dirty="0">
                <a:solidFill>
                  <a:srgbClr val="FF0000"/>
                </a:solidFill>
                <a:latin typeface="#9Slide05 Brannboll Ny" panose="02000000000000000000" pitchFamily="2" charset="0"/>
                <a:cs typeface="Times" panose="02020603050405020304" pitchFamily="18" charset="0"/>
              </a:rPr>
              <a:t>      </a:t>
            </a:r>
            <a:r>
              <a:rPr lang="vi-VN" sz="2800" dirty="0">
                <a:solidFill>
                  <a:srgbClr val="FF0000"/>
                </a:solidFill>
                <a:latin typeface="#9Slide05 Brannboll Ny" panose="02000000000000000000" pitchFamily="2" charset="0"/>
              </a:rPr>
              <a:t>Em đồng tình với ý kiến bạn Tùng. Vì truyền thống là những gì được lưu truyền từ đời này sang đời khác, từ thế hệ này sang thế hệ khác thì mới được gọi là truyền thống.</a:t>
            </a:r>
            <a:endParaRPr lang="en-US" sz="2800" dirty="0">
              <a:solidFill>
                <a:srgbClr val="FF0000"/>
              </a:solidFill>
              <a:latin typeface="#9Slide05 Brannboll Ny" panose="02000000000000000000" pitchFamily="2" charset="0"/>
            </a:endParaRPr>
          </a:p>
        </p:txBody>
      </p:sp>
      <p:sp>
        <p:nvSpPr>
          <p:cNvPr id="14" name="Text Box 5"/>
          <p:cNvSpPr txBox="1">
            <a:spLocks noChangeArrowheads="1"/>
          </p:cNvSpPr>
          <p:nvPr/>
        </p:nvSpPr>
        <p:spPr bwMode="auto">
          <a:xfrm>
            <a:off x="474403" y="2890774"/>
            <a:ext cx="3000784" cy="344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Font typeface="Arial" panose="020B0604020202020204" pitchFamily="34" charset="0"/>
              <a:buNone/>
            </a:pPr>
            <a:r>
              <a:rPr lang="en-US" sz="2400" b="1" dirty="0" err="1">
                <a:solidFill>
                  <a:srgbClr val="FF0000"/>
                </a:solidFill>
                <a:latin typeface="Times New Roman" panose="02020603050405020304" pitchFamily="18" charset="0"/>
                <a:cs typeface="Times New Roman" panose="02020603050405020304" pitchFamily="18" charset="0"/>
              </a:rPr>
              <a:t>Tình</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huống</a:t>
            </a:r>
            <a:r>
              <a:rPr lang="en-US" sz="2400" b="1" dirty="0">
                <a:solidFill>
                  <a:srgbClr val="FF0000"/>
                </a:solidFill>
                <a:latin typeface="Times New Roman" panose="02020603050405020304" pitchFamily="18" charset="0"/>
                <a:cs typeface="Times New Roman" panose="02020603050405020304" pitchFamily="18" charset="0"/>
              </a:rPr>
              <a:t> 1: </a:t>
            </a:r>
          </a:p>
          <a:p>
            <a:pPr lvl="0" algn="just" defTabSz="457200">
              <a:lnSpc>
                <a:spcPct val="100000"/>
              </a:lnSpc>
              <a:spcBef>
                <a:spcPts val="0"/>
              </a:spcBef>
              <a:buNone/>
            </a:pPr>
            <a:r>
              <a:rPr lang="en-US" dirty="0">
                <a:latin typeface="#9Slide05 SVNEgregio Script" panose="02000500000000000000" pitchFamily="2" charset="0"/>
              </a:rPr>
              <a:t>Theo </a:t>
            </a:r>
            <a:r>
              <a:rPr lang="en-US" dirty="0" err="1">
                <a:latin typeface="#9Slide05 SVNEgregio Script" panose="02000500000000000000" pitchFamily="2" charset="0"/>
              </a:rPr>
              <a:t>em</a:t>
            </a:r>
            <a:r>
              <a:rPr lang="en-US" dirty="0">
                <a:latin typeface="#9Slide05 SVNEgregio Script" panose="02000500000000000000" pitchFamily="2" charset="0"/>
              </a:rPr>
              <a:t>, </a:t>
            </a:r>
            <a:r>
              <a:rPr lang="en-US" dirty="0" err="1">
                <a:latin typeface="#9Slide05 SVNEgregio Script" panose="02000500000000000000" pitchFamily="2" charset="0"/>
              </a:rPr>
              <a:t>Bình</a:t>
            </a:r>
            <a:r>
              <a:rPr lang="en-US" dirty="0">
                <a:latin typeface="#9Slide05 SVNEgregio Script" panose="02000500000000000000" pitchFamily="2" charset="0"/>
              </a:rPr>
              <a:t> </a:t>
            </a:r>
            <a:r>
              <a:rPr lang="en-US" dirty="0" err="1">
                <a:latin typeface="#9Slide05 SVNEgregio Script" panose="02000500000000000000" pitchFamily="2" charset="0"/>
              </a:rPr>
              <a:t>cần</a:t>
            </a:r>
            <a:r>
              <a:rPr lang="en-US" dirty="0">
                <a:latin typeface="#9Slide05 SVNEgregio Script" panose="02000500000000000000" pitchFamily="2" charset="0"/>
              </a:rPr>
              <a:t> </a:t>
            </a:r>
            <a:r>
              <a:rPr lang="en-US" dirty="0" err="1">
                <a:latin typeface="#9Slide05 SVNEgregio Script" panose="02000500000000000000" pitchFamily="2" charset="0"/>
              </a:rPr>
              <a:t>làm</a:t>
            </a:r>
            <a:r>
              <a:rPr lang="en-US" dirty="0">
                <a:latin typeface="#9Slide05 SVNEgregio Script" panose="02000500000000000000" pitchFamily="2" charset="0"/>
              </a:rPr>
              <a:t> </a:t>
            </a:r>
            <a:r>
              <a:rPr lang="en-US" dirty="0" err="1">
                <a:latin typeface="#9Slide05 SVNEgregio Script" panose="02000500000000000000" pitchFamily="2" charset="0"/>
              </a:rPr>
              <a:t>để</a:t>
            </a:r>
            <a:r>
              <a:rPr lang="en-US" dirty="0">
                <a:latin typeface="#9Slide05 SVNEgregio Script" panose="02000500000000000000" pitchFamily="2" charset="0"/>
              </a:rPr>
              <a:t> </a:t>
            </a:r>
            <a:r>
              <a:rPr lang="en-US" dirty="0" err="1">
                <a:latin typeface="#9Slide05 SVNEgregio Script" panose="02000500000000000000" pitchFamily="2" charset="0"/>
              </a:rPr>
              <a:t>phát</a:t>
            </a:r>
            <a:r>
              <a:rPr lang="en-US" dirty="0">
                <a:latin typeface="#9Slide05 SVNEgregio Script" panose="02000500000000000000" pitchFamily="2" charset="0"/>
              </a:rPr>
              <a:t> </a:t>
            </a:r>
            <a:r>
              <a:rPr lang="en-US" dirty="0" err="1">
                <a:latin typeface="#9Slide05 SVNEgregio Script" panose="02000500000000000000" pitchFamily="2" charset="0"/>
              </a:rPr>
              <a:t>huy</a:t>
            </a:r>
            <a:r>
              <a:rPr lang="en-US" dirty="0">
                <a:latin typeface="#9Slide05 SVNEgregio Script" panose="02000500000000000000" pitchFamily="2" charset="0"/>
              </a:rPr>
              <a:t> </a:t>
            </a:r>
            <a:r>
              <a:rPr lang="en-US" dirty="0" err="1">
                <a:latin typeface="#9Slide05 SVNEgregio Script" panose="02000500000000000000" pitchFamily="2" charset="0"/>
              </a:rPr>
              <a:t>truyền</a:t>
            </a:r>
            <a:r>
              <a:rPr lang="en-US" dirty="0">
                <a:latin typeface="#9Slide05 SVNEgregio Script" panose="02000500000000000000" pitchFamily="2" charset="0"/>
              </a:rPr>
              <a:t> </a:t>
            </a:r>
            <a:r>
              <a:rPr lang="en-US" dirty="0" err="1">
                <a:latin typeface="#9Slide05 SVNEgregio Script" panose="02000500000000000000" pitchFamily="2" charset="0"/>
              </a:rPr>
              <a:t>thống</a:t>
            </a:r>
            <a:r>
              <a:rPr lang="en-US" dirty="0">
                <a:latin typeface="#9Slide05 SVNEgregio Script" panose="02000500000000000000" pitchFamily="2" charset="0"/>
              </a:rPr>
              <a:t> </a:t>
            </a:r>
            <a:r>
              <a:rPr lang="en-US" dirty="0" err="1">
                <a:latin typeface="#9Slide05 SVNEgregio Script" panose="02000500000000000000" pitchFamily="2" charset="0"/>
              </a:rPr>
              <a:t>hiếu</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của</a:t>
            </a:r>
            <a:r>
              <a:rPr lang="en-US" dirty="0">
                <a:latin typeface="#9Slide05 SVNEgregio Script" panose="02000500000000000000" pitchFamily="2" charset="0"/>
              </a:rPr>
              <a:t> </a:t>
            </a:r>
            <a:r>
              <a:rPr lang="en-US" dirty="0" err="1">
                <a:latin typeface="#9Slide05 SVNEgregio Script" panose="02000500000000000000" pitchFamily="2" charset="0"/>
              </a:rPr>
              <a:t>dòng</a:t>
            </a:r>
            <a:r>
              <a:rPr lang="en-US" dirty="0">
                <a:latin typeface="#9Slide05 SVNEgregio Script" panose="02000500000000000000" pitchFamily="2" charset="0"/>
              </a:rPr>
              <a:t> </a:t>
            </a:r>
            <a:r>
              <a:rPr lang="en-US" dirty="0" err="1">
                <a:latin typeface="#9Slide05 SVNEgregio Script" panose="02000500000000000000" pitchFamily="2" charset="0"/>
              </a:rPr>
              <a:t>họ</a:t>
            </a:r>
            <a:r>
              <a:rPr lang="en-US" dirty="0">
                <a:latin typeface="#9Slide05 SVNEgregio Script" panose="02000500000000000000" pitchFamily="2" charset="0"/>
              </a:rPr>
              <a:t>: </a:t>
            </a:r>
            <a:r>
              <a:rPr lang="en-US" dirty="0" err="1">
                <a:latin typeface="#9Slide05 SVNEgregio Script" panose="02000500000000000000" pitchFamily="2" charset="0"/>
              </a:rPr>
              <a:t>cố</a:t>
            </a:r>
            <a:r>
              <a:rPr lang="en-US" dirty="0">
                <a:latin typeface="#9Slide05 SVNEgregio Script" panose="02000500000000000000" pitchFamily="2" charset="0"/>
              </a:rPr>
              <a:t> </a:t>
            </a:r>
            <a:r>
              <a:rPr lang="en-US" dirty="0" err="1">
                <a:latin typeface="#9Slide05 SVNEgregio Script" panose="02000500000000000000" pitchFamily="2" charset="0"/>
              </a:rPr>
              <a:t>gắng</a:t>
            </a:r>
            <a:r>
              <a:rPr lang="en-US" dirty="0">
                <a:latin typeface="#9Slide05 SVNEgregio Script" panose="02000500000000000000" pitchFamily="2" charset="0"/>
              </a:rPr>
              <a:t> </a:t>
            </a:r>
            <a:r>
              <a:rPr lang="en-US" dirty="0" err="1">
                <a:latin typeface="#9Slide05 SVNEgregio Script" panose="02000500000000000000" pitchFamily="2" charset="0"/>
              </a:rPr>
              <a:t>nổ</a:t>
            </a:r>
            <a:r>
              <a:rPr lang="en-US" dirty="0">
                <a:latin typeface="#9Slide05 SVNEgregio Script" panose="02000500000000000000" pitchFamily="2" charset="0"/>
              </a:rPr>
              <a:t> </a:t>
            </a:r>
            <a:r>
              <a:rPr lang="en-US" dirty="0" err="1">
                <a:latin typeface="#9Slide05 SVNEgregio Script" panose="02000500000000000000" pitchFamily="2" charset="0"/>
              </a:rPr>
              <a:t>lực</a:t>
            </a:r>
            <a:r>
              <a:rPr lang="en-US" dirty="0">
                <a:latin typeface="#9Slide05 SVNEgregio Script" panose="02000500000000000000" pitchFamily="2" charset="0"/>
              </a:rPr>
              <a:t> </a:t>
            </a:r>
            <a:r>
              <a:rPr lang="en-US" dirty="0" err="1">
                <a:latin typeface="#9Slide05 SVNEgregio Script" panose="02000500000000000000" pitchFamily="2" charset="0"/>
              </a:rPr>
              <a:t>trong</a:t>
            </a:r>
            <a:r>
              <a:rPr lang="en-US" dirty="0">
                <a:latin typeface="#9Slide05 SVNEgregio Script" panose="02000500000000000000" pitchFamily="2" charset="0"/>
              </a:rPr>
              <a:t> </a:t>
            </a:r>
            <a:r>
              <a:rPr lang="en-US" dirty="0" err="1">
                <a:latin typeface="#9Slide05 SVNEgregio Script" panose="02000500000000000000" pitchFamily="2" charset="0"/>
              </a:rPr>
              <a:t>học</a:t>
            </a:r>
            <a:r>
              <a:rPr lang="en-US" dirty="0">
                <a:latin typeface="#9Slide05 SVNEgregio Script" panose="02000500000000000000" pitchFamily="2" charset="0"/>
              </a:rPr>
              <a:t> </a:t>
            </a:r>
            <a:r>
              <a:rPr lang="en-US" dirty="0" err="1">
                <a:latin typeface="#9Slide05 SVNEgregio Script" panose="02000500000000000000" pitchFamily="2" charset="0"/>
              </a:rPr>
              <a:t>tập</a:t>
            </a:r>
            <a:r>
              <a:rPr lang="en-US" dirty="0">
                <a:latin typeface="#9Slide05 SVNEgregio Script" panose="02000500000000000000" pitchFamily="2" charset="0"/>
              </a:rPr>
              <a:t>, </a:t>
            </a:r>
            <a:r>
              <a:rPr lang="en-US" dirty="0" err="1">
                <a:latin typeface="#9Slide05 SVNEgregio Script" panose="02000500000000000000" pitchFamily="2" charset="0"/>
              </a:rPr>
              <a:t>rèn</a:t>
            </a:r>
            <a:r>
              <a:rPr lang="en-US" dirty="0">
                <a:latin typeface="#9Slide05 SVNEgregio Script" panose="02000500000000000000" pitchFamily="2" charset="0"/>
              </a:rPr>
              <a:t> </a:t>
            </a:r>
            <a:r>
              <a:rPr lang="en-US" dirty="0" err="1">
                <a:latin typeface="#9Slide05 SVNEgregio Script" panose="02000500000000000000" pitchFamily="2" charset="0"/>
              </a:rPr>
              <a:t>luyện</a:t>
            </a:r>
            <a:r>
              <a:rPr lang="en-US" dirty="0">
                <a:latin typeface="#9Slide05 SVNEgregio Script" panose="02000500000000000000" pitchFamily="2" charset="0"/>
              </a:rPr>
              <a:t> </a:t>
            </a:r>
            <a:r>
              <a:rPr lang="en-US" dirty="0" err="1">
                <a:latin typeface="#9Slide05 SVNEgregio Script" panose="02000500000000000000" pitchFamily="2" charset="0"/>
              </a:rPr>
              <a:t>đạo</a:t>
            </a:r>
            <a:r>
              <a:rPr lang="en-US" dirty="0">
                <a:latin typeface="#9Slide05 SVNEgregio Script" panose="02000500000000000000" pitchFamily="2" charset="0"/>
              </a:rPr>
              <a:t> </a:t>
            </a:r>
            <a:r>
              <a:rPr lang="en-US" dirty="0" err="1">
                <a:latin typeface="#9Slide05 SVNEgregio Script" panose="02000500000000000000" pitchFamily="2" charset="0"/>
              </a:rPr>
              <a:t>đức</a:t>
            </a:r>
            <a:r>
              <a:rPr lang="en-US" dirty="0">
                <a:latin typeface="#9Slide05 SVNEgregio Script" panose="02000500000000000000" pitchFamily="2" charset="0"/>
              </a:rPr>
              <a:t> </a:t>
            </a:r>
            <a:r>
              <a:rPr lang="en-US" dirty="0" err="1">
                <a:latin typeface="#9Slide05 SVNEgregio Script" panose="02000500000000000000" pitchFamily="2" charset="0"/>
              </a:rPr>
              <a:t>tốt</a:t>
            </a:r>
            <a:r>
              <a:rPr lang="en-US" dirty="0">
                <a:latin typeface="#9Slide05 SVNEgregio Script" panose="02000500000000000000" pitchFamily="2" charset="0"/>
              </a:rPr>
              <a:t>.</a:t>
            </a:r>
          </a:p>
        </p:txBody>
      </p:sp>
      <p:pic>
        <p:nvPicPr>
          <p:cNvPr id="15" name="Picture 14" descr="58PIC58PIC58PIC58PICHsaGKG559akDq_PIC2018.png"/>
          <p:cNvPicPr>
            <a:picLocks noChangeAspect="1"/>
          </p:cNvPicPr>
          <p:nvPr/>
        </p:nvPicPr>
        <p:blipFill>
          <a:blip r:embed="rId5" cstate="print"/>
          <a:srcRect l="7143" t="16071" r="5357" b="14286"/>
          <a:stretch>
            <a:fillRect/>
          </a:stretch>
        </p:blipFill>
        <p:spPr>
          <a:xfrm>
            <a:off x="-190445" y="2170038"/>
            <a:ext cx="4081337" cy="5017115"/>
          </a:xfrm>
          <a:prstGeom prst="rect">
            <a:avLst/>
          </a:prstGeom>
        </p:spPr>
      </p:pic>
      <p:sp>
        <p:nvSpPr>
          <p:cNvPr id="17" name="TextBox 16"/>
          <p:cNvSpPr txBox="1">
            <a:spLocks noChangeArrowheads="1"/>
          </p:cNvSpPr>
          <p:nvPr/>
        </p:nvSpPr>
        <p:spPr bwMode="auto">
          <a:xfrm>
            <a:off x="23956" y="-16228"/>
            <a:ext cx="6407150" cy="707886"/>
          </a:xfrm>
          <a:prstGeom prst="rect">
            <a:avLst/>
          </a:prstGeom>
          <a:solidFill>
            <a:srgbClr val="D3F652"/>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4000" dirty="0">
                <a:latin typeface="Times New Roman" panose="02020603050405020304" pitchFamily="18" charset="0"/>
                <a:ea typeface="Microsoft YaHei" panose="020B0503020204020204" pitchFamily="34" charset="-122"/>
                <a:cs typeface="Times New Roman" panose="02020603050405020304" pitchFamily="18" charset="0"/>
              </a:rPr>
              <a:t>TRÒ CHƠI: ĐÓNG VAI</a:t>
            </a:r>
            <a:endParaRPr lang="it-IT" sz="4000" dirty="0">
              <a:latin typeface="Times New Roman" pitchFamily="18" charset="0"/>
              <a:cs typeface="Times New Roman" pitchFamily="18" charset="0"/>
            </a:endParaRPr>
          </a:p>
        </p:txBody>
      </p:sp>
      <p:sp>
        <p:nvSpPr>
          <p:cNvPr id="16" name="TextBox 15"/>
          <p:cNvSpPr txBox="1">
            <a:spLocks noChangeArrowheads="1"/>
          </p:cNvSpPr>
          <p:nvPr/>
        </p:nvSpPr>
        <p:spPr bwMode="auto">
          <a:xfrm>
            <a:off x="2182648" y="943314"/>
            <a:ext cx="5108939" cy="523220"/>
          </a:xfrm>
          <a:prstGeom prst="rect">
            <a:avLst/>
          </a:prstGeom>
          <a:solidFill>
            <a:schemeClr val="accent4">
              <a:lumMod val="20000"/>
              <a:lumOff val="80000"/>
            </a:schemeClr>
          </a:solidFill>
          <a:ln w="57150">
            <a:solidFill>
              <a:srgbClr val="FFC000"/>
            </a:solidFill>
          </a:ln>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en-US" sz="2800" dirty="0">
                <a:latin typeface="Times New Roman" panose="02020603050405020304" pitchFamily="18" charset="0"/>
                <a:ea typeface="Microsoft YaHei" panose="020B0503020204020204" pitchFamily="34" charset="-122"/>
                <a:cs typeface="Times New Roman" panose="02020603050405020304" pitchFamily="18" charset="0"/>
              </a:rPr>
              <a:t>CHUYÊN GIA TRẢ LỜI BẠN</a:t>
            </a:r>
            <a:endParaRPr lang="it-IT" sz="2800" dirty="0">
              <a:latin typeface="Times New Roman" pitchFamily="18" charset="0"/>
              <a:cs typeface="Times New Roman" pitchFamily="18" charset="0"/>
            </a:endParaRPr>
          </a:p>
        </p:txBody>
      </p:sp>
    </p:spTree>
    <p:extLst>
      <p:ext uri="{BB962C8B-B14F-4D97-AF65-F5344CB8AC3E}">
        <p14:creationId xmlns:p14="http://schemas.microsoft.com/office/powerpoint/2010/main" val="4150897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par>
                                <p:cTn id="8" presetID="53"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1000" fill="hold"/>
                                        <p:tgtEl>
                                          <p:spTgt spid="14"/>
                                        </p:tgtEl>
                                        <p:attrNameLst>
                                          <p:attrName>ppt_w</p:attrName>
                                        </p:attrNameLst>
                                      </p:cBhvr>
                                      <p:tavLst>
                                        <p:tav tm="0">
                                          <p:val>
                                            <p:fltVal val="0"/>
                                          </p:val>
                                        </p:tav>
                                        <p:tav tm="100000">
                                          <p:val>
                                            <p:strVal val="#ppt_w"/>
                                          </p:val>
                                        </p:tav>
                                      </p:tavLst>
                                    </p:anim>
                                    <p:anim calcmode="lin" valueType="num">
                                      <p:cBhvr>
                                        <p:cTn id="11" dur="1000" fill="hold"/>
                                        <p:tgtEl>
                                          <p:spTgt spid="14"/>
                                        </p:tgtEl>
                                        <p:attrNameLst>
                                          <p:attrName>ppt_h</p:attrName>
                                        </p:attrNameLst>
                                      </p:cBhvr>
                                      <p:tavLst>
                                        <p:tav tm="0">
                                          <p:val>
                                            <p:fltVal val="0"/>
                                          </p:val>
                                        </p:tav>
                                        <p:tav tm="100000">
                                          <p:val>
                                            <p:strVal val="#ppt_h"/>
                                          </p:val>
                                        </p:tav>
                                      </p:tavLst>
                                    </p:anim>
                                    <p:animEffect transition="in" filter="fade">
                                      <p:cBhvr>
                                        <p:cTn id="12" dur="1000"/>
                                        <p:tgtEl>
                                          <p:spTgt spid="14"/>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slide(fromBottom)">
                                      <p:cBhvr>
                                        <p:cTn id="15" dur="20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slide(fromBottom)">
                                      <p:cBhvr>
                                        <p:cTn id="23" dur="2000"/>
                                        <p:tgtEl>
                                          <p:spTgt spid="13"/>
                                        </p:tgtEl>
                                      </p:cBhvr>
                                    </p:animEffect>
                                  </p:childTnLst>
                                </p:cTn>
                              </p:par>
                              <p:par>
                                <p:cTn id="24" presetID="2" presetClass="entr" presetSubtype="8" fill="hold" grpId="0" nodeType="withEffect">
                                  <p:stCondLst>
                                    <p:cond delay="150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0-#ppt_w/2"/>
                                          </p:val>
                                        </p:tav>
                                        <p:tav tm="100000">
                                          <p:val>
                                            <p:strVal val="#ppt_x"/>
                                          </p:val>
                                        </p:tav>
                                      </p:tavLst>
                                    </p:anim>
                                    <p:anim calcmode="lin" valueType="num">
                                      <p:cBhvr additive="base">
                                        <p:cTn id="27" dur="500" fill="hold"/>
                                        <p:tgtEl>
                                          <p:spTgt spid="17"/>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 calcmode="lin" valueType="num">
                                      <p:cBhvr additive="base">
                                        <p:cTn id="30" dur="500" fill="hold"/>
                                        <p:tgtEl>
                                          <p:spTgt spid="16"/>
                                        </p:tgtEl>
                                        <p:attrNameLst>
                                          <p:attrName>ppt_x</p:attrName>
                                        </p:attrNameLst>
                                      </p:cBhvr>
                                      <p:tavLst>
                                        <p:tav tm="0">
                                          <p:val>
                                            <p:strVal val="0-#ppt_w/2"/>
                                          </p:val>
                                        </p:tav>
                                        <p:tav tm="100000">
                                          <p:val>
                                            <p:strVal val="#ppt_x"/>
                                          </p:val>
                                        </p:tav>
                                      </p:tavLst>
                                    </p:anim>
                                    <p:anim calcmode="lin" valueType="num">
                                      <p:cBhvr additive="base">
                                        <p:cTn id="3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7" grpId="0" animBg="1"/>
      <p:bldP spid="1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59620"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rPr>
              <a:t>VẬN DỤNG</a:t>
            </a:r>
            <a:endParaRPr lang="zh-CN" altLang="en-US" sz="6600" dirty="0">
              <a:solidFill>
                <a:prstClr val="black"/>
              </a:solidFill>
              <a:effectLst>
                <a:glow rad="101600">
                  <a:srgbClr val="E6B91E">
                    <a:satMod val="175000"/>
                    <a:alpha val="40000"/>
                  </a:srgbClr>
                </a:glow>
              </a:effectLst>
              <a:latin typeface="Times New Roman" panose="02020603050405020304" pitchFamily="18" charset="0"/>
              <a:ea typeface="微软雅黑" panose="020B0503020204020204" charset="-122"/>
              <a:cs typeface="Times New Roman"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IV.</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298529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oogle Shape;154;p8"/>
          <p:cNvPicPr preferRelativeResize="0"/>
          <p:nvPr/>
        </p:nvPicPr>
        <p:blipFill rotWithShape="1">
          <a:blip r:embed="rId2">
            <a:alphaModFix/>
          </a:blip>
          <a:srcRect l="16992" t="-937" r="50159" b="17086"/>
          <a:stretch/>
        </p:blipFill>
        <p:spPr>
          <a:xfrm>
            <a:off x="270075" y="-325541"/>
            <a:ext cx="11354461" cy="1693165"/>
          </a:xfrm>
          <a:prstGeom prst="rect">
            <a:avLst/>
          </a:prstGeom>
          <a:noFill/>
          <a:ln>
            <a:noFill/>
          </a:ln>
        </p:spPr>
      </p:pic>
      <p:sp>
        <p:nvSpPr>
          <p:cNvPr id="44038" name="AutoShape 6"/>
          <p:cNvSpPr>
            <a:spLocks noChangeArrowheads="1"/>
          </p:cNvSpPr>
          <p:nvPr/>
        </p:nvSpPr>
        <p:spPr bwMode="auto">
          <a:xfrm>
            <a:off x="2898086" y="1110731"/>
            <a:ext cx="7009239" cy="2141351"/>
          </a:xfrm>
          <a:prstGeom prst="cloudCallout">
            <a:avLst>
              <a:gd name="adj1" fmla="val -991"/>
              <a:gd name="adj2" fmla="val 67005"/>
            </a:avLst>
          </a:prstGeom>
          <a:solidFill>
            <a:schemeClr val="bg1"/>
          </a:solidFill>
          <a:ln w="9525">
            <a:solidFill>
              <a:srgbClr val="FF0000"/>
            </a:solidFill>
            <a:round/>
            <a:headEnd/>
            <a:tailEnd/>
          </a:ln>
          <a:effectLst/>
        </p:spPr>
        <p:txBody>
          <a:bodyPr/>
          <a:lstStyle/>
          <a:p>
            <a:pPr fontAlgn="base">
              <a:spcBef>
                <a:spcPct val="0"/>
              </a:spcBef>
              <a:spcAft>
                <a:spcPct val="0"/>
              </a:spcAft>
              <a:defRPr/>
            </a:pPr>
            <a:endParaRPr lang="en-US" sz="2100" b="1">
              <a:solidFill>
                <a:srgbClr val="333399"/>
              </a:solidFill>
              <a:effectLst>
                <a:outerShdw blurRad="38100" dist="38100" dir="2700000" algn="tl">
                  <a:srgbClr val="C0C0C0"/>
                </a:outerShdw>
              </a:effectLst>
              <a:latin typeface="Times New Roman" panose="02020603050405020304" pitchFamily="18" charset="0"/>
            </a:endParaRPr>
          </a:p>
          <a:p>
            <a:pPr algn="ctr" fontAlgn="base">
              <a:spcBef>
                <a:spcPct val="0"/>
              </a:spcBef>
              <a:spcAft>
                <a:spcPct val="0"/>
              </a:spcAft>
              <a:defRPr/>
            </a:pPr>
            <a:endParaRPr lang="en-US" sz="2100">
              <a:solidFill>
                <a:srgbClr val="000000"/>
              </a:solidFill>
              <a:latin typeface="Times New Roman" panose="02020603050405020304" pitchFamily="18" charset="0"/>
            </a:endParaRPr>
          </a:p>
        </p:txBody>
      </p:sp>
      <p:sp>
        <p:nvSpPr>
          <p:cNvPr id="1077251" name="Text Box 9"/>
          <p:cNvSpPr txBox="1">
            <a:spLocks noChangeArrowheads="1"/>
          </p:cNvSpPr>
          <p:nvPr/>
        </p:nvSpPr>
        <p:spPr bwMode="auto">
          <a:xfrm>
            <a:off x="3181082" y="1285776"/>
            <a:ext cx="6646730" cy="179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indent="88900" algn="just">
              <a:lnSpc>
                <a:spcPct val="115000"/>
              </a:lnSpc>
              <a:spcBef>
                <a:spcPts val="0"/>
              </a:spcBef>
              <a:spcAft>
                <a:spcPts val="2400"/>
              </a:spcAft>
            </a:pPr>
            <a:r>
              <a:rPr lang="vi-VN" sz="3200" dirty="0">
                <a:solidFill>
                  <a:srgbClr val="0000FF"/>
                </a:solidFill>
                <a:latin typeface="+mj-lt"/>
                <a:ea typeface="Arial" panose="020B0604020202020204" pitchFamily="34" charset="0"/>
                <a:cs typeface="#9Slide03 Arima Madurai Black" panose="00000A00000000000000" pitchFamily="2" charset="0"/>
              </a:rPr>
              <a:t>Bài hát nói về truyền thống nào của gia đình Việt Nam? Hãy chia sẻ hiểu biết của em về những truyền thống đó.</a:t>
            </a:r>
            <a:endParaRPr lang="en-US" sz="3200" dirty="0">
              <a:solidFill>
                <a:srgbClr val="0000FF"/>
              </a:solidFill>
              <a:latin typeface="+mj-lt"/>
              <a:ea typeface="Arial" panose="020B0604020202020204" pitchFamily="34" charset="0"/>
              <a:cs typeface="#9Slide03 Arima Madurai Black" panose="00000A00000000000000" pitchFamily="2" charset="0"/>
            </a:endParaRPr>
          </a:p>
        </p:txBody>
      </p:sp>
      <p:pic>
        <p:nvPicPr>
          <p:cNvPr id="7" name="图片 5"/>
          <p:cNvPicPr>
            <a:picLocks noChangeAspect="1"/>
          </p:cNvPicPr>
          <p:nvPr/>
        </p:nvPicPr>
        <p:blipFill>
          <a:blip r:embed="rId3">
            <a:extLst>
              <a:ext uri="{28A0092B-C50C-407E-A947-70E740481C1C}">
                <a14:useLocalDpi xmlns:a14="http://schemas.microsoft.com/office/drawing/2010/main" val="0"/>
              </a:ext>
            </a:extLst>
          </a:blip>
          <a:srcRect l="40933" t="24564" r="38580" b="26282"/>
          <a:stretch>
            <a:fillRect/>
          </a:stretch>
        </p:blipFill>
        <p:spPr bwMode="auto">
          <a:xfrm>
            <a:off x="331788" y="1111250"/>
            <a:ext cx="2047875"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p:nvSpPr>
        <p:spPr bwMode="auto">
          <a:xfrm>
            <a:off x="893714" y="104775"/>
            <a:ext cx="9494182"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fontAlgn="base">
              <a:lnSpc>
                <a:spcPct val="150000"/>
              </a:lnSpc>
              <a:spcBef>
                <a:spcPct val="0"/>
              </a:spcBef>
              <a:spcAft>
                <a:spcPct val="0"/>
              </a:spcAft>
              <a:buFontTx/>
              <a:buNone/>
            </a:pPr>
            <a:r>
              <a:rPr lang="en-US" altLang="en-US" sz="3600" b="1" dirty="0">
                <a:solidFill>
                  <a:srgbClr val="0070C0"/>
                </a:solidFill>
                <a:latin typeface="Times" panose="02020603050405020304" pitchFamily="18" charset="0"/>
                <a:ea typeface="微软雅黑" panose="020B0503020204020204" pitchFamily="34" charset="-122"/>
                <a:cs typeface="Times" panose="02020603050405020304" pitchFamily="18" charset="0"/>
              </a:rPr>
              <a:t>TRÒ CHƠI: </a:t>
            </a:r>
            <a:r>
              <a:rPr lang="en-US" altLang="en-US" sz="3600" b="1" dirty="0">
                <a:solidFill>
                  <a:srgbClr val="FF0000"/>
                </a:solidFill>
                <a:latin typeface="Times" panose="02020603050405020304" pitchFamily="18" charset="0"/>
                <a:ea typeface="微软雅黑" panose="020B0503020204020204" pitchFamily="34" charset="-122"/>
                <a:cs typeface="Times" panose="02020603050405020304" pitchFamily="18" charset="0"/>
              </a:rPr>
              <a:t>THẨM THẤU ÂM NHẠC</a:t>
            </a:r>
            <a:endParaRPr lang="it-IT" altLang="en-US" sz="3600" b="1" dirty="0">
              <a:solidFill>
                <a:srgbClr val="FF0000"/>
              </a:solidFill>
              <a:latin typeface="Times" panose="02020603050405020304" pitchFamily="18" charset="0"/>
              <a:ea typeface="微软雅黑" panose="020B0503020204020204" pitchFamily="34" charset="-122"/>
              <a:cs typeface="Times" panose="02020603050405020304" pitchFamily="18" charset="0"/>
            </a:endParaRPr>
          </a:p>
        </p:txBody>
      </p:sp>
      <p:pic>
        <p:nvPicPr>
          <p:cNvPr id="12" name="Picture 2" descr="F:\360安全浏览器下载\六一\Nipic_2531170_b95b5e79d8a6cffe\未标题-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1026" y="957892"/>
            <a:ext cx="2065338"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Bán lá cờ Việt Nam chất lượng, full size| Thiết bị đoàn đ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7050" y="3190591"/>
            <a:ext cx="3816321" cy="2499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6"/>
          <a:stretch>
            <a:fillRect/>
          </a:stretch>
        </p:blipFill>
        <p:spPr>
          <a:xfrm>
            <a:off x="6141794" y="3136063"/>
            <a:ext cx="4246102" cy="2474357"/>
          </a:xfrm>
          <a:prstGeom prst="rect">
            <a:avLst/>
          </a:prstGeom>
        </p:spPr>
      </p:pic>
      <p:sp>
        <p:nvSpPr>
          <p:cNvPr id="3" name="Rectangle 2"/>
          <p:cNvSpPr/>
          <p:nvPr/>
        </p:nvSpPr>
        <p:spPr>
          <a:xfrm>
            <a:off x="525384" y="5787841"/>
            <a:ext cx="11232819" cy="873701"/>
          </a:xfrm>
          <a:prstGeom prst="rect">
            <a:avLst/>
          </a:prstGeom>
        </p:spPr>
        <p:txBody>
          <a:bodyPr wrap="none">
            <a:spAutoFit/>
          </a:bodyPr>
          <a:lstStyle/>
          <a:p>
            <a:pPr algn="just">
              <a:lnSpc>
                <a:spcPct val="115000"/>
              </a:lnSpc>
              <a:spcAft>
                <a:spcPts val="400"/>
              </a:spcAft>
            </a:pPr>
            <a:r>
              <a:rPr lang="en-US" sz="4800" dirty="0">
                <a:solidFill>
                  <a:srgbClr val="FF0000"/>
                </a:solidFill>
                <a:latin typeface="Times" panose="02020603050405020304" pitchFamily="18" charset="0"/>
                <a:ea typeface="Arial" panose="020B0604020202020204" pitchFamily="34" charset="0"/>
                <a:cs typeface="Times" panose="02020603050405020304" pitchFamily="18" charset="0"/>
              </a:rPr>
              <a:t>B</a:t>
            </a:r>
            <a:r>
              <a:rPr lang="vi-VN" sz="4800" dirty="0">
                <a:solidFill>
                  <a:srgbClr val="FF0000"/>
                </a:solidFill>
                <a:latin typeface="Times" panose="02020603050405020304" pitchFamily="18" charset="0"/>
                <a:ea typeface="Arial" panose="020B0604020202020204" pitchFamily="34" charset="0"/>
                <a:cs typeface="Times" panose="02020603050405020304" pitchFamily="18" charset="0"/>
              </a:rPr>
              <a:t>ài hát “Lá cờ” (sáng tác: Tạ Quang Thắng).</a:t>
            </a:r>
            <a:endParaRPr lang="en-US" sz="4800" dirty="0">
              <a:solidFill>
                <a:srgbClr val="FF0000"/>
              </a:solidFill>
              <a:effectLst/>
              <a:latin typeface="Times" panose="02020603050405020304" pitchFamily="18" charset="0"/>
              <a:ea typeface="Arial" panose="020B0604020202020204" pitchFamily="34" charset="0"/>
              <a:cs typeface="Times" panose="02020603050405020304" pitchFamily="18" charset="0"/>
            </a:endParaRPr>
          </a:p>
        </p:txBody>
      </p:sp>
      <p:pic>
        <p:nvPicPr>
          <p:cNvPr id="19" name="Picture 18"/>
          <p:cNvPicPr>
            <a:picLocks noChangeAspect="1"/>
          </p:cNvPicPr>
          <p:nvPr/>
        </p:nvPicPr>
        <p:blipFill>
          <a:blip r:embed="rId7"/>
          <a:stretch>
            <a:fillRect/>
          </a:stretch>
        </p:blipFill>
        <p:spPr>
          <a:xfrm>
            <a:off x="10936762" y="0"/>
            <a:ext cx="1255238" cy="937524"/>
          </a:xfrm>
          <a:prstGeom prst="rect">
            <a:avLst/>
          </a:prstGeom>
        </p:spPr>
      </p:pic>
    </p:spTree>
    <p:extLst>
      <p:ext uri="{BB962C8B-B14F-4D97-AF65-F5344CB8AC3E}">
        <p14:creationId xmlns:p14="http://schemas.microsoft.com/office/powerpoint/2010/main" val="432463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1000"/>
                                        <p:tgtEl>
                                          <p:spTgt spid="7"/>
                                        </p:tgtEl>
                                      </p:cBhvr>
                                    </p:animEffect>
                                  </p:childTnLst>
                                </p:cTn>
                              </p:par>
                              <p:par>
                                <p:cTn id="8" presetID="2" presetClass="entr" presetSubtype="8" fill="hold" grpId="0" nodeType="withEffect">
                                  <p:stCondLst>
                                    <p:cond delay="150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par>
                                <p:cTn id="12" presetID="31" presetClass="entr" presetSubtype="0" fill="hold" nodeType="withEffect">
                                  <p:stCondLst>
                                    <p:cond delay="0"/>
                                  </p:stCondLst>
                                  <p:iterate type="lt">
                                    <p:tmPct val="5000"/>
                                  </p:iterate>
                                  <p:childTnLst>
                                    <p:set>
                                      <p:cBhvr>
                                        <p:cTn id="13" dur="1" fill="hold">
                                          <p:stCondLst>
                                            <p:cond delay="0"/>
                                          </p:stCondLst>
                                        </p:cTn>
                                        <p:tgtEl>
                                          <p:spTgt spid="12"/>
                                        </p:tgtEl>
                                        <p:attrNameLst>
                                          <p:attrName>style.visibility</p:attrName>
                                        </p:attrNameLst>
                                      </p:cBhvr>
                                      <p:to>
                                        <p:strVal val="visible"/>
                                      </p:to>
                                    </p:set>
                                    <p:anim calcmode="lin" valueType="num">
                                      <p:cBhvr>
                                        <p:cTn id="14" dur="1000" fill="hold"/>
                                        <p:tgtEl>
                                          <p:spTgt spid="12"/>
                                        </p:tgtEl>
                                        <p:attrNameLst>
                                          <p:attrName>ppt_w</p:attrName>
                                        </p:attrNameLst>
                                      </p:cBhvr>
                                      <p:tavLst>
                                        <p:tav tm="0">
                                          <p:val>
                                            <p:fltVal val="0"/>
                                          </p:val>
                                        </p:tav>
                                        <p:tav tm="100000">
                                          <p:val>
                                            <p:strVal val="#ppt_w"/>
                                          </p:val>
                                        </p:tav>
                                      </p:tavLst>
                                    </p:anim>
                                    <p:anim calcmode="lin" valueType="num">
                                      <p:cBhvr>
                                        <p:cTn id="15" dur="1000" fill="hold"/>
                                        <p:tgtEl>
                                          <p:spTgt spid="12"/>
                                        </p:tgtEl>
                                        <p:attrNameLst>
                                          <p:attrName>ppt_h</p:attrName>
                                        </p:attrNameLst>
                                      </p:cBhvr>
                                      <p:tavLst>
                                        <p:tav tm="0">
                                          <p:val>
                                            <p:fltVal val="0"/>
                                          </p:val>
                                        </p:tav>
                                        <p:tav tm="100000">
                                          <p:val>
                                            <p:strVal val="#ppt_h"/>
                                          </p:val>
                                        </p:tav>
                                      </p:tavLst>
                                    </p:anim>
                                    <p:anim calcmode="lin" valueType="num">
                                      <p:cBhvr>
                                        <p:cTn id="16" dur="1000" fill="hold"/>
                                        <p:tgtEl>
                                          <p:spTgt spid="12"/>
                                        </p:tgtEl>
                                        <p:attrNameLst>
                                          <p:attrName>style.rotation</p:attrName>
                                        </p:attrNameLst>
                                      </p:cBhvr>
                                      <p:tavLst>
                                        <p:tav tm="0">
                                          <p:val>
                                            <p:fltVal val="90"/>
                                          </p:val>
                                        </p:tav>
                                        <p:tav tm="100000">
                                          <p:val>
                                            <p:fltVal val="0"/>
                                          </p:val>
                                        </p:tav>
                                      </p:tavLst>
                                    </p:anim>
                                    <p:animEffect transition="in" filter="fade">
                                      <p:cBhvr>
                                        <p:cTn id="17" dur="1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9010259" y="2407269"/>
            <a:ext cx="3853006"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1310185" y="1289229"/>
            <a:ext cx="7957601" cy="2554545"/>
          </a:xfrm>
          <a:prstGeom prst="rect">
            <a:avLst/>
          </a:prstGeom>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rPr>
              <a:t>TRÒ CHƠI</a:t>
            </a:r>
          </a:p>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4000" b="1" i="0" u="sng" strike="noStrike" kern="0" cap="none" spc="0" normalizeH="0" baseline="0" noProof="0" dirty="0">
              <a:ln>
                <a:noFill/>
              </a:ln>
              <a:solidFill>
                <a:srgbClr val="0000FF"/>
              </a:solidFill>
              <a:effectLst>
                <a:outerShdw blurRad="38100" dist="38100" dir="2700000" algn="tl">
                  <a:srgbClr val="000000"/>
                </a:outerShdw>
              </a:effectLst>
              <a:uLnTx/>
              <a:uFillTx/>
              <a:latin typeface="Times New Roman" panose="02020603050405020304" pitchFamily="18" charset="0"/>
              <a:cs typeface="Times New Roman" panose="02020603050405020304" pitchFamily="18" charset="0"/>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8000" b="1" i="0" u="none" strike="noStrike" kern="0" cap="none" spc="0" normalizeH="0" baseline="0" noProof="0" dirty="0">
                <a:ln>
                  <a:noFill/>
                </a:ln>
                <a:solidFill>
                  <a:srgbClr val="FF00FF"/>
                </a:solidFill>
                <a:effectLst/>
                <a:uLnTx/>
                <a:uFillTx/>
                <a:latin typeface="Times New Roman" pitchFamily="18" charset="0"/>
                <a:cs typeface="Times New Roman" panose="02020603050405020304" pitchFamily="18" charset="0"/>
              </a:rPr>
              <a:t>“ĐOÁN Ô CHỮ”</a:t>
            </a:r>
            <a:endParaRPr kumimoji="0" lang="en-US" sz="8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127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2"/>
          <p:cNvGrpSpPr>
            <a:grpSpLocks/>
          </p:cNvGrpSpPr>
          <p:nvPr/>
        </p:nvGrpSpPr>
        <p:grpSpPr bwMode="auto">
          <a:xfrm>
            <a:off x="2415165" y="1219200"/>
            <a:ext cx="7186035" cy="4324350"/>
            <a:chOff x="624" y="816"/>
            <a:chExt cx="4464" cy="2724"/>
          </a:xfrm>
        </p:grpSpPr>
        <p:graphicFrame>
          <p:nvGraphicFramePr>
            <p:cNvPr id="14" name="Object 3"/>
            <p:cNvGraphicFramePr>
              <a:graphicFrameLocks noChangeAspect="1"/>
            </p:cNvGraphicFramePr>
            <p:nvPr/>
          </p:nvGraphicFramePr>
          <p:xfrm>
            <a:off x="2064" y="2096"/>
            <a:ext cx="1632" cy="1444"/>
          </p:xfrm>
          <a:graphic>
            <a:graphicData uri="http://schemas.openxmlformats.org/presentationml/2006/ole">
              <mc:AlternateContent xmlns:mc="http://schemas.openxmlformats.org/markup-compatibility/2006">
                <mc:Choice xmlns:v="urn:schemas-microsoft-com:vml" Requires="v">
                  <p:oleObj name="Bitmap Image" r:id="rId4" imgW="1209524" imgH="1047619" progId="Paint.Picture">
                    <p:embed/>
                  </p:oleObj>
                </mc:Choice>
                <mc:Fallback>
                  <p:oleObj name="Bitmap Image" r:id="rId4" imgW="1209524" imgH="1047619"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 y="2096"/>
                          <a:ext cx="1632" cy="1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4"/>
            <p:cNvSpPr txBox="1">
              <a:spLocks noChangeArrowheads="1"/>
            </p:cNvSpPr>
            <p:nvPr/>
          </p:nvSpPr>
          <p:spPr bwMode="auto">
            <a:xfrm>
              <a:off x="624" y="816"/>
              <a:ext cx="4464" cy="1015"/>
            </a:xfrm>
            <a:prstGeom prst="rect">
              <a:avLst/>
            </a:prstGeom>
            <a:noFill/>
            <a:ln w="57150" cmpd="thickThin">
              <a:solidFill>
                <a:srgbClr val="3366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2800" b="1" i="0" u="none" strike="noStrike" kern="0" cap="none" spc="0" normalizeH="0" baseline="0" noProof="0" dirty="0">
                  <a:ln>
                    <a:noFill/>
                  </a:ln>
                  <a:solidFill>
                    <a:srgbClr val="3333CC"/>
                  </a:solidFill>
                  <a:effectLst/>
                  <a:uLnTx/>
                  <a:uFillTx/>
                  <a:latin typeface="Times New Roman" panose="02020603050405020304" pitchFamily="18" charset="0"/>
                  <a:cs typeface="Times New Roman" panose="02020603050405020304" pitchFamily="18" charset="0"/>
                </a:rPr>
                <a:t>Ô </a:t>
              </a:r>
              <a:r>
                <a:rPr kumimoji="0" lang="en-US" altLang="en-US" sz="2800" b="1" i="0" u="none" strike="noStrike" kern="0" cap="none" spc="0" normalizeH="0" baseline="0" noProof="0" dirty="0" err="1">
                  <a:ln>
                    <a:noFill/>
                  </a:ln>
                  <a:solidFill>
                    <a:srgbClr val="3333CC"/>
                  </a:solidFill>
                  <a:effectLst/>
                  <a:uLnTx/>
                  <a:uFillTx/>
                  <a:latin typeface="Times New Roman" panose="02020603050405020304" pitchFamily="18" charset="0"/>
                  <a:cs typeface="Times New Roman" panose="02020603050405020304" pitchFamily="18" charset="0"/>
                </a:rPr>
                <a:t>chữ</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3333CC"/>
                  </a:solidFill>
                  <a:effectLst/>
                  <a:uLnTx/>
                  <a:uFillTx/>
                  <a:latin typeface="Times New Roman" panose="02020603050405020304" pitchFamily="18" charset="0"/>
                  <a:cs typeface="Times New Roman" panose="02020603050405020304" pitchFamily="18" charset="0"/>
                </a:rPr>
                <a:t>thứ</a:t>
              </a:r>
              <a:r>
                <a:rPr kumimoji="0" lang="en-US" altLang="en-US" sz="2800" b="1" i="0" u="none" strike="noStrike" kern="0" cap="none" spc="0" normalizeH="0" baseline="0" noProof="0" dirty="0">
                  <a:ln>
                    <a:noFill/>
                  </a:ln>
                  <a:solidFill>
                    <a:srgbClr val="3333CC"/>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0" cap="none" spc="0" normalizeH="0" baseline="0" noProof="0" dirty="0" err="1">
                  <a:ln>
                    <a:noFill/>
                  </a:ln>
                  <a:solidFill>
                    <a:srgbClr val="3333CC"/>
                  </a:solidFill>
                  <a:effectLst/>
                  <a:uLnTx/>
                  <a:uFillTx/>
                  <a:latin typeface="Times New Roman" panose="02020603050405020304" pitchFamily="18" charset="0"/>
                  <a:cs typeface="Times New Roman" panose="02020603050405020304" pitchFamily="18" charset="0"/>
                </a:rPr>
                <a:t>nhất</a:t>
              </a:r>
              <a:r>
                <a:rPr kumimoji="0" lang="en-US" altLang="en-US" sz="18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7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về</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đơn</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vị</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xã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hội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cha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mẹ</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con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đôi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khi</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cả</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ông</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200" b="1"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bà</a:t>
              </a:r>
              <a:r>
                <a:rPr kumimoji="0" lang="en-US" altLang="en-US" sz="3200" b="1"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grpSp>
      <p:sp>
        <p:nvSpPr>
          <p:cNvPr id="16" name="Rectangle 14"/>
          <p:cNvSpPr>
            <a:spLocks noChangeArrowheads="1"/>
          </p:cNvSpPr>
          <p:nvPr/>
        </p:nvSpPr>
        <p:spPr bwMode="auto">
          <a:xfrm>
            <a:off x="68001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48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Ì</a:t>
            </a:r>
          </a:p>
        </p:txBody>
      </p:sp>
      <p:sp>
        <p:nvSpPr>
          <p:cNvPr id="17" name="Rectangle 16"/>
          <p:cNvSpPr>
            <a:spLocks noChangeArrowheads="1"/>
          </p:cNvSpPr>
          <p:nvPr/>
        </p:nvSpPr>
        <p:spPr bwMode="auto">
          <a:xfrm>
            <a:off x="8486192" y="5659437"/>
            <a:ext cx="685800"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H</a:t>
            </a:r>
          </a:p>
        </p:txBody>
      </p:sp>
      <p:sp>
        <p:nvSpPr>
          <p:cNvPr id="18" name="Rectangle 17"/>
          <p:cNvSpPr>
            <a:spLocks noChangeArrowheads="1"/>
          </p:cNvSpPr>
          <p:nvPr/>
        </p:nvSpPr>
        <p:spPr bwMode="auto">
          <a:xfrm>
            <a:off x="76383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N</a:t>
            </a:r>
          </a:p>
        </p:txBody>
      </p:sp>
      <p:sp>
        <p:nvSpPr>
          <p:cNvPr id="19" name="Rectangle 18"/>
          <p:cNvSpPr>
            <a:spLocks noChangeArrowheads="1"/>
          </p:cNvSpPr>
          <p:nvPr/>
        </p:nvSpPr>
        <p:spPr bwMode="auto">
          <a:xfrm>
            <a:off x="3677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a:noFill/>
                </a:ln>
                <a:solidFill>
                  <a:srgbClr val="5F5F5F"/>
                </a:solidFill>
                <a:effectLst/>
                <a:uLnTx/>
                <a:uFillTx/>
                <a:latin typeface="Times New Roman" panose="02020603050405020304" pitchFamily="18" charset="0"/>
                <a:cs typeface="Times New Roman" panose="02020603050405020304" pitchFamily="18" charset="0"/>
              </a:rPr>
              <a:t>G</a:t>
            </a:r>
          </a:p>
        </p:txBody>
      </p:sp>
      <p:sp>
        <p:nvSpPr>
          <p:cNvPr id="20" name="Rectangle 19"/>
          <p:cNvSpPr>
            <a:spLocks noChangeArrowheads="1"/>
          </p:cNvSpPr>
          <p:nvPr/>
        </p:nvSpPr>
        <p:spPr bwMode="auto">
          <a:xfrm>
            <a:off x="4439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I</a:t>
            </a:r>
          </a:p>
        </p:txBody>
      </p:sp>
      <p:sp>
        <p:nvSpPr>
          <p:cNvPr id="21" name="Rectangle 20"/>
          <p:cNvSpPr>
            <a:spLocks noChangeArrowheads="1"/>
          </p:cNvSpPr>
          <p:nvPr/>
        </p:nvSpPr>
        <p:spPr bwMode="auto">
          <a:xfrm>
            <a:off x="5201038" y="5659437"/>
            <a:ext cx="618154"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A</a:t>
            </a:r>
          </a:p>
        </p:txBody>
      </p:sp>
      <p:sp>
        <p:nvSpPr>
          <p:cNvPr id="22" name="Rectangle 21"/>
          <p:cNvSpPr>
            <a:spLocks noChangeArrowheads="1"/>
          </p:cNvSpPr>
          <p:nvPr/>
        </p:nvSpPr>
        <p:spPr bwMode="auto">
          <a:xfrm>
            <a:off x="5961969" y="5659437"/>
            <a:ext cx="695423" cy="609600"/>
          </a:xfrm>
          <a:prstGeom prst="rect">
            <a:avLst/>
          </a:prstGeom>
          <a:solidFill>
            <a:srgbClr val="5B9BD5"/>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1" i="0" u="none" strike="noStrike" kern="0" cap="none" spc="0" normalizeH="0" baseline="0" noProof="0">
                <a:ln>
                  <a:noFill/>
                </a:ln>
                <a:solidFill>
                  <a:srgbClr val="5F5F5F"/>
                </a:solidFill>
                <a:effectLst/>
                <a:uLnTx/>
                <a:uFillTx/>
                <a:latin typeface="Times New Roman" panose="02020603050405020304" pitchFamily="18" charset="0"/>
                <a:cs typeface="Times New Roman" panose="02020603050405020304" pitchFamily="18" charset="0"/>
              </a:rPr>
              <a:t>Đ</a:t>
            </a:r>
          </a:p>
        </p:txBody>
      </p:sp>
      <p:pic>
        <p:nvPicPr>
          <p:cNvPr id="23" name="Picture 22"/>
          <p:cNvPicPr>
            <a:picLocks noChangeAspect="1"/>
          </p:cNvPicPr>
          <p:nvPr/>
        </p:nvPicPr>
        <p:blipFill>
          <a:blip r:embed="rId6"/>
          <a:stretch>
            <a:fillRect/>
          </a:stretch>
        </p:blipFill>
        <p:spPr>
          <a:xfrm>
            <a:off x="8621486" y="2217866"/>
            <a:ext cx="3907069" cy="4359018"/>
          </a:xfrm>
          <a:prstGeom prst="rect">
            <a:avLst/>
          </a:prstGeom>
        </p:spPr>
      </p:pic>
    </p:spTree>
    <p:extLst>
      <p:ext uri="{BB962C8B-B14F-4D97-AF65-F5344CB8AC3E}">
        <p14:creationId xmlns:p14="http://schemas.microsoft.com/office/powerpoint/2010/main" val="3729175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slide(fromBottom)">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9" name="Picture 8"/>
          <p:cNvPicPr>
            <a:picLocks noChangeAspect="1"/>
          </p:cNvPicPr>
          <p:nvPr/>
        </p:nvPicPr>
        <p:blipFill>
          <a:blip r:embed="rId3"/>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0"/>
          <p:cNvGrpSpPr>
            <a:grpSpLocks/>
          </p:cNvGrpSpPr>
          <p:nvPr/>
        </p:nvGrpSpPr>
        <p:grpSpPr bwMode="auto">
          <a:xfrm>
            <a:off x="2304059" y="355415"/>
            <a:ext cx="7086600" cy="4953000"/>
            <a:chOff x="672" y="720"/>
            <a:chExt cx="4464" cy="3120"/>
          </a:xfrm>
        </p:grpSpPr>
        <p:graphicFrame>
          <p:nvGraphicFramePr>
            <p:cNvPr id="14" name="Object 2"/>
            <p:cNvGraphicFramePr>
              <a:graphicFrameLocks noChangeAspect="1"/>
            </p:cNvGraphicFramePr>
            <p:nvPr/>
          </p:nvGraphicFramePr>
          <p:xfrm>
            <a:off x="2400" y="2016"/>
            <a:ext cx="1152" cy="1824"/>
          </p:xfrm>
          <a:graphic>
            <a:graphicData uri="http://schemas.openxmlformats.org/presentationml/2006/ole">
              <mc:AlternateContent xmlns:mc="http://schemas.openxmlformats.org/markup-compatibility/2006">
                <mc:Choice xmlns:v="urn:schemas-microsoft-com:vml" Requires="v">
                  <p:oleObj name="Bitmap Image" r:id="rId5" imgW="1000000" imgH="1428949" progId="PBrush">
                    <p:embed/>
                  </p:oleObj>
                </mc:Choice>
                <mc:Fallback>
                  <p:oleObj name="Bitmap Image" r:id="rId5" imgW="1000000" imgH="1428949" progId="PBrush">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0" y="2016"/>
                          <a:ext cx="1152" cy="1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Text Box 9"/>
            <p:cNvSpPr txBox="1">
              <a:spLocks noChangeArrowheads="1"/>
            </p:cNvSpPr>
            <p:nvPr/>
          </p:nvSpPr>
          <p:spPr bwMode="auto">
            <a:xfrm>
              <a:off x="672" y="720"/>
              <a:ext cx="4464" cy="958"/>
            </a:xfrm>
            <a:prstGeom prst="rect">
              <a:avLst/>
            </a:prstGeom>
            <a:noFill/>
            <a:ln w="57150" cmpd="thickThin">
              <a:solidFill>
                <a:srgbClr val="3366FF"/>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Ô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thứ</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hai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gồm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6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chữ</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nội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dung: Chỉ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toàn</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thể</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nói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chung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những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người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huyết</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thống</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làm</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thành</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thế</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hệ</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nối</a:t>
              </a:r>
              <a:r>
                <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3000" b="0" i="0" u="none" strike="noStrike" kern="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tiếp</a:t>
              </a:r>
              <a:endParaRPr kumimoji="0" lang="en-US" altLang="en-US" sz="3000" b="0" i="0" u="none" strike="noStrike" kern="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sp>
        <p:nvSpPr>
          <p:cNvPr id="16" name="Rectangle 6"/>
          <p:cNvSpPr>
            <a:spLocks noChangeArrowheads="1"/>
          </p:cNvSpPr>
          <p:nvPr/>
        </p:nvSpPr>
        <p:spPr bwMode="auto">
          <a:xfrm>
            <a:off x="72413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H</a:t>
            </a:r>
          </a:p>
        </p:txBody>
      </p:sp>
      <p:sp>
        <p:nvSpPr>
          <p:cNvPr id="17" name="Rectangle 7"/>
          <p:cNvSpPr>
            <a:spLocks noChangeArrowheads="1"/>
          </p:cNvSpPr>
          <p:nvPr/>
        </p:nvSpPr>
        <p:spPr bwMode="auto">
          <a:xfrm>
            <a:off x="8066314"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ä</a:t>
            </a:r>
          </a:p>
        </p:txBody>
      </p:sp>
      <p:sp>
        <p:nvSpPr>
          <p:cNvPr id="18" name="Rectangle 8"/>
          <p:cNvSpPr>
            <a:spLocks noChangeArrowheads="1"/>
          </p:cNvSpPr>
          <p:nvPr/>
        </p:nvSpPr>
        <p:spPr bwMode="auto">
          <a:xfrm>
            <a:off x="4040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D</a:t>
            </a:r>
          </a:p>
        </p:txBody>
      </p:sp>
      <p:sp>
        <p:nvSpPr>
          <p:cNvPr id="19" name="Rectangle 10"/>
          <p:cNvSpPr>
            <a:spLocks noChangeArrowheads="1"/>
          </p:cNvSpPr>
          <p:nvPr/>
        </p:nvSpPr>
        <p:spPr bwMode="auto">
          <a:xfrm>
            <a:off x="56411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N</a:t>
            </a:r>
          </a:p>
        </p:txBody>
      </p:sp>
      <p:sp>
        <p:nvSpPr>
          <p:cNvPr id="20" name="Rectangle 11"/>
          <p:cNvSpPr>
            <a:spLocks noChangeArrowheads="1"/>
          </p:cNvSpPr>
          <p:nvPr/>
        </p:nvSpPr>
        <p:spPr bwMode="auto">
          <a:xfrm>
            <a:off x="6403132" y="5702559"/>
            <a:ext cx="6858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G</a:t>
            </a:r>
          </a:p>
        </p:txBody>
      </p:sp>
      <p:sp>
        <p:nvSpPr>
          <p:cNvPr id="21" name="Rectangle 12"/>
          <p:cNvSpPr>
            <a:spLocks noChangeArrowheads="1"/>
          </p:cNvSpPr>
          <p:nvPr/>
        </p:nvSpPr>
        <p:spPr bwMode="auto">
          <a:xfrm>
            <a:off x="4802932" y="5702559"/>
            <a:ext cx="609600" cy="609600"/>
          </a:xfrm>
          <a:prstGeom prst="rect">
            <a:avLst/>
          </a:prstGeom>
          <a:solidFill>
            <a:srgbClr val="1D9BB8"/>
          </a:solidFill>
          <a:ln w="9525">
            <a:solidFill>
              <a:srgbClr val="5F5F5F"/>
            </a:solidFill>
            <a:miter lim="800000"/>
            <a:headEnd/>
            <a:tailEnd/>
          </a:ln>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altLang="en-US" sz="5400" b="0" i="0" u="none" strike="noStrike" kern="0" cap="none" spc="0" normalizeH="0" baseline="0" noProof="0">
                <a:ln>
                  <a:noFill/>
                </a:ln>
                <a:solidFill>
                  <a:srgbClr val="000099"/>
                </a:solidFill>
                <a:effectLst/>
                <a:uLnTx/>
                <a:uFillTx/>
                <a:latin typeface=".VnTimeH" panose="020B7200000000000000" pitchFamily="34" charset="0"/>
              </a:rPr>
              <a:t>ß</a:t>
            </a:r>
          </a:p>
        </p:txBody>
      </p:sp>
    </p:spTree>
    <p:extLst>
      <p:ext uri="{BB962C8B-B14F-4D97-AF65-F5344CB8AC3E}">
        <p14:creationId xmlns:p14="http://schemas.microsoft.com/office/powerpoint/2010/main" val="991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9"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ppt_x</p:attrName>
                                        </p:attrNameLst>
                                      </p:cBhvr>
                                      <p:tavLst>
                                        <p:tav tm="0">
                                          <p:val>
                                            <p:strVal val="#ppt_x-.2"/>
                                          </p:val>
                                        </p:tav>
                                        <p:tav tm="100000">
                                          <p:val>
                                            <p:strVal val="#ppt_x"/>
                                          </p:val>
                                        </p:tav>
                                      </p:tavLst>
                                    </p:anim>
                                    <p:anim calcmode="lin" valueType="num">
                                      <p:cBhvr>
                                        <p:cTn id="16"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1" name="图片 8" descr="6fc417983c9675ce1b60e983870aeb8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53" y="5163159"/>
            <a:ext cx="2586805" cy="1677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67" y="1614196"/>
            <a:ext cx="5747658" cy="3046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3"/>
          <p:cNvSpPr>
            <a:spLocks noChangeArrowheads="1"/>
          </p:cNvSpPr>
          <p:nvPr/>
        </p:nvSpPr>
        <p:spPr bwMode="auto">
          <a:xfrm>
            <a:off x="184553" y="4566600"/>
            <a:ext cx="5747658"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nhà</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nhân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dân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Nguyễn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Lân</a:t>
            </a:r>
            <a:endParaRPr lang="en-US" altLang="en-US" sz="2400" b="1" dirty="0">
              <a:solidFill>
                <a:srgbClr val="FF0000"/>
              </a:solidFill>
              <a:latin typeface="Times New Roman" panose="02020603050405020304" pitchFamily="18" charset="0"/>
            </a:endParaRPr>
          </a:p>
        </p:txBody>
      </p:sp>
      <p:pic>
        <p:nvPicPr>
          <p:cNvPr id="15" name="Picture 2" descr="i-gia-nh-nh-gio-s-tn-tht-tng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3518" y="2603240"/>
            <a:ext cx="5719667" cy="2919769"/>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3"/>
          <p:cNvSpPr>
            <a:spLocks noChangeArrowheads="1"/>
          </p:cNvSpPr>
          <p:nvPr/>
        </p:nvSpPr>
        <p:spPr bwMode="auto">
          <a:xfrm>
            <a:off x="6568748" y="6075001"/>
            <a:ext cx="5747658" cy="538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fontAlgn="base">
              <a:lnSpc>
                <a:spcPct val="135000"/>
              </a:lnSpc>
              <a:spcBef>
                <a:spcPct val="0"/>
              </a:spcBef>
              <a:spcAft>
                <a:spcPct val="0"/>
              </a:spcAft>
              <a:buFontTx/>
              <a:buNone/>
            </a:pPr>
            <a:r>
              <a:rPr lang="en-US" altLang="en-US" sz="2400" b="1" dirty="0" err="1">
                <a:solidFill>
                  <a:srgbClr val="FF0000"/>
                </a:solidFill>
                <a:latin typeface="Times New Roman" panose="02020603050405020304" pitchFamily="18" charset="0"/>
              </a:rPr>
              <a:t>Gia</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đình</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giáo</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sư</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Tôn</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Thất</a:t>
            </a:r>
            <a:r>
              <a:rPr lang="en-US" altLang="en-US" sz="2400" b="1" dirty="0">
                <a:solidFill>
                  <a:srgbClr val="FF0000"/>
                </a:solidFill>
                <a:latin typeface="Times New Roman" panose="02020603050405020304" pitchFamily="18" charset="0"/>
              </a:rPr>
              <a:t> </a:t>
            </a:r>
            <a:r>
              <a:rPr lang="en-US" altLang="en-US" sz="2400" b="1" dirty="0" err="1">
                <a:solidFill>
                  <a:srgbClr val="FF0000"/>
                </a:solidFill>
                <a:latin typeface="Times New Roman" panose="02020603050405020304" pitchFamily="18" charset="0"/>
              </a:rPr>
              <a:t>Tùng</a:t>
            </a:r>
            <a:endParaRPr lang="en-US" altLang="en-US" sz="2400" b="1"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3801980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11" presetID="29"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ppt_x</p:attrName>
                                        </p:attrNameLst>
                                      </p:cBhvr>
                                      <p:tavLst>
                                        <p:tav tm="0">
                                          <p:val>
                                            <p:strVal val="#ppt_x-.2"/>
                                          </p:val>
                                        </p:tav>
                                        <p:tav tm="100000">
                                          <p:val>
                                            <p:strVal val="#ppt_x"/>
                                          </p:val>
                                        </p:tav>
                                      </p:tavLst>
                                    </p:anim>
                                    <p:anim calcmode="lin" valueType="num">
                                      <p:cBhvr>
                                        <p:cTn id="14"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pic>
        <p:nvPicPr>
          <p:cNvPr id="13" name="Picture 12"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23715" y="-126896"/>
            <a:ext cx="2506824"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1050" y="160165"/>
            <a:ext cx="2128210" cy="1367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9504707" y="4066155"/>
            <a:ext cx="2687293" cy="2158894"/>
          </a:xfrm>
          <a:prstGeom prst="rect">
            <a:avLst/>
          </a:prstGeom>
        </p:spPr>
      </p:pic>
      <p:sp>
        <p:nvSpPr>
          <p:cNvPr id="16" name="AutoShape 3"/>
          <p:cNvSpPr>
            <a:spLocks noChangeArrowheads="1"/>
          </p:cNvSpPr>
          <p:nvPr/>
        </p:nvSpPr>
        <p:spPr bwMode="gray">
          <a:xfrm>
            <a:off x="4088713" y="301623"/>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a:solidFill>
                  <a:srgbClr val="FFFF00"/>
                </a:solidFill>
                <a:latin typeface="Times New Roman" panose="02020603050405020304" pitchFamily="18" charset="0"/>
                <a:cs typeface="Times New Roman" panose="02020603050405020304" pitchFamily="18" charset="0"/>
              </a:rPr>
              <a:t>HOẠT ĐỘNG DỰ ÁN</a:t>
            </a:r>
          </a:p>
        </p:txBody>
      </p:sp>
      <p:sp>
        <p:nvSpPr>
          <p:cNvPr id="17" name="Right Brace 16"/>
          <p:cNvSpPr/>
          <p:nvPr/>
        </p:nvSpPr>
        <p:spPr>
          <a:xfrm>
            <a:off x="6926687" y="1608767"/>
            <a:ext cx="586853" cy="5287999"/>
          </a:xfrm>
          <a:prstGeom prst="rightBrace">
            <a:avLst/>
          </a:prstGeom>
          <a:noFill/>
          <a:ln w="57150" cap="flat" cmpd="sng" algn="ctr">
            <a:solidFill>
              <a:srgbClr val="1D9BB8"/>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F5F5F"/>
              </a:solidFill>
              <a:effectLst/>
              <a:uLnTx/>
              <a:uFillTx/>
              <a:latin typeface="Lato Light"/>
              <a:ea typeface="+mn-ea"/>
              <a:cs typeface="+mn-cs"/>
            </a:endParaRPr>
          </a:p>
        </p:txBody>
      </p:sp>
      <p:sp>
        <p:nvSpPr>
          <p:cNvPr id="18" name="Rectangle 1"/>
          <p:cNvSpPr>
            <a:spLocks noChangeArrowheads="1"/>
          </p:cNvSpPr>
          <p:nvPr/>
        </p:nvSpPr>
        <p:spPr bwMode="auto">
          <a:xfrm>
            <a:off x="7343191" y="2073229"/>
            <a:ext cx="3868559"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2800" dirty="0">
                <a:solidFill>
                  <a:srgbClr val="0000FF"/>
                </a:solidFill>
                <a:latin typeface="#9Slide03 Arima Madurai Black" panose="00000A00000000000000" pitchFamily="2" charset="0"/>
                <a:ea typeface="Calibri" pitchFamily="34" charset="0"/>
                <a:cs typeface="#9Slide03 Arima Madurai Black" panose="00000A00000000000000" pitchFamily="2" charset="0"/>
                <a:sym typeface="Wingdings" pitchFamily="2" charset="2"/>
              </a:rPr>
              <a:t> </a:t>
            </a:r>
            <a:r>
              <a:rPr lang="vi-VN" sz="2800" dirty="0">
                <a:solidFill>
                  <a:srgbClr val="0000FF"/>
                </a:solidFill>
                <a:latin typeface="+mj-lt"/>
                <a:cs typeface="#9Slide03 Arima Madurai Black" panose="00000A00000000000000" pitchFamily="2" charset="0"/>
              </a:rPr>
              <a:t>Thông qua bài viết; làm báo ảnh; làm áp phích hoặc làm </a:t>
            </a:r>
            <a:r>
              <a:rPr lang="en-US" sz="2800" dirty="0">
                <a:solidFill>
                  <a:srgbClr val="0000FF"/>
                </a:solidFill>
                <a:latin typeface="+mj-lt"/>
                <a:cs typeface="#9Slide03 Arima Madurai Black" panose="00000A00000000000000" pitchFamily="2" charset="0"/>
              </a:rPr>
              <a:t>video;...</a:t>
            </a:r>
            <a:endParaRPr lang="en-US" sz="2800" dirty="0">
              <a:solidFill>
                <a:srgbClr val="0000FF"/>
              </a:solidFill>
              <a:latin typeface="+mj-lt"/>
              <a:ea typeface="Calibri" pitchFamily="34" charset="0"/>
              <a:cs typeface="#9Slide03 Arima Madurai Black" panose="00000A00000000000000" pitchFamily="2" charset="0"/>
            </a:endParaRPr>
          </a:p>
        </p:txBody>
      </p:sp>
      <p:sp>
        <p:nvSpPr>
          <p:cNvPr id="19" name="Rectangle 1"/>
          <p:cNvSpPr>
            <a:spLocks noChangeArrowheads="1"/>
          </p:cNvSpPr>
          <p:nvPr/>
        </p:nvSpPr>
        <p:spPr bwMode="auto">
          <a:xfrm>
            <a:off x="7513539" y="3918971"/>
            <a:ext cx="261017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a:solidFill>
                  <a:srgbClr val="00B050"/>
                </a:solidFill>
                <a:latin typeface="SVN-Vanilla Daisy Pro" panose="00000500000000000000" pitchFamily="2" charset="0"/>
                <a:ea typeface="Calibri" pitchFamily="34" charset="0"/>
                <a:cs typeface="Times New Roman" pitchFamily="18" charset="0"/>
                <a:sym typeface="Wingdings" pitchFamily="2" charset="2"/>
              </a:rPr>
              <a:t> </a:t>
            </a:r>
            <a:r>
              <a:rPr lang="en-US" sz="3000" b="1" dirty="0" err="1">
                <a:solidFill>
                  <a:srgbClr val="00B050"/>
                </a:solidFill>
                <a:latin typeface="Times New Roman" panose="02020603050405020304" pitchFamily="18" charset="0"/>
                <a:ea typeface="Calibri" pitchFamily="34" charset="0"/>
                <a:cs typeface="Times New Roman" panose="02020603050405020304" pitchFamily="18" charset="0"/>
              </a:rPr>
              <a:t>Dán</a:t>
            </a:r>
            <a:r>
              <a:rPr lang="en-US" sz="3000" b="1" dirty="0">
                <a:solidFill>
                  <a:srgbClr val="00B050"/>
                </a:solidFill>
                <a:latin typeface="Times New Roman" panose="02020603050405020304" pitchFamily="18" charset="0"/>
                <a:ea typeface="Calibri" pitchFamily="34" charset="0"/>
                <a:cs typeface="Times New Roman" panose="02020603050405020304" pitchFamily="18" charset="0"/>
              </a:rPr>
              <a:t> </a:t>
            </a:r>
            <a:r>
              <a:rPr lang="en-US" sz="3000" b="1" dirty="0" err="1">
                <a:solidFill>
                  <a:srgbClr val="00B050"/>
                </a:solidFill>
                <a:latin typeface="Times New Roman" panose="02020603050405020304" pitchFamily="18" charset="0"/>
                <a:ea typeface="Calibri" pitchFamily="34" charset="0"/>
                <a:cs typeface="Times New Roman" panose="02020603050405020304" pitchFamily="18" charset="0"/>
              </a:rPr>
              <a:t>vào</a:t>
            </a:r>
            <a:r>
              <a:rPr lang="en-US" sz="3000" b="1" dirty="0">
                <a:solidFill>
                  <a:srgbClr val="00B050"/>
                </a:solidFill>
                <a:latin typeface="Times New Roman" panose="02020603050405020304" pitchFamily="18" charset="0"/>
                <a:ea typeface="Calibri" pitchFamily="34" charset="0"/>
                <a:cs typeface="Times New Roman" panose="02020603050405020304" pitchFamily="18" charset="0"/>
              </a:rPr>
              <a:t>   </a:t>
            </a:r>
            <a:r>
              <a:rPr lang="en-US" sz="3000" b="1" dirty="0" err="1">
                <a:solidFill>
                  <a:srgbClr val="00B050"/>
                </a:solidFill>
                <a:latin typeface="Times New Roman" panose="02020603050405020304" pitchFamily="18" charset="0"/>
                <a:ea typeface="Calibri" pitchFamily="34" charset="0"/>
                <a:cs typeface="Times New Roman" panose="02020603050405020304" pitchFamily="18" charset="0"/>
              </a:rPr>
              <a:t>bảng</a:t>
            </a:r>
            <a:endParaRPr lang="en-US" sz="3000" b="1" dirty="0">
              <a:solidFill>
                <a:srgbClr val="00B050"/>
              </a:solidFill>
              <a:latin typeface="Times New Roman" panose="02020603050405020304" pitchFamily="18" charset="0"/>
              <a:ea typeface="Calibri" pitchFamily="34" charset="0"/>
              <a:cs typeface="Times New Roman" panose="02020603050405020304" pitchFamily="18" charset="0"/>
            </a:endParaRPr>
          </a:p>
        </p:txBody>
      </p:sp>
      <p:sp>
        <p:nvSpPr>
          <p:cNvPr id="20" name="Rectangle 1"/>
          <p:cNvSpPr>
            <a:spLocks noChangeArrowheads="1"/>
          </p:cNvSpPr>
          <p:nvPr/>
        </p:nvSpPr>
        <p:spPr bwMode="auto">
          <a:xfrm>
            <a:off x="7712062" y="5667103"/>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FF0000"/>
                </a:solidFill>
                <a:latin typeface="Times New Roman" panose="02020603050405020304" pitchFamily="18" charset="0"/>
                <a:ea typeface="Calibri" pitchFamily="34" charset="0"/>
                <a:cs typeface="Times New Roman" panose="02020603050405020304" pitchFamily="18" charset="0"/>
                <a:sym typeface="Wingdings" pitchFamily="2" charset="2"/>
              </a:rPr>
              <a:t> </a:t>
            </a:r>
            <a:r>
              <a:rPr lang="en-US" sz="3000" b="1" dirty="0" err="1">
                <a:solidFill>
                  <a:srgbClr val="FF0000"/>
                </a:solidFill>
                <a:latin typeface="Times New Roman" panose="02020603050405020304" pitchFamily="18" charset="0"/>
                <a:ea typeface="Calibri" pitchFamily="34" charset="0"/>
                <a:cs typeface="Times New Roman" panose="02020603050405020304" pitchFamily="18" charset="0"/>
              </a:rPr>
              <a:t>Chia</a:t>
            </a:r>
            <a:r>
              <a:rPr lang="en-US" sz="3000" b="1" dirty="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itchFamily="34" charset="0"/>
                <a:cs typeface="Times New Roman" panose="02020603050405020304" pitchFamily="18" charset="0"/>
              </a:rPr>
              <a:t>sẻ</a:t>
            </a:r>
            <a:r>
              <a:rPr lang="en-US" sz="3000" b="1" dirty="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itchFamily="34" charset="0"/>
                <a:cs typeface="Times New Roman" panose="02020603050405020304" pitchFamily="18" charset="0"/>
              </a:rPr>
              <a:t>cho</a:t>
            </a:r>
            <a:r>
              <a:rPr lang="en-US" sz="3000" b="1" dirty="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itchFamily="34" charset="0"/>
                <a:cs typeface="Times New Roman" panose="02020603050405020304" pitchFamily="18" charset="0"/>
              </a:rPr>
              <a:t>cả</a:t>
            </a:r>
            <a:r>
              <a:rPr lang="en-US" sz="3000" b="1" dirty="0">
                <a:solidFill>
                  <a:srgbClr val="FF0000"/>
                </a:solidFill>
                <a:latin typeface="Times New Roman" panose="02020603050405020304" pitchFamily="18" charset="0"/>
                <a:ea typeface="Calibri" pitchFamily="34" charset="0"/>
                <a:cs typeface="Times New Roman" panose="02020603050405020304" pitchFamily="18" charset="0"/>
              </a:rPr>
              <a:t> </a:t>
            </a:r>
            <a:r>
              <a:rPr lang="en-US" sz="3000" b="1" dirty="0" err="1">
                <a:solidFill>
                  <a:srgbClr val="FF0000"/>
                </a:solidFill>
                <a:latin typeface="Times New Roman" panose="02020603050405020304" pitchFamily="18" charset="0"/>
                <a:ea typeface="Calibri" pitchFamily="34" charset="0"/>
                <a:cs typeface="Times New Roman" panose="02020603050405020304" pitchFamily="18" charset="0"/>
              </a:rPr>
              <a:t>lớp</a:t>
            </a:r>
            <a:endParaRPr lang="en-US" sz="3000" b="1" dirty="0">
              <a:solidFill>
                <a:srgbClr val="FF0000"/>
              </a:solidFill>
              <a:latin typeface="Times New Roman" panose="02020603050405020304" pitchFamily="18" charset="0"/>
              <a:ea typeface="Calibri" pitchFamily="34" charset="0"/>
              <a:cs typeface="Times New Roman" panose="02020603050405020304" pitchFamily="18" charset="0"/>
            </a:endParaRPr>
          </a:p>
        </p:txBody>
      </p:sp>
      <p:sp>
        <p:nvSpPr>
          <p:cNvPr id="21" name="Rectangle 1"/>
          <p:cNvSpPr>
            <a:spLocks noChangeArrowheads="1"/>
          </p:cNvSpPr>
          <p:nvPr/>
        </p:nvSpPr>
        <p:spPr bwMode="auto">
          <a:xfrm>
            <a:off x="103465" y="1454878"/>
            <a:ext cx="6613192" cy="224676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a:r>
              <a:rPr lang="en-US" sz="2800" b="1" dirty="0" err="1">
                <a:solidFill>
                  <a:srgbClr val="0000FF"/>
                </a:solidFill>
                <a:latin typeface="Times New Roman" panose="02020603050405020304" pitchFamily="18" charset="0"/>
                <a:ea typeface="Calibri" pitchFamily="34" charset="0"/>
                <a:cs typeface="Times New Roman" panose="02020603050405020304" pitchFamily="18" charset="0"/>
              </a:rPr>
              <a:t>Nhóm</a:t>
            </a:r>
            <a:r>
              <a:rPr lang="en-US" sz="2800" b="1" dirty="0">
                <a:solidFill>
                  <a:srgbClr val="0000FF"/>
                </a:solidFill>
                <a:latin typeface="Times New Roman" panose="02020603050405020304" pitchFamily="18" charset="0"/>
                <a:ea typeface="Calibri" pitchFamily="34" charset="0"/>
                <a:cs typeface="Times New Roman" panose="02020603050405020304" pitchFamily="18" charset="0"/>
              </a:rPr>
              <a:t> 1: </a:t>
            </a:r>
            <a:r>
              <a:rPr lang="vi-VN" sz="2800" b="1" dirty="0">
                <a:solidFill>
                  <a:srgbClr val="0000FF"/>
                </a:solidFill>
                <a:latin typeface="Times New Roman" panose="02020603050405020304" pitchFamily="18" charset="0"/>
                <a:cs typeface="Times New Roman" panose="02020603050405020304" pitchFamily="18" charset="0"/>
              </a:rPr>
              <a:t>Em hãy viết thư cho ông bà, bố mẹ trong gia đình đề nói lên niềm tự hào của em về truyền thống gia đình, dòng họ và chia sẻ những việc em sẽ làm để phát huy những truyền thống tốt đẹp đó.</a:t>
            </a:r>
            <a:endParaRPr lang="en-US" sz="2800" b="1" dirty="0">
              <a:solidFill>
                <a:srgbClr val="0000FF"/>
              </a:solidFill>
              <a:latin typeface="Times New Roman" panose="02020603050405020304" pitchFamily="18" charset="0"/>
              <a:cs typeface="Times New Roman" panose="02020603050405020304" pitchFamily="18" charset="0"/>
            </a:endParaRPr>
          </a:p>
        </p:txBody>
      </p:sp>
      <p:sp>
        <p:nvSpPr>
          <p:cNvPr id="22" name="Rectangle 1"/>
          <p:cNvSpPr>
            <a:spLocks noChangeArrowheads="1"/>
          </p:cNvSpPr>
          <p:nvPr/>
        </p:nvSpPr>
        <p:spPr bwMode="auto">
          <a:xfrm>
            <a:off x="103465" y="3763202"/>
            <a:ext cx="6823222" cy="138499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r>
              <a:rPr lang="en-US" sz="2800" b="1" i="1" dirty="0" err="1">
                <a:solidFill>
                  <a:srgbClr val="008000"/>
                </a:solidFill>
                <a:latin typeface="Times New Roman" panose="02020603050405020304" pitchFamily="18" charset="0"/>
                <a:ea typeface="Calibri" pitchFamily="34" charset="0"/>
                <a:cs typeface="Times New Roman" panose="02020603050405020304" pitchFamily="18" charset="0"/>
              </a:rPr>
              <a:t>Nhóm</a:t>
            </a:r>
            <a:r>
              <a:rPr lang="en-US" sz="2800" b="1" i="1" dirty="0">
                <a:solidFill>
                  <a:srgbClr val="008000"/>
                </a:solidFill>
                <a:latin typeface="Times New Roman" panose="02020603050405020304" pitchFamily="18" charset="0"/>
                <a:ea typeface="Calibri" pitchFamily="34" charset="0"/>
                <a:cs typeface="Times New Roman" panose="02020603050405020304" pitchFamily="18" charset="0"/>
              </a:rPr>
              <a:t> 2: </a:t>
            </a:r>
            <a:r>
              <a:rPr lang="vi-VN" sz="2800" b="1" i="1" dirty="0">
                <a:solidFill>
                  <a:srgbClr val="008000"/>
                </a:solidFill>
                <a:latin typeface="Times New Roman" panose="02020603050405020304" pitchFamily="18" charset="0"/>
                <a:cs typeface="Times New Roman" panose="02020603050405020304" pitchFamily="18" charset="0"/>
              </a:rPr>
              <a:t>Em hãy vẽ một bức tranh về ước mơ nghề nghiệp của em trong tương lai, tiếp nối truyền thống của gia đình, dòng họ</a:t>
            </a:r>
            <a:r>
              <a:rPr lang="vi-VN" sz="2800" b="1" i="1" dirty="0">
                <a:solidFill>
                  <a:srgbClr val="008000"/>
                </a:solidFill>
                <a:latin typeface="Times" panose="02020603050405020304" pitchFamily="18" charset="0"/>
                <a:cs typeface="Times" panose="02020603050405020304" pitchFamily="18" charset="0"/>
              </a:rPr>
              <a:t>.</a:t>
            </a:r>
            <a:endParaRPr lang="en-US" sz="2800" b="1" i="1" dirty="0">
              <a:solidFill>
                <a:srgbClr val="008000"/>
              </a:solidFill>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2854859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1000"/>
                                        <p:tgtEl>
                                          <p:spTgt spid="14"/>
                                        </p:tgtEl>
                                      </p:cBhvr>
                                    </p:animEffect>
                                    <p:anim calcmode="lin" valueType="num">
                                      <p:cBhvr>
                                        <p:cTn id="12" dur="1000" fill="hold"/>
                                        <p:tgtEl>
                                          <p:spTgt spid="14"/>
                                        </p:tgtEl>
                                        <p:attrNameLst>
                                          <p:attrName>ppt_x</p:attrName>
                                        </p:attrNameLst>
                                      </p:cBhvr>
                                      <p:tavLst>
                                        <p:tav tm="0">
                                          <p:val>
                                            <p:strVal val="#ppt_x"/>
                                          </p:val>
                                        </p:tav>
                                        <p:tav tm="100000">
                                          <p:val>
                                            <p:strVal val="#ppt_x"/>
                                          </p:val>
                                        </p:tav>
                                      </p:tavLst>
                                    </p:anim>
                                    <p:anim calcmode="lin" valueType="num">
                                      <p:cBhvr>
                                        <p:cTn id="13" dur="900" decel="100000" fill="hold"/>
                                        <p:tgtEl>
                                          <p:spTgt spid="1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dissolve">
                                      <p:cBhvr>
                                        <p:cTn id="19" dur="500"/>
                                        <p:tgtEl>
                                          <p:spTgt spid="2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Horizont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ssolve">
                                      <p:cBhvr>
                                        <p:cTn id="42" dur="500"/>
                                        <p:tgtEl>
                                          <p:spTgt spid="20"/>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p:bldP spid="20" grpId="0"/>
      <p:bldP spid="21" grpId="0"/>
      <p:bldP spid="2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998376" y="410548"/>
            <a:ext cx="9423918" cy="4911362"/>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9" name="Picture 8"/>
          <p:cNvPicPr>
            <a:picLocks noChangeAspect="1"/>
          </p:cNvPicPr>
          <p:nvPr/>
        </p:nvPicPr>
        <p:blipFill>
          <a:blip r:embed="rId5"/>
          <a:stretch>
            <a:fillRect/>
          </a:stretch>
        </p:blipFill>
        <p:spPr>
          <a:xfrm>
            <a:off x="8795692" y="2481648"/>
            <a:ext cx="3853006" cy="4359018"/>
          </a:xfrm>
          <a:prstGeom prst="rect">
            <a:avLst/>
          </a:prstGeom>
        </p:spPr>
      </p:pic>
      <p:pic>
        <p:nvPicPr>
          <p:cNvPr id="11" name="图片 8" descr="6fc417983c9675ce1b60e983870aeb8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439" y="3648269"/>
            <a:ext cx="2586805" cy="2665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本框 15"/>
          <p:cNvSpPr txBox="1"/>
          <p:nvPr/>
        </p:nvSpPr>
        <p:spPr>
          <a:xfrm>
            <a:off x="2397968" y="1550890"/>
            <a:ext cx="7315200" cy="2123658"/>
          </a:xfrm>
          <a:prstGeom prst="rect">
            <a:avLst/>
          </a:prstGeom>
          <a:noFill/>
        </p:spPr>
        <p:txBody>
          <a:bodyPr wrap="square" rtlCol="0">
            <a:spAutoFit/>
          </a:bodyPr>
          <a:lstStyle/>
          <a:p>
            <a:pPr algn="ctr" defTabSz="457200"/>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Xin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chào</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p>
          <a:p>
            <a:pPr algn="ctr" defTabSz="457200"/>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và</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hẹn</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gặp</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 </a:t>
            </a:r>
            <a:r>
              <a:rPr lang="en-US" altLang="zh-CN" sz="6600" b="1" dirty="0" err="1">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lại</a:t>
            </a:r>
            <a:r>
              <a:rPr lang="en-US" altLang="zh-CN"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rPr>
              <a:t>!</a:t>
            </a:r>
            <a:endParaRPr lang="zh-CN" altLang="en-US" sz="6600" b="1" dirty="0">
              <a:solidFill>
                <a:srgbClr val="FF0000"/>
              </a:solidFill>
              <a:latin typeface="Times New Roman" panose="02020603050405020304" pitchFamily="18" charset="0"/>
              <a:ea typeface="华康海报体W12" panose="040B0C09000000000000" pitchFamily="81" charset="-122"/>
              <a:cs typeface="Times New Roman" panose="02020603050405020304" pitchFamily="18" charset="0"/>
            </a:endParaRPr>
          </a:p>
        </p:txBody>
      </p:sp>
    </p:spTree>
    <p:extLst>
      <p:ext uri="{BB962C8B-B14F-4D97-AF65-F5344CB8AC3E}">
        <p14:creationId xmlns:p14="http://schemas.microsoft.com/office/powerpoint/2010/main" val="2394449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900" decel="100000" fill="hold"/>
                                        <p:tgtEl>
                                          <p:spTgt spid="11"/>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45" presetClass="entr" presetSubtype="0" fill="hold" grpId="0" nodeType="afterEffect">
                                  <p:stCondLst>
                                    <p:cond delay="0"/>
                                  </p:stCondLst>
                                  <p:iterate type="lt">
                                    <p:tmPct val="10000"/>
                                  </p:iterate>
                                  <p:childTnLst>
                                    <p:set>
                                      <p:cBhvr>
                                        <p:cTn id="13" dur="1" fill="hold">
                                          <p:stCondLst>
                                            <p:cond delay="0"/>
                                          </p:stCondLst>
                                        </p:cTn>
                                        <p:tgtEl>
                                          <p:spTgt spid="13"/>
                                        </p:tgtEl>
                                        <p:attrNameLst>
                                          <p:attrName>style.visibility</p:attrName>
                                        </p:attrNameLst>
                                      </p:cBhvr>
                                      <p:to>
                                        <p:strVal val="visible"/>
                                      </p:to>
                                    </p:set>
                                    <p:animEffect transition="in" filter="fade">
                                      <p:cBhvr>
                                        <p:cTn id="14" dur="750"/>
                                        <p:tgtEl>
                                          <p:spTgt spid="13"/>
                                        </p:tgtEl>
                                      </p:cBhvr>
                                    </p:animEffect>
                                    <p:anim calcmode="lin" valueType="num">
                                      <p:cBhvr>
                                        <p:cTn id="15" dur="750" fill="hold"/>
                                        <p:tgtEl>
                                          <p:spTgt spid="13"/>
                                        </p:tgtEl>
                                        <p:attrNameLst>
                                          <p:attrName>ppt_w</p:attrName>
                                        </p:attrNameLst>
                                      </p:cBhvr>
                                      <p:tavLst>
                                        <p:tav tm="0" fmla="#ppt_w*sin(2.5*pi*$)">
                                          <p:val>
                                            <p:fltVal val="0"/>
                                          </p:val>
                                        </p:tav>
                                        <p:tav tm="100000">
                                          <p:val>
                                            <p:fltVal val="1"/>
                                          </p:val>
                                        </p:tav>
                                      </p:tavLst>
                                    </p:anim>
                                    <p:anim calcmode="lin" valueType="num">
                                      <p:cBhvr>
                                        <p:cTn id="16" dur="750" fill="hold"/>
                                        <p:tgtEl>
                                          <p:spTgt spid="13"/>
                                        </p:tgtEl>
                                        <p:attrNameLst>
                                          <p:attrName>ppt_h</p:attrName>
                                        </p:attrNameLst>
                                      </p:cBhvr>
                                      <p:tavLst>
                                        <p:tav tm="0">
                                          <p:val>
                                            <p:strVal val="#ppt_h"/>
                                          </p:val>
                                        </p:tav>
                                        <p:tav tm="100000">
                                          <p:val>
                                            <p:strVal val="#ppt_h"/>
                                          </p:val>
                                        </p:tav>
                                      </p:tavLst>
                                    </p:anim>
                                  </p:childTnLst>
                                </p:cTn>
                              </p:par>
                              <p:par>
                                <p:cTn id="17" presetID="6" presetClass="emph" presetSubtype="0" fill="hold" grpId="1" nodeType="withEffect">
                                  <p:stCondLst>
                                    <p:cond delay="0"/>
                                  </p:stCondLst>
                                  <p:iterate type="lt">
                                    <p:tmPct val="10000"/>
                                  </p:iterate>
                                  <p:childTnLst>
                                    <p:animScale>
                                      <p:cBhvr>
                                        <p:cTn id="18" dur="300" fill="hold"/>
                                        <p:tgtEl>
                                          <p:spTgt spid="13"/>
                                        </p:tgtEl>
                                      </p:cBhvr>
                                      <p:by x="500000" y="500000"/>
                                    </p:animScale>
                                  </p:childTnLst>
                                </p:cTn>
                              </p:par>
                              <p:par>
                                <p:cTn id="19" presetID="6" presetClass="emph" presetSubtype="0" fill="hold" grpId="2" nodeType="withEffect">
                                  <p:stCondLst>
                                    <p:cond delay="0"/>
                                  </p:stCondLst>
                                  <p:iterate type="lt">
                                    <p:tmPct val="10000"/>
                                  </p:iterate>
                                  <p:childTnLst>
                                    <p:animScale>
                                      <p:cBhvr>
                                        <p:cTn id="20" dur="750" fill="hold"/>
                                        <p:tgtEl>
                                          <p:spTgt spid="13"/>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2400732"/>
            <a:ext cx="1185539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200" b="1" dirty="0" err="1">
                <a:solidFill>
                  <a:srgbClr val="0000FF"/>
                </a:solidFill>
                <a:latin typeface="Times" panose="02020603050405020304" pitchFamily="18" charset="0"/>
                <a:ea typeface="Helvetica Neue"/>
                <a:cs typeface="Times" panose="02020603050405020304" pitchFamily="18" charset="0"/>
              </a:rPr>
              <a:t>Tiết</a:t>
            </a:r>
            <a:r>
              <a:rPr lang="en-US" altLang="en-US" sz="3200" b="1" dirty="0">
                <a:solidFill>
                  <a:srgbClr val="0000FF"/>
                </a:solidFill>
                <a:latin typeface="Times" panose="02020603050405020304" pitchFamily="18" charset="0"/>
                <a:ea typeface="Helvetica Neue"/>
                <a:cs typeface="Times" panose="02020603050405020304" pitchFamily="18" charset="0"/>
              </a:rPr>
              <a:t> 1-2-3: </a:t>
            </a:r>
            <a:r>
              <a:rPr lang="en-US" altLang="en-US" sz="3200" b="1" dirty="0" err="1">
                <a:solidFill>
                  <a:srgbClr val="0000FF"/>
                </a:solidFill>
                <a:latin typeface="Times" panose="02020603050405020304" pitchFamily="18" charset="0"/>
                <a:ea typeface="Helvetica Neue"/>
                <a:cs typeface="Times" panose="02020603050405020304" pitchFamily="18" charset="0"/>
              </a:rPr>
              <a:t>Bài</a:t>
            </a:r>
            <a:r>
              <a:rPr lang="en-US" altLang="en-US" sz="3200" b="1" dirty="0">
                <a:solidFill>
                  <a:srgbClr val="0000FF"/>
                </a:solidFill>
                <a:latin typeface="Times" panose="02020603050405020304" pitchFamily="18" charset="0"/>
                <a:ea typeface="Helvetica Neue"/>
                <a:cs typeface="Times" panose="02020603050405020304" pitchFamily="18" charset="0"/>
              </a:rPr>
              <a:t> 1</a:t>
            </a:r>
            <a:r>
              <a:rPr lang="en-US" altLang="en-US" sz="3200" b="1" dirty="0">
                <a:solidFill>
                  <a:srgbClr val="FF0000"/>
                </a:solidFill>
                <a:latin typeface="Times" panose="02020603050405020304" pitchFamily="18" charset="0"/>
                <a:ea typeface="Helvetica Neue"/>
                <a:cs typeface="Times" panose="02020603050405020304" pitchFamily="18" charset="0"/>
              </a:rPr>
              <a:t> </a:t>
            </a:r>
          </a:p>
          <a:p>
            <a:pPr algn="ctr" eaLnBrk="0" fontAlgn="base" hangingPunct="0">
              <a:spcBef>
                <a:spcPct val="0"/>
              </a:spcBef>
              <a:spcAft>
                <a:spcPct val="0"/>
              </a:spcAft>
            </a:pPr>
            <a:r>
              <a:rPr lang="en-US" altLang="en-US" sz="4200" b="1" dirty="0">
                <a:solidFill>
                  <a:srgbClr val="FF0000"/>
                </a:solidFill>
                <a:latin typeface="Times" panose="02020603050405020304" pitchFamily="18" charset="0"/>
                <a:ea typeface="Helvetica Neue"/>
                <a:cs typeface="Times" panose="02020603050405020304" pitchFamily="18" charset="0"/>
              </a:rPr>
              <a:t>TỰ HÀO VỀ TRUYỀN THỐNG GIA ĐÌNH, DÒNG HỌ</a:t>
            </a:r>
            <a:endParaRPr lang="en-SG" altLang="en-US" sz="4200" b="1" dirty="0">
              <a:solidFill>
                <a:srgbClr val="0000FF"/>
              </a:solidFill>
              <a:latin typeface="Times" panose="02020603050405020304" pitchFamily="18" charset="0"/>
              <a:cs typeface="Times" panose="02020603050405020304" pitchFamily="18" charset="0"/>
            </a:endParaRPr>
          </a:p>
        </p:txBody>
      </p:sp>
      <p:pic>
        <p:nvPicPr>
          <p:cNvPr id="8" name="Shape 27"/>
          <p:cNvPicPr/>
          <p:nvPr/>
        </p:nvPicPr>
        <p:blipFill>
          <a:blip r:embed="rId2"/>
          <a:stretch/>
        </p:blipFill>
        <p:spPr>
          <a:xfrm>
            <a:off x="561089" y="155041"/>
            <a:ext cx="3366855" cy="2294621"/>
          </a:xfrm>
          <a:prstGeom prst="rect">
            <a:avLst/>
          </a:prstGeom>
        </p:spPr>
      </p:pic>
      <p:pic>
        <p:nvPicPr>
          <p:cNvPr id="9" name="Shape 37"/>
          <p:cNvPicPr/>
          <p:nvPr/>
        </p:nvPicPr>
        <p:blipFill>
          <a:blip r:embed="rId3"/>
          <a:stretch/>
        </p:blipFill>
        <p:spPr>
          <a:xfrm>
            <a:off x="4244847" y="177300"/>
            <a:ext cx="3267987" cy="2023989"/>
          </a:xfrm>
          <a:prstGeom prst="rect">
            <a:avLst/>
          </a:prstGeom>
        </p:spPr>
      </p:pic>
      <p:pic>
        <p:nvPicPr>
          <p:cNvPr id="10" name="Shape 35"/>
          <p:cNvPicPr/>
          <p:nvPr/>
        </p:nvPicPr>
        <p:blipFill>
          <a:blip r:embed="rId4"/>
          <a:stretch/>
        </p:blipFill>
        <p:spPr>
          <a:xfrm>
            <a:off x="7512834" y="217566"/>
            <a:ext cx="3744271" cy="2545483"/>
          </a:xfrm>
          <a:prstGeom prst="rect">
            <a:avLst/>
          </a:prstGeom>
        </p:spPr>
      </p:pic>
      <p:pic>
        <p:nvPicPr>
          <p:cNvPr id="11" name="Picture 10"/>
          <p:cNvPicPr>
            <a:picLocks noChangeAspect="1"/>
          </p:cNvPicPr>
          <p:nvPr/>
        </p:nvPicPr>
        <p:blipFill>
          <a:blip r:embed="rId5"/>
          <a:stretch>
            <a:fillRect/>
          </a:stretch>
        </p:blipFill>
        <p:spPr>
          <a:xfrm>
            <a:off x="8814549" y="4381637"/>
            <a:ext cx="3040846" cy="2305410"/>
          </a:xfrm>
          <a:prstGeom prst="rect">
            <a:avLst/>
          </a:prstGeom>
        </p:spPr>
      </p:pic>
      <p:pic>
        <p:nvPicPr>
          <p:cNvPr id="12" name="Picture 11"/>
          <p:cNvPicPr>
            <a:picLocks noChangeAspect="1"/>
          </p:cNvPicPr>
          <p:nvPr/>
        </p:nvPicPr>
        <p:blipFill>
          <a:blip r:embed="rId6"/>
          <a:stretch>
            <a:fillRect/>
          </a:stretch>
        </p:blipFill>
        <p:spPr>
          <a:xfrm>
            <a:off x="5758880" y="4394212"/>
            <a:ext cx="2955750" cy="2305410"/>
          </a:xfrm>
          <a:prstGeom prst="rect">
            <a:avLst/>
          </a:prstGeom>
        </p:spPr>
      </p:pic>
      <p:pic>
        <p:nvPicPr>
          <p:cNvPr id="13" name="Picture 12"/>
          <p:cNvPicPr>
            <a:picLocks noChangeAspect="1"/>
          </p:cNvPicPr>
          <p:nvPr/>
        </p:nvPicPr>
        <p:blipFill>
          <a:blip r:embed="rId7"/>
          <a:stretch>
            <a:fillRect/>
          </a:stretch>
        </p:blipFill>
        <p:spPr>
          <a:xfrm>
            <a:off x="2907878" y="4406787"/>
            <a:ext cx="2673938" cy="2280260"/>
          </a:xfrm>
          <a:prstGeom prst="rect">
            <a:avLst/>
          </a:prstGeom>
        </p:spPr>
      </p:pic>
      <p:pic>
        <p:nvPicPr>
          <p:cNvPr id="14" name="Picture 14" descr="Mãn nhãn trước 30+ hình ảnh cánh đồng lúa thơ mộng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59" y="4406787"/>
            <a:ext cx="2735141" cy="228026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9"/>
          <a:stretch>
            <a:fillRect/>
          </a:stretch>
        </p:blipFill>
        <p:spPr>
          <a:xfrm>
            <a:off x="10936762" y="0"/>
            <a:ext cx="1255238" cy="937524"/>
          </a:xfrm>
          <a:prstGeom prst="rect">
            <a:avLst/>
          </a:prstGeom>
        </p:spPr>
      </p:pic>
    </p:spTree>
    <p:extLst>
      <p:ext uri="{BB962C8B-B14F-4D97-AF65-F5344CB8AC3E}">
        <p14:creationId xmlns:p14="http://schemas.microsoft.com/office/powerpoint/2010/main" val="3288928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00"/>
                                        <p:tgtEl>
                                          <p:spTgt spid="14"/>
                                        </p:tgtEl>
                                      </p:cBhvr>
                                    </p:animEffect>
                                    <p:anim calcmode="lin" valueType="num">
                                      <p:cBhvr>
                                        <p:cTn id="11" dur="1000" fill="hold"/>
                                        <p:tgtEl>
                                          <p:spTgt spid="14"/>
                                        </p:tgtEl>
                                        <p:attrNameLst>
                                          <p:attrName>ppt_x</p:attrName>
                                        </p:attrNameLst>
                                      </p:cBhvr>
                                      <p:tavLst>
                                        <p:tav tm="0">
                                          <p:val>
                                            <p:strVal val="#ppt_x"/>
                                          </p:val>
                                        </p:tav>
                                        <p:tav tm="100000">
                                          <p:val>
                                            <p:strVal val="#ppt_x"/>
                                          </p:val>
                                        </p:tav>
                                      </p:tavLst>
                                    </p:anim>
                                    <p:anim calcmode="lin" valueType="num">
                                      <p:cBhvr>
                                        <p:cTn id="12" dur="1000" fill="hold"/>
                                        <p:tgtEl>
                                          <p:spTgt spid="14"/>
                                        </p:tgtEl>
                                        <p:attrNameLst>
                                          <p:attrName>ppt_y</p:attrName>
                                        </p:attrNameLst>
                                      </p:cBhvr>
                                      <p:tavLst>
                                        <p:tav tm="0">
                                          <p:val>
                                            <p:strVal val="#ppt_y+.1"/>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9"/>
          <p:cNvPicPr preferRelativeResize="0"/>
          <p:nvPr/>
        </p:nvPicPr>
        <p:blipFill rotWithShape="1">
          <a:blip r:embed="rId4">
            <a:alphaModFix/>
          </a:blip>
          <a:srcRect l="15285" t="10430" r="46645" b="11190"/>
          <a:stretch/>
        </p:blipFill>
        <p:spPr>
          <a:xfrm>
            <a:off x="-409647" y="1776262"/>
            <a:ext cx="5918745" cy="3808071"/>
          </a:xfrm>
          <a:prstGeom prst="rect">
            <a:avLst/>
          </a:prstGeom>
          <a:noFill/>
          <a:ln>
            <a:noFill/>
          </a:ln>
        </p:spPr>
      </p:pic>
      <p:pic>
        <p:nvPicPr>
          <p:cNvPr id="165" name="Google Shape;165;p9"/>
          <p:cNvPicPr preferRelativeResize="0"/>
          <p:nvPr/>
        </p:nvPicPr>
        <p:blipFill rotWithShape="1">
          <a:blip r:embed="rId5">
            <a:alphaModFix/>
          </a:blip>
          <a:srcRect l="18975" t="9789" r="12467"/>
          <a:stretch/>
        </p:blipFill>
        <p:spPr>
          <a:xfrm>
            <a:off x="3462256" y="4199063"/>
            <a:ext cx="2046842" cy="1899370"/>
          </a:xfrm>
          <a:prstGeom prst="rect">
            <a:avLst/>
          </a:prstGeom>
          <a:noFill/>
          <a:ln>
            <a:noFill/>
          </a:ln>
        </p:spPr>
      </p:pic>
      <p:pic>
        <p:nvPicPr>
          <p:cNvPr id="2" name="Picture 1"/>
          <p:cNvPicPr>
            <a:picLocks noChangeAspect="1"/>
          </p:cNvPicPr>
          <p:nvPr/>
        </p:nvPicPr>
        <p:blipFill>
          <a:blip r:embed="rId6"/>
          <a:stretch>
            <a:fillRect/>
          </a:stretch>
        </p:blipFill>
        <p:spPr>
          <a:xfrm>
            <a:off x="3957236" y="-68121"/>
            <a:ext cx="7635766" cy="4066384"/>
          </a:xfrm>
          <a:prstGeom prst="rect">
            <a:avLst/>
          </a:prstGeom>
        </p:spPr>
      </p:pic>
      <p:sp>
        <p:nvSpPr>
          <p:cNvPr id="5" name="PA_菱形 1"/>
          <p:cNvSpPr/>
          <p:nvPr>
            <p:custDataLst>
              <p:tags r:id="rId1"/>
            </p:custDataLst>
          </p:nvPr>
        </p:nvSpPr>
        <p:spPr>
          <a:xfrm>
            <a:off x="714411" y="1977062"/>
            <a:ext cx="3406471" cy="3406471"/>
          </a:xfrm>
          <a:prstGeom prst="diamond">
            <a:avLst/>
          </a:prstGeom>
          <a:solidFill>
            <a:srgbClr val="F3D3BC"/>
          </a:solidFill>
          <a:ln w="38100" cap="flat" cmpd="sng" algn="ctr">
            <a:noFill/>
            <a:prstDash val="solid"/>
            <a:miter lim="800000"/>
          </a:ln>
          <a:effectLst>
            <a:outerShdw blurRad="50800" dist="38100" dir="2700000" algn="tl" rotWithShape="0">
              <a:prstClr val="black">
                <a:alpha val="40000"/>
              </a:prstClr>
            </a:outerShdw>
          </a:effectLst>
        </p:spPr>
        <p:txBody>
          <a:bodyPr rtlCol="0" anchor="ctr"/>
          <a:lstStyle/>
          <a:p>
            <a:pPr algn="ctr"/>
            <a:endParaRPr lang="zh-CN" altLang="en-US" kern="0">
              <a:solidFill>
                <a:prstClr val="white"/>
              </a:solidFill>
              <a:latin typeface="Lato Light"/>
            </a:endParaRPr>
          </a:p>
        </p:txBody>
      </p:sp>
      <p:sp>
        <p:nvSpPr>
          <p:cNvPr id="6" name="文本框 6"/>
          <p:cNvSpPr txBox="1"/>
          <p:nvPr/>
        </p:nvSpPr>
        <p:spPr>
          <a:xfrm>
            <a:off x="4120880" y="1711404"/>
            <a:ext cx="7743580" cy="1107996"/>
          </a:xfrm>
          <a:prstGeom prst="rect">
            <a:avLst/>
          </a:prstGeom>
          <a:noFill/>
        </p:spPr>
        <p:txBody>
          <a:bodyPr wrap="square" rtlCol="0">
            <a:spAutoFit/>
          </a:bodyPr>
          <a:lstStyle/>
          <a:p>
            <a:pPr algn="ctr"/>
            <a:r>
              <a:rPr lang="en-US" altLang="zh-CN"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KHÁM PHÁ</a:t>
            </a:r>
            <a:endParaRPr lang="zh-CN" altLang="en-US" sz="6600" dirty="0">
              <a:solidFill>
                <a:prstClr val="black"/>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sp>
        <p:nvSpPr>
          <p:cNvPr id="7" name="文本框 10"/>
          <p:cNvSpPr txBox="1"/>
          <p:nvPr/>
        </p:nvSpPr>
        <p:spPr>
          <a:xfrm>
            <a:off x="1746411" y="2819400"/>
            <a:ext cx="1342469" cy="1446550"/>
          </a:xfrm>
          <a:prstGeom prst="rect">
            <a:avLst/>
          </a:prstGeom>
          <a:noFill/>
        </p:spPr>
        <p:txBody>
          <a:bodyPr wrap="square" rtlCol="0">
            <a:spAutoFit/>
          </a:bodyPr>
          <a:lstStyle/>
          <a:p>
            <a:pPr algn="ctr"/>
            <a:r>
              <a:rPr lang="en-US" altLang="zh-CN" sz="8800" dirty="0">
                <a:solidFill>
                  <a:prstClr val="white"/>
                </a:solidFill>
                <a:latin typeface="Times New Roman" pitchFamily="18" charset="0"/>
                <a:cs typeface="Times New Roman" pitchFamily="18" charset="0"/>
              </a:rPr>
              <a:t>II.</a:t>
            </a:r>
            <a:endParaRPr lang="zh-CN" altLang="en-US" sz="8800" dirty="0">
              <a:solidFill>
                <a:prstClr val="white"/>
              </a:solidFill>
              <a:latin typeface="Times New Roman" pitchFamily="18" charset="0"/>
              <a:cs typeface="Times New Roman" pitchFamily="18" charset="0"/>
            </a:endParaRPr>
          </a:p>
        </p:txBody>
      </p:sp>
      <p:pic>
        <p:nvPicPr>
          <p:cNvPr id="8" name="图片 2"/>
          <p:cNvPicPr>
            <a:picLocks noChangeAspect="1"/>
          </p:cNvPicPr>
          <p:nvPr/>
        </p:nvPicPr>
        <p:blipFill>
          <a:blip r:embed="rId7">
            <a:extLst>
              <a:ext uri="{28A0092B-C50C-407E-A947-70E740481C1C}">
                <a14:useLocalDpi xmlns:a14="http://schemas.microsoft.com/office/drawing/2010/main" val="0"/>
              </a:ext>
            </a:extLst>
          </a:blip>
          <a:srcRect l="50168" t="20952" r="548" b="27864"/>
          <a:stretch>
            <a:fillRect/>
          </a:stretch>
        </p:blipFill>
        <p:spPr bwMode="auto">
          <a:xfrm>
            <a:off x="5990531" y="3131615"/>
            <a:ext cx="5886450" cy="3796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8"/>
          <a:stretch>
            <a:fillRect/>
          </a:stretch>
        </p:blipFill>
        <p:spPr>
          <a:xfrm>
            <a:off x="10936762" y="0"/>
            <a:ext cx="1255238" cy="937524"/>
          </a:xfrm>
          <a:prstGeom prst="rect">
            <a:avLst/>
          </a:prstGeom>
        </p:spPr>
      </p:pic>
    </p:spTree>
    <p:extLst>
      <p:ext uri="{BB962C8B-B14F-4D97-AF65-F5344CB8AC3E}">
        <p14:creationId xmlns:p14="http://schemas.microsoft.com/office/powerpoint/2010/main" val="359768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4"/>
                                        </p:tgtEl>
                                        <p:attrNameLst>
                                          <p:attrName>style.visibility</p:attrName>
                                        </p:attrNameLst>
                                      </p:cBhvr>
                                      <p:to>
                                        <p:strVal val="visible"/>
                                      </p:to>
                                    </p:set>
                                    <p:animEffect transition="in" filter="fade">
                                      <p:cBhvr>
                                        <p:cTn id="7" dur="500"/>
                                        <p:tgtEl>
                                          <p:spTgt spid="16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165"/>
                                        </p:tgtEl>
                                        <p:attrNameLst>
                                          <p:attrName>style.visibility</p:attrName>
                                        </p:attrNameLst>
                                      </p:cBhvr>
                                      <p:to>
                                        <p:strVal val="visible"/>
                                      </p:to>
                                    </p:set>
                                    <p:anim calcmode="lin" valueType="num">
                                      <p:cBhvr additive="base">
                                        <p:cTn id="12" dur="1000"/>
                                        <p:tgtEl>
                                          <p:spTgt spid="165"/>
                                        </p:tgtEl>
                                        <p:attrNameLst>
                                          <p:attrName>ppt_x</p:attrName>
                                        </p:attrNameLst>
                                      </p:cBhvr>
                                      <p:tavLst>
                                        <p:tav tm="0">
                                          <p:val>
                                            <p:strVal val="#ppt_x+1"/>
                                          </p:val>
                                        </p:tav>
                                        <p:tav tm="100000">
                                          <p:val>
                                            <p:strVal val="#ppt_x"/>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5"/>
                                        </p:tgtEl>
                                      </p:cBhvr>
                                    </p:animEffect>
                                    <p:animScale>
                                      <p:cBhvr>
                                        <p:cTn id="22" dur="250" autoRev="1" fill="hold"/>
                                        <p:tgtEl>
                                          <p:spTgt spid="5"/>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500"/>
                            </p:stCondLst>
                            <p:childTnLst>
                              <p:par>
                                <p:cTn id="29" presetID="3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5" grpId="1" bldLvl="0" animBg="1"/>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94611" y="177115"/>
            <a:ext cx="11370010" cy="4428877"/>
          </a:xfrm>
          <a:prstGeom prst="rect">
            <a:avLst/>
          </a:prstGeom>
        </p:spPr>
      </p:pic>
      <p:sp>
        <p:nvSpPr>
          <p:cNvPr id="5" name="文本框 6"/>
          <p:cNvSpPr txBox="1"/>
          <p:nvPr/>
        </p:nvSpPr>
        <p:spPr>
          <a:xfrm>
            <a:off x="265472" y="2391553"/>
            <a:ext cx="10604686" cy="923330"/>
          </a:xfrm>
          <a:prstGeom prst="rect">
            <a:avLst/>
          </a:prstGeom>
          <a:noFill/>
        </p:spPr>
        <p:txBody>
          <a:bodyPr wrap="square" rtlCol="0">
            <a:spAutoFit/>
          </a:bodyPr>
          <a:lstStyle/>
          <a:p>
            <a:pPr algn="ct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1.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Truyền</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thống</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gia</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đình</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dòng</a:t>
            </a:r>
            <a:r>
              <a:rPr lang="en-US" altLang="zh-CN"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 </a:t>
            </a:r>
            <a:r>
              <a:rPr lang="en-US" altLang="zh-CN" sz="5400" b="1" dirty="0" err="1">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rPr>
              <a:t>họ</a:t>
            </a:r>
            <a:endParaRPr lang="zh-CN" altLang="en-US" sz="5400" b="1" dirty="0">
              <a:solidFill>
                <a:srgbClr val="FF0000"/>
              </a:solidFill>
              <a:effectLst>
                <a:glow rad="101600">
                  <a:srgbClr val="E6B91E">
                    <a:satMod val="175000"/>
                    <a:alpha val="40000"/>
                  </a:srgbClr>
                </a:glow>
              </a:effectLst>
              <a:latin typeface="Times" panose="02020603050405020304" pitchFamily="18" charset="0"/>
              <a:ea typeface="微软雅黑" panose="020B0503020204020204" charset="-122"/>
              <a:cs typeface="Times" panose="02020603050405020304" pitchFamily="18" charset="0"/>
            </a:endParaRPr>
          </a:p>
        </p:txBody>
      </p:sp>
      <p:pic>
        <p:nvPicPr>
          <p:cNvPr id="6" name="Shape 35"/>
          <p:cNvPicPr/>
          <p:nvPr/>
        </p:nvPicPr>
        <p:blipFill>
          <a:blip r:embed="rId3"/>
          <a:stretch/>
        </p:blipFill>
        <p:spPr>
          <a:xfrm>
            <a:off x="29154" y="3615486"/>
            <a:ext cx="2905115" cy="3242514"/>
          </a:xfrm>
          <a:prstGeom prst="rect">
            <a:avLst/>
          </a:prstGeom>
        </p:spPr>
      </p:pic>
      <p:pic>
        <p:nvPicPr>
          <p:cNvPr id="7" name="Picture 6"/>
          <p:cNvPicPr>
            <a:picLocks noChangeAspect="1"/>
          </p:cNvPicPr>
          <p:nvPr/>
        </p:nvPicPr>
        <p:blipFill>
          <a:blip r:embed="rId4"/>
          <a:stretch>
            <a:fillRect/>
          </a:stretch>
        </p:blipFill>
        <p:spPr>
          <a:xfrm>
            <a:off x="10965916" y="0"/>
            <a:ext cx="1255238" cy="937524"/>
          </a:xfrm>
          <a:prstGeom prst="rect">
            <a:avLst/>
          </a:prstGeom>
        </p:spPr>
      </p:pic>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83353" y="4605992"/>
            <a:ext cx="2586805"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653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900" decel="100000" fill="hold"/>
                                        <p:tgtEl>
                                          <p:spTgt spid="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198293"/>
            <a:ext cx="4203639" cy="1783772"/>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a:latin typeface="#9Slide05 Brannboll Ny" panose="02000000000000000000" pitchFamily="2" charset="0"/>
                <a:cs typeface="Times" panose="02020603050405020304" pitchFamily="18" charset="0"/>
              </a:rPr>
              <a:t>D</a:t>
            </a:r>
            <a:r>
              <a:rPr lang="vi-VN" b="1" kern="0" dirty="0">
                <a:latin typeface="#9Slide05 Brannboll Ny" panose="02000000000000000000" pitchFamily="2" charset="0"/>
                <a:cs typeface="Times" panose="02020603050405020304" pitchFamily="18" charset="0"/>
              </a:rPr>
              <a:t>òng họ </a:t>
            </a:r>
            <a:r>
              <a:rPr lang="en-US" b="1" kern="0" dirty="0" err="1">
                <a:latin typeface="#9Slide05 Brannboll Ny" panose="02000000000000000000" pitchFamily="2" charset="0"/>
                <a:cs typeface="Times" panose="02020603050405020304" pitchFamily="18" charset="0"/>
              </a:rPr>
              <a:t>Đặng</a:t>
            </a:r>
            <a:r>
              <a:rPr lang="en-US" b="1" kern="0" dirty="0">
                <a:latin typeface="#9Slide05 Brannboll Ny" panose="02000000000000000000" pitchFamily="2" charset="0"/>
                <a:cs typeface="Times" panose="02020603050405020304" pitchFamily="18" charset="0"/>
              </a:rPr>
              <a:t> ở </a:t>
            </a:r>
            <a:r>
              <a:rPr lang="en-US" b="1" kern="0" dirty="0" err="1">
                <a:latin typeface="#9Slide05 Brannboll Ny" panose="02000000000000000000" pitchFamily="2" charset="0"/>
                <a:cs typeface="Times" panose="02020603050405020304" pitchFamily="18" charset="0"/>
              </a:rPr>
              <a:t>Sơn</a:t>
            </a:r>
            <a:r>
              <a:rPr lang="en-US" b="1" kern="0" dirty="0">
                <a:latin typeface="#9Slide05 Brannboll Ny" panose="02000000000000000000" pitchFamily="2" charset="0"/>
                <a:cs typeface="Times" panose="02020603050405020304" pitchFamily="18" charset="0"/>
              </a:rPr>
              <a:t> La </a:t>
            </a:r>
            <a:r>
              <a:rPr lang="en-US" b="1" kern="0" dirty="0" err="1">
                <a:latin typeface="#9Slide05 Brannboll Ny" panose="02000000000000000000" pitchFamily="2" charset="0"/>
                <a:cs typeface="Times" panose="02020603050405020304" pitchFamily="18" charset="0"/>
              </a:rPr>
              <a:t>có</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truyền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thống</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gì</a:t>
            </a:r>
            <a:r>
              <a:rPr lang="vi-VN" b="1" kern="0" dirty="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b="1" kern="0" dirty="0">
                <a:latin typeface="#9Slide05 Brannboll Ny" panose="02000000000000000000" pitchFamily="2" charset="0"/>
              </a:rPr>
              <a:t>Em có suy nghĩ gì về truyền thống của dòng họ </a:t>
            </a:r>
            <a:r>
              <a:rPr lang="en-US" b="1" kern="0" dirty="0" err="1">
                <a:latin typeface="#9Slide05 Brannboll Ny" panose="02000000000000000000" pitchFamily="2" charset="0"/>
              </a:rPr>
              <a:t>Đặng</a:t>
            </a:r>
            <a:r>
              <a:rPr lang="en-US" b="1" kern="0" dirty="0">
                <a:latin typeface="#9Slide05 Brannboll Ny" panose="02000000000000000000" pitchFamily="2" charset="0"/>
              </a:rPr>
              <a:t> ở </a:t>
            </a:r>
            <a:r>
              <a:rPr lang="en-US" b="1" kern="0" dirty="0" err="1">
                <a:latin typeface="#9Slide05 Brannboll Ny" panose="02000000000000000000" pitchFamily="2" charset="0"/>
              </a:rPr>
              <a:t>Sơn</a:t>
            </a:r>
            <a:r>
              <a:rPr lang="en-US" b="1" kern="0" dirty="0">
                <a:latin typeface="#9Slide05 Brannboll Ny" panose="02000000000000000000" pitchFamily="2" charset="0"/>
              </a:rPr>
              <a:t> La</a:t>
            </a:r>
            <a:r>
              <a:rPr lang="vi-VN" b="1" kern="0" dirty="0">
                <a:latin typeface="#9Slide05 Brannboll Ny" panose="02000000000000000000" pitchFamily="2" charset="0"/>
              </a:rPr>
              <a:t>?</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227456" y="4236371"/>
            <a:ext cx="336057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lvl="0" algn="l" defTabSz="914400" fontAlgn="base">
              <a:spcBef>
                <a:spcPct val="0"/>
              </a:spcBef>
              <a:spcAft>
                <a:spcPct val="0"/>
              </a:spcAft>
            </a:pPr>
            <a:r>
              <a:rPr lang="en-US" sz="2800" i="1" dirty="0">
                <a:solidFill>
                  <a:srgbClr val="0000FF"/>
                </a:solidFill>
              </a:rPr>
              <a:t>  </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vi-VN" altLang="en-US" sz="2800" b="1" i="1" dirty="0">
              <a:solidFill>
                <a:srgbClr val="000000"/>
              </a:solidFill>
              <a:latin typeface="Times New Roman" panose="02020603050405020304" pitchFamily="18"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7" name="TextBox 26"/>
          <p:cNvSpPr txBox="1">
            <a:spLocks noChangeArrowheads="1"/>
          </p:cNvSpPr>
          <p:nvPr/>
        </p:nvSpPr>
        <p:spPr bwMode="auto">
          <a:xfrm>
            <a:off x="7887962" y="4236371"/>
            <a:ext cx="40867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000000"/>
                </a:solidFill>
                <a:latin typeface="Times New Roman" panose="02020603050405020304" pitchFamily="18" charset="0"/>
                <a:cs typeface="Times New Roman" panose="02020603050405020304" pitchFamily="18" charset="0"/>
              </a:rPr>
              <a:t>....................................................................................................................................................................................</a:t>
            </a:r>
            <a:endParaRPr lang="vi-VN" altLang="en-US" sz="3200" b="1" i="1" dirty="0">
              <a:solidFill>
                <a:srgbClr val="000000"/>
              </a:solidFill>
              <a:latin typeface="Times New Roman" panose="02020603050405020304" pitchFamily="18" charset="0"/>
              <a:cs typeface="Times New Roman"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94852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936762" y="0"/>
            <a:ext cx="1255238" cy="937524"/>
          </a:xfrm>
          <a:prstGeom prst="rect">
            <a:avLst/>
          </a:prstGeom>
        </p:spPr>
      </p:pic>
      <p:sp>
        <p:nvSpPr>
          <p:cNvPr id="3" name="Rounded Rectangle 2"/>
          <p:cNvSpPr/>
          <p:nvPr/>
        </p:nvSpPr>
        <p:spPr>
          <a:xfrm>
            <a:off x="3409425" y="1089820"/>
            <a:ext cx="4147929" cy="700546"/>
          </a:xfrm>
          <a:prstGeom prst="roundRect">
            <a:avLst/>
          </a:prstGeom>
          <a:solidFill>
            <a:srgbClr val="C00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4" name="Rounded Rectangle 3"/>
          <p:cNvSpPr/>
          <p:nvPr/>
        </p:nvSpPr>
        <p:spPr>
          <a:xfrm>
            <a:off x="3501133" y="1163193"/>
            <a:ext cx="3964512" cy="6708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5" name="TextBox 4"/>
          <p:cNvSpPr txBox="1">
            <a:spLocks noChangeArrowheads="1"/>
          </p:cNvSpPr>
          <p:nvPr/>
        </p:nvSpPr>
        <p:spPr bwMode="auto">
          <a:xfrm>
            <a:off x="4005263" y="1223963"/>
            <a:ext cx="355282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fontAlgn="base">
              <a:spcBef>
                <a:spcPct val="0"/>
              </a:spcBef>
              <a:spcAft>
                <a:spcPct val="0"/>
              </a:spcAft>
            </a:pPr>
            <a:r>
              <a:rPr lang="en-US" altLang="en-US" sz="3200" b="1" dirty="0">
                <a:solidFill>
                  <a:srgbClr val="FF0000"/>
                </a:solidFill>
                <a:latin typeface="#9Slide05 Habano" panose="02040603050506020204" pitchFamily="18" charset="0"/>
                <a:cs typeface="Times New Roman" panose="02020603050405020304" pitchFamily="18" charset="0"/>
              </a:rPr>
              <a:t>PHIẾU BÀI TẬP</a:t>
            </a:r>
          </a:p>
        </p:txBody>
      </p:sp>
      <p:cxnSp>
        <p:nvCxnSpPr>
          <p:cNvPr id="6" name="Straight Connector 5"/>
          <p:cNvCxnSpPr/>
          <p:nvPr/>
        </p:nvCxnSpPr>
        <p:spPr>
          <a:xfrm>
            <a:off x="1785938" y="1943100"/>
            <a:ext cx="7967662" cy="61913"/>
          </a:xfrm>
          <a:prstGeom prst="line">
            <a:avLst/>
          </a:prstGeom>
          <a:noFill/>
          <a:ln w="76200" cap="flat" cmpd="sng" algn="ctr">
            <a:solidFill>
              <a:srgbClr val="FF0000"/>
            </a:solidFill>
            <a:prstDash val="solid"/>
            <a:miter lim="800000"/>
          </a:ln>
          <a:effectLst/>
        </p:spPr>
      </p:cxnSp>
      <p:cxnSp>
        <p:nvCxnSpPr>
          <p:cNvPr id="7" name="Straight Connector 6"/>
          <p:cNvCxnSpPr/>
          <p:nvPr/>
        </p:nvCxnSpPr>
        <p:spPr>
          <a:xfrm>
            <a:off x="5646738" y="1970088"/>
            <a:ext cx="0" cy="400050"/>
          </a:xfrm>
          <a:prstGeom prst="line">
            <a:avLst/>
          </a:prstGeom>
          <a:noFill/>
          <a:ln w="76200" cap="flat" cmpd="sng" algn="ctr">
            <a:solidFill>
              <a:srgbClr val="FF0000"/>
            </a:solidFill>
            <a:prstDash val="solid"/>
            <a:miter lim="800000"/>
          </a:ln>
          <a:effectLst/>
        </p:spPr>
      </p:cxnSp>
      <p:cxnSp>
        <p:nvCxnSpPr>
          <p:cNvPr id="8" name="Straight Connector 7"/>
          <p:cNvCxnSpPr/>
          <p:nvPr/>
        </p:nvCxnSpPr>
        <p:spPr>
          <a:xfrm>
            <a:off x="1768475" y="1970088"/>
            <a:ext cx="0" cy="295275"/>
          </a:xfrm>
          <a:prstGeom prst="line">
            <a:avLst/>
          </a:prstGeom>
          <a:noFill/>
          <a:ln w="76200" cap="flat" cmpd="sng" algn="ctr">
            <a:solidFill>
              <a:srgbClr val="FF0000"/>
            </a:solidFill>
            <a:prstDash val="solid"/>
            <a:miter lim="800000"/>
          </a:ln>
          <a:effectLst/>
        </p:spPr>
      </p:cxnSp>
      <p:cxnSp>
        <p:nvCxnSpPr>
          <p:cNvPr id="9" name="Straight Connector 8"/>
          <p:cNvCxnSpPr/>
          <p:nvPr/>
        </p:nvCxnSpPr>
        <p:spPr>
          <a:xfrm>
            <a:off x="9753600" y="2028825"/>
            <a:ext cx="0" cy="295275"/>
          </a:xfrm>
          <a:prstGeom prst="line">
            <a:avLst/>
          </a:prstGeom>
          <a:noFill/>
          <a:ln w="76200" cap="flat" cmpd="sng" algn="ctr">
            <a:solidFill>
              <a:srgbClr val="FF0000"/>
            </a:solidFill>
            <a:prstDash val="solid"/>
            <a:miter lim="800000"/>
          </a:ln>
          <a:effectLst/>
        </p:spPr>
      </p:cxnSp>
      <p:sp>
        <p:nvSpPr>
          <p:cNvPr id="10" name="Rounded Rectangle 9"/>
          <p:cNvSpPr/>
          <p:nvPr/>
        </p:nvSpPr>
        <p:spPr>
          <a:xfrm>
            <a:off x="213628" y="2324235"/>
            <a:ext cx="3195798" cy="1370822"/>
          </a:xfrm>
          <a:prstGeom prst="roundRect">
            <a:avLst/>
          </a:prstGeom>
          <a:solidFill>
            <a:srgbClr val="FFC00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1" name="Rounded Rectangle 10"/>
          <p:cNvSpPr/>
          <p:nvPr/>
        </p:nvSpPr>
        <p:spPr>
          <a:xfrm>
            <a:off x="240072" y="2492475"/>
            <a:ext cx="3105870" cy="1136658"/>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2" name="Rounded Rectangle 11"/>
          <p:cNvSpPr/>
          <p:nvPr/>
        </p:nvSpPr>
        <p:spPr>
          <a:xfrm>
            <a:off x="3802384" y="2429135"/>
            <a:ext cx="3957994" cy="1279515"/>
          </a:xfrm>
          <a:prstGeom prst="roundRect">
            <a:avLst/>
          </a:prstGeom>
          <a:solidFill>
            <a:srgbClr val="1D9BB8">
              <a:lumMod val="75000"/>
            </a:srgbClr>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3" name="Rounded Rectangle 12"/>
          <p:cNvSpPr/>
          <p:nvPr/>
        </p:nvSpPr>
        <p:spPr>
          <a:xfrm>
            <a:off x="3969525" y="2569909"/>
            <a:ext cx="3727049" cy="1150747"/>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4" name="Rounded Rectangle 13"/>
          <p:cNvSpPr/>
          <p:nvPr/>
        </p:nvSpPr>
        <p:spPr>
          <a:xfrm>
            <a:off x="7920288" y="2351893"/>
            <a:ext cx="4203639" cy="1341941"/>
          </a:xfrm>
          <a:prstGeom prst="roundRect">
            <a:avLst/>
          </a:prstGeom>
          <a:solidFill>
            <a:srgbClr val="7030A0"/>
          </a:solidFill>
          <a:ln w="12700" cap="flat" cmpd="sng" algn="ctr">
            <a:noFill/>
            <a:prstDash val="solid"/>
            <a:miter lim="800000"/>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5" name="Rounded Rectangle 14"/>
          <p:cNvSpPr/>
          <p:nvPr/>
        </p:nvSpPr>
        <p:spPr>
          <a:xfrm>
            <a:off x="8070574" y="2517379"/>
            <a:ext cx="4033552" cy="1263305"/>
          </a:xfrm>
          <a:prstGeom prst="roundRect">
            <a:avLst/>
          </a:prstGeom>
          <a:solidFill>
            <a:sysClr val="window" lastClr="FFFF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16" name="TextBox 15"/>
          <p:cNvSpPr txBox="1">
            <a:spLocks noChangeArrowheads="1"/>
          </p:cNvSpPr>
          <p:nvPr/>
        </p:nvSpPr>
        <p:spPr bwMode="auto">
          <a:xfrm>
            <a:off x="292101" y="2594870"/>
            <a:ext cx="3046412"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486410" algn="l"/>
              </a:tabLst>
            </a:pPr>
            <a:r>
              <a:rPr lang="en-US" b="1" kern="0" dirty="0">
                <a:latin typeface="#9Slide05 Brannboll Ny" panose="02000000000000000000" pitchFamily="2" charset="0"/>
                <a:cs typeface="Times" panose="02020603050405020304" pitchFamily="18" charset="0"/>
              </a:rPr>
              <a:t>D</a:t>
            </a:r>
            <a:r>
              <a:rPr lang="vi-VN" b="1" kern="0" dirty="0">
                <a:latin typeface="#9Slide05 Brannboll Ny" panose="02000000000000000000" pitchFamily="2" charset="0"/>
                <a:cs typeface="Times" panose="02020603050405020304" pitchFamily="18" charset="0"/>
              </a:rPr>
              <a:t>òng họ </a:t>
            </a:r>
            <a:r>
              <a:rPr lang="en-US" b="1" kern="0" dirty="0" err="1">
                <a:latin typeface="#9Slide05 Brannboll Ny" panose="02000000000000000000" pitchFamily="2" charset="0"/>
                <a:cs typeface="Times" panose="02020603050405020304" pitchFamily="18" charset="0"/>
              </a:rPr>
              <a:t>Đặng</a:t>
            </a:r>
            <a:r>
              <a:rPr lang="en-US" b="1" kern="0" dirty="0">
                <a:latin typeface="#9Slide05 Brannboll Ny" panose="02000000000000000000" pitchFamily="2" charset="0"/>
                <a:cs typeface="Times" panose="02020603050405020304" pitchFamily="18" charset="0"/>
              </a:rPr>
              <a:t> ở </a:t>
            </a:r>
            <a:r>
              <a:rPr lang="en-US" b="1" kern="0" dirty="0" err="1">
                <a:latin typeface="#9Slide05 Brannboll Ny" panose="02000000000000000000" pitchFamily="2" charset="0"/>
                <a:cs typeface="Times" panose="02020603050405020304" pitchFamily="18" charset="0"/>
              </a:rPr>
              <a:t>Sơn</a:t>
            </a:r>
            <a:r>
              <a:rPr lang="en-US" b="1" kern="0" dirty="0">
                <a:latin typeface="#9Slide05 Brannboll Ny" panose="02000000000000000000" pitchFamily="2" charset="0"/>
                <a:cs typeface="Times" panose="02020603050405020304" pitchFamily="18" charset="0"/>
              </a:rPr>
              <a:t> La </a:t>
            </a:r>
            <a:r>
              <a:rPr lang="en-US" b="1" kern="0" dirty="0" err="1">
                <a:latin typeface="#9Slide05 Brannboll Ny" panose="02000000000000000000" pitchFamily="2" charset="0"/>
                <a:cs typeface="Times" panose="02020603050405020304" pitchFamily="18" charset="0"/>
              </a:rPr>
              <a:t>có</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truyền</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thống</a:t>
            </a:r>
            <a:r>
              <a:rPr lang="en-US" b="1" kern="0" dirty="0">
                <a:latin typeface="#9Slide05 Brannboll Ny" panose="02000000000000000000" pitchFamily="2" charset="0"/>
                <a:cs typeface="Times" panose="02020603050405020304" pitchFamily="18" charset="0"/>
              </a:rPr>
              <a:t> </a:t>
            </a:r>
            <a:r>
              <a:rPr lang="en-US" b="1" kern="0" dirty="0" err="1">
                <a:latin typeface="#9Slide05 Brannboll Ny" panose="02000000000000000000" pitchFamily="2" charset="0"/>
                <a:cs typeface="Times" panose="02020603050405020304" pitchFamily="18" charset="0"/>
              </a:rPr>
              <a:t>gì</a:t>
            </a:r>
            <a:r>
              <a:rPr lang="vi-VN" b="1" kern="0" dirty="0">
                <a:latin typeface="#9Slide05 Brannboll Ny" panose="02000000000000000000" pitchFamily="2" charset="0"/>
                <a:cs typeface="Times" panose="02020603050405020304" pitchFamily="18" charset="0"/>
              </a:rPr>
              <a:t>?</a:t>
            </a:r>
            <a:endParaRPr lang="en-US" dirty="0">
              <a:latin typeface="#9Slide05 Brannboll Ny" panose="02000000000000000000" pitchFamily="2" charset="0"/>
              <a:ea typeface="Segoe UI" panose="020B0502040204020203" pitchFamily="34" charset="0"/>
              <a:cs typeface="Times" panose="02020603050405020304" pitchFamily="18" charset="0"/>
            </a:endParaRPr>
          </a:p>
        </p:txBody>
      </p:sp>
      <p:sp>
        <p:nvSpPr>
          <p:cNvPr id="17" name="TextBox 16"/>
          <p:cNvSpPr txBox="1">
            <a:spLocks noChangeArrowheads="1"/>
          </p:cNvSpPr>
          <p:nvPr/>
        </p:nvSpPr>
        <p:spPr bwMode="auto">
          <a:xfrm>
            <a:off x="3873297" y="2436841"/>
            <a:ext cx="3879850" cy="1366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eaLnBrk="0" fontAlgn="base" hangingPunct="0">
              <a:lnSpc>
                <a:spcPct val="115000"/>
              </a:lnSpc>
              <a:spcBef>
                <a:spcPts val="0"/>
              </a:spcBef>
              <a:spcAft>
                <a:spcPts val="400"/>
              </a:spcAft>
              <a:buClr>
                <a:srgbClr val="000000"/>
              </a:buClr>
              <a:buSzPts val="1000"/>
              <a:tabLst>
                <a:tab pos="510540" algn="l"/>
              </a:tabLst>
            </a:pPr>
            <a:r>
              <a:rPr lang="en-US" kern="0" dirty="0"/>
              <a:t> </a:t>
            </a:r>
            <a:r>
              <a:rPr lang="vi-VN" b="1" kern="0" dirty="0">
                <a:latin typeface="#9Slide05 Brannboll Ny" panose="02000000000000000000" pitchFamily="2" charset="0"/>
              </a:rPr>
              <a:t>Em có suy nghĩ gì về truyền thống của dòng họ </a:t>
            </a:r>
            <a:r>
              <a:rPr lang="en-US" b="1" kern="0" dirty="0" err="1">
                <a:latin typeface="#9Slide05 Brannboll Ny" panose="02000000000000000000" pitchFamily="2" charset="0"/>
              </a:rPr>
              <a:t>Đặng</a:t>
            </a:r>
            <a:r>
              <a:rPr lang="en-US" b="1" kern="0" dirty="0">
                <a:latin typeface="#9Slide05 Brannboll Ny" panose="02000000000000000000" pitchFamily="2" charset="0"/>
              </a:rPr>
              <a:t> ở </a:t>
            </a:r>
            <a:r>
              <a:rPr lang="en-US" b="1" kern="0" dirty="0" err="1">
                <a:latin typeface="#9Slide05 Brannboll Ny" panose="02000000000000000000" pitchFamily="2" charset="0"/>
              </a:rPr>
              <a:t>Sơn</a:t>
            </a:r>
            <a:r>
              <a:rPr lang="en-US" b="1" kern="0" dirty="0">
                <a:latin typeface="#9Slide05 Brannboll Ny" panose="02000000000000000000" pitchFamily="2" charset="0"/>
              </a:rPr>
              <a:t> La</a:t>
            </a:r>
            <a:r>
              <a:rPr lang="vi-VN" b="1" kern="0" dirty="0">
                <a:latin typeface="#9Slide05 Brannboll Ny" panose="02000000000000000000" pitchFamily="2" charset="0"/>
              </a:rPr>
              <a:t>?</a:t>
            </a:r>
            <a:endParaRPr lang="vi-VN" altLang="en-US" b="1" kern="0" dirty="0">
              <a:solidFill>
                <a:srgbClr val="006600"/>
              </a:solidFill>
              <a:latin typeface="#9Slide05 Brannboll Ny" panose="02000000000000000000" pitchFamily="2" charset="0"/>
              <a:cs typeface="Times New Roman" panose="02020603050405020304" pitchFamily="18" charset="0"/>
            </a:endParaRPr>
          </a:p>
        </p:txBody>
      </p:sp>
      <p:sp>
        <p:nvSpPr>
          <p:cNvPr id="18" name="TextBox 17"/>
          <p:cNvSpPr txBox="1">
            <a:spLocks noChangeArrowheads="1"/>
          </p:cNvSpPr>
          <p:nvPr/>
        </p:nvSpPr>
        <p:spPr bwMode="auto">
          <a:xfrm>
            <a:off x="8036396" y="2520327"/>
            <a:ext cx="410190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a:r>
              <a:rPr lang="vi-VN" b="1" dirty="0">
                <a:latin typeface="#9Slide05 Brannboll Ny" panose="02000000000000000000" pitchFamily="2" charset="0"/>
              </a:rPr>
              <a:t>Từ thông tin trên và những hiểu biết của bản thân, em hiểu thế nào là truyền thống gia đình, dòng họ?</a:t>
            </a:r>
            <a:endParaRPr lang="en-US" b="1" dirty="0">
              <a:latin typeface="#9Slide05 Brannboll Ny" panose="02000000000000000000" pitchFamily="2" charset="0"/>
            </a:endParaRPr>
          </a:p>
        </p:txBody>
      </p:sp>
      <p:sp>
        <p:nvSpPr>
          <p:cNvPr id="19" name="Down Arrow 18"/>
          <p:cNvSpPr/>
          <p:nvPr/>
        </p:nvSpPr>
        <p:spPr>
          <a:xfrm>
            <a:off x="1151732" y="3753311"/>
            <a:ext cx="1014412" cy="550863"/>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0" name="Rounded Rectangle 19"/>
          <p:cNvSpPr/>
          <p:nvPr/>
        </p:nvSpPr>
        <p:spPr>
          <a:xfrm>
            <a:off x="152400" y="4297363"/>
            <a:ext cx="3505200" cy="2598044"/>
          </a:xfrm>
          <a:prstGeom prst="roundRect">
            <a:avLst/>
          </a:prstGeom>
          <a:solidFill>
            <a:srgbClr val="FFC000"/>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lgn="ctr" defTabSz="816368">
              <a:defRPr/>
            </a:pPr>
            <a:endParaRPr lang="en-US" sz="1016" kern="0">
              <a:solidFill>
                <a:prstClr val="white"/>
              </a:solidFill>
              <a:latin typeface="Lato Light"/>
            </a:endParaRPr>
          </a:p>
        </p:txBody>
      </p:sp>
      <p:sp>
        <p:nvSpPr>
          <p:cNvPr id="21" name="TextBox 20"/>
          <p:cNvSpPr txBox="1">
            <a:spLocks noChangeArrowheads="1"/>
          </p:cNvSpPr>
          <p:nvPr/>
        </p:nvSpPr>
        <p:spPr bwMode="auto">
          <a:xfrm>
            <a:off x="131242" y="4476406"/>
            <a:ext cx="336057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dirty="0">
                <a:solidFill>
                  <a:srgbClr val="0000FF"/>
                </a:solidFill>
                <a:latin typeface="#9Slide05 Brannboll Ny" panose="02000000000000000000" pitchFamily="2" charset="0"/>
              </a:rPr>
              <a:t>T</a:t>
            </a:r>
            <a:r>
              <a:rPr lang="vi-VN" sz="2800" dirty="0">
                <a:solidFill>
                  <a:srgbClr val="0000FF"/>
                </a:solidFill>
                <a:latin typeface="#9Slide05 Brannboll Ny" panose="02000000000000000000" pitchFamily="2" charset="0"/>
              </a:rPr>
              <a:t>ruyền thống hiếu học. </a:t>
            </a:r>
            <a:endParaRPr lang="vi-VN" altLang="en-US" sz="2800" b="1" i="1" dirty="0">
              <a:solidFill>
                <a:srgbClr val="0000FF"/>
              </a:solidFill>
              <a:latin typeface="#9Slide05 Brannboll Ny" panose="02000000000000000000" pitchFamily="2" charset="0"/>
              <a:cs typeface="Times New Roman" panose="02020603050405020304" pitchFamily="18" charset="0"/>
            </a:endParaRPr>
          </a:p>
        </p:txBody>
      </p:sp>
      <p:sp>
        <p:nvSpPr>
          <p:cNvPr id="22" name="Down Arrow 21"/>
          <p:cNvSpPr/>
          <p:nvPr/>
        </p:nvSpPr>
        <p:spPr>
          <a:xfrm>
            <a:off x="5484813" y="3670300"/>
            <a:ext cx="877887" cy="508000"/>
          </a:xfrm>
          <a:prstGeom prst="downArrow">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3" name="Rounded Rectangle 22"/>
          <p:cNvSpPr/>
          <p:nvPr/>
        </p:nvSpPr>
        <p:spPr>
          <a:xfrm>
            <a:off x="3873297" y="4270148"/>
            <a:ext cx="3729394" cy="2587852"/>
          </a:xfrm>
          <a:prstGeom prst="roundRect">
            <a:avLst/>
          </a:prstGeom>
          <a:solidFill>
            <a:srgbClr val="1D9BB8">
              <a:lumMod val="60000"/>
              <a:lumOff val="40000"/>
            </a:srgbClr>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4" name="Rounded Rectangle 23"/>
          <p:cNvSpPr/>
          <p:nvPr/>
        </p:nvSpPr>
        <p:spPr>
          <a:xfrm>
            <a:off x="7818388" y="4253162"/>
            <a:ext cx="4337591" cy="2520964"/>
          </a:xfrm>
          <a:prstGeom prst="roundRect">
            <a:avLst/>
          </a:prstGeom>
          <a:solidFill>
            <a:srgbClr val="FFCCFF"/>
          </a:solidFill>
          <a:ln w="12700" cap="flat" cmpd="sng" algn="ctr">
            <a:noFill/>
            <a:prstDash val="solid"/>
            <a:miter lim="800000"/>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chor="ctr"/>
          <a:lstStyle/>
          <a:p>
            <a:pPr>
              <a:defRPr/>
            </a:pPr>
            <a:endParaRPr lang="en-US" sz="2800" b="1" kern="0" dirty="0">
              <a:solidFill>
                <a:prstClr val="black"/>
              </a:solidFill>
              <a:latin typeface="Times New Roman" pitchFamily="18" charset="0"/>
              <a:cs typeface="Times New Roman" pitchFamily="18" charset="0"/>
            </a:endParaRPr>
          </a:p>
        </p:txBody>
      </p:sp>
      <p:sp>
        <p:nvSpPr>
          <p:cNvPr id="25" name="Down Arrow 24"/>
          <p:cNvSpPr/>
          <p:nvPr/>
        </p:nvSpPr>
        <p:spPr>
          <a:xfrm>
            <a:off x="10180827" y="3786649"/>
            <a:ext cx="693738" cy="517525"/>
          </a:xfrm>
          <a:prstGeom prst="downArrow">
            <a:avLst>
              <a:gd name="adj1" fmla="val 50000"/>
              <a:gd name="adj2" fmla="val 69048"/>
            </a:avLst>
          </a:prstGeom>
          <a:solidFill>
            <a:srgbClr val="1D9BB8"/>
          </a:solidFill>
          <a:ln w="12700" cap="flat" cmpd="sng" algn="ctr">
            <a:solidFill>
              <a:srgbClr val="1D9BB8">
                <a:shade val="50000"/>
              </a:srgbClr>
            </a:solidFill>
            <a:prstDash val="solid"/>
            <a:miter lim="800000"/>
          </a:ln>
          <a:effectLst/>
        </p:spPr>
        <p:txBody>
          <a:bodyPr anchor="ctr"/>
          <a:lstStyle/>
          <a:p>
            <a:pPr algn="ctr">
              <a:defRPr/>
            </a:pPr>
            <a:endParaRPr lang="en-US" kern="0">
              <a:solidFill>
                <a:prstClr val="white"/>
              </a:solidFill>
              <a:latin typeface="Lato Light"/>
            </a:endParaRPr>
          </a:p>
        </p:txBody>
      </p:sp>
      <p:sp>
        <p:nvSpPr>
          <p:cNvPr id="26" name="TextBox 25"/>
          <p:cNvSpPr txBox="1">
            <a:spLocks noChangeArrowheads="1"/>
          </p:cNvSpPr>
          <p:nvPr/>
        </p:nvSpPr>
        <p:spPr bwMode="auto">
          <a:xfrm>
            <a:off x="4000009" y="4391025"/>
            <a:ext cx="3535846"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dirty="0" err="1">
                <a:solidFill>
                  <a:srgbClr val="FF0000"/>
                </a:solidFill>
                <a:latin typeface="Times" panose="02020603050405020304" pitchFamily="18" charset="0"/>
                <a:cs typeface="Times" panose="02020603050405020304" pitchFamily="18" charset="0"/>
              </a:rPr>
              <a:t>Đó</a:t>
            </a:r>
            <a:r>
              <a:rPr lang="vi-VN" sz="2800" dirty="0">
                <a:solidFill>
                  <a:srgbClr val="FF0000"/>
                </a:solidFill>
                <a:latin typeface="Times" panose="02020603050405020304" pitchFamily="18" charset="0"/>
                <a:cs typeface="Times" panose="02020603050405020304" pitchFamily="18" charset="0"/>
              </a:rPr>
              <a:t> là một truyền thống tốt đẹp cần lưu giữ và phát huy.</a:t>
            </a:r>
            <a:endParaRPr lang="en-US" sz="2800" dirty="0">
              <a:solidFill>
                <a:srgbClr val="FF0000"/>
              </a:solidFill>
              <a:latin typeface="Times" panose="02020603050405020304" pitchFamily="18" charset="0"/>
              <a:cs typeface="Times" panose="02020603050405020304" pitchFamily="18" charset="0"/>
            </a:endParaRPr>
          </a:p>
          <a:p>
            <a:pPr algn="just" fontAlgn="base">
              <a:spcBef>
                <a:spcPct val="0"/>
              </a:spcBef>
              <a:spcAft>
                <a:spcPct val="0"/>
              </a:spcAft>
            </a:pPr>
            <a:r>
              <a:rPr lang="vi-VN" sz="2800" dirty="0">
                <a:solidFill>
                  <a:srgbClr val="FF0000"/>
                </a:solidFill>
                <a:latin typeface="Times" panose="02020603050405020304" pitchFamily="18" charset="0"/>
                <a:ea typeface="Courier New" panose="02070309020205020404" pitchFamily="49" charset="0"/>
                <a:cs typeface="Times" panose="02020603050405020304" pitchFamily="18" charset="0"/>
              </a:rPr>
              <a:t>Em thấy ngưỡng mộ, đáng học tập.</a:t>
            </a:r>
            <a:endParaRPr lang="vi-VN" altLang="en-US" sz="2800" b="1" i="1" dirty="0">
              <a:solidFill>
                <a:srgbClr val="FF0000"/>
              </a:solidFill>
              <a:latin typeface="Times" panose="02020603050405020304" pitchFamily="18" charset="0"/>
              <a:cs typeface="Times" panose="02020603050405020304" pitchFamily="18" charset="0"/>
            </a:endParaRPr>
          </a:p>
        </p:txBody>
      </p:sp>
      <p:sp>
        <p:nvSpPr>
          <p:cNvPr id="27" name="TextBox 26"/>
          <p:cNvSpPr txBox="1">
            <a:spLocks noChangeArrowheads="1"/>
          </p:cNvSpPr>
          <p:nvPr/>
        </p:nvSpPr>
        <p:spPr bwMode="auto">
          <a:xfrm>
            <a:off x="7887962" y="4236371"/>
            <a:ext cx="4086724"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defTabSz="815975">
              <a:spcBef>
                <a:spcPct val="50000"/>
              </a:spcBef>
              <a:defRPr sz="2400">
                <a:solidFill>
                  <a:srgbClr val="A50021"/>
                </a:solidFill>
                <a:latin typeface="Arial" panose="020B0604020202020204" pitchFamily="34" charset="0"/>
              </a:defRPr>
            </a:lvl1pPr>
            <a:lvl2pPr marL="742950" indent="-285750" algn="ctr" defTabSz="815975">
              <a:spcBef>
                <a:spcPct val="50000"/>
              </a:spcBef>
              <a:defRPr sz="2400">
                <a:solidFill>
                  <a:srgbClr val="A50021"/>
                </a:solidFill>
                <a:latin typeface="Arial" panose="020B0604020202020204" pitchFamily="34" charset="0"/>
              </a:defRPr>
            </a:lvl2pPr>
            <a:lvl3pPr marL="1143000" indent="-228600" algn="ctr" defTabSz="815975">
              <a:spcBef>
                <a:spcPct val="50000"/>
              </a:spcBef>
              <a:defRPr sz="2400">
                <a:solidFill>
                  <a:srgbClr val="A50021"/>
                </a:solidFill>
                <a:latin typeface="Arial" panose="020B0604020202020204" pitchFamily="34" charset="0"/>
              </a:defRPr>
            </a:lvl3pPr>
            <a:lvl4pPr marL="1600200" indent="-228600" algn="ctr" defTabSz="815975">
              <a:spcBef>
                <a:spcPct val="50000"/>
              </a:spcBef>
              <a:defRPr sz="2400">
                <a:solidFill>
                  <a:srgbClr val="A50021"/>
                </a:solidFill>
                <a:latin typeface="Arial" panose="020B0604020202020204" pitchFamily="34" charset="0"/>
              </a:defRPr>
            </a:lvl4pPr>
            <a:lvl5pPr marL="2057400" indent="-228600" algn="ctr" defTabSz="815975">
              <a:spcBef>
                <a:spcPct val="50000"/>
              </a:spcBef>
              <a:defRPr sz="2400">
                <a:solidFill>
                  <a:srgbClr val="A50021"/>
                </a:solidFill>
                <a:latin typeface="Arial" panose="020B0604020202020204" pitchFamily="34" charset="0"/>
              </a:defRPr>
            </a:lvl5pPr>
            <a:lvl6pPr marL="2514600" indent="-228600" algn="ctr" defTabSz="815975"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defTabSz="815975"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defTabSz="815975"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defTabSz="815975" eaLnBrk="0" fontAlgn="base" hangingPunct="0">
              <a:spcBef>
                <a:spcPct val="50000"/>
              </a:spcBef>
              <a:spcAft>
                <a:spcPct val="0"/>
              </a:spcAft>
              <a:defRPr sz="2400">
                <a:solidFill>
                  <a:srgbClr val="A50021"/>
                </a:solidFill>
                <a:latin typeface="Arial" panose="020B0604020202020204" pitchFamily="34" charset="0"/>
              </a:defRPr>
            </a:lvl9pPr>
          </a:lstStyle>
          <a:p>
            <a:pPr algn="just" fontAlgn="base">
              <a:spcBef>
                <a:spcPct val="0"/>
              </a:spcBef>
              <a:spcAft>
                <a:spcPct val="0"/>
              </a:spcAft>
            </a:pPr>
            <a:r>
              <a:rPr lang="en-US" sz="2800" b="1" i="1" dirty="0">
                <a:solidFill>
                  <a:srgbClr val="0000FF"/>
                </a:solidFill>
                <a:latin typeface="Times" panose="02020603050405020304" pitchFamily="18" charset="0"/>
                <a:cs typeface="Times" panose="02020603050405020304" pitchFamily="18" charset="0"/>
              </a:rPr>
              <a:t>- T</a:t>
            </a:r>
            <a:r>
              <a:rPr lang="vi-VN" sz="2800" b="1" i="1" dirty="0">
                <a:solidFill>
                  <a:srgbClr val="0000FF"/>
                </a:solidFill>
                <a:latin typeface="Times" panose="02020603050405020304" pitchFamily="18" charset="0"/>
                <a:cs typeface="Times" panose="02020603050405020304" pitchFamily="18" charset="0"/>
              </a:rPr>
              <a:t>ruyền thống gia đình, dòng họ</a:t>
            </a:r>
            <a:r>
              <a:rPr lang="en-US" sz="2800" b="1" i="1" dirty="0">
                <a:solidFill>
                  <a:srgbClr val="0000FF"/>
                </a:solidFill>
                <a:latin typeface="Times" panose="02020603050405020304" pitchFamily="18" charset="0"/>
                <a:cs typeface="Times" panose="02020603050405020304" pitchFamily="18" charset="0"/>
              </a:rPr>
              <a:t> </a:t>
            </a:r>
            <a:r>
              <a:rPr lang="vi-VN" sz="2800" b="1" i="1" dirty="0">
                <a:solidFill>
                  <a:srgbClr val="0000FF"/>
                </a:solidFill>
                <a:latin typeface="Times" panose="02020603050405020304" pitchFamily="18" charset="0"/>
                <a:cs typeface="Times" panose="02020603050405020304" pitchFamily="18" charset="0"/>
              </a:rPr>
              <a:t>là </a:t>
            </a:r>
            <a:r>
              <a:rPr lang="en-US" sz="2800" b="1" i="1" dirty="0" err="1">
                <a:solidFill>
                  <a:srgbClr val="0000FF"/>
                </a:solidFill>
                <a:latin typeface="Times" panose="02020603050405020304" pitchFamily="18" charset="0"/>
                <a:cs typeface="Times" panose="02020603050405020304" pitchFamily="18" charset="0"/>
              </a:rPr>
              <a:t>những</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giá</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trị</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tốt</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đẹp</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mà</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gia</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đình</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dòng</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họ</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đã</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tạo</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ra</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được</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lưu</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truyền</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phát</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huy</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từ</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thế</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hệ</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này</a:t>
            </a:r>
            <a:r>
              <a:rPr lang="en-US" sz="2800" b="1" i="1" dirty="0">
                <a:solidFill>
                  <a:srgbClr val="0000FF"/>
                </a:solidFill>
                <a:latin typeface="Times" panose="02020603050405020304" pitchFamily="18" charset="0"/>
                <a:cs typeface="Times" panose="02020603050405020304" pitchFamily="18" charset="0"/>
              </a:rPr>
              <a:t> sang </a:t>
            </a:r>
            <a:r>
              <a:rPr lang="en-US" sz="2800" b="1" i="1" dirty="0" err="1">
                <a:solidFill>
                  <a:srgbClr val="0000FF"/>
                </a:solidFill>
                <a:latin typeface="Times" panose="02020603050405020304" pitchFamily="18" charset="0"/>
                <a:cs typeface="Times" panose="02020603050405020304" pitchFamily="18" charset="0"/>
              </a:rPr>
              <a:t>thế</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hệ</a:t>
            </a:r>
            <a:r>
              <a:rPr lang="en-US" sz="2800" b="1" i="1" dirty="0">
                <a:solidFill>
                  <a:srgbClr val="0000FF"/>
                </a:solidFill>
                <a:latin typeface="Times" panose="02020603050405020304" pitchFamily="18" charset="0"/>
                <a:cs typeface="Times" panose="02020603050405020304" pitchFamily="18" charset="0"/>
              </a:rPr>
              <a:t> </a:t>
            </a:r>
            <a:r>
              <a:rPr lang="en-US" sz="2800" b="1" i="1" dirty="0" err="1">
                <a:solidFill>
                  <a:srgbClr val="0000FF"/>
                </a:solidFill>
                <a:latin typeface="Times" panose="02020603050405020304" pitchFamily="18" charset="0"/>
                <a:cs typeface="Times" panose="02020603050405020304" pitchFamily="18" charset="0"/>
              </a:rPr>
              <a:t>khác</a:t>
            </a:r>
            <a:r>
              <a:rPr lang="en-US" sz="2800" b="1" i="1" dirty="0">
                <a:solidFill>
                  <a:srgbClr val="0000FF"/>
                </a:solidFill>
                <a:latin typeface="Times" panose="02020603050405020304" pitchFamily="18" charset="0"/>
                <a:cs typeface="Times" panose="02020603050405020304" pitchFamily="18" charset="0"/>
              </a:rPr>
              <a:t>.</a:t>
            </a:r>
            <a:endParaRPr lang="en-US" altLang="en-US" sz="3200" b="1" kern="0" dirty="0">
              <a:solidFill>
                <a:srgbClr val="0000FF"/>
              </a:solidFill>
              <a:latin typeface="Times" panose="02020603050405020304" pitchFamily="18" charset="0"/>
              <a:cs typeface="Times" panose="02020603050405020304" pitchFamily="18" charset="0"/>
            </a:endParaRPr>
          </a:p>
        </p:txBody>
      </p:sp>
      <p:sp>
        <p:nvSpPr>
          <p:cNvPr id="28" name="AutoShape 3"/>
          <p:cNvSpPr>
            <a:spLocks noChangeArrowheads="1"/>
          </p:cNvSpPr>
          <p:nvPr/>
        </p:nvSpPr>
        <p:spPr bwMode="gray">
          <a:xfrm>
            <a:off x="1151732" y="167369"/>
            <a:ext cx="4589110" cy="574675"/>
          </a:xfrm>
          <a:prstGeom prst="roundRect">
            <a:avLst>
              <a:gd name="adj" fmla="val 50000"/>
            </a:avLst>
          </a:prstGeom>
          <a:solidFill>
            <a:srgbClr val="5B9BD5"/>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spcBef>
                <a:spcPct val="20000"/>
              </a:spcBef>
              <a:spcAft>
                <a:spcPct val="20000"/>
              </a:spcAft>
              <a:defRPr/>
            </a:pPr>
            <a:r>
              <a:rPr lang="en-US" altLang="en-US" sz="2400" b="1" kern="0" dirty="0">
                <a:solidFill>
                  <a:srgbClr val="FFFF00"/>
                </a:solidFill>
                <a:latin typeface="Times New Roman" panose="02020603050405020304" pitchFamily="18" charset="0"/>
                <a:cs typeface="Times New Roman" panose="02020603050405020304" pitchFamily="18" charset="0"/>
              </a:rPr>
              <a:t>THẢO LUẬN NHÓM BÀN  </a:t>
            </a:r>
          </a:p>
        </p:txBody>
      </p:sp>
      <p:cxnSp>
        <p:nvCxnSpPr>
          <p:cNvPr id="31" name="Straight Connector 30"/>
          <p:cNvCxnSpPr/>
          <p:nvPr/>
        </p:nvCxnSpPr>
        <p:spPr>
          <a:xfrm>
            <a:off x="5632450" y="1684338"/>
            <a:ext cx="0" cy="285750"/>
          </a:xfrm>
          <a:prstGeom prst="line">
            <a:avLst/>
          </a:prstGeom>
          <a:noFill/>
          <a:ln w="76200" cap="flat" cmpd="sng" algn="ctr">
            <a:solidFill>
              <a:srgbClr val="FF0000"/>
            </a:solidFill>
            <a:prstDash val="solid"/>
            <a:miter lim="800000"/>
          </a:ln>
          <a:effectLst/>
        </p:spPr>
      </p:cxnSp>
    </p:spTree>
    <p:extLst>
      <p:ext uri="{BB962C8B-B14F-4D97-AF65-F5344CB8AC3E}">
        <p14:creationId xmlns:p14="http://schemas.microsoft.com/office/powerpoint/2010/main" val="21302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par>
                                <p:cTn id="28" presetID="16" presetClass="entr" presetSubtype="2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barn(inVertical)">
                                      <p:cBhvr>
                                        <p:cTn id="35" dur="500"/>
                                        <p:tgtEl>
                                          <p:spTgt spid="7"/>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barn(inVertical)">
                                      <p:cBhvr>
                                        <p:cTn id="38" dur="500"/>
                                        <p:tgtEl>
                                          <p:spTgt spid="17"/>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par>
                                <p:cTn id="42" presetID="16" presetClass="entr" presetSubtype="21"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barn(inVertical)">
                                      <p:cBhvr>
                                        <p:cTn id="49" dur="500"/>
                                        <p:tgtEl>
                                          <p:spTgt spid="9"/>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barn(inVertical)">
                                      <p:cBhvr>
                                        <p:cTn id="52" dur="500"/>
                                        <p:tgtEl>
                                          <p:spTgt spid="18"/>
                                        </p:tgtEl>
                                      </p:cBhvr>
                                    </p:animEffect>
                                  </p:childTnLst>
                                </p:cTn>
                              </p:par>
                              <p:par>
                                <p:cTn id="53" presetID="16" presetClass="entr" presetSubtype="21"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barn(inVertical)">
                                      <p:cBhvr>
                                        <p:cTn id="55" dur="500"/>
                                        <p:tgtEl>
                                          <p:spTgt spid="15"/>
                                        </p:tgtEl>
                                      </p:cBhvr>
                                    </p:animEffect>
                                  </p:childTnLst>
                                </p:cTn>
                              </p:par>
                              <p:par>
                                <p:cTn id="56" presetID="16" presetClass="entr" presetSubtype="21" fill="hold" nodeType="with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19"/>
                                        </p:tgtEl>
                                        <p:attrNameLst>
                                          <p:attrName>style.visibility</p:attrName>
                                        </p:attrNameLst>
                                      </p:cBhvr>
                                      <p:to>
                                        <p:strVal val="visible"/>
                                      </p:to>
                                    </p:set>
                                  </p:childTnLst>
                                </p:cTn>
                              </p:par>
                              <p:par>
                                <p:cTn id="61" presetID="16" presetClass="entr" presetSubtype="21" fill="hold" nodeType="with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barn(inVertical)">
                                      <p:cBhvr>
                                        <p:cTn id="63" dur="500"/>
                                        <p:tgtEl>
                                          <p:spTgt spid="20"/>
                                        </p:tgtEl>
                                      </p:cBhvr>
                                    </p:animEffect>
                                  </p:childTnLst>
                                </p:cTn>
                              </p:par>
                              <p:par>
                                <p:cTn id="64" presetID="16" presetClass="entr" presetSubtype="21"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2"/>
                                        </p:tgtEl>
                                        <p:attrNameLst>
                                          <p:attrName>style.visibility</p:attrName>
                                        </p:attrNameLst>
                                      </p:cBhvr>
                                      <p:to>
                                        <p:strVal val="visible"/>
                                      </p:to>
                                    </p:set>
                                    <p:animEffect transition="in" filter="barn(inVertical)">
                                      <p:cBhvr>
                                        <p:cTn id="69" dur="500"/>
                                        <p:tgtEl>
                                          <p:spTgt spid="22"/>
                                        </p:tgtEl>
                                      </p:cBhvr>
                                    </p:animEffect>
                                  </p:childTnLst>
                                </p:cTn>
                              </p:par>
                              <p:par>
                                <p:cTn id="70" presetID="16" presetClass="entr" presetSubtype="21" fill="hold"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arn(inVertical)">
                                      <p:cBhvr>
                                        <p:cTn id="72" dur="500"/>
                                        <p:tgtEl>
                                          <p:spTgt spid="23"/>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25"/>
                                        </p:tgtEl>
                                        <p:attrNameLst>
                                          <p:attrName>style.visibility</p:attrName>
                                        </p:attrNameLst>
                                      </p:cBhvr>
                                      <p:to>
                                        <p:strVal val="visible"/>
                                      </p:to>
                                    </p:set>
                                    <p:animEffect transition="in" filter="barn(inVertical)">
                                      <p:cBhvr>
                                        <p:cTn id="77" dur="500"/>
                                        <p:tgtEl>
                                          <p:spTgt spid="25"/>
                                        </p:tgtEl>
                                      </p:cBhvr>
                                    </p:animEffect>
                                  </p:childTnLst>
                                </p:cTn>
                              </p:par>
                              <p:par>
                                <p:cTn id="78" presetID="16" presetClass="entr" presetSubtype="21" fill="hold"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barn(inVertical)">
                                      <p:cBhvr>
                                        <p:cTn id="80" dur="500"/>
                                        <p:tgtEl>
                                          <p:spTgt spid="24"/>
                                        </p:tgtEl>
                                      </p:cBhvr>
                                    </p:animEffect>
                                  </p:childTnLst>
                                </p:cTn>
                              </p:par>
                              <p:par>
                                <p:cTn id="81" presetID="16" presetClass="entr" presetSubtype="21"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barn(inVertical)">
                                      <p:cBhvr>
                                        <p:cTn id="83" dur="500"/>
                                        <p:tgtEl>
                                          <p:spTgt spid="26"/>
                                        </p:tgtEl>
                                      </p:cBhvr>
                                    </p:animEffect>
                                  </p:childTnLst>
                                </p:cTn>
                              </p:par>
                              <p:par>
                                <p:cTn id="84" presetID="16" presetClass="entr" presetSubtype="21" fill="hold" grpId="0" nodeType="with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barn(inVertical)">
                                      <p:cBhvr>
                                        <p:cTn id="86" dur="500"/>
                                        <p:tgtEl>
                                          <p:spTgt spid="27"/>
                                        </p:tgtEl>
                                      </p:cBhvr>
                                    </p:animEffec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animEffect transition="in" filter="barn(inVertical)">
                                      <p:cBhvr>
                                        <p:cTn id="9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P spid="17" grpId="0"/>
      <p:bldP spid="18" grpId="0"/>
      <p:bldP spid="19" grpId="0" animBg="1"/>
      <p:bldP spid="21" grpId="0"/>
      <p:bldP spid="22" grpId="0" animBg="1"/>
      <p:bldP spid="25" grpId="0" animBg="1"/>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936762" y="0"/>
            <a:ext cx="1255238" cy="937524"/>
          </a:xfrm>
          <a:prstGeom prst="rect">
            <a:avLst/>
          </a:prstGeom>
        </p:spPr>
      </p:pic>
      <p:grpSp>
        <p:nvGrpSpPr>
          <p:cNvPr id="7" name="Group 6"/>
          <p:cNvGrpSpPr/>
          <p:nvPr/>
        </p:nvGrpSpPr>
        <p:grpSpPr>
          <a:xfrm>
            <a:off x="6701000" y="-136203"/>
            <a:ext cx="4457353" cy="3219386"/>
            <a:chOff x="-166977" y="0"/>
            <a:chExt cx="8523798" cy="5698029"/>
          </a:xfrm>
        </p:grpSpPr>
        <p:pic>
          <p:nvPicPr>
            <p:cNvPr id="5" name="Google Shape;164;p9"/>
            <p:cNvPicPr preferRelativeResize="0"/>
            <p:nvPr/>
          </p:nvPicPr>
          <p:blipFill rotWithShape="1">
            <a:blip r:embed="rId3">
              <a:alphaModFix/>
            </a:blip>
            <a:srcRect l="15285" t="10430" r="46645" b="11190"/>
            <a:stretch/>
          </p:blipFill>
          <p:spPr>
            <a:xfrm>
              <a:off x="-166977" y="0"/>
              <a:ext cx="8523798" cy="5698029"/>
            </a:xfrm>
            <a:prstGeom prst="rect">
              <a:avLst/>
            </a:prstGeom>
            <a:noFill/>
            <a:ln>
              <a:noFill/>
            </a:ln>
          </p:spPr>
        </p:pic>
        <p:pic>
          <p:nvPicPr>
            <p:cNvPr id="6" name="Google Shape;165;p9"/>
            <p:cNvPicPr preferRelativeResize="0"/>
            <p:nvPr/>
          </p:nvPicPr>
          <p:blipFill rotWithShape="1">
            <a:blip r:embed="rId4">
              <a:alphaModFix/>
            </a:blip>
            <a:srcRect l="18975" t="9789" r="12467"/>
            <a:stretch/>
          </p:blipFill>
          <p:spPr>
            <a:xfrm>
              <a:off x="3295278" y="4015409"/>
              <a:ext cx="2947731" cy="1677955"/>
            </a:xfrm>
            <a:prstGeom prst="rect">
              <a:avLst/>
            </a:prstGeom>
            <a:noFill/>
            <a:ln>
              <a:noFill/>
            </a:ln>
          </p:spPr>
        </p:pic>
      </p:grpSp>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11076106" y="1993977"/>
            <a:ext cx="1063853" cy="1355319"/>
          </a:xfrm>
          <a:prstGeom prst="rect">
            <a:avLst/>
          </a:prstGeom>
        </p:spPr>
      </p:pic>
      <p:pic>
        <p:nvPicPr>
          <p:cNvPr id="9" name="Picture 8"/>
          <p:cNvPicPr>
            <a:picLocks noChangeAspect="1"/>
          </p:cNvPicPr>
          <p:nvPr/>
        </p:nvPicPr>
        <p:blipFill>
          <a:blip r:embed="rId6"/>
          <a:stretch>
            <a:fillRect/>
          </a:stretch>
        </p:blipFill>
        <p:spPr>
          <a:xfrm>
            <a:off x="8398946" y="2671638"/>
            <a:ext cx="3853006" cy="4359018"/>
          </a:xfrm>
          <a:prstGeom prst="rect">
            <a:avLst/>
          </a:prstGeom>
        </p:spPr>
      </p:pic>
      <p:pic>
        <p:nvPicPr>
          <p:cNvPr id="11"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3783" y="5220734"/>
            <a:ext cx="2740723" cy="1611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6"/>
          <p:cNvSpPr txBox="1">
            <a:spLocks noChangeArrowheads="1"/>
          </p:cNvSpPr>
          <p:nvPr/>
        </p:nvSpPr>
        <p:spPr bwMode="auto">
          <a:xfrm>
            <a:off x="3339967" y="717714"/>
            <a:ext cx="3785139"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fontAlgn="base">
              <a:spcBef>
                <a:spcPct val="0"/>
              </a:spcBef>
              <a:spcAft>
                <a:spcPct val="0"/>
              </a:spcAft>
            </a:pPr>
            <a:r>
              <a:rPr lang="en-US" sz="2400" i="1" kern="0" dirty="0">
                <a:solidFill>
                  <a:srgbClr val="FF0000"/>
                </a:solidFill>
                <a:latin typeface="#9Slide05 Brannboll Ny" panose="02000000000000000000" pitchFamily="2" charset="0"/>
                <a:cs typeface="#9Slide03 Arima Madurai Black" panose="00000A00000000000000" pitchFamily="2" charset="0"/>
              </a:rPr>
              <a:t>=&gt;</a:t>
            </a:r>
            <a:r>
              <a:rPr lang="en-US" sz="2800" i="1" kern="0" dirty="0">
                <a:solidFill>
                  <a:srgbClr val="FF0000"/>
                </a:solidFill>
                <a:latin typeface="Times" panose="02020603050405020304" pitchFamily="18" charset="0"/>
                <a:cs typeface="Times" panose="02020603050405020304" pitchFamily="18" charset="0"/>
              </a:rPr>
              <a:t>T</a:t>
            </a:r>
            <a:r>
              <a:rPr lang="vi-VN" sz="2800" i="1" kern="0" dirty="0">
                <a:solidFill>
                  <a:srgbClr val="FF0000"/>
                </a:solidFill>
                <a:latin typeface="Times" panose="02020603050405020304" pitchFamily="18" charset="0"/>
                <a:cs typeface="Times" panose="02020603050405020304" pitchFamily="18" charset="0"/>
              </a:rPr>
              <a:t>ruyền</a:t>
            </a:r>
            <a:r>
              <a:rPr lang="en-US" sz="2800" i="1" kern="0" dirty="0">
                <a:solidFill>
                  <a:srgbClr val="FF0000"/>
                </a:solidFill>
                <a:latin typeface="Times" panose="02020603050405020304" pitchFamily="18" charset="0"/>
                <a:cs typeface="Times" panose="02020603050405020304" pitchFamily="18" charset="0"/>
              </a:rPr>
              <a:t> </a:t>
            </a:r>
            <a:r>
              <a:rPr lang="vi-VN" sz="2800" i="1" kern="0" dirty="0">
                <a:solidFill>
                  <a:srgbClr val="FF0000"/>
                </a:solidFill>
                <a:latin typeface="Times" panose="02020603050405020304" pitchFamily="18" charset="0"/>
                <a:cs typeface="Times" panose="02020603050405020304" pitchFamily="18" charset="0"/>
              </a:rPr>
              <a:t>thống</a:t>
            </a:r>
            <a:r>
              <a:rPr lang="en-US" sz="2800" i="1" kern="0" dirty="0">
                <a:solidFill>
                  <a:srgbClr val="FF0000"/>
                </a:solidFill>
                <a:latin typeface="Times" panose="02020603050405020304" pitchFamily="18" charset="0"/>
                <a:cs typeface="Times" panose="02020603050405020304" pitchFamily="18" charset="0"/>
              </a:rPr>
              <a:t> </a:t>
            </a:r>
            <a:r>
              <a:rPr lang="vi-VN" sz="2800" i="1" kern="0" dirty="0">
                <a:solidFill>
                  <a:srgbClr val="FF0000"/>
                </a:solidFill>
                <a:latin typeface="Times" panose="02020603050405020304" pitchFamily="18" charset="0"/>
                <a:cs typeface="Times" panose="02020603050405020304" pitchFamily="18" charset="0"/>
              </a:rPr>
              <a:t>gia đình,họ</a:t>
            </a:r>
            <a:r>
              <a:rPr lang="en-US" sz="2800" i="1" kern="0" dirty="0">
                <a:solidFill>
                  <a:srgbClr val="FF0000"/>
                </a:solidFill>
                <a:latin typeface="Times" panose="02020603050405020304" pitchFamily="18" charset="0"/>
                <a:cs typeface="Times" panose="02020603050405020304" pitchFamily="18" charset="0"/>
              </a:rPr>
              <a:t> </a:t>
            </a:r>
            <a:r>
              <a:rPr lang="vi-VN" sz="2800" i="1" kern="0" dirty="0">
                <a:solidFill>
                  <a:srgbClr val="FF0000"/>
                </a:solidFill>
                <a:latin typeface="Times" panose="02020603050405020304" pitchFamily="18" charset="0"/>
                <a:cs typeface="Times" panose="02020603050405020304" pitchFamily="18" charset="0"/>
              </a:rPr>
              <a:t>là </a:t>
            </a:r>
            <a:r>
              <a:rPr lang="en-US" sz="2800" i="1" kern="0" dirty="0" err="1">
                <a:solidFill>
                  <a:srgbClr val="FF0000"/>
                </a:solidFill>
                <a:latin typeface="Times" panose="02020603050405020304" pitchFamily="18" charset="0"/>
                <a:cs typeface="Times" panose="02020603050405020304" pitchFamily="18" charset="0"/>
              </a:rPr>
              <a:t>những</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giá</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trị</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tốt</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đẹp</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mà</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gia</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đình</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dòng</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họ</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đã</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tạo</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ra</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được</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lưu</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truyền</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phát</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huy</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từ</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thế</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hệ</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này</a:t>
            </a:r>
            <a:r>
              <a:rPr lang="en-US" sz="2800" i="1" kern="0" dirty="0">
                <a:solidFill>
                  <a:srgbClr val="FF0000"/>
                </a:solidFill>
                <a:latin typeface="Times" panose="02020603050405020304" pitchFamily="18" charset="0"/>
                <a:cs typeface="Times" panose="02020603050405020304" pitchFamily="18" charset="0"/>
              </a:rPr>
              <a:t> sang </a:t>
            </a:r>
            <a:r>
              <a:rPr lang="en-US" sz="2800" i="1" kern="0" dirty="0" err="1">
                <a:solidFill>
                  <a:srgbClr val="FF0000"/>
                </a:solidFill>
                <a:latin typeface="Times" panose="02020603050405020304" pitchFamily="18" charset="0"/>
                <a:cs typeface="Times" panose="02020603050405020304" pitchFamily="18" charset="0"/>
              </a:rPr>
              <a:t>thế</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hệ</a:t>
            </a:r>
            <a:r>
              <a:rPr lang="en-US" sz="2800" i="1" kern="0" dirty="0">
                <a:solidFill>
                  <a:srgbClr val="FF0000"/>
                </a:solidFill>
                <a:latin typeface="Times" panose="02020603050405020304" pitchFamily="18" charset="0"/>
                <a:cs typeface="Times" panose="02020603050405020304" pitchFamily="18" charset="0"/>
              </a:rPr>
              <a:t> </a:t>
            </a:r>
            <a:r>
              <a:rPr lang="en-US" sz="2800" i="1" kern="0" dirty="0" err="1">
                <a:solidFill>
                  <a:srgbClr val="FF0000"/>
                </a:solidFill>
                <a:latin typeface="Times" panose="02020603050405020304" pitchFamily="18" charset="0"/>
                <a:cs typeface="Times" panose="02020603050405020304" pitchFamily="18" charset="0"/>
              </a:rPr>
              <a:t>khác</a:t>
            </a:r>
            <a:r>
              <a:rPr lang="en-US" sz="2800" i="1" kern="0" dirty="0">
                <a:solidFill>
                  <a:srgbClr val="FF0000"/>
                </a:solidFill>
                <a:latin typeface="Times" panose="02020603050405020304" pitchFamily="18" charset="0"/>
                <a:cs typeface="Times" panose="02020603050405020304" pitchFamily="18" charset="0"/>
              </a:rPr>
              <a:t>.</a:t>
            </a:r>
            <a:endParaRPr lang="en-US" altLang="en-US" sz="2800" b="1" kern="0" dirty="0">
              <a:solidFill>
                <a:srgbClr val="000000"/>
              </a:solidFill>
              <a:latin typeface="Times" panose="02020603050405020304" pitchFamily="18" charset="0"/>
              <a:cs typeface="Times" panose="02020603050405020304" pitchFamily="18" charset="0"/>
            </a:endParaRPr>
          </a:p>
        </p:txBody>
      </p:sp>
      <p:sp>
        <p:nvSpPr>
          <p:cNvPr id="13" name="Text Box 6"/>
          <p:cNvSpPr txBox="1">
            <a:spLocks noChangeArrowheads="1"/>
          </p:cNvSpPr>
          <p:nvPr/>
        </p:nvSpPr>
        <p:spPr bwMode="auto">
          <a:xfrm>
            <a:off x="7125107" y="415217"/>
            <a:ext cx="3763352" cy="2739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fontAlgn="base">
              <a:spcBef>
                <a:spcPct val="0"/>
              </a:spcBef>
              <a:spcAft>
                <a:spcPct val="0"/>
              </a:spcAft>
            </a:pPr>
            <a:r>
              <a:rPr lang="en-US" i="1" kern="0" dirty="0">
                <a:solidFill>
                  <a:srgbClr val="FF0000"/>
                </a:solidFill>
                <a:latin typeface="#9Slide03 Arima Madurai Black" panose="00000A00000000000000" pitchFamily="2" charset="0"/>
                <a:cs typeface="#9Slide03 Arima Madurai Black" panose="00000A00000000000000" pitchFamily="2" charset="0"/>
              </a:rPr>
              <a:t>    </a:t>
            </a:r>
            <a:r>
              <a:rPr lang="en-US" i="1" kern="0" dirty="0">
                <a:solidFill>
                  <a:srgbClr val="00B0F0"/>
                </a:solidFill>
                <a:latin typeface="#9Slide05 Brannboll Ny" panose="02000000000000000000" pitchFamily="2" charset="0"/>
                <a:cs typeface="#9Slide03 Arima Madurai Black" panose="00000A00000000000000" pitchFamily="2" charset="0"/>
              </a:rPr>
              <a:t>-</a:t>
            </a:r>
            <a:r>
              <a:rPr lang="vi-VN" sz="2400" i="1" kern="0" dirty="0">
                <a:solidFill>
                  <a:srgbClr val="00B0F0"/>
                </a:solidFill>
                <a:latin typeface="#9Slide05 Brannboll Ny" panose="02000000000000000000" pitchFamily="2" charset="0"/>
                <a:cs typeface="#9Slide03 Arima Madurai Black" panose="00000A00000000000000" pitchFamily="2" charset="0"/>
              </a:rPr>
              <a:t>Tự hào về truyền thống gia đình, dòng họ là thể hiện sự hài lòng, hãnh diện về các giá trị tốt đẹp mà gia đình, dòng họ đã tạo ra.</a:t>
            </a:r>
            <a:endParaRPr lang="en-US" sz="2400" kern="0" dirty="0">
              <a:solidFill>
                <a:srgbClr val="00B0F0"/>
              </a:solidFill>
              <a:latin typeface="#9Slide05 Brannboll Ny" panose="02000000000000000000" pitchFamily="2" charset="0"/>
              <a:cs typeface="#9Slide03 Arima Madurai Black" panose="00000A00000000000000" pitchFamily="2" charset="0"/>
            </a:endParaRPr>
          </a:p>
          <a:p>
            <a:pPr eaLnBrk="1" fontAlgn="base" hangingPunct="1">
              <a:spcBef>
                <a:spcPct val="0"/>
              </a:spcBef>
              <a:spcAft>
                <a:spcPct val="0"/>
              </a:spcAft>
              <a:defRPr/>
            </a:pPr>
            <a:endParaRPr lang="en-US" altLang="en-US" sz="2000" b="1" kern="0" dirty="0">
              <a:solidFill>
                <a:srgbClr val="000000"/>
              </a:solidFill>
            </a:endParaRPr>
          </a:p>
        </p:txBody>
      </p:sp>
      <p:sp>
        <p:nvSpPr>
          <p:cNvPr id="14" name="Text Box 5"/>
          <p:cNvSpPr txBox="1">
            <a:spLocks noChangeArrowheads="1"/>
          </p:cNvSpPr>
          <p:nvPr/>
        </p:nvSpPr>
        <p:spPr bwMode="auto">
          <a:xfrm>
            <a:off x="174999" y="713699"/>
            <a:ext cx="3040679"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fontAlgn="base">
              <a:lnSpc>
                <a:spcPct val="100000"/>
              </a:lnSpc>
              <a:spcBef>
                <a:spcPct val="50000"/>
              </a:spcBef>
              <a:spcAft>
                <a:spcPct val="0"/>
              </a:spcAft>
              <a:buFontTx/>
              <a:buNone/>
            </a:pPr>
            <a:r>
              <a:rPr lang="en-US" altLang="en-US" sz="2400" b="1" u="sng" dirty="0" err="1">
                <a:solidFill>
                  <a:srgbClr val="0000FF"/>
                </a:solidFill>
                <a:latin typeface="Times" panose="02020603050405020304" pitchFamily="18" charset="0"/>
                <a:cs typeface="Times" panose="02020603050405020304" pitchFamily="18" charset="0"/>
              </a:rPr>
              <a:t>Truyền</a:t>
            </a:r>
            <a:r>
              <a:rPr lang="en-US" altLang="en-US" sz="2400" b="1" u="sng" dirty="0">
                <a:solidFill>
                  <a:srgbClr val="0000FF"/>
                </a:solidFill>
                <a:latin typeface="Times" panose="02020603050405020304" pitchFamily="18" charset="0"/>
                <a:cs typeface="Times" panose="02020603050405020304" pitchFamily="18" charset="0"/>
              </a:rPr>
              <a:t> </a:t>
            </a:r>
            <a:r>
              <a:rPr lang="en-US" altLang="en-US" sz="2400" b="1" u="sng" dirty="0" err="1">
                <a:solidFill>
                  <a:srgbClr val="0000FF"/>
                </a:solidFill>
                <a:latin typeface="Times" panose="02020603050405020304" pitchFamily="18" charset="0"/>
                <a:cs typeface="Times" panose="02020603050405020304" pitchFamily="18" charset="0"/>
              </a:rPr>
              <a:t>thống</a:t>
            </a:r>
            <a:r>
              <a:rPr lang="en-US" altLang="en-US" sz="2400" b="1" dirty="0">
                <a:solidFill>
                  <a:srgbClr val="0000FF"/>
                </a:solidFill>
                <a:latin typeface="Times" panose="02020603050405020304" pitchFamily="18" charset="0"/>
                <a:cs typeface="Times" panose="02020603050405020304" pitchFamily="18" charset="0"/>
              </a:rPr>
              <a:t>:</a:t>
            </a:r>
            <a:r>
              <a:rPr lang="en-US" altLang="en-US" sz="2400" b="1" dirty="0">
                <a:solidFill>
                  <a:prstClr val="black"/>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Là</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những</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giá</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trị</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tinh</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thần</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được</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hình</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thành</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trong</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quá</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trình</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lịch</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sử</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lâu</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dài</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của</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một</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cộng</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đồng</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Nó</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bao</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gồm</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những</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đức</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tính</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tập</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quán</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tư</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tưởng</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lối</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sống</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và</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ứng</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xử</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được</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truyền</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từ</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thế</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hệ</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này</a:t>
            </a:r>
            <a:r>
              <a:rPr lang="en-US" altLang="en-US" sz="2400" b="1" i="1" dirty="0">
                <a:solidFill>
                  <a:srgbClr val="660066"/>
                </a:solidFill>
                <a:latin typeface="Times" panose="02020603050405020304" pitchFamily="18" charset="0"/>
                <a:cs typeface="Times" panose="02020603050405020304" pitchFamily="18" charset="0"/>
              </a:rPr>
              <a:t> sang </a:t>
            </a:r>
            <a:r>
              <a:rPr lang="en-US" altLang="en-US" sz="2400" b="1" i="1" dirty="0" err="1">
                <a:solidFill>
                  <a:srgbClr val="660066"/>
                </a:solidFill>
                <a:latin typeface="Times" panose="02020603050405020304" pitchFamily="18" charset="0"/>
                <a:cs typeface="Times" panose="02020603050405020304" pitchFamily="18" charset="0"/>
              </a:rPr>
              <a:t>thế</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hệ</a:t>
            </a:r>
            <a:r>
              <a:rPr lang="en-US" altLang="en-US" sz="2400" b="1" i="1" dirty="0">
                <a:solidFill>
                  <a:srgbClr val="660066"/>
                </a:solidFill>
                <a:latin typeface="Times" panose="02020603050405020304" pitchFamily="18" charset="0"/>
                <a:cs typeface="Times" panose="02020603050405020304" pitchFamily="18" charset="0"/>
              </a:rPr>
              <a:t> </a:t>
            </a:r>
            <a:r>
              <a:rPr lang="en-US" altLang="en-US" sz="2400" b="1" i="1" dirty="0" err="1">
                <a:solidFill>
                  <a:srgbClr val="660066"/>
                </a:solidFill>
                <a:latin typeface="Times" panose="02020603050405020304" pitchFamily="18" charset="0"/>
                <a:cs typeface="Times" panose="02020603050405020304" pitchFamily="18" charset="0"/>
              </a:rPr>
              <a:t>khác</a:t>
            </a:r>
            <a:r>
              <a:rPr lang="en-US" altLang="en-US" sz="2400" b="1" i="1" dirty="0">
                <a:solidFill>
                  <a:srgbClr val="660066"/>
                </a:solidFill>
                <a:latin typeface="Times" panose="02020603050405020304" pitchFamily="18" charset="0"/>
                <a:cs typeface="Times" panose="02020603050405020304" pitchFamily="18" charset="0"/>
              </a:rPr>
              <a:t>.</a:t>
            </a:r>
          </a:p>
        </p:txBody>
      </p:sp>
      <p:pic>
        <p:nvPicPr>
          <p:cNvPr id="15" name="Picture 14" descr="58PIC58PIC58PIC58PICHsaGKG559akDq_PIC2018.png"/>
          <p:cNvPicPr>
            <a:picLocks noChangeAspect="1"/>
          </p:cNvPicPr>
          <p:nvPr/>
        </p:nvPicPr>
        <p:blipFill>
          <a:blip r:embed="rId8" cstate="print"/>
          <a:srcRect l="7143" t="16071" r="5357" b="14286"/>
          <a:stretch>
            <a:fillRect/>
          </a:stretch>
        </p:blipFill>
        <p:spPr>
          <a:xfrm>
            <a:off x="-167640" y="-44840"/>
            <a:ext cx="3725955" cy="5722309"/>
          </a:xfrm>
          <a:prstGeom prst="rect">
            <a:avLst/>
          </a:prstGeom>
        </p:spPr>
      </p:pic>
    </p:spTree>
    <p:extLst>
      <p:ext uri="{BB962C8B-B14F-4D97-AF65-F5344CB8AC3E}">
        <p14:creationId xmlns:p14="http://schemas.microsoft.com/office/powerpoint/2010/main" val="94301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42" presetClass="path" presetSubtype="0" fill="hold" nodeType="withEffect">
                                  <p:stCondLst>
                                    <p:cond delay="0"/>
                                  </p:stCondLst>
                                  <p:childTnLst>
                                    <p:animMotion origin="layout" path="M -0.12708 0.14746 L -0.07617 -0.04004 " pathEditMode="relative" rAng="0" ptsTypes="AA">
                                      <p:cBhvr>
                                        <p:cTn id="9" dur="750" fill="hold"/>
                                        <p:tgtEl>
                                          <p:spTgt spid="8"/>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900" decel="100000" fill="hold"/>
                                        <p:tgtEl>
                                          <p:spTgt spid="11"/>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Effect transition="in" filter="fade">
                                      <p:cBhvr>
                                        <p:cTn id="26" dur="1000"/>
                                        <p:tgtEl>
                                          <p:spTgt spid="14"/>
                                        </p:tgtEl>
                                      </p:cBhvr>
                                    </p:animEffect>
                                  </p:childTnLst>
                                </p:cTn>
                              </p:par>
                              <p:par>
                                <p:cTn id="27" presetID="1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slide(fromBottom)">
                                      <p:cBhvr>
                                        <p:cTn id="29" dur="20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par>
                                <p:cTn id="35" presetID="1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slide(fromBottom)">
                                      <p:cBhvr>
                                        <p:cTn id="3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10568</TotalTime>
  <Words>2340</Words>
  <Application>Microsoft Office PowerPoint</Application>
  <PresentationFormat>Widescreen</PresentationFormat>
  <Paragraphs>180</Paragraphs>
  <Slides>35</Slides>
  <Notes>6</Notes>
  <HiddenSlides>0</HiddenSlides>
  <MMClips>1</MMClips>
  <ScaleCrop>false</ScaleCrop>
  <HeadingPairs>
    <vt:vector size="8" baseType="variant">
      <vt:variant>
        <vt:lpstr>Fonts Used</vt:lpstr>
      </vt:variant>
      <vt:variant>
        <vt:i4>18</vt:i4>
      </vt:variant>
      <vt:variant>
        <vt:lpstr>Theme</vt:lpstr>
      </vt:variant>
      <vt:variant>
        <vt:i4>4</vt:i4>
      </vt:variant>
      <vt:variant>
        <vt:lpstr>Embedded OLE Servers</vt:lpstr>
      </vt:variant>
      <vt:variant>
        <vt:i4>1</vt:i4>
      </vt:variant>
      <vt:variant>
        <vt:lpstr>Slide Titles</vt:lpstr>
      </vt:variant>
      <vt:variant>
        <vt:i4>35</vt:i4>
      </vt:variant>
    </vt:vector>
  </HeadingPairs>
  <TitlesOfParts>
    <vt:vector size="58" baseType="lpstr">
      <vt:lpstr>微软雅黑</vt:lpstr>
      <vt:lpstr>#9Slide03 Arima Madurai Black</vt:lpstr>
      <vt:lpstr>#9Slide05 Brannboll Ny</vt:lpstr>
      <vt:lpstr>#9Slide05 Habano</vt:lpstr>
      <vt:lpstr>#9Slide05 SVNClementine</vt:lpstr>
      <vt:lpstr>#9Slide05 SVNEgregio Script</vt:lpstr>
      <vt:lpstr>#9Slide06 Thillends Small</vt:lpstr>
      <vt:lpstr>.VnArial</vt:lpstr>
      <vt:lpstr>.VnTimeH</vt:lpstr>
      <vt:lpstr>Arial</vt:lpstr>
      <vt:lpstr>Calibri</vt:lpstr>
      <vt:lpstr>Calibri Light</vt:lpstr>
      <vt:lpstr>Courier New</vt:lpstr>
      <vt:lpstr>Lato Light</vt:lpstr>
      <vt:lpstr>SVN-Vanilla Daisy Pro</vt:lpstr>
      <vt:lpstr>Tahoma</vt:lpstr>
      <vt:lpstr>Times</vt:lpstr>
      <vt:lpstr>Times New Roman</vt:lpstr>
      <vt:lpstr>Office Theme</vt:lpstr>
      <vt:lpstr>1_Office Theme</vt:lpstr>
      <vt:lpstr>3_Office Theme</vt:lpstr>
      <vt:lpstr>4_Office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119</cp:revision>
  <dcterms:created xsi:type="dcterms:W3CDTF">2021-06-28T15:32:15Z</dcterms:created>
  <dcterms:modified xsi:type="dcterms:W3CDTF">2024-09-05T08:37:49Z</dcterms:modified>
</cp:coreProperties>
</file>