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"/>
  </p:notesMasterIdLst>
  <p:sldIdLst>
    <p:sldId id="257" r:id="rId2"/>
    <p:sldId id="258" r:id="rId3"/>
    <p:sldId id="287" r:id="rId4"/>
    <p:sldId id="259" r:id="rId5"/>
    <p:sldId id="288" r:id="rId6"/>
    <p:sldId id="274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4" autoAdjust="0"/>
    <p:restoredTop sz="94602" autoAdjust="0"/>
  </p:normalViewPr>
  <p:slideViewPr>
    <p:cSldViewPr>
      <p:cViewPr varScale="1">
        <p:scale>
          <a:sx n="69" d="100"/>
          <a:sy n="69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B1A5-6D4F-42C7-9E45-E7CA2C4231ED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2B312-4688-46D5-B58C-A6F9F0C9C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28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648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648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9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9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6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66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6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38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15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8622188" y="317598"/>
            <a:ext cx="288035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2127" y="263969"/>
            <a:ext cx="45768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59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16636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20415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72137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1292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46101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7236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65892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90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356636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38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25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8622193" y="317598"/>
            <a:ext cx="288035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2132" y="263969"/>
            <a:ext cx="45768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02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240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8662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4252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3849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22029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9712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7201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03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6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294" y="265374"/>
            <a:ext cx="78867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6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04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3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64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2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6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media1.mp3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5258" y="2359204"/>
            <a:ext cx="3371587" cy="5184596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1981200" y="990600"/>
            <a:ext cx="567815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5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CHỦ ĐỀ </a:t>
            </a:r>
            <a:r>
              <a:rPr lang="en-US" altLang="zh-CN" sz="2500" b="1" dirty="0" smtClean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: CUỘC SỐNG XƯA VÀ NAY</a:t>
            </a:r>
            <a:endParaRPr lang="zh-CN" altLang="en-US" sz="2500" b="1" cap="none" spc="0" dirty="0">
              <a:ln w="0"/>
              <a:solidFill>
                <a:schemeClr val="accent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sp>
        <p:nvSpPr>
          <p:cNvPr id="8" name="PA_01"/>
          <p:cNvSpPr/>
          <p:nvPr>
            <p:custDataLst>
              <p:tags r:id="rId3"/>
            </p:custDataLst>
          </p:nvPr>
        </p:nvSpPr>
        <p:spPr>
          <a:xfrm>
            <a:off x="1295400" y="457200"/>
            <a:ext cx="17095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 smtClean="0">
                <a:ln w="0"/>
                <a:solidFill>
                  <a:srgbClr val="FF00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CTST – MT 7</a:t>
            </a:r>
            <a:endParaRPr lang="zh-CN" altLang="en-US" sz="2000" b="1" cap="none" spc="0" dirty="0">
              <a:ln w="0"/>
              <a:solidFill>
                <a:srgbClr val="FF00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467" y="3095382"/>
            <a:ext cx="4546520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351" y="2147749"/>
            <a:ext cx="4546520" cy="73204"/>
          </a:xfrm>
          <a:prstGeom prst="rect">
            <a:avLst/>
          </a:prstGeom>
        </p:spPr>
      </p:pic>
      <p:pic>
        <p:nvPicPr>
          <p:cNvPr id="13" name="PA_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711145" y="-1370180"/>
            <a:ext cx="457200" cy="609600"/>
          </a:xfrm>
          <a:prstGeom prst="rect">
            <a:avLst/>
          </a:prstGeom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505200" y="4724400"/>
            <a:ext cx="5009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rgbClr val="88AB2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Giáo</a:t>
            </a:r>
            <a:r>
              <a:rPr lang="en-US" altLang="zh-CN" sz="2000" b="1" dirty="0">
                <a:solidFill>
                  <a:srgbClr val="88AB2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88AB2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viên</a:t>
            </a:r>
            <a:r>
              <a:rPr lang="en-US" altLang="zh-CN" sz="2000" b="1" dirty="0">
                <a:solidFill>
                  <a:srgbClr val="88AB2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 </a:t>
            </a:r>
            <a:r>
              <a:rPr lang="en-US" altLang="zh-CN" sz="2000" b="1" dirty="0" smtClean="0">
                <a:solidFill>
                  <a:srgbClr val="88AB24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NGUYỄN TUYẾT SƯƠNG</a:t>
            </a:r>
            <a:endParaRPr lang="zh-CN" altLang="en-US" sz="2000" b="1" dirty="0">
              <a:solidFill>
                <a:srgbClr val="88AB24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PA_01"/>
          <p:cNvSpPr/>
          <p:nvPr>
            <p:custDataLst>
              <p:tags r:id="rId8"/>
            </p:custDataLst>
          </p:nvPr>
        </p:nvSpPr>
        <p:spPr>
          <a:xfrm>
            <a:off x="3048000" y="2362200"/>
            <a:ext cx="567815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500" b="1" dirty="0" smtClean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BÀI 13: CHẠM KHẮC ĐÌNH LÀNG</a:t>
            </a:r>
            <a:endParaRPr lang="zh-CN" altLang="en-US" sz="2500" b="1" cap="none" spc="0" dirty="0">
              <a:ln w="0"/>
              <a:solidFill>
                <a:schemeClr val="accent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65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5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81000" y="533400"/>
            <a:ext cx="78867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vi-VN" sz="2400" dirty="0" smtClean="0"/>
              <a:t>Trưng bày sản phẩm và chia sẻ</a:t>
            </a:r>
          </a:p>
          <a:p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chạm</a:t>
            </a:r>
            <a:r>
              <a:rPr lang="en-US" sz="2400" dirty="0" smtClean="0"/>
              <a:t> </a:t>
            </a:r>
            <a:r>
              <a:rPr lang="en-US" sz="2400" dirty="0" err="1" smtClean="0"/>
              <a:t>khắc</a:t>
            </a:r>
            <a:r>
              <a:rPr lang="en-US" sz="2400" dirty="0" smtClean="0"/>
              <a:t> </a:t>
            </a:r>
            <a:r>
              <a:rPr lang="en-US" sz="2400" dirty="0" err="1" smtClean="0"/>
              <a:t>gỗ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làng</a:t>
            </a:r>
            <a:r>
              <a:rPr lang="en-US" sz="2400" dirty="0" smtClean="0"/>
              <a:t>. </a:t>
            </a:r>
            <a:r>
              <a:rPr lang="vi-VN" sz="2400" dirty="0" smtClean="0"/>
              <a:t>Chia </a:t>
            </a:r>
            <a:r>
              <a:rPr lang="vi-VN" sz="2400" dirty="0" smtClean="0"/>
              <a:t>sẻ hình ảnh một bức chạm khắc mà em biết trong cuộc sống.</a:t>
            </a:r>
          </a:p>
          <a:p>
            <a:r>
              <a:rPr lang="en-US" sz="2400" dirty="0" smtClean="0"/>
              <a:t>      </a:t>
            </a:r>
            <a:endParaRPr lang="en-US" sz="2400" dirty="0"/>
          </a:p>
        </p:txBody>
      </p:sp>
      <p:pic>
        <p:nvPicPr>
          <p:cNvPr id="120834" name="Picture 2" descr="Giải bài 13 Chạm khắc đình là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095500" cy="2714626"/>
          </a:xfrm>
          <a:prstGeom prst="rect">
            <a:avLst/>
          </a:prstGeom>
          <a:noFill/>
        </p:spPr>
      </p:pic>
      <p:pic>
        <p:nvPicPr>
          <p:cNvPr id="120836" name="Picture 4" descr="Giải bài 13 Chạm khắc đình là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4619625" cy="3086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Giải bài 13 Chạm khắc đình là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0"/>
            <a:ext cx="4038600" cy="2722933"/>
          </a:xfrm>
          <a:prstGeom prst="rect">
            <a:avLst/>
          </a:prstGeom>
          <a:noFill/>
        </p:spPr>
      </p:pic>
      <p:pic>
        <p:nvPicPr>
          <p:cNvPr id="1249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71800"/>
            <a:ext cx="5191594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1" descr="C:\Users\ASUS\AppData\Local\Microsoft\Windows\INetCache\Content.MSO\14A69E0E.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"/>
            <a:ext cx="3503064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447800" y="838200"/>
            <a:ext cx="6019800" cy="914400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7030A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YÊU CẦU CẦN ĐẠT</a:t>
            </a:r>
            <a:endParaRPr lang="zh-CN" altLang="en-US" b="1" dirty="0">
              <a:solidFill>
                <a:srgbClr val="7030A0"/>
              </a:solidFill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35" name="Freeform 7"/>
          <p:cNvSpPr>
            <a:spLocks noChangeAspect="1" noEditPoints="1"/>
          </p:cNvSpPr>
          <p:nvPr/>
        </p:nvSpPr>
        <p:spPr bwMode="auto">
          <a:xfrm>
            <a:off x="1074074" y="2948317"/>
            <a:ext cx="507807" cy="554847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074" y="1968565"/>
            <a:ext cx="73841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1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447800" y="838200"/>
            <a:ext cx="2743200" cy="838200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Chuẩn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bị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3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35" name="Freeform 7"/>
          <p:cNvSpPr>
            <a:spLocks noChangeAspect="1" noEditPoints="1"/>
          </p:cNvSpPr>
          <p:nvPr/>
        </p:nvSpPr>
        <p:spPr bwMode="auto">
          <a:xfrm>
            <a:off x="1074074" y="2948317"/>
            <a:ext cx="507807" cy="554847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362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/>
              <a:t>- SGK</a:t>
            </a:r>
            <a:r>
              <a:rPr lang="fr-FR" sz="2400" dirty="0" smtClean="0"/>
              <a:t>, </a:t>
            </a:r>
            <a:r>
              <a:rPr lang="fr-FR" sz="2400" dirty="0" err="1" smtClean="0"/>
              <a:t>đồ</a:t>
            </a:r>
            <a:r>
              <a:rPr lang="fr-FR" sz="2400" dirty="0" smtClean="0"/>
              <a:t> </a:t>
            </a:r>
            <a:r>
              <a:rPr lang="fr-FR" sz="2400" dirty="0" err="1" smtClean="0"/>
              <a:t>dùng</a:t>
            </a:r>
            <a:r>
              <a:rPr lang="fr-FR" sz="2400" dirty="0" smtClean="0"/>
              <a:t> </a:t>
            </a:r>
            <a:r>
              <a:rPr lang="fr-FR" sz="2400" dirty="0" err="1" smtClean="0"/>
              <a:t>học</a:t>
            </a:r>
            <a:r>
              <a:rPr lang="fr-FR" sz="2400" dirty="0" smtClean="0"/>
              <a:t> </a:t>
            </a:r>
            <a:r>
              <a:rPr lang="fr-FR" sz="2400" dirty="0" err="1" smtClean="0"/>
              <a:t>tập</a:t>
            </a:r>
            <a:r>
              <a:rPr lang="fr-FR" sz="2400" dirty="0" smtClean="0"/>
              <a:t>, </a:t>
            </a:r>
            <a:r>
              <a:rPr lang="fr-FR" sz="2400" dirty="0" err="1" smtClean="0"/>
              <a:t>giấy</a:t>
            </a:r>
            <a:r>
              <a:rPr lang="fr-FR" sz="2400" dirty="0" smtClean="0"/>
              <a:t> A4</a:t>
            </a:r>
            <a:endParaRPr lang="en-US" sz="2400" dirty="0" smtClean="0"/>
          </a:p>
          <a:p>
            <a:pPr lvl="0"/>
            <a:r>
              <a:rPr lang="fr-FR" sz="2400" dirty="0" smtClean="0"/>
              <a:t>- </a:t>
            </a:r>
            <a:r>
              <a:rPr lang="fr-FR" sz="2400" dirty="0" err="1" smtClean="0"/>
              <a:t>Tranh</a:t>
            </a:r>
            <a:r>
              <a:rPr lang="fr-FR" sz="2400" dirty="0" smtClean="0"/>
              <a:t> </a:t>
            </a:r>
            <a:r>
              <a:rPr lang="fr-FR" sz="2400" dirty="0" err="1" smtClean="0"/>
              <a:t>ảnh</a:t>
            </a:r>
            <a:r>
              <a:rPr lang="fr-FR" sz="2400" dirty="0" smtClean="0"/>
              <a:t>, </a:t>
            </a:r>
            <a:r>
              <a:rPr lang="fr-FR" sz="2400" dirty="0" err="1" smtClean="0"/>
              <a:t>tư</a:t>
            </a:r>
            <a:r>
              <a:rPr lang="fr-FR" sz="2400" dirty="0" smtClean="0"/>
              <a:t> </a:t>
            </a:r>
            <a:r>
              <a:rPr lang="fr-FR" sz="2400" dirty="0" err="1" smtClean="0"/>
              <a:t>liệu</a:t>
            </a:r>
            <a:r>
              <a:rPr lang="fr-FR" sz="2400" dirty="0" smtClean="0"/>
              <a:t> </a:t>
            </a:r>
            <a:r>
              <a:rPr lang="fr-FR" sz="2400" dirty="0" err="1" smtClean="0"/>
              <a:t>sưu</a:t>
            </a:r>
            <a:r>
              <a:rPr lang="fr-FR" sz="2400" dirty="0" smtClean="0"/>
              <a:t> </a:t>
            </a:r>
            <a:r>
              <a:rPr lang="fr-FR" sz="2400" dirty="0" err="1" smtClean="0"/>
              <a:t>tầm</a:t>
            </a:r>
            <a:r>
              <a:rPr lang="fr-FR" sz="2400" dirty="0" smtClean="0"/>
              <a:t> </a:t>
            </a:r>
            <a:r>
              <a:rPr lang="fr-FR" sz="2400" dirty="0" err="1" smtClean="0"/>
              <a:t>liên</a:t>
            </a:r>
            <a:r>
              <a:rPr lang="fr-FR" sz="2400" dirty="0" smtClean="0"/>
              <a:t> </a:t>
            </a:r>
            <a:r>
              <a:rPr lang="fr-FR" sz="2400" dirty="0" err="1" smtClean="0"/>
              <a:t>quan</a:t>
            </a:r>
            <a:r>
              <a:rPr lang="fr-FR" sz="2400" dirty="0" smtClean="0"/>
              <a:t> </a:t>
            </a:r>
            <a:r>
              <a:rPr lang="fr-FR" sz="2400" dirty="0" err="1" smtClean="0"/>
              <a:t>đến</a:t>
            </a:r>
            <a:r>
              <a:rPr lang="fr-FR" sz="2400" dirty="0" smtClean="0"/>
              <a:t> </a:t>
            </a:r>
            <a:r>
              <a:rPr lang="fr-FR" sz="2400" dirty="0" err="1" smtClean="0"/>
              <a:t>bài</a:t>
            </a:r>
            <a:r>
              <a:rPr lang="fr-FR" sz="2400" dirty="0" smtClean="0"/>
              <a:t> </a:t>
            </a:r>
            <a:r>
              <a:rPr lang="fr-FR" sz="2400" dirty="0" err="1" smtClean="0"/>
              <a:t>học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pPr lvl="0"/>
            <a:r>
              <a:rPr lang="fr-FR" sz="2400" dirty="0" smtClean="0"/>
              <a:t>- </a:t>
            </a:r>
            <a:r>
              <a:rPr lang="fr-FR" sz="2400" dirty="0" err="1" smtClean="0"/>
              <a:t>Dụng</a:t>
            </a:r>
            <a:r>
              <a:rPr lang="fr-FR" sz="2400" dirty="0" smtClean="0"/>
              <a:t> </a:t>
            </a:r>
            <a:r>
              <a:rPr lang="fr-FR" sz="2400" dirty="0" err="1" smtClean="0"/>
              <a:t>cụ</a:t>
            </a:r>
            <a:r>
              <a:rPr lang="fr-FR" sz="2400" dirty="0" smtClean="0"/>
              <a:t> </a:t>
            </a:r>
            <a:r>
              <a:rPr lang="fr-FR" sz="2400" dirty="0" err="1" smtClean="0"/>
              <a:t>học</a:t>
            </a:r>
            <a:r>
              <a:rPr lang="fr-FR" sz="2400" dirty="0" smtClean="0"/>
              <a:t> </a:t>
            </a:r>
            <a:r>
              <a:rPr lang="fr-FR" sz="2400" dirty="0" err="1" smtClean="0"/>
              <a:t>tập</a:t>
            </a:r>
            <a:r>
              <a:rPr lang="fr-FR" sz="2400" dirty="0" smtClean="0"/>
              <a:t> </a:t>
            </a:r>
            <a:r>
              <a:rPr lang="fr-FR" sz="2400" dirty="0" err="1" smtClean="0"/>
              <a:t>theo</a:t>
            </a:r>
            <a:r>
              <a:rPr lang="fr-FR" sz="2400" dirty="0" smtClean="0"/>
              <a:t> </a:t>
            </a:r>
            <a:r>
              <a:rPr lang="fr-FR" sz="2400" dirty="0" err="1" smtClean="0"/>
              <a:t>yêu</a:t>
            </a:r>
            <a:r>
              <a:rPr lang="fr-FR" sz="2400" dirty="0" smtClean="0"/>
              <a:t> </a:t>
            </a:r>
            <a:r>
              <a:rPr lang="fr-FR" sz="2400" dirty="0" err="1" smtClean="0"/>
              <a:t>cầu</a:t>
            </a:r>
            <a:r>
              <a:rPr lang="fr-FR" sz="2400" dirty="0" smtClean="0"/>
              <a:t> </a:t>
            </a:r>
            <a:r>
              <a:rPr lang="fr-FR" sz="2400" dirty="0" err="1" smtClean="0"/>
              <a:t>của</a:t>
            </a:r>
            <a:r>
              <a:rPr lang="fr-FR" sz="2400" dirty="0" smtClean="0"/>
              <a:t> GV : </a:t>
            </a:r>
            <a:r>
              <a:rPr lang="fr-FR" sz="2400" dirty="0" err="1" smtClean="0"/>
              <a:t>giấy</a:t>
            </a:r>
            <a:r>
              <a:rPr lang="fr-FR" sz="2400" dirty="0" smtClean="0"/>
              <a:t> </a:t>
            </a:r>
            <a:r>
              <a:rPr lang="fr-FR" sz="2400" dirty="0" err="1" smtClean="0"/>
              <a:t>bút</a:t>
            </a:r>
            <a:r>
              <a:rPr lang="fr-FR" sz="2400" dirty="0" smtClean="0"/>
              <a:t>, </a:t>
            </a:r>
            <a:r>
              <a:rPr lang="fr-FR" sz="2400" dirty="0" err="1" smtClean="0"/>
              <a:t>màu</a:t>
            </a:r>
            <a:r>
              <a:rPr lang="fr-FR" sz="2400" dirty="0" smtClean="0"/>
              <a:t> </a:t>
            </a:r>
            <a:r>
              <a:rPr lang="fr-FR" sz="2400" dirty="0" err="1" smtClean="0"/>
              <a:t>vẽ</a:t>
            </a:r>
            <a:r>
              <a:rPr lang="fr-FR" sz="2400" dirty="0" smtClean="0"/>
              <a:t>, </a:t>
            </a:r>
            <a:r>
              <a:rPr lang="fr-FR" sz="2400" dirty="0" err="1" smtClean="0"/>
              <a:t>tẩy</a:t>
            </a:r>
            <a:r>
              <a:rPr lang="fr-FR" sz="2400" dirty="0" smtClean="0"/>
              <a:t>,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941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240081" y="367781"/>
            <a:ext cx="7027619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KHÁM PHÁ - KẾT NỐI KINH NGHIỆM</a:t>
            </a:r>
            <a:endParaRPr lang="zh-CN" altLang="en-US" sz="2800" b="1" dirty="0"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152401"/>
            <a:ext cx="7924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20220124114706_wm_shs-mi-thuat-7-ban-1-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7848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661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240081" y="367781"/>
            <a:ext cx="7027619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KHÁM PHÁ - KẾT NỐI KINH NGHIỆM</a:t>
            </a:r>
            <a:endParaRPr lang="zh-CN" altLang="en-US" sz="2800" b="1" dirty="0"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3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25146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20220124114706_wm_shs-mi-thuat-7-ban-1-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1226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1000" y="35052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/>
          </a:p>
          <a:p>
            <a:pPr algn="just"/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4958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/>
          </a:p>
          <a:p>
            <a:pPr algn="just"/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61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219201" y="381000"/>
            <a:ext cx="7048500" cy="670708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ctr" defTabSz="9141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KHÁM PHÁ - KẾT NỐI KINH NGHIỆM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457200"/>
            <a:ext cx="8069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 smtClean="0"/>
              <a:t>Quan </a:t>
            </a:r>
            <a:r>
              <a:rPr lang="vi-VN" sz="2800" dirty="0" smtClean="0"/>
              <a:t>sát hình và chỉ ra cách mô phỏng hình ảnh chạm khắc trên đình làng.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5844" name="Picture 4" descr="Giải bài 13 Chạm khắc đình là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8382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322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219201" y="381000"/>
            <a:ext cx="7048500" cy="670708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ctr" defTabSz="9141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KHÁM PHÁ - KẾT NỐI KINH NGHIỆM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2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457200"/>
            <a:ext cx="8069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fr-FR" sz="2800" b="1" dirty="0" err="1" smtClean="0"/>
              <a:t>mô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phỏng</a:t>
            </a:r>
            <a:r>
              <a:rPr lang="fr-FR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chạm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làng</a:t>
            </a:r>
            <a:endParaRPr lang="en-US" sz="28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371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Bước 1: Tạo khuôn hình có bề mặt phẳng để mô phỏng bức chạm khắc.</a:t>
            </a:r>
          </a:p>
          <a:p>
            <a:r>
              <a:rPr lang="vi-VN" sz="2800" dirty="0" smtClean="0"/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438400"/>
            <a:ext cx="8069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Bước 2: Xác định vị trí, tỉ lệ và vẽ phác hình sẽ mô phỏng.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505200"/>
            <a:ext cx="8069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Bước 3: Khắc theo nét và nạo bỏ đất tạo các khối lồi, khối lõm cho bức chạm khắc.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572000"/>
            <a:ext cx="8069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Bước 4: Tạo hình khối chi tiết, thể hiện đặc điểm bức chạm khắc mẫu và hoàn thiện sản phẩm.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22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62000" y="838200"/>
            <a:ext cx="7886700" cy="46614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r>
              <a:rPr lang="en-US" sz="2800" b="1" dirty="0" smtClean="0"/>
              <a:t>MÔ PHỎNG HÌNH ẢNH CHẠM KHẮC ĐÌNH LÀNG</a:t>
            </a:r>
            <a:endParaRPr lang="en-US" sz="2800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09600" y="1600200"/>
            <a:ext cx="78867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400" dirty="0" smtClean="0"/>
              <a:t>HS làm </a:t>
            </a:r>
            <a:r>
              <a:rPr lang="nl-NL" sz="2400" dirty="0" smtClean="0"/>
              <a:t>việc theo nhóm thảo </a:t>
            </a:r>
            <a:r>
              <a:rPr lang="nl-NL" sz="2400" dirty="0" smtClean="0"/>
              <a:t>luận, thực hiện các yêu cầu sau</a:t>
            </a:r>
            <a:r>
              <a:rPr lang="nl-NL" sz="2400" dirty="0" smtClean="0"/>
              <a:t> : </a:t>
            </a:r>
            <a:endParaRPr lang="en-US" sz="2400" dirty="0" smtClean="0"/>
          </a:p>
          <a:p>
            <a:r>
              <a:rPr lang="nl-NL" sz="2400" dirty="0" smtClean="0"/>
              <a:t>+ Xác định nội dung hình ảnh sẽ thể hiện.</a:t>
            </a:r>
            <a:endParaRPr lang="en-US" sz="2400" dirty="0" smtClean="0"/>
          </a:p>
          <a:p>
            <a:r>
              <a:rPr lang="nl-NL" sz="2400" dirty="0" smtClean="0"/>
              <a:t>+ Lựa chọn hình ảnh chạm khắc đình làng em thích  phù hợp với ý tưởng thể hiện</a:t>
            </a:r>
            <a:endParaRPr lang="en-US" sz="2400" dirty="0" smtClean="0"/>
          </a:p>
          <a:p>
            <a:r>
              <a:rPr lang="nl-NL" sz="2400" dirty="0" smtClean="0"/>
              <a:t>+ Thực hiện taọ bức tranh theo ý thích</a:t>
            </a:r>
            <a:endParaRPr lang="en-US" sz="2400" dirty="0" smtClean="0"/>
          </a:p>
          <a:p>
            <a:r>
              <a:rPr lang="nl-NL" sz="2400" dirty="0" smtClean="0"/>
              <a:t>+ </a:t>
            </a:r>
            <a:r>
              <a:rPr lang="nl-NL" sz="2400" dirty="0" smtClean="0"/>
              <a:t>Có thể tạo sản phẩm cá nhân hoặc nhóm</a:t>
            </a:r>
            <a:endParaRPr lang="en-US" sz="2400" dirty="0" smtClean="0"/>
          </a:p>
          <a:p>
            <a:r>
              <a:rPr lang="nl-NL" sz="2400" dirty="0" smtClean="0"/>
              <a:t>+ Có thể mô phỏng toàn bộ hay trích đoạn một phần của tác phẩm chạm khắc</a:t>
            </a:r>
            <a:endParaRPr lang="en-US" sz="2400" dirty="0" smtClean="0"/>
          </a:p>
          <a:p>
            <a:r>
              <a:rPr lang="en-US" sz="2400" dirty="0" smtClean="0"/>
              <a:t>  </a:t>
            </a:r>
            <a:endParaRPr lang="en-US" sz="2400" dirty="0" smtClean="0"/>
          </a:p>
          <a:p>
            <a:r>
              <a:rPr lang="en-US" sz="2400" dirty="0" smtClean="0"/>
              <a:t>     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3810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78486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2_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439</Words>
  <Application>Microsoft Office PowerPoint</Application>
  <PresentationFormat>On-screen Show (4:3)</PresentationFormat>
  <Paragraphs>51</Paragraphs>
  <Slides>11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dcterms:created xsi:type="dcterms:W3CDTF">2021-09-24T14:01:18Z</dcterms:created>
  <dcterms:modified xsi:type="dcterms:W3CDTF">2022-08-11T03:54:29Z</dcterms:modified>
</cp:coreProperties>
</file>