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jpeg" ContentType="image/jpeg"/>
  <Default Extension="JPG" ContentType="image/.jp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96" r:id="rId6"/>
    <p:sldId id="258" r:id="rId7"/>
    <p:sldId id="262" r:id="rId8"/>
    <p:sldId id="260" r:id="rId9"/>
    <p:sldId id="261" r:id="rId10"/>
    <p:sldId id="263" r:id="rId11"/>
    <p:sldId id="264" r:id="rId12"/>
    <p:sldId id="268" r:id="rId13"/>
    <p:sldId id="267" r:id="rId14"/>
    <p:sldId id="270" r:id="rId15"/>
    <p:sldId id="279" r:id="rId16"/>
    <p:sldId id="271" r:id="rId17"/>
    <p:sldId id="297" r:id="rId18"/>
    <p:sldId id="298" r:id="rId19"/>
    <p:sldId id="299" r:id="rId20"/>
    <p:sldId id="300" r:id="rId21"/>
    <p:sldId id="301" r:id="rId22"/>
    <p:sldId id="272" r:id="rId23"/>
    <p:sldId id="281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79D0F-F5E0-4AEE-AD36-7BBD71946A8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CC2A41-FC65-4458-ADCB-062C6527E503}">
      <dgm:prSet phldrT="[Text]"/>
      <dgm:spPr/>
      <dgm:t>
        <a:bodyPr/>
        <a:lstStyle/>
        <a:p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thức</a:t>
          </a:r>
          <a:r>
            <a:rPr lang="en-US" dirty="0" smtClean="0"/>
            <a:t>, </a:t>
          </a:r>
          <a:r>
            <a:rPr lang="en-US" dirty="0" err="1" smtClean="0"/>
            <a:t>nội</a:t>
          </a:r>
          <a:r>
            <a:rPr lang="en-US" dirty="0" smtClean="0"/>
            <a:t> dung,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chữ</a:t>
          </a:r>
          <a:endParaRPr lang="en-US" dirty="0"/>
        </a:p>
      </dgm:t>
    </dgm:pt>
    <dgm:pt modelId="{A1E04EA9-0237-4754-A49B-76A0EF201B43}" cxnId="{CF39CA81-0B1B-4DFA-923B-F2EC3229FC9A}" type="parTrans">
      <dgm:prSet/>
      <dgm:spPr/>
      <dgm:t>
        <a:bodyPr/>
        <a:lstStyle/>
        <a:p>
          <a:endParaRPr lang="en-US"/>
        </a:p>
      </dgm:t>
    </dgm:pt>
    <dgm:pt modelId="{86485554-38FA-4AF0-98E8-F7009EFCA223}" cxnId="{CF39CA81-0B1B-4DFA-923B-F2EC3229FC9A}" type="sibTrans">
      <dgm:prSet/>
      <dgm:spPr/>
      <dgm:t>
        <a:bodyPr/>
        <a:lstStyle/>
        <a:p>
          <a:endParaRPr lang="en-US"/>
        </a:p>
      </dgm:t>
    </dgm:pt>
    <dgm:pt modelId="{95341614-2702-451E-930F-16B1BB3FD1D7}">
      <dgm:prSet phldrT="[Text]"/>
      <dgm:spPr/>
      <dgm:t>
        <a:bodyPr/>
        <a:lstStyle/>
        <a:p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thức</a:t>
          </a:r>
          <a:r>
            <a:rPr lang="en-US" dirty="0" smtClean="0"/>
            <a:t>: </a:t>
          </a:r>
          <a:r>
            <a:rPr lang="en-US" dirty="0" err="1" smtClean="0"/>
            <a:t>thiệp</a:t>
          </a:r>
          <a:r>
            <a:rPr lang="en-US" dirty="0" smtClean="0"/>
            <a:t> </a:t>
          </a:r>
          <a:r>
            <a:rPr lang="en-US" dirty="0" err="1" smtClean="0"/>
            <a:t>dọc</a:t>
          </a:r>
          <a:r>
            <a:rPr lang="en-US" dirty="0" smtClean="0"/>
            <a:t>, </a:t>
          </a:r>
          <a:r>
            <a:rPr lang="en-US" dirty="0" err="1" smtClean="0"/>
            <a:t>ngang</a:t>
          </a:r>
          <a:endParaRPr lang="en-US" dirty="0"/>
        </a:p>
      </dgm:t>
    </dgm:pt>
    <dgm:pt modelId="{851FB592-6783-4575-A7F4-EDBA0EAB0CE0}" cxnId="{A3AFE23D-610D-4FA2-A704-E64C04C2AFF2}" type="parTrans">
      <dgm:prSet/>
      <dgm:spPr/>
      <dgm:t>
        <a:bodyPr/>
        <a:lstStyle/>
        <a:p>
          <a:endParaRPr lang="en-US"/>
        </a:p>
      </dgm:t>
    </dgm:pt>
    <dgm:pt modelId="{2EA311E8-BEEC-4760-825C-5DB650927577}" cxnId="{A3AFE23D-610D-4FA2-A704-E64C04C2AFF2}" type="sibTrans">
      <dgm:prSet/>
      <dgm:spPr/>
      <dgm:t>
        <a:bodyPr/>
        <a:lstStyle/>
        <a:p>
          <a:endParaRPr lang="en-US"/>
        </a:p>
      </dgm:t>
    </dgm:pt>
    <dgm:pt modelId="{4A03BF0B-BFC4-440E-9AB5-9D1B6C3FF488}">
      <dgm:prSet phldrT="[Text]" custT="1"/>
      <dgm:spPr/>
      <dgm:t>
        <a:bodyPr/>
        <a:lstStyle/>
        <a:p>
          <a:r>
            <a:rPr lang="en-US" sz="1800" dirty="0" err="1" smtClean="0"/>
            <a:t>Nội</a:t>
          </a:r>
          <a:r>
            <a:rPr lang="en-US" sz="1800" dirty="0" smtClean="0"/>
            <a:t> dung: </a:t>
          </a:r>
          <a:r>
            <a:rPr lang="en-US" sz="1800" dirty="0" err="1" smtClean="0"/>
            <a:t>chúc</a:t>
          </a:r>
          <a:r>
            <a:rPr lang="en-US" sz="1800" dirty="0" smtClean="0"/>
            <a:t> </a:t>
          </a:r>
          <a:r>
            <a:rPr lang="en-US" sz="1800" dirty="0" err="1" smtClean="0"/>
            <a:t>mừng</a:t>
          </a:r>
          <a:r>
            <a:rPr lang="en-US" sz="1800" dirty="0" smtClean="0"/>
            <a:t> </a:t>
          </a:r>
          <a:r>
            <a:rPr lang="en-US" sz="1800" dirty="0" err="1" smtClean="0"/>
            <a:t>các</a:t>
          </a:r>
          <a:r>
            <a:rPr lang="en-US" sz="1800" dirty="0" smtClean="0"/>
            <a:t> </a:t>
          </a:r>
          <a:r>
            <a:rPr lang="en-US" sz="1800" dirty="0" err="1" smtClean="0"/>
            <a:t>ngày</a:t>
          </a:r>
          <a:r>
            <a:rPr lang="en-US" sz="1800" dirty="0" smtClean="0"/>
            <a:t> </a:t>
          </a:r>
          <a:r>
            <a:rPr lang="en-US" sz="1800" dirty="0" err="1" smtClean="0"/>
            <a:t>lễ</a:t>
          </a:r>
          <a:r>
            <a:rPr lang="en-US" sz="1800" dirty="0" smtClean="0"/>
            <a:t>, </a:t>
          </a:r>
          <a:r>
            <a:rPr lang="en-US" sz="1800" dirty="0" err="1" smtClean="0"/>
            <a:t>chúc</a:t>
          </a:r>
          <a:r>
            <a:rPr lang="en-US" sz="1800" dirty="0" smtClean="0"/>
            <a:t> </a:t>
          </a:r>
          <a:r>
            <a:rPr lang="en-US" sz="1800" dirty="0" err="1" smtClean="0"/>
            <a:t>mừng</a:t>
          </a:r>
          <a:r>
            <a:rPr lang="en-US" sz="1800" dirty="0" smtClean="0"/>
            <a:t> </a:t>
          </a:r>
          <a:r>
            <a:rPr lang="en-US" sz="1800" dirty="0" err="1" smtClean="0"/>
            <a:t>sinh</a:t>
          </a:r>
          <a:r>
            <a:rPr lang="en-US" sz="1800" dirty="0" smtClean="0"/>
            <a:t> </a:t>
          </a:r>
          <a:r>
            <a:rPr lang="en-US" sz="1800" dirty="0" err="1" smtClean="0"/>
            <a:t>nhật</a:t>
          </a:r>
          <a:r>
            <a:rPr lang="en-US" sz="1800" dirty="0" smtClean="0"/>
            <a:t> </a:t>
          </a:r>
          <a:endParaRPr lang="en-US" sz="1800" dirty="0"/>
        </a:p>
      </dgm:t>
    </dgm:pt>
    <dgm:pt modelId="{1B124CAE-7C4B-4370-8E74-FF8C58E581B0}" cxnId="{8138CA3D-4DE3-4B92-8CC6-F121C34298ED}" type="parTrans">
      <dgm:prSet/>
      <dgm:spPr/>
      <dgm:t>
        <a:bodyPr/>
        <a:lstStyle/>
        <a:p>
          <a:endParaRPr lang="en-US"/>
        </a:p>
      </dgm:t>
    </dgm:pt>
    <dgm:pt modelId="{91AAD029-3C4C-4548-9FEC-E8D519C9072E}" cxnId="{8138CA3D-4DE3-4B92-8CC6-F121C34298ED}" type="sibTrans">
      <dgm:prSet/>
      <dgm:spPr/>
      <dgm:t>
        <a:bodyPr/>
        <a:lstStyle/>
        <a:p>
          <a:endParaRPr lang="en-US"/>
        </a:p>
      </dgm:t>
    </dgm:pt>
    <dgm:pt modelId="{4F4C240C-987A-47F3-B38B-85B6F5C740D6}">
      <dgm:prSet phldrT="[Text]"/>
      <dgm:spPr/>
      <dgm:t>
        <a:bodyPr/>
        <a:lstStyle/>
        <a:p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sắp</a:t>
          </a:r>
          <a:r>
            <a:rPr lang="en-US" dirty="0" smtClean="0"/>
            <a:t> </a:t>
          </a:r>
          <a:r>
            <a:rPr lang="en-US" dirty="0" err="1" smtClean="0"/>
            <a:t>xếp</a:t>
          </a:r>
          <a:r>
            <a:rPr lang="en-US" dirty="0" smtClean="0"/>
            <a:t> </a:t>
          </a:r>
          <a:r>
            <a:rPr lang="en-US" dirty="0" err="1" smtClean="0"/>
            <a:t>chưc</a:t>
          </a:r>
          <a:r>
            <a:rPr lang="en-US" dirty="0" smtClean="0"/>
            <a:t>, </a:t>
          </a:r>
          <a:r>
            <a:rPr lang="en-US" dirty="0" err="1" smtClean="0"/>
            <a:t>hình</a:t>
          </a:r>
          <a:r>
            <a:rPr lang="en-US" dirty="0" smtClean="0"/>
            <a:t>, </a:t>
          </a:r>
          <a:r>
            <a:rPr lang="en-US" dirty="0" err="1" smtClean="0"/>
            <a:t>màu</a:t>
          </a:r>
          <a:endParaRPr lang="en-US" dirty="0"/>
        </a:p>
      </dgm:t>
    </dgm:pt>
    <dgm:pt modelId="{151A6668-BE81-4BAF-88CC-C4779B813B4C}" cxnId="{A7A8FB52-F3CE-41B7-BA27-2A1989A07AF1}" type="parTrans">
      <dgm:prSet/>
      <dgm:spPr/>
      <dgm:t>
        <a:bodyPr/>
        <a:lstStyle/>
        <a:p>
          <a:endParaRPr lang="en-US"/>
        </a:p>
      </dgm:t>
    </dgm:pt>
    <dgm:pt modelId="{AC66524C-0CEA-41F6-BF74-299A9386C3A4}" cxnId="{A7A8FB52-F3CE-41B7-BA27-2A1989A07AF1}" type="sibTrans">
      <dgm:prSet/>
      <dgm:spPr/>
      <dgm:t>
        <a:bodyPr/>
        <a:lstStyle/>
        <a:p>
          <a:endParaRPr lang="en-US"/>
        </a:p>
      </dgm:t>
    </dgm:pt>
    <dgm:pt modelId="{94487FAC-296E-4BDD-A0D1-B373680ECC90}">
      <dgm:prSet phldrT="[Text]"/>
      <dgm:spPr/>
      <dgm:t>
        <a:bodyPr/>
        <a:lstStyle/>
        <a:p>
          <a:r>
            <a:rPr lang="fr-FR" dirty="0" err="1" smtClean="0"/>
            <a:t>Có</a:t>
          </a:r>
          <a:r>
            <a:rPr lang="fr-FR" dirty="0" smtClean="0"/>
            <a:t> </a:t>
          </a:r>
          <a:r>
            <a:rPr lang="fr-FR" dirty="0" err="1" smtClean="0"/>
            <a:t>thiệp</a:t>
          </a:r>
          <a:r>
            <a:rPr lang="fr-FR" dirty="0" smtClean="0"/>
            <a:t> </a:t>
          </a:r>
          <a:r>
            <a:rPr lang="fr-FR" dirty="0" err="1" smtClean="0"/>
            <a:t>có</a:t>
          </a:r>
          <a:r>
            <a:rPr lang="fr-FR" dirty="0" smtClean="0"/>
            <a:t> </a:t>
          </a:r>
          <a:r>
            <a:rPr lang="fr-FR" dirty="0" err="1" smtClean="0"/>
            <a:t>cả</a:t>
          </a:r>
          <a:r>
            <a:rPr lang="fr-FR" dirty="0" smtClean="0"/>
            <a:t> </a:t>
          </a:r>
          <a:r>
            <a:rPr lang="fr-FR" dirty="0" err="1" smtClean="0"/>
            <a:t>chữ</a:t>
          </a:r>
          <a:r>
            <a:rPr lang="fr-FR" dirty="0" smtClean="0"/>
            <a:t> </a:t>
          </a:r>
          <a:r>
            <a:rPr lang="fr-FR" dirty="0" err="1" smtClean="0"/>
            <a:t>và</a:t>
          </a:r>
          <a:r>
            <a:rPr lang="fr-FR" dirty="0" smtClean="0"/>
            <a:t> </a:t>
          </a:r>
          <a:r>
            <a:rPr lang="fr-FR" dirty="0" err="1" smtClean="0"/>
            <a:t>số</a:t>
          </a:r>
          <a:endParaRPr lang="en-US" dirty="0"/>
        </a:p>
      </dgm:t>
    </dgm:pt>
    <dgm:pt modelId="{6977800A-C823-4A69-9910-0692482092BE}" cxnId="{7A298DCA-694F-4E5C-9DB7-D1278BB64E63}" type="parTrans">
      <dgm:prSet/>
      <dgm:spPr/>
      <dgm:t>
        <a:bodyPr/>
        <a:lstStyle/>
        <a:p>
          <a:endParaRPr lang="en-US"/>
        </a:p>
      </dgm:t>
    </dgm:pt>
    <dgm:pt modelId="{CBE16A18-56C3-44C6-B4A1-C4B6D073FA6E}" cxnId="{7A298DCA-694F-4E5C-9DB7-D1278BB64E63}" type="sibTrans">
      <dgm:prSet/>
      <dgm:spPr/>
      <dgm:t>
        <a:bodyPr/>
        <a:lstStyle/>
        <a:p>
          <a:endParaRPr lang="en-US"/>
        </a:p>
      </dgm:t>
    </dgm:pt>
    <dgm:pt modelId="{F88AE964-814B-4202-982B-6FF511C48280}">
      <dgm:prSet phldrT="[Text]"/>
      <dgm:spPr/>
      <dgm:t>
        <a:bodyPr/>
        <a:lstStyle/>
        <a:p>
          <a:r>
            <a:rPr lang="fr-FR" dirty="0" err="1" smtClean="0"/>
            <a:t>Có</a:t>
          </a:r>
          <a:r>
            <a:rPr lang="fr-FR" dirty="0" smtClean="0"/>
            <a:t> </a:t>
          </a:r>
          <a:r>
            <a:rPr lang="fr-FR" dirty="0" err="1" smtClean="0"/>
            <a:t>thiệp</a:t>
          </a:r>
          <a:r>
            <a:rPr lang="fr-FR" dirty="0" smtClean="0"/>
            <a:t> </a:t>
          </a:r>
          <a:r>
            <a:rPr lang="fr-FR" dirty="0" err="1" smtClean="0"/>
            <a:t>có</a:t>
          </a:r>
          <a:r>
            <a:rPr lang="fr-FR" dirty="0" smtClean="0"/>
            <a:t> </a:t>
          </a:r>
          <a:r>
            <a:rPr lang="fr-FR" dirty="0" err="1" smtClean="0"/>
            <a:t>chữ</a:t>
          </a:r>
          <a:r>
            <a:rPr lang="fr-FR" dirty="0" smtClean="0"/>
            <a:t> </a:t>
          </a:r>
          <a:r>
            <a:rPr lang="fr-FR" dirty="0" err="1" smtClean="0"/>
            <a:t>nhưng</a:t>
          </a:r>
          <a:r>
            <a:rPr lang="fr-FR" dirty="0" smtClean="0"/>
            <a:t> </a:t>
          </a:r>
          <a:r>
            <a:rPr lang="fr-FR" dirty="0" err="1" smtClean="0"/>
            <a:t>không</a:t>
          </a:r>
          <a:r>
            <a:rPr lang="fr-FR" dirty="0" smtClean="0"/>
            <a:t> </a:t>
          </a:r>
          <a:r>
            <a:rPr lang="fr-FR" dirty="0" err="1" smtClean="0"/>
            <a:t>có</a:t>
          </a:r>
          <a:endParaRPr lang="en-US" dirty="0"/>
        </a:p>
      </dgm:t>
    </dgm:pt>
    <dgm:pt modelId="{201F63FA-7540-460C-A811-92AE2F4684B4}" cxnId="{DDF98648-2B06-4878-B792-535BA9A7753E}" type="parTrans">
      <dgm:prSet/>
      <dgm:spPr/>
      <dgm:t>
        <a:bodyPr/>
        <a:lstStyle/>
        <a:p>
          <a:endParaRPr lang="en-US"/>
        </a:p>
      </dgm:t>
    </dgm:pt>
    <dgm:pt modelId="{6016D9AE-A627-485F-AC9A-E36D65A326B0}" cxnId="{DDF98648-2B06-4878-B792-535BA9A7753E}" type="sibTrans">
      <dgm:prSet/>
      <dgm:spPr/>
      <dgm:t>
        <a:bodyPr/>
        <a:lstStyle/>
        <a:p>
          <a:endParaRPr lang="en-US"/>
        </a:p>
      </dgm:t>
    </dgm:pt>
    <dgm:pt modelId="{3F6121EC-2C9A-4C71-BF80-BF3ED21B9488}">
      <dgm:prSet phldrT="[Text]"/>
      <dgm:spPr/>
      <dgm:t>
        <a:bodyPr/>
        <a:lstStyle/>
        <a:p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chữ</a:t>
          </a:r>
          <a:r>
            <a:rPr lang="en-US" dirty="0" smtClean="0"/>
            <a:t>: in </a:t>
          </a:r>
          <a:r>
            <a:rPr lang="en-US" dirty="0" err="1" smtClean="0"/>
            <a:t>hoa</a:t>
          </a:r>
          <a:r>
            <a:rPr lang="en-US" dirty="0" smtClean="0"/>
            <a:t>, in </a:t>
          </a:r>
          <a:r>
            <a:rPr lang="en-US" dirty="0" err="1" smtClean="0"/>
            <a:t>thường</a:t>
          </a:r>
          <a:r>
            <a:rPr lang="en-US" dirty="0" smtClean="0"/>
            <a:t>,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điệu</a:t>
          </a:r>
          <a:endParaRPr lang="en-US" dirty="0"/>
        </a:p>
      </dgm:t>
    </dgm:pt>
    <dgm:pt modelId="{3C707F70-1B3F-46CB-B166-C6CC7BEB341B}" cxnId="{C8EEC19C-C782-4404-ABBD-44B74B5C507B}" type="parTrans">
      <dgm:prSet/>
      <dgm:spPr/>
      <dgm:t>
        <a:bodyPr/>
        <a:lstStyle/>
        <a:p>
          <a:endParaRPr lang="en-US"/>
        </a:p>
      </dgm:t>
    </dgm:pt>
    <dgm:pt modelId="{DA2D812A-5A24-4353-8B86-56D016F7688E}" cxnId="{C8EEC19C-C782-4404-ABBD-44B74B5C507B}" type="sibTrans">
      <dgm:prSet/>
      <dgm:spPr/>
      <dgm:t>
        <a:bodyPr/>
        <a:lstStyle/>
        <a:p>
          <a:endParaRPr lang="en-US"/>
        </a:p>
      </dgm:t>
    </dgm:pt>
    <dgm:pt modelId="{B336E659-1EAD-4DC4-97D3-95F117FFD687}">
      <dgm:prSet/>
      <dgm:spPr/>
      <dgm:t>
        <a:bodyPr/>
        <a:lstStyle/>
        <a:p>
          <a:r>
            <a:rPr lang="fr-FR" smtClean="0"/>
            <a:t>Có thiệp chỉ có hình mà không có chữ</a:t>
          </a:r>
          <a:endParaRPr lang="en-US"/>
        </a:p>
      </dgm:t>
    </dgm:pt>
    <dgm:pt modelId="{081C18ED-063F-4F3B-A3B1-1E18C8697148}" cxnId="{5336CBF3-4A99-4D9A-B1B2-066E9BDCEB75}" type="parTrans">
      <dgm:prSet/>
      <dgm:spPr/>
      <dgm:t>
        <a:bodyPr/>
        <a:lstStyle/>
        <a:p>
          <a:endParaRPr lang="en-US"/>
        </a:p>
      </dgm:t>
    </dgm:pt>
    <dgm:pt modelId="{7EF4B535-C20F-492C-B0A0-E027C6BF5B87}" cxnId="{5336CBF3-4A99-4D9A-B1B2-066E9BDCEB75}" type="sibTrans">
      <dgm:prSet/>
      <dgm:spPr/>
      <dgm:t>
        <a:bodyPr/>
        <a:lstStyle/>
        <a:p>
          <a:endParaRPr lang="en-US"/>
        </a:p>
      </dgm:t>
    </dgm:pt>
    <dgm:pt modelId="{FF074309-5B5E-49C7-858A-D784FBCCC7AE}" type="pres">
      <dgm:prSet presAssocID="{6DD79D0F-F5E0-4AEE-AD36-7BBD71946A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9E3C398-0E70-4723-87EC-A7AF223D707D}" type="pres">
      <dgm:prSet presAssocID="{FCCC2A41-FC65-4458-ADCB-062C6527E503}" presName="root" presStyleCnt="0"/>
      <dgm:spPr/>
    </dgm:pt>
    <dgm:pt modelId="{7BDE6C3B-1B69-4645-9329-CAF3BAC8C0B5}" type="pres">
      <dgm:prSet presAssocID="{FCCC2A41-FC65-4458-ADCB-062C6527E503}" presName="rootComposite" presStyleCnt="0"/>
      <dgm:spPr/>
    </dgm:pt>
    <dgm:pt modelId="{6C764868-FFFF-46A6-A974-DA6A79F8451C}" type="pres">
      <dgm:prSet presAssocID="{FCCC2A41-FC65-4458-ADCB-062C6527E503}" presName="rootText" presStyleLbl="node1" presStyleIdx="0" presStyleCnt="2" custLinFactNeighborX="-50876" custLinFactNeighborY="-73"/>
      <dgm:spPr/>
      <dgm:t>
        <a:bodyPr/>
        <a:lstStyle/>
        <a:p>
          <a:endParaRPr lang="en-US"/>
        </a:p>
      </dgm:t>
    </dgm:pt>
    <dgm:pt modelId="{95FCFAE4-6D48-4021-B815-9ED32D7BFA6D}" type="pres">
      <dgm:prSet presAssocID="{FCCC2A41-FC65-4458-ADCB-062C6527E503}" presName="rootConnector" presStyleLbl="node1" presStyleIdx="0" presStyleCnt="2"/>
      <dgm:spPr/>
    </dgm:pt>
    <dgm:pt modelId="{37AF6996-48F6-42AE-BFF6-8064A44200C1}" type="pres">
      <dgm:prSet presAssocID="{FCCC2A41-FC65-4458-ADCB-062C6527E503}" presName="childShape" presStyleCnt="0"/>
      <dgm:spPr/>
    </dgm:pt>
    <dgm:pt modelId="{E44B27B1-71F4-4A1F-8DB2-E6E0CFB2A98F}" type="pres">
      <dgm:prSet presAssocID="{851FB592-6783-4575-A7F4-EDBA0EAB0CE0}" presName="Name13" presStyleLbl="parChTrans1D2" presStyleIdx="0" presStyleCnt="6"/>
      <dgm:spPr/>
    </dgm:pt>
    <dgm:pt modelId="{60F291AB-89C1-4DDC-BF01-B7B5A3BF24BB}" type="pres">
      <dgm:prSet presAssocID="{95341614-2702-451E-930F-16B1BB3FD1D7}" presName="childText" presStyleLbl="bgAcc1" presStyleIdx="0" presStyleCnt="6" custScaleX="115552" custLinFactNeighborX="-63596" custLinFactNeighborY="-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7480E-BD85-4B5F-8EF7-FCE18AEB95F8}" type="pres">
      <dgm:prSet presAssocID="{1B124CAE-7C4B-4370-8E74-FF8C58E581B0}" presName="Name13" presStyleLbl="parChTrans1D2" presStyleIdx="1" presStyleCnt="6"/>
      <dgm:spPr/>
    </dgm:pt>
    <dgm:pt modelId="{F7C141B1-3A6F-437E-B5C3-1109E13308D3}" type="pres">
      <dgm:prSet presAssocID="{4A03BF0B-BFC4-440E-9AB5-9D1B6C3FF488}" presName="childText" presStyleLbl="bgAcc1" presStyleIdx="1" presStyleCnt="6" custScaleX="118656" custScaleY="151716" custLinFactNeighborX="-63596" custLinFactNeighborY="-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92836-6051-44A8-AFED-9C547D0D656F}" type="pres">
      <dgm:prSet presAssocID="{3C707F70-1B3F-46CB-B166-C6CC7BEB341B}" presName="Name13" presStyleLbl="parChTrans1D2" presStyleIdx="2" presStyleCnt="6"/>
      <dgm:spPr/>
    </dgm:pt>
    <dgm:pt modelId="{84698F8A-81E5-4E2E-B97B-6DB71CE00EAB}" type="pres">
      <dgm:prSet presAssocID="{3F6121EC-2C9A-4C71-BF80-BF3ED21B9488}" presName="childText" presStyleLbl="bgAcc1" presStyleIdx="2" presStyleCnt="6" custScaleX="119039" custScaleY="97785" custLinFactNeighborX="-63596" custLinFactNeighborY="-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9041-2341-42CB-ABE2-AE94D567B45F}" type="pres">
      <dgm:prSet presAssocID="{4F4C240C-987A-47F3-B38B-85B6F5C740D6}" presName="root" presStyleCnt="0"/>
      <dgm:spPr/>
    </dgm:pt>
    <dgm:pt modelId="{4AB36C68-475C-4834-A7A7-FB9F6DA35DA0}" type="pres">
      <dgm:prSet presAssocID="{4F4C240C-987A-47F3-B38B-85B6F5C740D6}" presName="rootComposite" presStyleCnt="0"/>
      <dgm:spPr/>
    </dgm:pt>
    <dgm:pt modelId="{CB3DEF72-C00E-4975-B5F5-DB4939A69155}" type="pres">
      <dgm:prSet presAssocID="{4F4C240C-987A-47F3-B38B-85B6F5C740D6}" presName="rootText" presStyleLbl="node1" presStyleIdx="1" presStyleCnt="2"/>
      <dgm:spPr/>
      <dgm:t>
        <a:bodyPr/>
        <a:lstStyle/>
        <a:p>
          <a:endParaRPr lang="en-US"/>
        </a:p>
      </dgm:t>
    </dgm:pt>
    <dgm:pt modelId="{B7CE7D61-3D0C-4F98-A8B5-B3B1D9C841EF}" type="pres">
      <dgm:prSet presAssocID="{4F4C240C-987A-47F3-B38B-85B6F5C740D6}" presName="rootConnector" presStyleLbl="node1" presStyleIdx="1" presStyleCnt="2"/>
      <dgm:spPr/>
    </dgm:pt>
    <dgm:pt modelId="{4BA59F30-AF8E-4CA2-A698-FF45DC91FFF3}" type="pres">
      <dgm:prSet presAssocID="{4F4C240C-987A-47F3-B38B-85B6F5C740D6}" presName="childShape" presStyleCnt="0"/>
      <dgm:spPr/>
    </dgm:pt>
    <dgm:pt modelId="{034023FF-DB6D-4477-B0A8-85040945751A}" type="pres">
      <dgm:prSet presAssocID="{6977800A-C823-4A69-9910-0692482092BE}" presName="Name13" presStyleLbl="parChTrans1D2" presStyleIdx="3" presStyleCnt="6"/>
      <dgm:spPr/>
    </dgm:pt>
    <dgm:pt modelId="{AABA089D-8EB2-44E1-95F7-1B46E232C0F9}" type="pres">
      <dgm:prSet presAssocID="{94487FAC-296E-4BDD-A0D1-B373680ECC90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9D6D0-AB51-4CCF-BA73-2F9E8EA4A3D8}" type="pres">
      <dgm:prSet presAssocID="{201F63FA-7540-460C-A811-92AE2F4684B4}" presName="Name13" presStyleLbl="parChTrans1D2" presStyleIdx="4" presStyleCnt="6"/>
      <dgm:spPr/>
    </dgm:pt>
    <dgm:pt modelId="{6E61C2F0-D3A5-4E63-86D1-7CA0BD7522AF}" type="pres">
      <dgm:prSet presAssocID="{F88AE964-814B-4202-982B-6FF511C48280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8B588-58EB-4D67-9610-9E682D72A845}" type="pres">
      <dgm:prSet presAssocID="{081C18ED-063F-4F3B-A3B1-1E18C8697148}" presName="Name13" presStyleLbl="parChTrans1D2" presStyleIdx="5" presStyleCnt="6"/>
      <dgm:spPr/>
    </dgm:pt>
    <dgm:pt modelId="{4811DCD0-09FD-4982-A2B5-9677CAEE030B}" type="pres">
      <dgm:prSet presAssocID="{B336E659-1EAD-4DC4-97D3-95F117FFD687}" presName="childText" presStyleLbl="bgAcc1" presStyleIdx="5" presStyleCnt="6" custScaleY="127718">
        <dgm:presLayoutVars>
          <dgm:bulletEnabled val="1"/>
        </dgm:presLayoutVars>
      </dgm:prSet>
      <dgm:spPr/>
    </dgm:pt>
  </dgm:ptLst>
  <dgm:cxnLst>
    <dgm:cxn modelId="{16B2AA2A-DFCC-4176-B6C1-35F6D7D486E8}" type="presOf" srcId="{95341614-2702-451E-930F-16B1BB3FD1D7}" destId="{60F291AB-89C1-4DDC-BF01-B7B5A3BF24BB}" srcOrd="0" destOrd="0" presId="urn:microsoft.com/office/officeart/2005/8/layout/hierarchy3"/>
    <dgm:cxn modelId="{E03492F4-0D27-4C20-9B0F-9AB9A4522822}" type="presOf" srcId="{B336E659-1EAD-4DC4-97D3-95F117FFD687}" destId="{4811DCD0-09FD-4982-A2B5-9677CAEE030B}" srcOrd="0" destOrd="0" presId="urn:microsoft.com/office/officeart/2005/8/layout/hierarchy3"/>
    <dgm:cxn modelId="{07B3621F-1ED1-4398-A5F4-4101C8673BCE}" type="presOf" srcId="{6DD79D0F-F5E0-4AEE-AD36-7BBD71946A83}" destId="{FF074309-5B5E-49C7-858A-D784FBCCC7AE}" srcOrd="0" destOrd="0" presId="urn:microsoft.com/office/officeart/2005/8/layout/hierarchy3"/>
    <dgm:cxn modelId="{0B912077-C4BB-49F7-973D-D7BC1D936ACC}" type="presOf" srcId="{FCCC2A41-FC65-4458-ADCB-062C6527E503}" destId="{6C764868-FFFF-46A6-A974-DA6A79F8451C}" srcOrd="0" destOrd="0" presId="urn:microsoft.com/office/officeart/2005/8/layout/hierarchy3"/>
    <dgm:cxn modelId="{ADF915BC-D259-432B-A25F-1ABDBF87ACC4}" type="presOf" srcId="{3F6121EC-2C9A-4C71-BF80-BF3ED21B9488}" destId="{84698F8A-81E5-4E2E-B97B-6DB71CE00EAB}" srcOrd="0" destOrd="0" presId="urn:microsoft.com/office/officeart/2005/8/layout/hierarchy3"/>
    <dgm:cxn modelId="{DDF98648-2B06-4878-B792-535BA9A7753E}" srcId="{4F4C240C-987A-47F3-B38B-85B6F5C740D6}" destId="{F88AE964-814B-4202-982B-6FF511C48280}" srcOrd="1" destOrd="0" parTransId="{201F63FA-7540-460C-A811-92AE2F4684B4}" sibTransId="{6016D9AE-A627-485F-AC9A-E36D65A326B0}"/>
    <dgm:cxn modelId="{B1E05B94-0A72-47E5-92AF-59C21F8157BC}" type="presOf" srcId="{081C18ED-063F-4F3B-A3B1-1E18C8697148}" destId="{2D68B588-58EB-4D67-9610-9E682D72A845}" srcOrd="0" destOrd="0" presId="urn:microsoft.com/office/officeart/2005/8/layout/hierarchy3"/>
    <dgm:cxn modelId="{A3AFE23D-610D-4FA2-A704-E64C04C2AFF2}" srcId="{FCCC2A41-FC65-4458-ADCB-062C6527E503}" destId="{95341614-2702-451E-930F-16B1BB3FD1D7}" srcOrd="0" destOrd="0" parTransId="{851FB592-6783-4575-A7F4-EDBA0EAB0CE0}" sibTransId="{2EA311E8-BEEC-4760-825C-5DB650927577}"/>
    <dgm:cxn modelId="{13AA6566-74F5-4D56-89B2-5C2915DC5ED7}" type="presOf" srcId="{4F4C240C-987A-47F3-B38B-85B6F5C740D6}" destId="{CB3DEF72-C00E-4975-B5F5-DB4939A69155}" srcOrd="0" destOrd="0" presId="urn:microsoft.com/office/officeart/2005/8/layout/hierarchy3"/>
    <dgm:cxn modelId="{6ADA7268-86CD-4AE1-B2CE-88B15FE7F286}" type="presOf" srcId="{851FB592-6783-4575-A7F4-EDBA0EAB0CE0}" destId="{E44B27B1-71F4-4A1F-8DB2-E6E0CFB2A98F}" srcOrd="0" destOrd="0" presId="urn:microsoft.com/office/officeart/2005/8/layout/hierarchy3"/>
    <dgm:cxn modelId="{E18843A1-FF65-48BF-A501-D314873912B4}" type="presOf" srcId="{F88AE964-814B-4202-982B-6FF511C48280}" destId="{6E61C2F0-D3A5-4E63-86D1-7CA0BD7522AF}" srcOrd="0" destOrd="0" presId="urn:microsoft.com/office/officeart/2005/8/layout/hierarchy3"/>
    <dgm:cxn modelId="{9E3C3A31-491C-4F4A-A04F-21B52E870689}" type="presOf" srcId="{FCCC2A41-FC65-4458-ADCB-062C6527E503}" destId="{95FCFAE4-6D48-4021-B815-9ED32D7BFA6D}" srcOrd="1" destOrd="0" presId="urn:microsoft.com/office/officeart/2005/8/layout/hierarchy3"/>
    <dgm:cxn modelId="{5336CBF3-4A99-4D9A-B1B2-066E9BDCEB75}" srcId="{4F4C240C-987A-47F3-B38B-85B6F5C740D6}" destId="{B336E659-1EAD-4DC4-97D3-95F117FFD687}" srcOrd="2" destOrd="0" parTransId="{081C18ED-063F-4F3B-A3B1-1E18C8697148}" sibTransId="{7EF4B535-C20F-492C-B0A0-E027C6BF5B87}"/>
    <dgm:cxn modelId="{2103CA03-126F-4EF5-A698-D8FB3C03278F}" type="presOf" srcId="{6977800A-C823-4A69-9910-0692482092BE}" destId="{034023FF-DB6D-4477-B0A8-85040945751A}" srcOrd="0" destOrd="0" presId="urn:microsoft.com/office/officeart/2005/8/layout/hierarchy3"/>
    <dgm:cxn modelId="{C8EEC19C-C782-4404-ABBD-44B74B5C507B}" srcId="{FCCC2A41-FC65-4458-ADCB-062C6527E503}" destId="{3F6121EC-2C9A-4C71-BF80-BF3ED21B9488}" srcOrd="2" destOrd="0" parTransId="{3C707F70-1B3F-46CB-B166-C6CC7BEB341B}" sibTransId="{DA2D812A-5A24-4353-8B86-56D016F7688E}"/>
    <dgm:cxn modelId="{9C93EDA7-C79E-40C7-BCED-F3DE8980EDC0}" type="presOf" srcId="{94487FAC-296E-4BDD-A0D1-B373680ECC90}" destId="{AABA089D-8EB2-44E1-95F7-1B46E232C0F9}" srcOrd="0" destOrd="0" presId="urn:microsoft.com/office/officeart/2005/8/layout/hierarchy3"/>
    <dgm:cxn modelId="{C940C062-0D26-4D8C-BB8D-D7613EA6F7E6}" type="presOf" srcId="{4A03BF0B-BFC4-440E-9AB5-9D1B6C3FF488}" destId="{F7C141B1-3A6F-437E-B5C3-1109E13308D3}" srcOrd="0" destOrd="0" presId="urn:microsoft.com/office/officeart/2005/8/layout/hierarchy3"/>
    <dgm:cxn modelId="{1925B61E-DEF9-40C1-ACDA-E4A6FEB3557E}" type="presOf" srcId="{4F4C240C-987A-47F3-B38B-85B6F5C740D6}" destId="{B7CE7D61-3D0C-4F98-A8B5-B3B1D9C841EF}" srcOrd="1" destOrd="0" presId="urn:microsoft.com/office/officeart/2005/8/layout/hierarchy3"/>
    <dgm:cxn modelId="{7A298DCA-694F-4E5C-9DB7-D1278BB64E63}" srcId="{4F4C240C-987A-47F3-B38B-85B6F5C740D6}" destId="{94487FAC-296E-4BDD-A0D1-B373680ECC90}" srcOrd="0" destOrd="0" parTransId="{6977800A-C823-4A69-9910-0692482092BE}" sibTransId="{CBE16A18-56C3-44C6-B4A1-C4B6D073FA6E}"/>
    <dgm:cxn modelId="{CF39CA81-0B1B-4DFA-923B-F2EC3229FC9A}" srcId="{6DD79D0F-F5E0-4AEE-AD36-7BBD71946A83}" destId="{FCCC2A41-FC65-4458-ADCB-062C6527E503}" srcOrd="0" destOrd="0" parTransId="{A1E04EA9-0237-4754-A49B-76A0EF201B43}" sibTransId="{86485554-38FA-4AF0-98E8-F7009EFCA223}"/>
    <dgm:cxn modelId="{A7A8FB52-F3CE-41B7-BA27-2A1989A07AF1}" srcId="{6DD79D0F-F5E0-4AEE-AD36-7BBD71946A83}" destId="{4F4C240C-987A-47F3-B38B-85B6F5C740D6}" srcOrd="1" destOrd="0" parTransId="{151A6668-BE81-4BAF-88CC-C4779B813B4C}" sibTransId="{AC66524C-0CEA-41F6-BF74-299A9386C3A4}"/>
    <dgm:cxn modelId="{AE29567D-956B-40D1-B8FF-88A0EFB346CC}" type="presOf" srcId="{201F63FA-7540-460C-A811-92AE2F4684B4}" destId="{E019D6D0-AB51-4CCF-BA73-2F9E8EA4A3D8}" srcOrd="0" destOrd="0" presId="urn:microsoft.com/office/officeart/2005/8/layout/hierarchy3"/>
    <dgm:cxn modelId="{B0B91F22-DB98-4835-A441-5F2089B3AA13}" type="presOf" srcId="{1B124CAE-7C4B-4370-8E74-FF8C58E581B0}" destId="{FFC7480E-BD85-4B5F-8EF7-FCE18AEB95F8}" srcOrd="0" destOrd="0" presId="urn:microsoft.com/office/officeart/2005/8/layout/hierarchy3"/>
    <dgm:cxn modelId="{8138CA3D-4DE3-4B92-8CC6-F121C34298ED}" srcId="{FCCC2A41-FC65-4458-ADCB-062C6527E503}" destId="{4A03BF0B-BFC4-440E-9AB5-9D1B6C3FF488}" srcOrd="1" destOrd="0" parTransId="{1B124CAE-7C4B-4370-8E74-FF8C58E581B0}" sibTransId="{91AAD029-3C4C-4548-9FEC-E8D519C9072E}"/>
    <dgm:cxn modelId="{A771C567-73B0-4920-93A8-1A7E0AD6A4F7}" type="presOf" srcId="{3C707F70-1B3F-46CB-B166-C6CC7BEB341B}" destId="{95F92836-6051-44A8-AFED-9C547D0D656F}" srcOrd="0" destOrd="0" presId="urn:microsoft.com/office/officeart/2005/8/layout/hierarchy3"/>
    <dgm:cxn modelId="{50F201D0-F640-409E-B64B-054AB135FC68}" type="presParOf" srcId="{FF074309-5B5E-49C7-858A-D784FBCCC7AE}" destId="{A9E3C398-0E70-4723-87EC-A7AF223D707D}" srcOrd="0" destOrd="0" presId="urn:microsoft.com/office/officeart/2005/8/layout/hierarchy3"/>
    <dgm:cxn modelId="{DF967E23-E761-490D-8A73-D229559372AB}" type="presParOf" srcId="{A9E3C398-0E70-4723-87EC-A7AF223D707D}" destId="{7BDE6C3B-1B69-4645-9329-CAF3BAC8C0B5}" srcOrd="0" destOrd="0" presId="urn:microsoft.com/office/officeart/2005/8/layout/hierarchy3"/>
    <dgm:cxn modelId="{96995457-A947-483D-9877-19F99FE197A3}" type="presParOf" srcId="{7BDE6C3B-1B69-4645-9329-CAF3BAC8C0B5}" destId="{6C764868-FFFF-46A6-A974-DA6A79F8451C}" srcOrd="0" destOrd="0" presId="urn:microsoft.com/office/officeart/2005/8/layout/hierarchy3"/>
    <dgm:cxn modelId="{FC4F1A0E-82CD-474E-BBD1-7F040C4ED6EA}" type="presParOf" srcId="{7BDE6C3B-1B69-4645-9329-CAF3BAC8C0B5}" destId="{95FCFAE4-6D48-4021-B815-9ED32D7BFA6D}" srcOrd="1" destOrd="0" presId="urn:microsoft.com/office/officeart/2005/8/layout/hierarchy3"/>
    <dgm:cxn modelId="{6126C15F-E348-485B-AEFF-9D8B3E5522C5}" type="presParOf" srcId="{A9E3C398-0E70-4723-87EC-A7AF223D707D}" destId="{37AF6996-48F6-42AE-BFF6-8064A44200C1}" srcOrd="1" destOrd="0" presId="urn:microsoft.com/office/officeart/2005/8/layout/hierarchy3"/>
    <dgm:cxn modelId="{6D368912-FEEB-4434-B6E6-C4012DF84F2A}" type="presParOf" srcId="{37AF6996-48F6-42AE-BFF6-8064A44200C1}" destId="{E44B27B1-71F4-4A1F-8DB2-E6E0CFB2A98F}" srcOrd="0" destOrd="0" presId="urn:microsoft.com/office/officeart/2005/8/layout/hierarchy3"/>
    <dgm:cxn modelId="{08916B3B-5F7D-4F7F-8D6A-54FA439373DB}" type="presParOf" srcId="{37AF6996-48F6-42AE-BFF6-8064A44200C1}" destId="{60F291AB-89C1-4DDC-BF01-B7B5A3BF24BB}" srcOrd="1" destOrd="0" presId="urn:microsoft.com/office/officeart/2005/8/layout/hierarchy3"/>
    <dgm:cxn modelId="{5CFA3C73-610B-4EA2-9515-8A635F9B32A6}" type="presParOf" srcId="{37AF6996-48F6-42AE-BFF6-8064A44200C1}" destId="{FFC7480E-BD85-4B5F-8EF7-FCE18AEB95F8}" srcOrd="2" destOrd="0" presId="urn:microsoft.com/office/officeart/2005/8/layout/hierarchy3"/>
    <dgm:cxn modelId="{CE6FF7EC-BC86-4FDB-ADDE-1A87C42EAB72}" type="presParOf" srcId="{37AF6996-48F6-42AE-BFF6-8064A44200C1}" destId="{F7C141B1-3A6F-437E-B5C3-1109E13308D3}" srcOrd="3" destOrd="0" presId="urn:microsoft.com/office/officeart/2005/8/layout/hierarchy3"/>
    <dgm:cxn modelId="{08305B9E-B25A-468B-AE36-BA6A5DEBC6B6}" type="presParOf" srcId="{37AF6996-48F6-42AE-BFF6-8064A44200C1}" destId="{95F92836-6051-44A8-AFED-9C547D0D656F}" srcOrd="4" destOrd="0" presId="urn:microsoft.com/office/officeart/2005/8/layout/hierarchy3"/>
    <dgm:cxn modelId="{3280FDD0-8C45-4D0F-8FE5-0F1003175618}" type="presParOf" srcId="{37AF6996-48F6-42AE-BFF6-8064A44200C1}" destId="{84698F8A-81E5-4E2E-B97B-6DB71CE00EAB}" srcOrd="5" destOrd="0" presId="urn:microsoft.com/office/officeart/2005/8/layout/hierarchy3"/>
    <dgm:cxn modelId="{38E9A286-46E2-428A-87EC-83D1775A6F9D}" type="presParOf" srcId="{FF074309-5B5E-49C7-858A-D784FBCCC7AE}" destId="{033C9041-2341-42CB-ABE2-AE94D567B45F}" srcOrd="1" destOrd="0" presId="urn:microsoft.com/office/officeart/2005/8/layout/hierarchy3"/>
    <dgm:cxn modelId="{EC97AC7C-1D14-4EB1-9912-CE21B3BDEE67}" type="presParOf" srcId="{033C9041-2341-42CB-ABE2-AE94D567B45F}" destId="{4AB36C68-475C-4834-A7A7-FB9F6DA35DA0}" srcOrd="0" destOrd="0" presId="urn:microsoft.com/office/officeart/2005/8/layout/hierarchy3"/>
    <dgm:cxn modelId="{4F3F6A67-F2A3-4ECB-927B-90686984BDF0}" type="presParOf" srcId="{4AB36C68-475C-4834-A7A7-FB9F6DA35DA0}" destId="{CB3DEF72-C00E-4975-B5F5-DB4939A69155}" srcOrd="0" destOrd="0" presId="urn:microsoft.com/office/officeart/2005/8/layout/hierarchy3"/>
    <dgm:cxn modelId="{6B4A6E9F-D682-4CED-8CDC-C9E2A0400519}" type="presParOf" srcId="{4AB36C68-475C-4834-A7A7-FB9F6DA35DA0}" destId="{B7CE7D61-3D0C-4F98-A8B5-B3B1D9C841EF}" srcOrd="1" destOrd="0" presId="urn:microsoft.com/office/officeart/2005/8/layout/hierarchy3"/>
    <dgm:cxn modelId="{FC389A06-3C13-487A-A441-3C9DB3B1B61E}" type="presParOf" srcId="{033C9041-2341-42CB-ABE2-AE94D567B45F}" destId="{4BA59F30-AF8E-4CA2-A698-FF45DC91FFF3}" srcOrd="1" destOrd="0" presId="urn:microsoft.com/office/officeart/2005/8/layout/hierarchy3"/>
    <dgm:cxn modelId="{DA474DC3-C28C-406B-941D-677DF985CFAF}" type="presParOf" srcId="{4BA59F30-AF8E-4CA2-A698-FF45DC91FFF3}" destId="{034023FF-DB6D-4477-B0A8-85040945751A}" srcOrd="0" destOrd="0" presId="urn:microsoft.com/office/officeart/2005/8/layout/hierarchy3"/>
    <dgm:cxn modelId="{A3F97073-8506-48CE-9F72-0732E21C1C72}" type="presParOf" srcId="{4BA59F30-AF8E-4CA2-A698-FF45DC91FFF3}" destId="{AABA089D-8EB2-44E1-95F7-1B46E232C0F9}" srcOrd="1" destOrd="0" presId="urn:microsoft.com/office/officeart/2005/8/layout/hierarchy3"/>
    <dgm:cxn modelId="{97EDACC4-EB1B-4233-A861-5D7917AD1711}" type="presParOf" srcId="{4BA59F30-AF8E-4CA2-A698-FF45DC91FFF3}" destId="{E019D6D0-AB51-4CCF-BA73-2F9E8EA4A3D8}" srcOrd="2" destOrd="0" presId="urn:microsoft.com/office/officeart/2005/8/layout/hierarchy3"/>
    <dgm:cxn modelId="{01DFDB19-B186-4F7D-87F9-83D40D07C7EE}" type="presParOf" srcId="{4BA59F30-AF8E-4CA2-A698-FF45DC91FFF3}" destId="{6E61C2F0-D3A5-4E63-86D1-7CA0BD7522AF}" srcOrd="3" destOrd="0" presId="urn:microsoft.com/office/officeart/2005/8/layout/hierarchy3"/>
    <dgm:cxn modelId="{0BB119FB-6BC2-41D0-883B-D85AFA775405}" type="presParOf" srcId="{4BA59F30-AF8E-4CA2-A698-FF45DC91FFF3}" destId="{2D68B588-58EB-4D67-9610-9E682D72A845}" srcOrd="4" destOrd="0" presId="urn:microsoft.com/office/officeart/2005/8/layout/hierarchy3"/>
    <dgm:cxn modelId="{651B00A6-8D14-4832-8CB8-BA0A05D1BD3B}" type="presParOf" srcId="{4BA59F30-AF8E-4CA2-A698-FF45DC91FFF3}" destId="{4811DCD0-09FD-4982-A2B5-9677CAEE030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64868-FFFF-46A6-A974-DA6A79F8451C}">
      <dsp:nvSpPr>
        <dsp:cNvPr id="0" name=""/>
        <dsp:cNvSpPr/>
      </dsp:nvSpPr>
      <dsp:spPr>
        <a:xfrm>
          <a:off x="770624" y="0"/>
          <a:ext cx="1754991" cy="8774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Hình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thức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nội</a:t>
          </a:r>
          <a:r>
            <a:rPr lang="en-US" sz="1900" kern="1200" dirty="0" smtClean="0"/>
            <a:t> dung, </a:t>
          </a:r>
          <a:r>
            <a:rPr lang="en-US" sz="1900" kern="1200" dirty="0" err="1" smtClean="0"/>
            <a:t>kiểu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chữ</a:t>
          </a:r>
          <a:endParaRPr lang="en-US" sz="1900" kern="1200" dirty="0"/>
        </a:p>
      </dsp:txBody>
      <dsp:txXfrm>
        <a:off x="796325" y="25701"/>
        <a:ext cx="1703589" cy="826093"/>
      </dsp:txXfrm>
    </dsp:sp>
    <dsp:sp modelId="{E44B27B1-71F4-4A1F-8DB2-E6E0CFB2A98F}">
      <dsp:nvSpPr>
        <dsp:cNvPr id="0" name=""/>
        <dsp:cNvSpPr/>
      </dsp:nvSpPr>
      <dsp:spPr>
        <a:xfrm>
          <a:off x="946123" y="877495"/>
          <a:ext cx="175502" cy="658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8119"/>
              </a:lnTo>
              <a:lnTo>
                <a:pt x="175502" y="65811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291AB-89C1-4DDC-BF01-B7B5A3BF24BB}">
      <dsp:nvSpPr>
        <dsp:cNvPr id="0" name=""/>
        <dsp:cNvSpPr/>
      </dsp:nvSpPr>
      <dsp:spPr>
        <a:xfrm>
          <a:off x="1121626" y="1096866"/>
          <a:ext cx="1622342" cy="877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Hình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thức</a:t>
          </a:r>
          <a:r>
            <a:rPr lang="en-US" sz="1700" kern="1200" dirty="0" smtClean="0"/>
            <a:t>: </a:t>
          </a:r>
          <a:r>
            <a:rPr lang="en-US" sz="1700" kern="1200" dirty="0" err="1" smtClean="0"/>
            <a:t>thiệp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dọc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ngang</a:t>
          </a:r>
          <a:endParaRPr lang="en-US" sz="1700" kern="1200" dirty="0"/>
        </a:p>
      </dsp:txBody>
      <dsp:txXfrm>
        <a:off x="1147327" y="1122567"/>
        <a:ext cx="1570940" cy="826093"/>
      </dsp:txXfrm>
    </dsp:sp>
    <dsp:sp modelId="{FFC7480E-BD85-4B5F-8EF7-FCE18AEB95F8}">
      <dsp:nvSpPr>
        <dsp:cNvPr id="0" name=""/>
        <dsp:cNvSpPr/>
      </dsp:nvSpPr>
      <dsp:spPr>
        <a:xfrm>
          <a:off x="946123" y="877495"/>
          <a:ext cx="175502" cy="1981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891"/>
              </a:lnTo>
              <a:lnTo>
                <a:pt x="175502" y="19818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41B1-3A6F-437E-B5C3-1109E13308D3}">
      <dsp:nvSpPr>
        <dsp:cNvPr id="0" name=""/>
        <dsp:cNvSpPr/>
      </dsp:nvSpPr>
      <dsp:spPr>
        <a:xfrm>
          <a:off x="1121626" y="2193736"/>
          <a:ext cx="1665936" cy="1331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08941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Nội</a:t>
          </a:r>
          <a:r>
            <a:rPr lang="en-US" sz="1800" kern="1200" dirty="0" smtClean="0"/>
            <a:t> dung: </a:t>
          </a:r>
          <a:r>
            <a:rPr lang="en-US" sz="1800" kern="1200" dirty="0" err="1" smtClean="0"/>
            <a:t>chúc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mừng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các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ngày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lễ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chúc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mừng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sinh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nhật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1160618" y="2232728"/>
        <a:ext cx="1587952" cy="1253317"/>
      </dsp:txXfrm>
    </dsp:sp>
    <dsp:sp modelId="{95F92836-6051-44A8-AFED-9C547D0D656F}">
      <dsp:nvSpPr>
        <dsp:cNvPr id="0" name=""/>
        <dsp:cNvSpPr/>
      </dsp:nvSpPr>
      <dsp:spPr>
        <a:xfrm>
          <a:off x="946123" y="877495"/>
          <a:ext cx="175502" cy="3295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5946"/>
              </a:lnTo>
              <a:lnTo>
                <a:pt x="175502" y="32959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98F8A-81E5-4E2E-B97B-6DB71CE00EAB}">
      <dsp:nvSpPr>
        <dsp:cNvPr id="0" name=""/>
        <dsp:cNvSpPr/>
      </dsp:nvSpPr>
      <dsp:spPr>
        <a:xfrm>
          <a:off x="1121626" y="3744412"/>
          <a:ext cx="1671313" cy="858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17882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Kiểu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chữ</a:t>
          </a:r>
          <a:r>
            <a:rPr lang="en-US" sz="1700" kern="1200" dirty="0" smtClean="0"/>
            <a:t>: in </a:t>
          </a:r>
          <a:r>
            <a:rPr lang="en-US" sz="1700" kern="1200" dirty="0" err="1" smtClean="0"/>
            <a:t>hoa</a:t>
          </a:r>
          <a:r>
            <a:rPr lang="en-US" sz="1700" kern="1200" dirty="0" smtClean="0"/>
            <a:t>, in </a:t>
          </a:r>
          <a:r>
            <a:rPr lang="en-US" sz="1700" kern="1200" dirty="0" err="1" smtClean="0"/>
            <a:t>thường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cách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điệu</a:t>
          </a:r>
          <a:endParaRPr lang="en-US" sz="1700" kern="1200" dirty="0"/>
        </a:p>
      </dsp:txBody>
      <dsp:txXfrm>
        <a:off x="1146758" y="3769544"/>
        <a:ext cx="1621049" cy="807795"/>
      </dsp:txXfrm>
    </dsp:sp>
    <dsp:sp modelId="{CB3DEF72-C00E-4975-B5F5-DB4939A69155}">
      <dsp:nvSpPr>
        <dsp:cNvPr id="0" name=""/>
        <dsp:cNvSpPr/>
      </dsp:nvSpPr>
      <dsp:spPr>
        <a:xfrm>
          <a:off x="3857251" y="637"/>
          <a:ext cx="1754991" cy="877495"/>
        </a:xfrm>
        <a:prstGeom prst="roundRect">
          <a:avLst>
            <a:gd name="adj" fmla="val 10000"/>
          </a:avLst>
        </a:prstGeom>
        <a:solidFill>
          <a:schemeClr val="accent5">
            <a:hueOff val="1044704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Cách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sắp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xếp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chưc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hình</a:t>
          </a:r>
          <a:r>
            <a:rPr lang="en-US" sz="1900" kern="1200" dirty="0" smtClean="0"/>
            <a:t>, </a:t>
          </a:r>
          <a:r>
            <a:rPr lang="en-US" sz="1900" kern="1200" dirty="0" err="1" smtClean="0"/>
            <a:t>màu</a:t>
          </a:r>
          <a:endParaRPr lang="en-US" sz="1900" kern="1200" dirty="0"/>
        </a:p>
      </dsp:txBody>
      <dsp:txXfrm>
        <a:off x="3882952" y="26338"/>
        <a:ext cx="1703589" cy="826093"/>
      </dsp:txXfrm>
    </dsp:sp>
    <dsp:sp modelId="{034023FF-DB6D-4477-B0A8-85040945751A}">
      <dsp:nvSpPr>
        <dsp:cNvPr id="0" name=""/>
        <dsp:cNvSpPr/>
      </dsp:nvSpPr>
      <dsp:spPr>
        <a:xfrm>
          <a:off x="4032750" y="878133"/>
          <a:ext cx="175499" cy="658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8121"/>
              </a:lnTo>
              <a:lnTo>
                <a:pt x="175499" y="6581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A089D-8EB2-44E1-95F7-1B46E232C0F9}">
      <dsp:nvSpPr>
        <dsp:cNvPr id="0" name=""/>
        <dsp:cNvSpPr/>
      </dsp:nvSpPr>
      <dsp:spPr>
        <a:xfrm>
          <a:off x="4208249" y="1097507"/>
          <a:ext cx="1403993" cy="877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26822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Có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thiệp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có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cả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chữ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và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số</a:t>
          </a:r>
          <a:endParaRPr lang="en-US" sz="1700" kern="1200" dirty="0"/>
        </a:p>
      </dsp:txBody>
      <dsp:txXfrm>
        <a:off x="4233950" y="1123208"/>
        <a:ext cx="1352591" cy="826093"/>
      </dsp:txXfrm>
    </dsp:sp>
    <dsp:sp modelId="{E019D6D0-AB51-4CCF-BA73-2F9E8EA4A3D8}">
      <dsp:nvSpPr>
        <dsp:cNvPr id="0" name=""/>
        <dsp:cNvSpPr/>
      </dsp:nvSpPr>
      <dsp:spPr>
        <a:xfrm>
          <a:off x="4032750" y="878133"/>
          <a:ext cx="175499" cy="175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991"/>
              </a:lnTo>
              <a:lnTo>
                <a:pt x="175499" y="17549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1C2F0-D3A5-4E63-86D1-7CA0BD7522AF}">
      <dsp:nvSpPr>
        <dsp:cNvPr id="0" name=""/>
        <dsp:cNvSpPr/>
      </dsp:nvSpPr>
      <dsp:spPr>
        <a:xfrm>
          <a:off x="4208249" y="2194377"/>
          <a:ext cx="1403993" cy="877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35763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Có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thiệp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có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chữ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nhưng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không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có</a:t>
          </a:r>
          <a:endParaRPr lang="en-US" sz="1700" kern="1200" dirty="0"/>
        </a:p>
      </dsp:txBody>
      <dsp:txXfrm>
        <a:off x="4233950" y="2220078"/>
        <a:ext cx="1352591" cy="826093"/>
      </dsp:txXfrm>
    </dsp:sp>
    <dsp:sp modelId="{2D68B588-58EB-4D67-9610-9E682D72A845}">
      <dsp:nvSpPr>
        <dsp:cNvPr id="0" name=""/>
        <dsp:cNvSpPr/>
      </dsp:nvSpPr>
      <dsp:spPr>
        <a:xfrm>
          <a:off x="4032750" y="878133"/>
          <a:ext cx="175499" cy="297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3473"/>
              </a:lnTo>
              <a:lnTo>
                <a:pt x="175499" y="297347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1DCD0-09FD-4982-A2B5-9677CAEE030B}">
      <dsp:nvSpPr>
        <dsp:cNvPr id="0" name=""/>
        <dsp:cNvSpPr/>
      </dsp:nvSpPr>
      <dsp:spPr>
        <a:xfrm>
          <a:off x="4208249" y="3291247"/>
          <a:ext cx="1403993" cy="1120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044704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smtClean="0"/>
            <a:t>Có thiệp chỉ có hình mà không có chữ</a:t>
          </a:r>
          <a:endParaRPr lang="en-US" sz="1700" kern="1200"/>
        </a:p>
      </dsp:txBody>
      <dsp:txXfrm>
        <a:off x="4241074" y="3324072"/>
        <a:ext cx="1338343" cy="1055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79e8ef7b3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79e8ef7b3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79e8ef7b3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79e8ef7b3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29000" y="772625"/>
            <a:ext cx="714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4" name="Google Shape;14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7" name="Google Shape;17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0" name="Google Shape;20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3" name="Google Shape;23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4;p2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6" name="Google Shape;26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27;p2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9" name="Google Shape;29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0;p2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2" name="Google Shape;32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oogle Shape;33;p2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5" name="Google Shape;35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8" name="Google Shape;38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" name="Google Shape;39;p2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1" name="Google Shape;41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Google Shape;42;p2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4" name="Google Shape;44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Google Shape;45;p2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7" name="Google Shape;47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48;p2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0" name="Google Shape;50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51;p2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3" name="Google Shape;53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54;p2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6" name="Google Shape;56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2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9" name="Google Shape;59;p2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2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92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5A3B696-73B3-4DD9-BA70-3B94ADB5D81B}" type="slidenum">
              <a:rPr lang="en-US"/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1202-644F-4F41-9852-54FF03A0B6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AF1B-E1EF-4E70-90F1-D73B362E08F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752800" y="440350"/>
            <a:ext cx="748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752800" y="1697054"/>
            <a:ext cx="7485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63" name="Google Shape;63;p3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6" name="Google Shape;66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67;p3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9" name="Google Shape;69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" name="Google Shape;70;p3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2" name="Google Shape;72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" name="Google Shape;73;p3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5" name="Google Shape;75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oogle Shape;76;p3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8" name="Google Shape;78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" name="Google Shape;79;p3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81" name="Google Shape;81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" name="Google Shape;82;p3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84" name="Google Shape;84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" name="Google Shape;85;p3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87" name="Google Shape;87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3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90" name="Google Shape;90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3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93" name="Google Shape;93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94;p3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96" name="Google Shape;96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" name="Google Shape;97;p3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99" name="Google Shape;99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" name="Google Shape;100;p3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02" name="Google Shape;102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3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04" name="Google Shape;104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05" name="Google Shape;105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oogle Shape;106;p3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" name="Google Shape;109;p3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111" name="Google Shape;111;p3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652750" y="2161800"/>
            <a:ext cx="58383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Mali"/>
              <a:buChar char="✘"/>
              <a:defRPr sz="2800">
                <a:latin typeface="Mali"/>
                <a:ea typeface="Mali"/>
                <a:cs typeface="Mali"/>
                <a:sym typeface="Mali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8pPr>
            <a:lvl9pPr marL="4114800" lvl="8" indent="-4064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15" name="Google Shape;115;p4"/>
          <p:cNvGrpSpPr/>
          <p:nvPr/>
        </p:nvGrpSpPr>
        <p:grpSpPr>
          <a:xfrm rot="599924">
            <a:off x="3521476" y="4047637"/>
            <a:ext cx="468832" cy="7120389"/>
            <a:chOff x="1447800" y="152400"/>
            <a:chExt cx="318597" cy="4838699"/>
          </a:xfrm>
        </p:grpSpPr>
        <p:sp>
          <p:nvSpPr>
            <p:cNvPr id="116" name="Google Shape;116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4"/>
          <p:cNvGrpSpPr/>
          <p:nvPr/>
        </p:nvGrpSpPr>
        <p:grpSpPr>
          <a:xfrm rot="1200084">
            <a:off x="1203519" y="3607342"/>
            <a:ext cx="468801" cy="7119911"/>
            <a:chOff x="1600200" y="152400"/>
            <a:chExt cx="318597" cy="4838699"/>
          </a:xfrm>
        </p:grpSpPr>
        <p:sp>
          <p:nvSpPr>
            <p:cNvPr id="119" name="Google Shape;119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20" name="Google Shape;120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4"/>
          <p:cNvGrpSpPr/>
          <p:nvPr/>
        </p:nvGrpSpPr>
        <p:grpSpPr>
          <a:xfrm rot="1799848">
            <a:off x="34414" y="3701307"/>
            <a:ext cx="468820" cy="7120207"/>
            <a:chOff x="533400" y="152400"/>
            <a:chExt cx="318597" cy="4838699"/>
          </a:xfrm>
        </p:grpSpPr>
        <p:sp>
          <p:nvSpPr>
            <p:cNvPr id="122" name="Google Shape;122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4"/>
          <p:cNvGrpSpPr/>
          <p:nvPr/>
        </p:nvGrpSpPr>
        <p:grpSpPr>
          <a:xfrm rot="2399941">
            <a:off x="-1049427" y="2658217"/>
            <a:ext cx="468795" cy="7119825"/>
            <a:chOff x="685800" y="152400"/>
            <a:chExt cx="318597" cy="4838699"/>
          </a:xfrm>
        </p:grpSpPr>
        <p:sp>
          <p:nvSpPr>
            <p:cNvPr id="125" name="Google Shape;125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26" name="Google Shape;126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4"/>
          <p:cNvGrpSpPr/>
          <p:nvPr/>
        </p:nvGrpSpPr>
        <p:grpSpPr>
          <a:xfrm rot="2999880">
            <a:off x="-1706982" y="917344"/>
            <a:ext cx="468816" cy="7120136"/>
            <a:chOff x="838200" y="152400"/>
            <a:chExt cx="318597" cy="4838699"/>
          </a:xfrm>
        </p:grpSpPr>
        <p:sp>
          <p:nvSpPr>
            <p:cNvPr id="128" name="Google Shape;128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29" name="Google Shape;129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4"/>
          <p:cNvGrpSpPr/>
          <p:nvPr/>
        </p:nvGrpSpPr>
        <p:grpSpPr>
          <a:xfrm rot="3600035">
            <a:off x="-2254612" y="80296"/>
            <a:ext cx="468793" cy="7119788"/>
            <a:chOff x="990600" y="152400"/>
            <a:chExt cx="318597" cy="4838699"/>
          </a:xfrm>
        </p:grpSpPr>
        <p:sp>
          <p:nvSpPr>
            <p:cNvPr id="131" name="Google Shape;131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4"/>
          <p:cNvGrpSpPr/>
          <p:nvPr/>
        </p:nvGrpSpPr>
        <p:grpSpPr>
          <a:xfrm rot="5400000">
            <a:off x="-2254612" y="-2303662"/>
            <a:ext cx="468784" cy="7119661"/>
            <a:chOff x="3663063" y="152400"/>
            <a:chExt cx="318597" cy="4838699"/>
          </a:xfrm>
        </p:grpSpPr>
        <p:sp>
          <p:nvSpPr>
            <p:cNvPr id="134" name="Google Shape;134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4"/>
          <p:cNvGrpSpPr/>
          <p:nvPr/>
        </p:nvGrpSpPr>
        <p:grpSpPr>
          <a:xfrm rot="4800076">
            <a:off x="-1784050" y="-2583919"/>
            <a:ext cx="468832" cy="7120389"/>
            <a:chOff x="1295400" y="152400"/>
            <a:chExt cx="318597" cy="4838699"/>
          </a:xfrm>
        </p:grpSpPr>
        <p:sp>
          <p:nvSpPr>
            <p:cNvPr id="137" name="Google Shape;137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8" name="Google Shape;138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4"/>
          <p:cNvGrpSpPr/>
          <p:nvPr/>
        </p:nvGrpSpPr>
        <p:grpSpPr>
          <a:xfrm rot="-10579780">
            <a:off x="6292864" y="-6220883"/>
            <a:ext cx="468822" cy="7120233"/>
            <a:chOff x="1447800" y="152400"/>
            <a:chExt cx="318597" cy="4838699"/>
          </a:xfrm>
        </p:grpSpPr>
        <p:sp>
          <p:nvSpPr>
            <p:cNvPr id="140" name="Google Shape;140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41" name="Google Shape;141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4"/>
          <p:cNvGrpSpPr/>
          <p:nvPr/>
        </p:nvGrpSpPr>
        <p:grpSpPr>
          <a:xfrm rot="-9950062">
            <a:off x="7352097" y="-5550575"/>
            <a:ext cx="468798" cy="7119870"/>
            <a:chOff x="1600200" y="152400"/>
            <a:chExt cx="318597" cy="4838699"/>
          </a:xfrm>
        </p:grpSpPr>
        <p:sp>
          <p:nvSpPr>
            <p:cNvPr id="143" name="Google Shape;143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44" name="Google Shape;144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4"/>
          <p:cNvGrpSpPr/>
          <p:nvPr/>
        </p:nvGrpSpPr>
        <p:grpSpPr>
          <a:xfrm rot="-8674393">
            <a:off x="9511353" y="-5246133"/>
            <a:ext cx="468831" cy="7120371"/>
            <a:chOff x="533400" y="152400"/>
            <a:chExt cx="318597" cy="4838699"/>
          </a:xfrm>
        </p:grpSpPr>
        <p:sp>
          <p:nvSpPr>
            <p:cNvPr id="146" name="Google Shape;146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4"/>
          <p:cNvGrpSpPr/>
          <p:nvPr/>
        </p:nvGrpSpPr>
        <p:grpSpPr>
          <a:xfrm rot="-7873507">
            <a:off x="10561410" y="-3573826"/>
            <a:ext cx="468793" cy="7119801"/>
            <a:chOff x="685800" y="152400"/>
            <a:chExt cx="318597" cy="4838699"/>
          </a:xfrm>
        </p:grpSpPr>
        <p:sp>
          <p:nvSpPr>
            <p:cNvPr id="149" name="Google Shape;149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4"/>
          <p:cNvGrpSpPr/>
          <p:nvPr/>
        </p:nvGrpSpPr>
        <p:grpSpPr>
          <a:xfrm rot="-7606867">
            <a:off x="10496000" y="-2583904"/>
            <a:ext cx="468829" cy="7120347"/>
            <a:chOff x="838200" y="152400"/>
            <a:chExt cx="318597" cy="4838699"/>
          </a:xfrm>
        </p:grpSpPr>
        <p:sp>
          <p:nvSpPr>
            <p:cNvPr id="152" name="Google Shape;152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4"/>
          <p:cNvGrpSpPr/>
          <p:nvPr/>
        </p:nvGrpSpPr>
        <p:grpSpPr>
          <a:xfrm rot="-5400000">
            <a:off x="11193572" y="80361"/>
            <a:ext cx="468784" cy="7119661"/>
            <a:chOff x="990600" y="152400"/>
            <a:chExt cx="318597" cy="4838699"/>
          </a:xfrm>
        </p:grpSpPr>
        <p:sp>
          <p:nvSpPr>
            <p:cNvPr id="155" name="Google Shape;155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4"/>
          <p:cNvGrpSpPr/>
          <p:nvPr/>
        </p:nvGrpSpPr>
        <p:grpSpPr>
          <a:xfrm rot="-5400000">
            <a:off x="11650769" y="454778"/>
            <a:ext cx="468784" cy="7119661"/>
            <a:chOff x="3663063" y="152400"/>
            <a:chExt cx="318597" cy="4838699"/>
          </a:xfrm>
        </p:grpSpPr>
        <p:sp>
          <p:nvSpPr>
            <p:cNvPr id="158" name="Google Shape;158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59" name="Google Shape;159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4"/>
          <p:cNvGrpSpPr/>
          <p:nvPr/>
        </p:nvGrpSpPr>
        <p:grpSpPr>
          <a:xfrm rot="-3998544">
            <a:off x="10865416" y="2410833"/>
            <a:ext cx="468813" cy="7120102"/>
            <a:chOff x="1295400" y="152400"/>
            <a:chExt cx="318597" cy="4838699"/>
          </a:xfrm>
        </p:grpSpPr>
        <p:sp>
          <p:nvSpPr>
            <p:cNvPr id="161" name="Google Shape;161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68" name="Google Shape;168;p5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169" name="Google Shape;169;p5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170" name="Google Shape;170;p5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3" name="Google Shape;173;p5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74" name="Google Shape;174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75" name="Google Shape;175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6" name="Google Shape;176;p5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9" name="Google Shape;179;p5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180" name="Google Shape;180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2" name="Google Shape;182;p5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183" name="Google Shape;183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5" name="Google Shape;185;p5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186" name="Google Shape;186;p5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87" name="Google Shape;187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8" name="Google Shape;188;p5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189" name="Google Shape;189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90" name="Google Shape;190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1" name="Google Shape;191;p5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192" name="Google Shape;192;p5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93" name="Google Shape;193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4" name="Google Shape;194;p5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95" name="Google Shape;195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96" name="Google Shape;196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7" name="Google Shape;197;p5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98" name="Google Shape;198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199" name="Google Shape;199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0" name="Google Shape;200;p5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01" name="Google Shape;201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202" name="Google Shape;202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3" name="Google Shape;203;p5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04" name="Google Shape;204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205" name="Google Shape;205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6" name="Google Shape;206;p5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07" name="Google Shape;207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208" name="Google Shape;208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9" name="Google Shape;209;p5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211" name="Google Shape;211;p5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2" name="Google Shape;212;p5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14" name="Google Shape;214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" name="Google Shape;215;p5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17" name="Google Shape;217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" name="Google Shape;218;p5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20" name="Google Shape;220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5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23" name="Google Shape;223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24;p5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26" name="Google Shape;226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7" name="Google Shape;227;p5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29" name="Google Shape;229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5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32" name="Google Shape;232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3" name="Google Shape;233;p5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34" name="Google Shape;234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35" name="Google Shape;235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6" name="Google Shape;236;p5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38" name="Google Shape;238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5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41" name="Google Shape;241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2" name="Google Shape;242;p5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44" name="Google Shape;244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5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47" name="Google Shape;247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8" name="Google Shape;248;p5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50" name="Google Shape;250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1" name="Google Shape;251;p5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53" name="Google Shape;253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5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56" name="Google Shape;256;p5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7"/>
          <p:cNvSpPr txBox="1">
            <a:spLocks noGrp="1"/>
          </p:cNvSpPr>
          <p:nvPr>
            <p:ph type="body" idx="1"/>
          </p:nvPr>
        </p:nvSpPr>
        <p:spPr>
          <a:xfrm>
            <a:off x="829000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55" name="Google Shape;355;p7"/>
          <p:cNvSpPr txBox="1">
            <a:spLocks noGrp="1"/>
          </p:cNvSpPr>
          <p:nvPr>
            <p:ph type="body" idx="2"/>
          </p:nvPr>
        </p:nvSpPr>
        <p:spPr>
          <a:xfrm>
            <a:off x="4513595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56" name="Google Shape;356;p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357" name="Google Shape;357;p7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358" name="Google Shape;358;p7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359" name="Google Shape;359;p7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60" name="Google Shape;360;p7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61" name="Google Shape;361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2" name="Google Shape;362;p7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63" name="Google Shape;363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64" name="Google Shape;364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5" name="Google Shape;365;p7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66" name="Google Shape;366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67" name="Google Shape;367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8" name="Google Shape;368;p7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69" name="Google Shape;369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70" name="Google Shape;370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" name="Google Shape;371;p7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72" name="Google Shape;372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73" name="Google Shape;373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" name="Google Shape;374;p7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75" name="Google Shape;375;p7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76" name="Google Shape;376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7" name="Google Shape;377;p7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79" name="Google Shape;379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0" name="Google Shape;380;p7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81" name="Google Shape;381;p7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82" name="Google Shape;382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3" name="Google Shape;383;p7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84" name="Google Shape;384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85" name="Google Shape;385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6" name="Google Shape;386;p7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87" name="Google Shape;387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88" name="Google Shape;388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9" name="Google Shape;389;p7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90" name="Google Shape;390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91" name="Google Shape;391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2" name="Google Shape;392;p7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93" name="Google Shape;393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94" name="Google Shape;394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5" name="Google Shape;395;p7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397" name="Google Shape;397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8" name="Google Shape;398;p7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99" name="Google Shape;399;p7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00" name="Google Shape;400;p7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1" name="Google Shape;401;p7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03" name="Google Shape;403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4" name="Google Shape;404;p7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05" name="Google Shape;405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06" name="Google Shape;406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7" name="Google Shape;407;p7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08" name="Google Shape;408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09" name="Google Shape;409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0" name="Google Shape;410;p7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12" name="Google Shape;412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" name="Google Shape;413;p7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15" name="Google Shape;415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6" name="Google Shape;416;p7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18" name="Google Shape;418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9" name="Google Shape;419;p7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20" name="Google Shape;420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21" name="Google Shape;421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2" name="Google Shape;422;p7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24" name="Google Shape;424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7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27" name="Google Shape;427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8" name="Google Shape;428;p7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29" name="Google Shape;429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30" name="Google Shape;430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1" name="Google Shape;431;p7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32" name="Google Shape;432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33" name="Google Shape;433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4" name="Google Shape;434;p7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36" name="Google Shape;436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7" name="Google Shape;437;p7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39" name="Google Shape;439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0" name="Google Shape;440;p7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41" name="Google Shape;441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42" name="Google Shape;442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3" name="Google Shape;443;p7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44" name="Google Shape;444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45" name="Google Shape;445;p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6" name="Google Shape;446;p7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9" name="Google Shape;449;p8"/>
          <p:cNvSpPr txBox="1">
            <a:spLocks noGrp="1"/>
          </p:cNvSpPr>
          <p:nvPr>
            <p:ph type="body" idx="1"/>
          </p:nvPr>
        </p:nvSpPr>
        <p:spPr>
          <a:xfrm>
            <a:off x="829000" y="1352550"/>
            <a:ext cx="2044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50" name="Google Shape;450;p8"/>
          <p:cNvSpPr txBox="1">
            <a:spLocks noGrp="1"/>
          </p:cNvSpPr>
          <p:nvPr>
            <p:ph type="body" idx="2"/>
          </p:nvPr>
        </p:nvSpPr>
        <p:spPr>
          <a:xfrm>
            <a:off x="3257803" y="1352550"/>
            <a:ext cx="2044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51" name="Google Shape;451;p8"/>
          <p:cNvSpPr txBox="1">
            <a:spLocks noGrp="1"/>
          </p:cNvSpPr>
          <p:nvPr>
            <p:ph type="body" idx="3"/>
          </p:nvPr>
        </p:nvSpPr>
        <p:spPr>
          <a:xfrm>
            <a:off x="5686607" y="1352550"/>
            <a:ext cx="2044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52" name="Google Shape;452;p8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453" name="Google Shape;453;p8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454" name="Google Shape;454;p8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55" name="Google Shape;455;p8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456" name="Google Shape;456;p8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57" name="Google Shape;457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58" name="Google Shape;458;p8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59" name="Google Shape;459;p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60" name="Google Shape;460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61" name="Google Shape;461;p8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62" name="Google Shape;462;p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63" name="Google Shape;463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64" name="Google Shape;464;p8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65" name="Google Shape;465;p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66" name="Google Shape;466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67" name="Google Shape;467;p8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68" name="Google Shape;468;p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69" name="Google Shape;469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70" name="Google Shape;470;p8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471" name="Google Shape;471;p8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72" name="Google Shape;472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73" name="Google Shape;473;p8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74" name="Google Shape;474;p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75" name="Google Shape;475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76" name="Google Shape;476;p8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477" name="Google Shape;477;p8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78" name="Google Shape;478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79" name="Google Shape;479;p8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80" name="Google Shape;480;p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81" name="Google Shape;481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82" name="Google Shape;482;p8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83" name="Google Shape;483;p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84" name="Google Shape;484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85" name="Google Shape;485;p8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86" name="Google Shape;486;p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87" name="Google Shape;487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88" name="Google Shape;488;p8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89" name="Google Shape;489;p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90" name="Google Shape;490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91" name="Google Shape;491;p8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92" name="Google Shape;492;p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93" name="Google Shape;493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94" name="Google Shape;494;p8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495" name="Google Shape;495;p8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96" name="Google Shape;496;p8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97" name="Google Shape;497;p8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98" name="Google Shape;498;p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99" name="Google Shape;499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0" name="Google Shape;500;p8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01" name="Google Shape;501;p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02" name="Google Shape;502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3" name="Google Shape;503;p8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04" name="Google Shape;504;p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05" name="Google Shape;505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6" name="Google Shape;506;p8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507" name="Google Shape;507;p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08" name="Google Shape;508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9" name="Google Shape;509;p8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510" name="Google Shape;510;p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11" name="Google Shape;511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2" name="Google Shape;512;p8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513" name="Google Shape;513;p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14" name="Google Shape;514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5" name="Google Shape;515;p8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516" name="Google Shape;516;p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17" name="Google Shape;517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8" name="Google Shape;518;p8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519" name="Google Shape;519;p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20" name="Google Shape;520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1" name="Google Shape;521;p8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522" name="Google Shape;522;p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23" name="Google Shape;523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4" name="Google Shape;524;p8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26" name="Google Shape;526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7" name="Google Shape;527;p8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528" name="Google Shape;528;p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29" name="Google Shape;529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0" name="Google Shape;530;p8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531" name="Google Shape;531;p8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32" name="Google Shape;532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3" name="Google Shape;533;p8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534" name="Google Shape;534;p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35" name="Google Shape;535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6" name="Google Shape;536;p8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537" name="Google Shape;537;p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38" name="Google Shape;538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9" name="Google Shape;539;p8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540" name="Google Shape;540;p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41" name="Google Shape;541;p8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42" name="Google Shape;542;p8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5" name="Google Shape;545;p9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546" name="Google Shape;546;p9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547" name="Google Shape;547;p9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548" name="Google Shape;548;p9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549" name="Google Shape;549;p9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50" name="Google Shape;550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1" name="Google Shape;551;p9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52" name="Google Shape;552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53" name="Google Shape;553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4" name="Google Shape;554;p9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55" name="Google Shape;555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56" name="Google Shape;556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7" name="Google Shape;557;p9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58" name="Google Shape;558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59" name="Google Shape;559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0" name="Google Shape;560;p9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62" name="Google Shape;562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3" name="Google Shape;563;p9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564" name="Google Shape;564;p9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65" name="Google Shape;565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6" name="Google Shape;566;p9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67" name="Google Shape;567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68" name="Google Shape;568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9" name="Google Shape;569;p9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570" name="Google Shape;570;p9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71" name="Google Shape;571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2" name="Google Shape;572;p9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73" name="Google Shape;573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74" name="Google Shape;574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5" name="Google Shape;575;p9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76" name="Google Shape;576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77" name="Google Shape;577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8" name="Google Shape;578;p9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79" name="Google Shape;579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80" name="Google Shape;580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1" name="Google Shape;581;p9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82" name="Google Shape;582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83" name="Google Shape;583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4" name="Google Shape;584;p9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85" name="Google Shape;585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86" name="Google Shape;586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7" name="Google Shape;587;p9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588" name="Google Shape;588;p9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89" name="Google Shape;589;p9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90" name="Google Shape;590;p9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591" name="Google Shape;591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92" name="Google Shape;592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3" name="Google Shape;593;p9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94" name="Google Shape;594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95" name="Google Shape;595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6" name="Google Shape;596;p9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97" name="Google Shape;597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98" name="Google Shape;598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9" name="Google Shape;599;p9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600" name="Google Shape;600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01" name="Google Shape;601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2" name="Google Shape;602;p9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603" name="Google Shape;603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04" name="Google Shape;604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5" name="Google Shape;605;p9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606" name="Google Shape;606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07" name="Google Shape;607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8" name="Google Shape;608;p9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609" name="Google Shape;609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10" name="Google Shape;610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1" name="Google Shape;611;p9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612" name="Google Shape;612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13" name="Google Shape;613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4" name="Google Shape;614;p9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16" name="Google Shape;616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7" name="Google Shape;617;p9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618" name="Google Shape;618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19" name="Google Shape;619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0" name="Google Shape;620;p9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621" name="Google Shape;621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22" name="Google Shape;622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3" name="Google Shape;623;p9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624" name="Google Shape;624;p9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25" name="Google Shape;625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6" name="Google Shape;626;p9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627" name="Google Shape;627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28" name="Google Shape;628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9" name="Google Shape;629;p9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31" name="Google Shape;631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2" name="Google Shape;632;p9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633" name="Google Shape;633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634" name="Google Shape;634;p9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5" name="Google Shape;635;p9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666" name="Google Shape;666;p11"/>
          <p:cNvGrpSpPr/>
          <p:nvPr/>
        </p:nvGrpSpPr>
        <p:grpSpPr>
          <a:xfrm rot="-5400000" flipH="1">
            <a:off x="2172082" y="3352950"/>
            <a:ext cx="4799834" cy="6154586"/>
            <a:chOff x="8004404" y="372498"/>
            <a:chExt cx="3529549" cy="4525764"/>
          </a:xfrm>
        </p:grpSpPr>
        <p:grpSp>
          <p:nvGrpSpPr>
            <p:cNvPr id="667" name="Google Shape;667;p11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668" name="Google Shape;668;p1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669" name="Google Shape;669;p1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70" name="Google Shape;670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1" name="Google Shape;671;p1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73" name="Google Shape;673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4" name="Google Shape;674;p1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75" name="Google Shape;675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76" name="Google Shape;676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7" name="Google Shape;677;p1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78" name="Google Shape;678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79" name="Google Shape;679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0" name="Google Shape;680;p1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81" name="Google Shape;681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82" name="Google Shape;682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3" name="Google Shape;683;p1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84" name="Google Shape;684;p1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85" name="Google Shape;685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6" name="Google Shape;686;p1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88" name="Google Shape;688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9" name="Google Shape;689;p1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90" name="Google Shape;690;p1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91" name="Google Shape;691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2" name="Google Shape;692;p1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93" name="Google Shape;693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94" name="Google Shape;694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5" name="Google Shape;695;p1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96" name="Google Shape;696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97" name="Google Shape;697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8" name="Google Shape;698;p1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99" name="Google Shape;699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00" name="Google Shape;700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1" name="Google Shape;701;p1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2" name="Google Shape;702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03" name="Google Shape;703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4" name="Google Shape;704;p1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05" name="Google Shape;705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06" name="Google Shape;706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7" name="Google Shape;707;p1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08" name="Google Shape;708;p1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09" name="Google Shape;709;p11"/>
                <p:cNvPicPr preferRelativeResize="0"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10" name="Google Shape;710;p11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11" name="Google Shape;711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12" name="Google Shape;712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3" name="Google Shape;713;p11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14" name="Google Shape;714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15" name="Google Shape;715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6" name="Google Shape;716;p11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17" name="Google Shape;717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18" name="Google Shape;718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9" name="Google Shape;719;p11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20" name="Google Shape;720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21" name="Google Shape;721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2" name="Google Shape;722;p11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23" name="Google Shape;723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24" name="Google Shape;724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5" name="Google Shape;725;p11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27" name="Google Shape;727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8" name="Google Shape;728;p11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29" name="Google Shape;729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30" name="Google Shape;730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1" name="Google Shape;731;p11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32" name="Google Shape;732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33" name="Google Shape;733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4" name="Google Shape;734;p11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36" name="Google Shape;736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7" name="Google Shape;737;p11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38" name="Google Shape;738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39" name="Google Shape;739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0" name="Google Shape;740;p11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42" name="Google Shape;742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3" name="Google Shape;743;p11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44" name="Google Shape;744;p1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45" name="Google Shape;745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6" name="Google Shape;746;p11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48" name="Google Shape;748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9" name="Google Shape;749;p11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50" name="Google Shape;750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51" name="Google Shape;751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2" name="Google Shape;752;p11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754" name="Google Shape;754;p11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BLANK_1_1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"/>
              <a:buChar char="✘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" Target="slide20.xml"/><Relationship Id="rId7" Type="http://schemas.openxmlformats.org/officeDocument/2006/relationships/slide" Target="slide18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1.wav"/><Relationship Id="rId6" Type="http://schemas.openxmlformats.org/officeDocument/2006/relationships/slide" Target="slide15.xml"/><Relationship Id="rId5" Type="http://schemas.openxmlformats.org/officeDocument/2006/relationships/slide" Target="slide4.xml"/><Relationship Id="rId4" Type="http://schemas.openxmlformats.org/officeDocument/2006/relationships/image" Target="../media/image33.wmf"/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1.wav"/><Relationship Id="rId6" Type="http://schemas.openxmlformats.org/officeDocument/2006/relationships/slide" Target="slide15.xml"/><Relationship Id="rId5" Type="http://schemas.openxmlformats.org/officeDocument/2006/relationships/slide" Target="slide6.xml"/><Relationship Id="rId4" Type="http://schemas.openxmlformats.org/officeDocument/2006/relationships/image" Target="../media/image33.wmf"/><Relationship Id="rId3" Type="http://schemas.openxmlformats.org/officeDocument/2006/relationships/image" Target="../media/image32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2.wav"/><Relationship Id="rId7" Type="http://schemas.openxmlformats.org/officeDocument/2006/relationships/slide" Target="slide15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wmf"/><Relationship Id="rId3" Type="http://schemas.openxmlformats.org/officeDocument/2006/relationships/image" Target="../media/image32.wmf"/><Relationship Id="rId2" Type="http://schemas.openxmlformats.org/officeDocument/2006/relationships/oleObject" Target="../embeddings/oleObject3.bin"/><Relationship Id="rId10" Type="http://schemas.openxmlformats.org/officeDocument/2006/relationships/vmlDrawing" Target="../drawings/vmlDrawing3.vml"/><Relationship Id="rId1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slide" Target="slide15.xml"/><Relationship Id="rId4" Type="http://schemas.openxmlformats.org/officeDocument/2006/relationships/image" Target="../media/image33.wmf"/><Relationship Id="rId3" Type="http://schemas.openxmlformats.org/officeDocument/2006/relationships/image" Target="../media/image32.wmf"/><Relationship Id="rId2" Type="http://schemas.openxmlformats.org/officeDocument/2006/relationships/oleObject" Target="../embeddings/oleObject4.bin"/><Relationship Id="rId1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5"/>
          <p:cNvSpPr txBox="1">
            <a:spLocks noGrp="1"/>
          </p:cNvSpPr>
          <p:nvPr>
            <p:ph type="ctrTitle"/>
          </p:nvPr>
        </p:nvSpPr>
        <p:spPr>
          <a:xfrm>
            <a:off x="998552" y="699889"/>
            <a:ext cx="714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>
                <a:latin typeface="+mj-lt"/>
              </a:rPr>
              <a:t>C</a:t>
            </a:r>
            <a:r>
              <a:rPr lang="en-GB" sz="5000" dirty="0" smtClean="0">
                <a:latin typeface="+mj-lt"/>
              </a:rPr>
              <a:t>hào mừng quý thầy cô và học sinh</a:t>
            </a:r>
            <a:endParaRPr sz="5000" dirty="0">
              <a:latin typeface="+mj-lt"/>
            </a:endParaRPr>
          </a:p>
        </p:txBody>
      </p:sp>
      <p:sp>
        <p:nvSpPr>
          <p:cNvPr id="768" name="Google Shape;768;p15"/>
          <p:cNvSpPr/>
          <p:nvPr/>
        </p:nvSpPr>
        <p:spPr>
          <a:xfrm rot="10800000">
            <a:off x="3793882" y="1363173"/>
            <a:ext cx="1556240" cy="6052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9" name="Google Shape;769;p15"/>
          <p:cNvSpPr/>
          <p:nvPr/>
        </p:nvSpPr>
        <p:spPr>
          <a:xfrm rot="10800000">
            <a:off x="828992" y="2811998"/>
            <a:ext cx="1928758" cy="6052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9254" y="581781"/>
            <a:ext cx="603711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800" dirty="0" err="1" smtClean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ạo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Trổ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18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1800" dirty="0">
              <a:solidFill>
                <a:schemeClr val="tx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82" y="2956823"/>
            <a:ext cx="2167804" cy="220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051" y="2615136"/>
            <a:ext cx="1954357" cy="252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937" y="2938825"/>
            <a:ext cx="2156114" cy="220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322" y="3582450"/>
            <a:ext cx="2459615" cy="139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00" y="256536"/>
            <a:ext cx="6902100" cy="460500"/>
          </a:xfrm>
        </p:spPr>
        <p:txBody>
          <a:bodyPr/>
          <a:lstStyle/>
          <a:p>
            <a:r>
              <a:rPr lang="en-US" sz="2400" dirty="0" smtClean="0">
                <a:latin typeface="+mj-lt"/>
              </a:rPr>
              <a:t>4. </a:t>
            </a:r>
            <a:r>
              <a:rPr lang="en-US" sz="2400" dirty="0" err="1" smtClean="0">
                <a:latin typeface="+mj-lt"/>
              </a:rPr>
              <a:t>Phân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tích</a:t>
            </a:r>
            <a:r>
              <a:rPr lang="en-US" sz="2400" dirty="0" smtClean="0">
                <a:latin typeface="+mj-lt"/>
              </a:rPr>
              <a:t> – </a:t>
            </a:r>
            <a:r>
              <a:rPr lang="en-US" sz="2400" dirty="0" err="1" smtClean="0">
                <a:latin typeface="+mj-lt"/>
              </a:rPr>
              <a:t>đánh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giá</a:t>
            </a:r>
            <a:endParaRPr lang="en-US" sz="2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472" y="1194845"/>
            <a:ext cx="68683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sz="18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tiợng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1509" y="0"/>
            <a:ext cx="5382491" cy="258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7" y="2458204"/>
            <a:ext cx="4416137" cy="2685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93" y="72736"/>
            <a:ext cx="1856316" cy="295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536" y="2803814"/>
            <a:ext cx="1956828" cy="233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65" y="2584580"/>
            <a:ext cx="1672406" cy="255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8"/>
          <p:cNvSpPr txBox="1">
            <a:spLocks noGrp="1"/>
          </p:cNvSpPr>
          <p:nvPr>
            <p:ph type="title"/>
          </p:nvPr>
        </p:nvSpPr>
        <p:spPr>
          <a:xfrm>
            <a:off x="309455" y="169729"/>
            <a:ext cx="3774173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5. </a:t>
            </a:r>
            <a:r>
              <a:rPr lang="en-US" sz="2400" dirty="0" err="1" smtClean="0">
                <a:latin typeface="+mj-lt"/>
              </a:rPr>
              <a:t>Ứng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dụng</a:t>
            </a:r>
            <a:r>
              <a:rPr lang="en-US" sz="2400" dirty="0" smtClean="0">
                <a:latin typeface="+mj-lt"/>
              </a:rPr>
              <a:t> – </a:t>
            </a:r>
            <a:r>
              <a:rPr lang="en-US" sz="2400" dirty="0" err="1" smtClean="0">
                <a:latin typeface="+mj-lt"/>
              </a:rPr>
              <a:t>phát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triển</a:t>
            </a:r>
            <a:endParaRPr sz="2400" dirty="0">
              <a:latin typeface="+mj-lt"/>
            </a:endParaRPr>
          </a:p>
        </p:txBody>
      </p:sp>
      <p:sp>
        <p:nvSpPr>
          <p:cNvPr id="1048" name="Google Shape;1048;p38"/>
          <p:cNvSpPr txBox="1">
            <a:spLocks noGrp="1"/>
          </p:cNvSpPr>
          <p:nvPr>
            <p:ph type="body" idx="1"/>
          </p:nvPr>
        </p:nvSpPr>
        <p:spPr>
          <a:xfrm>
            <a:off x="309455" y="1030431"/>
            <a:ext cx="6902100" cy="5801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FR" sz="2200" i="1" dirty="0" err="1">
                <a:latin typeface="+mj-lt"/>
              </a:rPr>
              <a:t>Thiệp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thường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được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sử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dụng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trong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những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dịp</a:t>
            </a:r>
            <a:r>
              <a:rPr lang="fr-FR" sz="2200" i="1" dirty="0">
                <a:latin typeface="+mj-lt"/>
              </a:rPr>
              <a:t> </a:t>
            </a:r>
            <a:r>
              <a:rPr lang="fr-FR" sz="2200" i="1" dirty="0" err="1">
                <a:latin typeface="+mj-lt"/>
              </a:rPr>
              <a:t>nào</a:t>
            </a:r>
            <a:r>
              <a:rPr lang="fr-FR" sz="2200" i="1" dirty="0">
                <a:latin typeface="+mj-lt"/>
              </a:rPr>
              <a:t>?</a:t>
            </a:r>
            <a:endParaRPr sz="2200" dirty="0">
              <a:latin typeface="+mj-lt"/>
            </a:endParaRPr>
          </a:p>
        </p:txBody>
      </p:sp>
      <p:sp>
        <p:nvSpPr>
          <p:cNvPr id="1049" name="Google Shape;1049;p38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4927" y="2699882"/>
            <a:ext cx="3713452" cy="2354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6" y="2644791"/>
            <a:ext cx="2351966" cy="2570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92" y="2657780"/>
            <a:ext cx="1872961" cy="2485720"/>
          </a:xfrm>
          <a:prstGeom prst="rect">
            <a:avLst/>
          </a:prstGeom>
        </p:spPr>
      </p:pic>
      <p:sp>
        <p:nvSpPr>
          <p:cNvPr id="9" name="Google Shape;1048;p38"/>
          <p:cNvSpPr txBox="1"/>
          <p:nvPr/>
        </p:nvSpPr>
        <p:spPr>
          <a:xfrm>
            <a:off x="693919" y="1719520"/>
            <a:ext cx="5686100" cy="5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"/>
              <a:buChar char="✘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"/>
              <a:buChar char="■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Font typeface="Nunito"/>
              <a:buNone/>
            </a:pPr>
            <a:r>
              <a:rPr lang="vi-VN" sz="2000" dirty="0" smtClean="0">
                <a:latin typeface="+mn-lt"/>
              </a:rPr>
              <a:t>Thiệp thường được sử dụng trong những dịp </a:t>
            </a:r>
            <a:r>
              <a:rPr lang="en-US" sz="2000" dirty="0" err="1" smtClean="0">
                <a:latin typeface="+mn-lt"/>
              </a:rPr>
              <a:t>Tết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ngày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lễ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như</a:t>
            </a:r>
            <a:r>
              <a:rPr lang="en-US" sz="2000" dirty="0" smtClean="0">
                <a:latin typeface="+mn-lt"/>
              </a:rPr>
              <a:t> 8/3, 20/11, ….</a:t>
            </a:r>
            <a:endParaRPr lang="vi-VN" sz="20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6" y="2686893"/>
            <a:ext cx="2351966" cy="257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92" y="2699882"/>
            <a:ext cx="1872961" cy="248572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0256" y="2610868"/>
            <a:ext cx="2844623" cy="253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37" y="2752337"/>
            <a:ext cx="5851219" cy="2249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95" y="420117"/>
            <a:ext cx="22002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954" y="244609"/>
            <a:ext cx="2066925" cy="2400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274" y="244609"/>
            <a:ext cx="3925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586" y="447633"/>
            <a:ext cx="385211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5274" y="1143000"/>
            <a:ext cx="3925637" cy="15019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Vẻ</a:t>
            </a:r>
            <a:r>
              <a:rPr lang="en-US" sz="1800" dirty="0" smtClean="0"/>
              <a:t> </a:t>
            </a:r>
            <a:r>
              <a:rPr lang="en-US" sz="1800" dirty="0" err="1" smtClean="0"/>
              <a:t>đẹp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lời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chúc</a:t>
            </a:r>
            <a:r>
              <a:rPr lang="en-US" sz="1800" dirty="0" smtClean="0"/>
              <a:t> </a:t>
            </a:r>
            <a:r>
              <a:rPr lang="en-US" sz="1800" dirty="0" err="1" smtClean="0"/>
              <a:t>tốt</a:t>
            </a:r>
            <a:r>
              <a:rPr lang="en-US" sz="1800" dirty="0" smtClean="0"/>
              <a:t> </a:t>
            </a:r>
            <a:r>
              <a:rPr lang="en-US" sz="1800" dirty="0" err="1" smtClean="0"/>
              <a:t>đẹp</a:t>
            </a:r>
            <a:r>
              <a:rPr lang="en-US" sz="1800" dirty="0" smtClean="0"/>
              <a:t> </a:t>
            </a:r>
            <a:r>
              <a:rPr lang="en-US" sz="1800" dirty="0" err="1" smtClean="0"/>
              <a:t>trên</a:t>
            </a:r>
            <a:r>
              <a:rPr lang="en-US" sz="1800" dirty="0" smtClean="0"/>
              <a:t> </a:t>
            </a:r>
            <a:r>
              <a:rPr lang="en-US" sz="1800" dirty="0" err="1" smtClean="0"/>
              <a:t>thiệp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gửi</a:t>
            </a:r>
            <a:r>
              <a:rPr lang="en-US" sz="1800" dirty="0" smtClean="0"/>
              <a:t> </a:t>
            </a:r>
            <a:r>
              <a:rPr lang="en-US" sz="1800" dirty="0" err="1" smtClean="0"/>
              <a:t>gắm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tình</a:t>
            </a:r>
            <a:r>
              <a:rPr lang="en-US" sz="1800" dirty="0" smtClean="0"/>
              <a:t> </a:t>
            </a:r>
            <a:r>
              <a:rPr lang="en-US" sz="1800" dirty="0" err="1" smtClean="0"/>
              <a:t>cảm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tặng</a:t>
            </a:r>
            <a:r>
              <a:rPr lang="en-US" sz="1800" dirty="0" smtClean="0"/>
              <a:t> </a:t>
            </a:r>
            <a:r>
              <a:rPr lang="en-US" sz="1800" dirty="0" err="1" smtClean="0"/>
              <a:t>tới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thân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bạn</a:t>
            </a:r>
            <a:r>
              <a:rPr lang="en-US" sz="1800" dirty="0" smtClean="0"/>
              <a:t> </a:t>
            </a:r>
            <a:r>
              <a:rPr lang="en-US" sz="1800" dirty="0" err="1" smtClean="0"/>
              <a:t>bè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WordArt 2">
            <a:hlinkClick r:id="rId1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171701" y="171451"/>
            <a:ext cx="5040630" cy="807244"/>
          </a:xfrm>
          <a:prstGeom prst="rect">
            <a:avLst/>
          </a:prstGeom>
        </p:spPr>
        <p:txBody>
          <a:bodyPr wrap="none" lIns="76410" tIns="38205" rIns="76410" bIns="3820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40" b="1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 SỐ MAY MẮN</a:t>
            </a:r>
            <a:endParaRPr lang="en-US" sz="5040" b="1" kern="1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2081" name="Picture 49" descr="fg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893470"/>
            <a:ext cx="8229600" cy="2500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398696"/>
            <a:ext cx="3474893" cy="3005535"/>
          </a:xfrm>
          <a:prstGeom prst="rect">
            <a:avLst/>
          </a:prstGeom>
        </p:spPr>
      </p:pic>
      <p:sp>
        <p:nvSpPr>
          <p:cNvPr id="15" name="Rectangle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72000" y="1375852"/>
            <a:ext cx="1693718" cy="15128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38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790825" y="1350103"/>
            <a:ext cx="1801957" cy="1538569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790825" y="2888671"/>
            <a:ext cx="1801957" cy="1515559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38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592782" y="2901462"/>
            <a:ext cx="1672936" cy="150276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38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hlinkClick r:id="rId8" action="ppaction://hlinksldjump"/>
          </p:cNvPr>
          <p:cNvSpPr/>
          <p:nvPr/>
        </p:nvSpPr>
        <p:spPr>
          <a:xfrm>
            <a:off x="0" y="4561609"/>
            <a:ext cx="602673" cy="58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1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203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3" name="Picture 7" descr="fg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462915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306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2" imgW="1278255" imgH="1273810" progId="">
                  <p:embed/>
                </p:oleObj>
              </mc:Choice>
              <mc:Fallback>
                <p:oleObj name="Clip" r:id="rId2" imgW="1278255" imgH="127381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07259" y="1412719"/>
            <a:ext cx="7972452" cy="686554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39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1" y="2374918"/>
            <a:ext cx="8229599" cy="1757616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pPr algn="just"/>
            <a:r>
              <a:rPr lang="en-US" sz="39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9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9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9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accent4"/>
                </a:solidFill>
              </a:rPr>
              <a:t>T</a:t>
            </a:r>
            <a:r>
              <a:rPr lang="en-GB" sz="3000" dirty="0">
                <a:solidFill>
                  <a:schemeClr val="accent4"/>
                </a:solidFill>
              </a:rPr>
              <a:t>hiệp là sản phẩm Mĩ thuật ứng dụng được thiết kế đồ họa, gồm phần hình và chữ</a:t>
            </a:r>
            <a:r>
              <a:rPr lang="en-US" sz="39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9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485878" y="107139"/>
            <a:ext cx="198882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38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93518" y="4551218"/>
            <a:ext cx="488373" cy="49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  <p:sndAc>
      <p:stSnd>
        <p:snd r:embed="rId7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" dur="1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3" name="Picture 7" descr="fg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462915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306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2" imgW="1278255" imgH="1273810" progId="">
                  <p:embed/>
                </p:oleObj>
              </mc:Choice>
              <mc:Fallback>
                <p:oleObj name="Clip" r:id="rId2" imgW="1278255" imgH="127381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07232" y="1285867"/>
            <a:ext cx="7136656" cy="1295951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pPr algn="just"/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9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9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8680" y="2874409"/>
            <a:ext cx="7136656" cy="1462151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3000" b="1" dirty="0" err="1"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Thiệp</a:t>
            </a:r>
            <a:r>
              <a:rPr lang="en-US" sz="30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3000" dirty="0" smtClean="0">
                <a:solidFill>
                  <a:schemeClr val="accent4"/>
                </a:solidFill>
              </a:rPr>
              <a:t>được </a:t>
            </a:r>
            <a:r>
              <a:rPr lang="en-GB" sz="3000" dirty="0">
                <a:solidFill>
                  <a:schemeClr val="accent4"/>
                </a:solidFill>
              </a:rPr>
              <a:t>sử dụng để phục vụ đời sống tính thần của con người vào các dịp lễ, tết</a:t>
            </a:r>
            <a:r>
              <a:rPr lang="en-GB" sz="3000" dirty="0" smtClean="0">
                <a:solidFill>
                  <a:schemeClr val="accent4"/>
                </a:solidFill>
              </a:rPr>
              <a:t>.</a:t>
            </a:r>
            <a:endParaRPr lang="en-US" sz="3000" dirty="0">
              <a:solidFill>
                <a:schemeClr val="accent4"/>
              </a:solidFill>
            </a:endParaRPr>
          </a:p>
        </p:txBody>
      </p:sp>
      <p:sp>
        <p:nvSpPr>
          <p:cNvPr id="9" name="Rectangle 2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550173" y="107139"/>
            <a:ext cx="1988820" cy="125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93518" y="4551218"/>
            <a:ext cx="488373" cy="49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  <p:sndAc>
      <p:stSnd>
        <p:snd r:embed="rId7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g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468630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9203" name="Object 3"/>
          <p:cNvGraphicFramePr>
            <a:graphicFrameLocks noChangeAspect="1"/>
          </p:cNvGraphicFramePr>
          <p:nvPr/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2" imgW="1278255" imgH="1273810" progId="">
                  <p:embed/>
                </p:oleObj>
              </mc:Choice>
              <mc:Fallback>
                <p:oleObj name="Clip" r:id="rId2" imgW="1278255" imgH="127381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4" name="Picture 4" descr="FSTV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pic>
        <p:nvPicPr>
          <p:cNvPr id="179205" name="Picture 5" descr="k_anhdong_amnha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0280" y="2284825"/>
            <a:ext cx="4526280" cy="2376488"/>
          </a:xfrm>
          <a:prstGeom prst="rect">
            <a:avLst/>
          </a:prstGeom>
          <a:noFill/>
        </p:spPr>
      </p:pic>
      <p:sp>
        <p:nvSpPr>
          <p:cNvPr id="179206" name="WordArt 6"/>
          <p:cNvSpPr>
            <a:spLocks noChangeArrowheads="1" noChangeShapeType="1" noTextEdit="1"/>
          </p:cNvSpPr>
          <p:nvPr/>
        </p:nvSpPr>
        <p:spPr bwMode="auto">
          <a:xfrm>
            <a:off x="2034540" y="1185858"/>
            <a:ext cx="5143500" cy="742950"/>
          </a:xfrm>
          <a:prstGeom prst="rect">
            <a:avLst/>
          </a:prstGeom>
        </p:spPr>
        <p:txBody>
          <a:bodyPr wrap="none" lIns="76410" tIns="38205" rIns="76410" bIns="3820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0" b="1" kern="10" spc="25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số may mắn</a:t>
            </a:r>
            <a:endParaRPr lang="en-US" sz="3330" b="1" kern="10" spc="251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inh phao hoa (11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" y="1484724"/>
            <a:ext cx="2571750" cy="1428750"/>
          </a:xfrm>
          <a:prstGeom prst="rect">
            <a:avLst/>
          </a:prstGeom>
        </p:spPr>
      </p:pic>
      <p:pic>
        <p:nvPicPr>
          <p:cNvPr id="9" name="Picture 8" descr="Hinh phao hoa (11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1" y="1520433"/>
            <a:ext cx="2571750" cy="1428750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 rot="20226833">
            <a:off x="7128036" y="2862263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20197978">
            <a:off x="1230155" y="3955258"/>
            <a:ext cx="678656" cy="473869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20226833">
            <a:off x="7650958" y="4326732"/>
            <a:ext cx="701516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 rot="20226833">
            <a:off x="2796064" y="3373042"/>
            <a:ext cx="617220" cy="458391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>
            <a:outerShdw dist="25400" algn="ctr" rotWithShape="0">
              <a:schemeClr val="bg2"/>
            </a:outerShdw>
          </a:effectLst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 rot="20197978">
            <a:off x="3072044" y="414373"/>
            <a:ext cx="704374" cy="5726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 rot="1241727">
            <a:off x="790388" y="831859"/>
            <a:ext cx="655797" cy="4583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 rot="2177429">
            <a:off x="1773079" y="2343151"/>
            <a:ext cx="685800" cy="515541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 rot="20197978">
            <a:off x="4165047" y="575108"/>
            <a:ext cx="704374" cy="5726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 rot="20226833">
            <a:off x="6331390" y="648413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20226833">
            <a:off x="6855133" y="3628797"/>
            <a:ext cx="701516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 rot="20226833">
            <a:off x="5535565" y="-49522"/>
            <a:ext cx="820103" cy="51435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1241727">
            <a:off x="2976391" y="1903429"/>
            <a:ext cx="655797" cy="458391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endParaRPr lang="en-US" sz="1260"/>
          </a:p>
        </p:txBody>
      </p:sp>
      <p:sp>
        <p:nvSpPr>
          <p:cNvPr id="23" name="Rounded Rectangle 22">
            <a:hlinkClick r:id="rId7" action="ppaction://hlinksldjump"/>
          </p:cNvPr>
          <p:cNvSpPr/>
          <p:nvPr/>
        </p:nvSpPr>
        <p:spPr>
          <a:xfrm>
            <a:off x="93518" y="4551218"/>
            <a:ext cx="488373" cy="49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8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1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0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9" presetID="1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xit" presetSubtype="3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2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3" name="Picture 7" descr="fg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4629151"/>
            <a:ext cx="8229600" cy="250032"/>
          </a:xfrm>
          <a:prstGeom prst="rect">
            <a:avLst/>
          </a:prstGeom>
          <a:noFill/>
        </p:spPr>
      </p:pic>
      <p:graphicFrame>
        <p:nvGraphicFramePr>
          <p:cNvPr id="17306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1" y="1"/>
          <a:ext cx="1150144" cy="95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lip" r:id="rId2" imgW="1278255" imgH="1273810" progId="">
                  <p:embed/>
                </p:oleObj>
              </mc:Choice>
              <mc:Fallback>
                <p:oleObj name="Clip" r:id="rId2" imgW="1278255" imgH="127381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1"/>
                        <a:ext cx="1150144" cy="956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5" name="Picture 9" descr="FSTV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27678" y="-62507"/>
            <a:ext cx="1496616" cy="162163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14348" y="1426483"/>
            <a:ext cx="7972452" cy="477266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bước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thiệp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mừng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+mj-lt"/>
                <a:cs typeface="Times New Roman" panose="02020603050405020304" pitchFamily="18" charset="0"/>
              </a:rPr>
              <a:t>sẵn</a:t>
            </a:r>
            <a:r>
              <a:rPr lang="vi-VN" sz="2600" dirty="0" smtClean="0">
                <a:latin typeface="+mj-lt"/>
                <a:cs typeface="Times New Roman" panose="02020603050405020304" pitchFamily="18" charset="0"/>
              </a:rPr>
              <a:t>?</a:t>
            </a:r>
            <a:r>
              <a:rPr lang="en-US" sz="2600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vi-VN" sz="2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5748" y="1965793"/>
            <a:ext cx="8201052" cy="2493202"/>
          </a:xfrm>
          <a:prstGeom prst="rect">
            <a:avLst/>
          </a:prstGeom>
        </p:spPr>
        <p:txBody>
          <a:bodyPr wrap="square" lIns="76410" tIns="38205" rIns="76410" bIns="38205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Trổ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endParaRPr lang="en-US" sz="22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2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2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200" dirty="0" err="1" smtClean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2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550173" y="107139"/>
            <a:ext cx="1988820" cy="12573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410" tIns="38205" rIns="76410" bIns="38205" anchor="ctr"/>
          <a:lstStyle/>
          <a:p>
            <a:pPr algn="ctr" eaLnBrk="0" hangingPunct="0"/>
            <a:r>
              <a:rPr lang="en-US" sz="738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38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93518" y="4551218"/>
            <a:ext cx="488373" cy="49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8"/>
          <p:cNvSpPr txBox="1">
            <a:spLocks noGrp="1"/>
          </p:cNvSpPr>
          <p:nvPr>
            <p:ph type="ctrTitle"/>
          </p:nvPr>
        </p:nvSpPr>
        <p:spPr>
          <a:xfrm>
            <a:off x="1043745" y="1011850"/>
            <a:ext cx="748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>
                <a:latin typeface="+mj-lt"/>
              </a:rPr>
              <a:t>B</a:t>
            </a:r>
            <a:r>
              <a:rPr lang="en-GB" sz="5000" dirty="0" smtClean="0">
                <a:latin typeface="+mj-lt"/>
              </a:rPr>
              <a:t>ài 4: Thiệp chúc mừng</a:t>
            </a:r>
            <a:endParaRPr sz="50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1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</a:t>
            </a:r>
            <a:r>
              <a:rPr lang="en-GB" dirty="0" smtClean="0"/>
              <a:t>ướng dẫn về nhà</a:t>
            </a:r>
            <a:endParaRPr dirty="0"/>
          </a:p>
        </p:txBody>
      </p:sp>
      <p:sp>
        <p:nvSpPr>
          <p:cNvPr id="944" name="Google Shape;944;p3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945" name="Google Shape;945;p31"/>
          <p:cNvGrpSpPr/>
          <p:nvPr/>
        </p:nvGrpSpPr>
        <p:grpSpPr>
          <a:xfrm>
            <a:off x="366164" y="2236824"/>
            <a:ext cx="3352208" cy="1701107"/>
            <a:chOff x="943069" y="1999537"/>
            <a:chExt cx="3040276" cy="1542815"/>
          </a:xfrm>
        </p:grpSpPr>
        <p:sp>
          <p:nvSpPr>
            <p:cNvPr id="946" name="Google Shape;946;p31"/>
            <p:cNvSpPr/>
            <p:nvPr/>
          </p:nvSpPr>
          <p:spPr>
            <a:xfrm rot="2700000">
              <a:off x="2035224" y="907382"/>
              <a:ext cx="855966" cy="3040276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1349713" y="3100181"/>
              <a:ext cx="522015" cy="4421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 sz="1200" b="1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48" name="Google Shape;948;p31"/>
            <p:cNvSpPr txBox="1"/>
            <p:nvPr/>
          </p:nvSpPr>
          <p:spPr>
            <a:xfrm rot="18900000">
              <a:off x="1413109" y="2136023"/>
              <a:ext cx="2332604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lt1"/>
                  </a:solidFill>
                  <a:latin typeface="+mj-lt"/>
                  <a:ea typeface="Nunito"/>
                  <a:cs typeface="Nunito"/>
                  <a:sym typeface="Nunito"/>
                </a:rPr>
                <a:t>L</a:t>
              </a:r>
              <a:r>
                <a:rPr lang="en-GB" sz="1800" b="1" dirty="0" smtClean="0">
                  <a:solidFill>
                    <a:schemeClr val="lt1"/>
                  </a:solidFill>
                  <a:latin typeface="+mj-lt"/>
                  <a:ea typeface="Nunito"/>
                  <a:cs typeface="Nunito"/>
                  <a:sym typeface="Nunito"/>
                </a:rPr>
                <a:t>àm thiệp tặng người thân vào dịp đặc biệt</a:t>
              </a:r>
              <a:endParaRPr sz="1800" b="1" dirty="0">
                <a:solidFill>
                  <a:schemeClr val="lt1"/>
                </a:solidFill>
                <a:latin typeface="+mj-lt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950" name="Google Shape;950;p31"/>
          <p:cNvGrpSpPr/>
          <p:nvPr/>
        </p:nvGrpSpPr>
        <p:grpSpPr>
          <a:xfrm>
            <a:off x="2402848" y="2068969"/>
            <a:ext cx="3706590" cy="1868961"/>
            <a:chOff x="2790234" y="1847303"/>
            <a:chExt cx="3361681" cy="1695050"/>
          </a:xfrm>
        </p:grpSpPr>
        <p:sp>
          <p:nvSpPr>
            <p:cNvPr id="951" name="Google Shape;951;p31"/>
            <p:cNvSpPr/>
            <p:nvPr/>
          </p:nvSpPr>
          <p:spPr>
            <a:xfrm rot="2700000">
              <a:off x="4020480" y="617057"/>
              <a:ext cx="901189" cy="3361681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3324107" y="316825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lt2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 sz="1200" b="1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53" name="Google Shape;953;p31"/>
            <p:cNvSpPr txBox="1"/>
            <p:nvPr/>
          </p:nvSpPr>
          <p:spPr>
            <a:xfrm rot="18900000">
              <a:off x="3235140" y="1941770"/>
              <a:ext cx="288204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lt1"/>
                  </a:solidFill>
                  <a:latin typeface="+mj-lt"/>
                  <a:ea typeface="Nunito"/>
                  <a:cs typeface="Nunito"/>
                  <a:sym typeface="Nunito"/>
                </a:rPr>
                <a:t>C</a:t>
              </a:r>
              <a:r>
                <a:rPr lang="en-GB" sz="1800" b="1" dirty="0" smtClean="0">
                  <a:solidFill>
                    <a:schemeClr val="lt1"/>
                  </a:solidFill>
                  <a:latin typeface="+mj-lt"/>
                  <a:ea typeface="Nunito"/>
                  <a:cs typeface="Nunito"/>
                  <a:sym typeface="Nunito"/>
                </a:rPr>
                <a:t>huẩn bị dụng cụ, vật liệu theo hướng dẫn của GV</a:t>
              </a:r>
              <a:endParaRPr sz="1800" b="1" dirty="0">
                <a:solidFill>
                  <a:schemeClr val="lt1"/>
                </a:solidFill>
                <a:latin typeface="+mj-lt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955" name="Google Shape;955;p31"/>
          <p:cNvGrpSpPr/>
          <p:nvPr/>
        </p:nvGrpSpPr>
        <p:grpSpPr>
          <a:xfrm>
            <a:off x="4501041" y="2023544"/>
            <a:ext cx="3816424" cy="1923628"/>
            <a:chOff x="4693187" y="1806104"/>
            <a:chExt cx="3461296" cy="1744630"/>
          </a:xfrm>
        </p:grpSpPr>
        <p:sp>
          <p:nvSpPr>
            <p:cNvPr id="956" name="Google Shape;956;p31"/>
            <p:cNvSpPr/>
            <p:nvPr/>
          </p:nvSpPr>
          <p:spPr>
            <a:xfrm rot="2700000">
              <a:off x="5969737" y="529554"/>
              <a:ext cx="908196" cy="34612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57" name="Google Shape;957;p31"/>
            <p:cNvSpPr/>
            <p:nvPr/>
          </p:nvSpPr>
          <p:spPr>
            <a:xfrm>
              <a:off x="5234358" y="3176634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accent1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 sz="12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58" name="Google Shape;958;p31"/>
            <p:cNvSpPr txBox="1"/>
            <p:nvPr/>
          </p:nvSpPr>
          <p:spPr>
            <a:xfrm rot="18900000">
              <a:off x="5156822" y="1961815"/>
              <a:ext cx="2895614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 smtClean="0">
                  <a:solidFill>
                    <a:schemeClr val="lt1"/>
                  </a:solidFill>
                  <a:latin typeface="+mj-lt"/>
                  <a:ea typeface="Nunito"/>
                  <a:cs typeface="Nunito"/>
                  <a:sym typeface="Nunito"/>
                </a:rPr>
                <a:t>Đọc nội dung bài 5: Những hình vẽ trong hang động</a:t>
              </a:r>
              <a:endParaRPr sz="1800" b="1" dirty="0">
                <a:solidFill>
                  <a:schemeClr val="lt1"/>
                </a:solidFill>
                <a:latin typeface="+mj-lt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40"/>
          <p:cNvSpPr txBox="1">
            <a:spLocks noGrp="1"/>
          </p:cNvSpPr>
          <p:nvPr>
            <p:ph type="ctrTitle"/>
          </p:nvPr>
        </p:nvSpPr>
        <p:spPr>
          <a:xfrm>
            <a:off x="732018" y="1053414"/>
            <a:ext cx="748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j-lt"/>
              </a:rPr>
              <a:t>C</a:t>
            </a:r>
            <a:r>
              <a:rPr lang="en-GB" dirty="0" smtClean="0">
                <a:latin typeface="+mj-lt"/>
              </a:rPr>
              <a:t>ảm ơn quý thầy cô và các em đã lắng nghe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2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16" name="Google Shape;1116;p42"/>
          <p:cNvSpPr/>
          <p:nvPr/>
        </p:nvSpPr>
        <p:spPr>
          <a:xfrm>
            <a:off x="-152400" y="233927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7" name="Google Shape;1117;p42"/>
          <p:cNvSpPr/>
          <p:nvPr/>
        </p:nvSpPr>
        <p:spPr>
          <a:xfrm>
            <a:off x="-152400" y="363340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18" name="Google Shape;1118;p42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1119" name="Google Shape;1119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21" name="Google Shape;1121;p42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1122" name="Google Shape;1122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24" name="Google Shape;1124;p42"/>
          <p:cNvGrpSpPr/>
          <p:nvPr/>
        </p:nvGrpSpPr>
        <p:grpSpPr>
          <a:xfrm>
            <a:off x="5977744" y="1865961"/>
            <a:ext cx="473400" cy="473400"/>
            <a:chOff x="5842489" y="1703401"/>
            <a:chExt cx="473400" cy="473400"/>
          </a:xfrm>
        </p:grpSpPr>
        <p:sp>
          <p:nvSpPr>
            <p:cNvPr id="1125" name="Google Shape;1125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5</a:t>
              </a:r>
              <a:endParaRPr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30" name="Google Shape;1130;p42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1131" name="Google Shape;1131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32" name="Google Shape;1132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33" name="Google Shape;1133;p42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1134" name="Google Shape;1134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135" name="Google Shape;1135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136" name="Google Shape;1136;p42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K</a:t>
            </a: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hám phá</a:t>
            </a:r>
            <a:endParaRPr lang="en-GB" sz="1800" dirty="0" smtClean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(khám phá hình thức thiệp)</a:t>
            </a:r>
            <a:endParaRPr sz="1800" dirty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</p:txBody>
      </p:sp>
      <p:sp>
        <p:nvSpPr>
          <p:cNvPr id="1137" name="Google Shape;1137;p42"/>
          <p:cNvSpPr txBox="1"/>
          <p:nvPr/>
        </p:nvSpPr>
        <p:spPr>
          <a:xfrm>
            <a:off x="2966157" y="1207449"/>
            <a:ext cx="226505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Luyện tập – sáng tạo </a:t>
            </a:r>
            <a:endParaRPr lang="en-GB" sz="1800" dirty="0" smtClean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(tạo thiệp chúc mừng với hình có sẵn)</a:t>
            </a:r>
            <a:endParaRPr sz="1800" dirty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</p:txBody>
      </p:sp>
      <p:sp>
        <p:nvSpPr>
          <p:cNvPr id="1138" name="Google Shape;1138;p42"/>
          <p:cNvSpPr txBox="1"/>
          <p:nvPr/>
        </p:nvSpPr>
        <p:spPr>
          <a:xfrm>
            <a:off x="5436010" y="1156100"/>
            <a:ext cx="1557072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Ứng</a:t>
            </a:r>
            <a:r>
              <a:rPr lang="en-US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dụng</a:t>
            </a:r>
            <a:r>
              <a:rPr lang="en-US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 – </a:t>
            </a:r>
            <a:r>
              <a:rPr lang="en-US" sz="1800" dirty="0" err="1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phát</a:t>
            </a:r>
            <a:r>
              <a:rPr lang="en-US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triển</a:t>
            </a:r>
            <a:endParaRPr sz="1800" dirty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</p:txBody>
      </p:sp>
      <p:sp>
        <p:nvSpPr>
          <p:cNvPr id="1139" name="Google Shape;1139;p42"/>
          <p:cNvSpPr txBox="1"/>
          <p:nvPr/>
        </p:nvSpPr>
        <p:spPr>
          <a:xfrm>
            <a:off x="2059494" y="3971884"/>
            <a:ext cx="1869639" cy="138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K</a:t>
            </a: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iến tạo kiến thức – kĩ năng</a:t>
            </a:r>
            <a:endParaRPr lang="en-GB" sz="1800" dirty="0" smtClean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(cách tạo thiệp chúc mừng)</a:t>
            </a:r>
            <a:endParaRPr sz="1800" dirty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42"/>
          <p:cNvSpPr txBox="1"/>
          <p:nvPr/>
        </p:nvSpPr>
        <p:spPr>
          <a:xfrm>
            <a:off x="4118164" y="4049700"/>
            <a:ext cx="227615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Phân tích – đánh giá</a:t>
            </a:r>
            <a:endParaRPr sz="1800" dirty="0">
              <a:solidFill>
                <a:schemeClr val="dk1"/>
              </a:solidFill>
              <a:latin typeface="+mj-lt"/>
              <a:ea typeface="Nunito"/>
              <a:cs typeface="Nunito"/>
              <a:sym typeface="Nunito"/>
            </a:endParaRPr>
          </a:p>
        </p:txBody>
      </p:sp>
      <p:sp>
        <p:nvSpPr>
          <p:cNvPr id="31" name="Google Shape;774;p16"/>
          <p:cNvSpPr txBox="1">
            <a:spLocks noGrp="1"/>
          </p:cNvSpPr>
          <p:nvPr>
            <p:ph type="title"/>
          </p:nvPr>
        </p:nvSpPr>
        <p:spPr>
          <a:xfrm>
            <a:off x="3582467" y="124586"/>
            <a:ext cx="3261995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+mj-lt"/>
              </a:rPr>
              <a:t>N</a:t>
            </a:r>
            <a:r>
              <a:rPr lang="en-GB" sz="3000" dirty="0" smtClean="0">
                <a:latin typeface="+mj-lt"/>
              </a:rPr>
              <a:t>ội dung bài học</a:t>
            </a:r>
            <a:endParaRPr sz="30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" grpId="0"/>
      <p:bldP spid="1137" grpId="0"/>
      <p:bldP spid="1138" grpId="0"/>
      <p:bldP spid="1139" grpId="0"/>
      <p:bldP spid="11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7"/>
          <p:cNvSpPr txBox="1">
            <a:spLocks noGrp="1"/>
          </p:cNvSpPr>
          <p:nvPr>
            <p:ph type="ctrTitle" idx="4294967295"/>
          </p:nvPr>
        </p:nvSpPr>
        <p:spPr>
          <a:xfrm>
            <a:off x="987138" y="127279"/>
            <a:ext cx="7762008" cy="51522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+mj-lt"/>
              </a:rPr>
              <a:t>1. </a:t>
            </a:r>
            <a:r>
              <a:rPr lang="en-US" sz="3000" dirty="0" smtClean="0">
                <a:latin typeface="+mj-lt"/>
              </a:rPr>
              <a:t>K</a:t>
            </a:r>
            <a:r>
              <a:rPr lang="en-GB" sz="3000" dirty="0" smtClean="0">
                <a:latin typeface="+mj-lt"/>
              </a:rPr>
              <a:t>hám phá hình thức của thiệp chúc mừng</a:t>
            </a:r>
            <a:endParaRPr sz="3000" dirty="0">
              <a:latin typeface="+mj-lt"/>
            </a:endParaRPr>
          </a:p>
        </p:txBody>
      </p:sp>
      <p:sp>
        <p:nvSpPr>
          <p:cNvPr id="785" name="Google Shape;785;p1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86" name="Google Shape;786;p17"/>
          <p:cNvSpPr/>
          <p:nvPr/>
        </p:nvSpPr>
        <p:spPr>
          <a:xfrm>
            <a:off x="419284" y="399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5194" y="900749"/>
            <a:ext cx="1425900" cy="2076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8" y="952441"/>
            <a:ext cx="2436236" cy="1951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426" y="2978209"/>
            <a:ext cx="5193723" cy="2165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844" y="1046343"/>
            <a:ext cx="3081092" cy="276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sz="18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Cấu trúc của thiệp gồm phần chữ và hình.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1"/>
          <p:cNvSpPr txBox="1">
            <a:spLocks noGrp="1"/>
          </p:cNvSpPr>
          <p:nvPr>
            <p:ph type="ctrTitle" idx="4294967295"/>
          </p:nvPr>
        </p:nvSpPr>
        <p:spPr>
          <a:xfrm>
            <a:off x="418883" y="263629"/>
            <a:ext cx="5249760" cy="10578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+mj-lt"/>
              </a:rPr>
              <a:t>T</a:t>
            </a:r>
            <a:r>
              <a:rPr lang="en-GB" sz="2400" dirty="0" smtClean="0">
                <a:latin typeface="+mj-lt"/>
              </a:rPr>
              <a:t>hiệp là sản phẩm Mĩ thuật ứng dụng được thiết kế đồ họa, gồm phần hình và chữ.</a:t>
            </a:r>
            <a:endParaRPr sz="2400" dirty="0">
              <a:latin typeface="+mj-lt"/>
            </a:endParaRPr>
          </a:p>
        </p:txBody>
      </p:sp>
      <p:sp>
        <p:nvSpPr>
          <p:cNvPr id="816" name="Google Shape;816;p21"/>
          <p:cNvSpPr/>
          <p:nvPr/>
        </p:nvSpPr>
        <p:spPr>
          <a:xfrm>
            <a:off x="7356452" y="183062"/>
            <a:ext cx="1635277" cy="165704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17" name="Google Shape;817;p21"/>
          <p:cNvSpPr/>
          <p:nvPr/>
        </p:nvSpPr>
        <p:spPr>
          <a:xfrm rot="1473133">
            <a:off x="5869595" y="1010433"/>
            <a:ext cx="956077" cy="93132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18" name="Google Shape;818;p21"/>
          <p:cNvSpPr/>
          <p:nvPr/>
        </p:nvSpPr>
        <p:spPr>
          <a:xfrm>
            <a:off x="7040170" y="24706"/>
            <a:ext cx="418605" cy="406776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19" name="Google Shape;819;p21"/>
          <p:cNvSpPr/>
          <p:nvPr/>
        </p:nvSpPr>
        <p:spPr>
          <a:xfrm rot="2486979">
            <a:off x="6770994" y="1870335"/>
            <a:ext cx="297803" cy="289388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20" name="Google Shape;820;p2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9543" y="3325091"/>
            <a:ext cx="51490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thiệp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, </a:t>
            </a:r>
            <a:r>
              <a:rPr lang="en-US" sz="2400" dirty="0" err="1" smtClean="0"/>
              <a:t>hình</a:t>
            </a:r>
            <a:r>
              <a:rPr lang="en-US" sz="2400" dirty="0" smtClean="0"/>
              <a:t> in.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68864" y="1808008"/>
            <a:ext cx="519977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 smtClean="0"/>
              <a:t>Vai trò: được </a:t>
            </a:r>
            <a:r>
              <a:rPr lang="en-GB" sz="2400" dirty="0"/>
              <a:t>sử dụng để phục vụ đời sống tính thần của con người vào các dịp lễ, tết.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9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02" name="Google Shape;802;p19"/>
          <p:cNvSpPr/>
          <p:nvPr/>
        </p:nvSpPr>
        <p:spPr>
          <a:xfrm rot="10800000">
            <a:off x="4868642" y="2921173"/>
            <a:ext cx="1928758" cy="6052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aphicFrame>
        <p:nvGraphicFramePr>
          <p:cNvPr id="2" name="Diagram 1"/>
          <p:cNvGraphicFramePr/>
          <p:nvPr/>
        </p:nvGraphicFramePr>
        <p:xfrm>
          <a:off x="889298" y="399979"/>
          <a:ext cx="7275755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0"/>
          <p:cNvSpPr txBox="1">
            <a:spLocks noGrp="1"/>
          </p:cNvSpPr>
          <p:nvPr>
            <p:ph type="title"/>
          </p:nvPr>
        </p:nvSpPr>
        <p:spPr>
          <a:xfrm>
            <a:off x="148935" y="-54530"/>
            <a:ext cx="4412674" cy="85992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2. Kiến tạo kiến thức – kĩ năng</a:t>
            </a:r>
            <a:br>
              <a:rPr lang="en-GB" sz="2400" dirty="0" smtClean="0">
                <a:latin typeface="+mj-lt"/>
              </a:rPr>
            </a:br>
            <a:r>
              <a:rPr lang="en-GB" sz="2400" dirty="0" smtClean="0">
                <a:latin typeface="+mj-lt"/>
              </a:rPr>
              <a:t>(cách tạo thiệp chúc mừng )</a:t>
            </a:r>
            <a:endParaRPr sz="2400" dirty="0">
              <a:latin typeface="+mj-lt"/>
            </a:endParaRPr>
          </a:p>
        </p:txBody>
      </p:sp>
      <p:sp>
        <p:nvSpPr>
          <p:cNvPr id="808" name="Google Shape;808;p20"/>
          <p:cNvSpPr txBox="1">
            <a:spLocks noGrp="1"/>
          </p:cNvSpPr>
          <p:nvPr>
            <p:ph type="body" idx="1"/>
          </p:nvPr>
        </p:nvSpPr>
        <p:spPr>
          <a:xfrm>
            <a:off x="148935" y="987200"/>
            <a:ext cx="6064829" cy="5905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✘"/>
            </a:pPr>
            <a:r>
              <a:rPr lang="en-US" sz="2000" dirty="0" err="1" smtClean="0">
                <a:latin typeface="+mj-lt"/>
              </a:rPr>
              <a:t>Quan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sát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hình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thảo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luận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theo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cặp</a:t>
            </a:r>
            <a:r>
              <a:rPr lang="en-US" sz="2000" dirty="0" smtClean="0">
                <a:latin typeface="+mj-lt"/>
              </a:rPr>
              <a:t>: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cách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tạo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thiệp</a:t>
            </a:r>
            <a:r>
              <a:rPr lang="en-US" sz="2000" dirty="0" smtClean="0">
                <a:latin typeface="+mj-lt"/>
              </a:rPr>
              <a:t>?</a:t>
            </a:r>
            <a:endParaRPr sz="2000" dirty="0">
              <a:latin typeface="+mj-lt"/>
            </a:endParaRPr>
          </a:p>
        </p:txBody>
      </p:sp>
      <p:sp>
        <p:nvSpPr>
          <p:cNvPr id="809" name="Google Shape;809;p20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935" y="1941368"/>
            <a:ext cx="2278440" cy="320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758" y="1941368"/>
            <a:ext cx="1442072" cy="319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50" y="1941368"/>
            <a:ext cx="1456821" cy="3192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32" y="2006095"/>
            <a:ext cx="2399996" cy="3063153"/>
          </a:xfrm>
          <a:prstGeom prst="rect">
            <a:avLst/>
          </a:prstGeom>
        </p:spPr>
      </p:pic>
      <p:pic>
        <p:nvPicPr>
          <p:cNvPr id="6" name="3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1035" y="108798"/>
            <a:ext cx="1999477" cy="11247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3541" y="151687"/>
            <a:ext cx="3807546" cy="3420900"/>
          </a:xfrm>
        </p:spPr>
        <p:txBody>
          <a:bodyPr/>
          <a:lstStyle/>
          <a:p>
            <a:r>
              <a:rPr lang="fr-FR" sz="1800" b="1" dirty="0" err="1" smtClean="0">
                <a:latin typeface="+mj-lt"/>
              </a:rPr>
              <a:t>Bước</a:t>
            </a:r>
            <a:r>
              <a:rPr lang="fr-FR" sz="1800" b="1" dirty="0" smtClean="0">
                <a:latin typeface="+mj-lt"/>
              </a:rPr>
              <a:t> 1</a:t>
            </a:r>
            <a:r>
              <a:rPr lang="fr-FR" sz="1800" dirty="0" smtClean="0">
                <a:latin typeface="+mj-lt"/>
              </a:rPr>
              <a:t>: </a:t>
            </a:r>
            <a:r>
              <a:rPr lang="fr-FR" sz="1800" dirty="0" err="1" smtClean="0">
                <a:latin typeface="+mj-lt"/>
              </a:rPr>
              <a:t>Xác</a:t>
            </a:r>
            <a:r>
              <a:rPr lang="fr-FR" sz="1800" dirty="0" smtClean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định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mục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đích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và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nội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dung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của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thiệp</a:t>
            </a:r>
            <a:endParaRPr lang="en-US" sz="1800" dirty="0">
              <a:latin typeface="+mj-lt"/>
            </a:endParaRPr>
          </a:p>
          <a:p>
            <a:r>
              <a:rPr lang="fr-FR" sz="1800" b="1" dirty="0" err="1" smtClean="0">
                <a:latin typeface="+mj-lt"/>
              </a:rPr>
              <a:t>Bước</a:t>
            </a:r>
            <a:r>
              <a:rPr lang="fr-FR" sz="1800" b="1" dirty="0" smtClean="0">
                <a:latin typeface="+mj-lt"/>
              </a:rPr>
              <a:t> 2</a:t>
            </a:r>
            <a:r>
              <a:rPr lang="fr-FR" sz="1800" dirty="0" smtClean="0">
                <a:latin typeface="+mj-lt"/>
              </a:rPr>
              <a:t>: </a:t>
            </a:r>
            <a:r>
              <a:rPr lang="fr-FR" sz="1800" dirty="0" err="1">
                <a:latin typeface="+mj-lt"/>
              </a:rPr>
              <a:t>Lựa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chọn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giấy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xác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định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kích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thước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của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thiệp</a:t>
            </a:r>
            <a:endParaRPr lang="en-US" sz="1800" dirty="0">
              <a:latin typeface="+mj-lt"/>
            </a:endParaRPr>
          </a:p>
          <a:p>
            <a:r>
              <a:rPr lang="fr-FR" sz="1800" b="1" dirty="0" err="1" smtClean="0">
                <a:latin typeface="+mj-lt"/>
              </a:rPr>
              <a:t>Bước</a:t>
            </a:r>
            <a:r>
              <a:rPr lang="fr-FR" sz="1800" b="1" dirty="0" smtClean="0">
                <a:latin typeface="+mj-lt"/>
              </a:rPr>
              <a:t> 3</a:t>
            </a:r>
            <a:r>
              <a:rPr lang="fr-FR" sz="1800" dirty="0" smtClean="0">
                <a:latin typeface="+mj-lt"/>
              </a:rPr>
              <a:t>: </a:t>
            </a:r>
            <a:r>
              <a:rPr lang="fr-FR" sz="1800" dirty="0" err="1">
                <a:latin typeface="+mj-lt"/>
              </a:rPr>
              <a:t>Lựa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chọn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phần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hình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ảnh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yêu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thích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trong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bài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Tranh</a:t>
            </a:r>
            <a:r>
              <a:rPr lang="fr-FR" sz="1800" dirty="0">
                <a:latin typeface="+mj-lt"/>
              </a:rPr>
              <a:t> in </a:t>
            </a:r>
            <a:r>
              <a:rPr lang="fr-FR" sz="1800" dirty="0" err="1">
                <a:latin typeface="+mj-lt"/>
              </a:rPr>
              <a:t>hoa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lá</a:t>
            </a:r>
            <a:r>
              <a:rPr lang="fr-FR" sz="1800" dirty="0">
                <a:latin typeface="+mj-lt"/>
              </a:rPr>
              <a:t>.</a:t>
            </a:r>
            <a:endParaRPr lang="en-US" sz="1800" dirty="0">
              <a:latin typeface="+mj-lt"/>
            </a:endParaRPr>
          </a:p>
          <a:p>
            <a:r>
              <a:rPr lang="fr-FR" sz="1800" b="1" dirty="0" err="1" smtClean="0">
                <a:latin typeface="+mj-lt"/>
              </a:rPr>
              <a:t>Bước</a:t>
            </a:r>
            <a:r>
              <a:rPr lang="fr-FR" sz="1800" b="1" dirty="0" smtClean="0">
                <a:latin typeface="+mj-lt"/>
              </a:rPr>
              <a:t> 4</a:t>
            </a:r>
            <a:r>
              <a:rPr lang="fr-FR" sz="1800" dirty="0" smtClean="0">
                <a:latin typeface="+mj-lt"/>
              </a:rPr>
              <a:t>: </a:t>
            </a:r>
            <a:r>
              <a:rPr lang="fr-FR" sz="1800" dirty="0" err="1">
                <a:latin typeface="+mj-lt"/>
              </a:rPr>
              <a:t>Cắt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và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dán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hình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đã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chọn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vào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mặt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chính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để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trang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trí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thiệp</a:t>
            </a:r>
            <a:endParaRPr lang="en-US" sz="1800" dirty="0">
              <a:latin typeface="+mj-lt"/>
            </a:endParaRPr>
          </a:p>
          <a:p>
            <a:r>
              <a:rPr lang="fr-FR" sz="1800" b="1" dirty="0" err="1" smtClean="0">
                <a:latin typeface="+mj-lt"/>
              </a:rPr>
              <a:t>Bước</a:t>
            </a:r>
            <a:r>
              <a:rPr lang="fr-FR" sz="1800" b="1" dirty="0" smtClean="0">
                <a:latin typeface="+mj-lt"/>
              </a:rPr>
              <a:t> 5</a:t>
            </a:r>
            <a:r>
              <a:rPr lang="fr-FR" sz="1800" dirty="0" smtClean="0">
                <a:latin typeface="+mj-lt"/>
              </a:rPr>
              <a:t>: </a:t>
            </a:r>
            <a:r>
              <a:rPr lang="fr-FR" sz="1800" dirty="0" err="1">
                <a:latin typeface="+mj-lt"/>
              </a:rPr>
              <a:t>Viết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chữ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và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trang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trí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thêm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để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phù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hợp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với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mục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đích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của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thiệp</a:t>
            </a:r>
            <a:r>
              <a:rPr lang="fr-FR" sz="1800" dirty="0"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6456" y="1419225"/>
            <a:ext cx="2486025" cy="37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087" y="0"/>
            <a:ext cx="2869019" cy="241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entagon 6"/>
          <p:cNvSpPr/>
          <p:nvPr/>
        </p:nvSpPr>
        <p:spPr>
          <a:xfrm>
            <a:off x="183541" y="4303059"/>
            <a:ext cx="4732704" cy="84044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Sắp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xếp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hài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hòa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có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sẵn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chữ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màu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có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thể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tạo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được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thiệp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đơn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</a:rPr>
              <a:t>giản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3"/>
          <p:cNvSpPr txBox="1">
            <a:spLocks noGrp="1"/>
          </p:cNvSpPr>
          <p:nvPr>
            <p:ph type="title"/>
          </p:nvPr>
        </p:nvSpPr>
        <p:spPr>
          <a:xfrm>
            <a:off x="151268" y="263629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3. Luyện tập – sáng tạo</a:t>
            </a:r>
            <a:br>
              <a:rPr lang="en-GB" sz="2400" dirty="0" smtClean="0">
                <a:latin typeface="+mj-lt"/>
              </a:rPr>
            </a:br>
            <a:r>
              <a:rPr lang="en-GB" sz="2400" dirty="0" smtClean="0">
                <a:latin typeface="+mj-lt"/>
              </a:rPr>
              <a:t>(tạo thiệp chúc mừng với hình có sẵn)</a:t>
            </a:r>
            <a:endParaRPr sz="2400" dirty="0">
              <a:latin typeface="+mj-lt"/>
            </a:endParaRPr>
          </a:p>
        </p:txBody>
      </p:sp>
      <p:sp>
        <p:nvSpPr>
          <p:cNvPr id="834" name="Google Shape;834;p23"/>
          <p:cNvSpPr txBox="1">
            <a:spLocks noGrp="1"/>
          </p:cNvSpPr>
          <p:nvPr>
            <p:ph type="body" idx="1"/>
          </p:nvPr>
        </p:nvSpPr>
        <p:spPr>
          <a:xfrm>
            <a:off x="1105051" y="1148155"/>
            <a:ext cx="5948317" cy="5838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latin typeface="+mj-lt"/>
              </a:rPr>
              <a:t>Hãy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tạo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một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thiệp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chúc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mừng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mà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em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yêu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thích</a:t>
            </a:r>
            <a:r>
              <a:rPr lang="en-US" b="1" dirty="0" smtClean="0">
                <a:latin typeface="+mj-lt"/>
              </a:rPr>
              <a:t>.</a:t>
            </a:r>
            <a:endParaRPr dirty="0">
              <a:latin typeface="+mj-lt"/>
            </a:endParaRPr>
          </a:p>
        </p:txBody>
      </p:sp>
      <p:sp>
        <p:nvSpPr>
          <p:cNvPr id="837" name="Google Shape;837;p2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16367" y="2409713"/>
            <a:ext cx="7616413" cy="2631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2279" y="1871832"/>
            <a:ext cx="1807284" cy="537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GỢI Ý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" grpId="0" build="p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ly template">
  <a:themeElements>
    <a:clrScheme name="Custom 347">
      <a:dk1>
        <a:srgbClr val="21355A"/>
      </a:dk1>
      <a:lt1>
        <a:srgbClr val="FFFFFF"/>
      </a:lt1>
      <a:dk2>
        <a:srgbClr val="59BB00"/>
      </a:dk2>
      <a:lt2>
        <a:srgbClr val="00BABE"/>
      </a:lt2>
      <a:accent1>
        <a:srgbClr val="3AA0FF"/>
      </a:accent1>
      <a:accent2>
        <a:srgbClr val="3924BB"/>
      </a:accent2>
      <a:accent3>
        <a:srgbClr val="D63ED1"/>
      </a:accent3>
      <a:accent4>
        <a:srgbClr val="FF0000"/>
      </a:accent4>
      <a:accent5>
        <a:srgbClr val="FF8200"/>
      </a:accent5>
      <a:accent6>
        <a:srgbClr val="FFCC00"/>
      </a:accent6>
      <a:hlink>
        <a:srgbClr val="1C7AD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3323</Words>
  <Application>WPS Presentation</Application>
  <PresentationFormat>On-screen Show (16:9)</PresentationFormat>
  <Paragraphs>156</Paragraphs>
  <Slides>21</Slides>
  <Notes>16</Notes>
  <HiddenSlides>0</HiddenSlides>
  <MMClips>1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Arial</vt:lpstr>
      <vt:lpstr>Mali</vt:lpstr>
      <vt:lpstr>Segoe Print</vt:lpstr>
      <vt:lpstr>Nunito</vt:lpstr>
      <vt:lpstr>Calibri</vt:lpstr>
      <vt:lpstr>Calibri</vt:lpstr>
      <vt:lpstr>Times New Roman</vt:lpstr>
      <vt:lpstr>Symbol</vt:lpstr>
      <vt:lpstr>Microsoft YaHei</vt:lpstr>
      <vt:lpstr>Arial Unicode MS</vt:lpstr>
      <vt:lpstr>Verdana</vt:lpstr>
      <vt:lpstr>Ely template</vt:lpstr>
      <vt:lpstr>Chào mừng quý thầy cô và học sinh</vt:lpstr>
      <vt:lpstr>Bài 4: Thiệp chúc mừng</vt:lpstr>
      <vt:lpstr>Nội dung bài học</vt:lpstr>
      <vt:lpstr>1. Khám phá hình thức của thiệp chúc mừng</vt:lpstr>
      <vt:lpstr>Thiệp là sản phẩm Mĩ thuật ứng dụng được thiết kế đồ họa, gồm phần hình và chữ.</vt:lpstr>
      <vt:lpstr>PowerPoint 演示文稿</vt:lpstr>
      <vt:lpstr>2. Kiến tạo kiến thức – kĩ năng (cách tạo thiệp chúc mừng )</vt:lpstr>
      <vt:lpstr>PowerPoint 演示文稿</vt:lpstr>
      <vt:lpstr>3. Luyện tập – sáng tạo (tạo thiệp chúc mừng với hình có sẵn)</vt:lpstr>
      <vt:lpstr>PowerPoint 演示文稿</vt:lpstr>
      <vt:lpstr>4. Phân tích – đánh giá</vt:lpstr>
      <vt:lpstr>PowerPoint 演示文稿</vt:lpstr>
      <vt:lpstr>5. Ứng dụng – phát triển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Hướng dẫn về nhà</vt:lpstr>
      <vt:lpstr>Cảm ơn quý thầy cô và các em đã lắng nghe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ASUS</cp:lastModifiedBy>
  <cp:revision>15</cp:revision>
  <dcterms:created xsi:type="dcterms:W3CDTF">2022-10-04T12:12:00Z</dcterms:created>
  <dcterms:modified xsi:type="dcterms:W3CDTF">2022-10-08T02:46:15Z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