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73" d="100"/>
          <a:sy n="73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0.png"/><Relationship Id="rId19" Type="http://schemas.openxmlformats.org/officeDocument/2006/relationships/image" Target="../media/image16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6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8.w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4.wmf"/><Relationship Id="rId19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7.png"/><Relationship Id="rId24" Type="http://schemas.openxmlformats.org/officeDocument/2006/relationships/image" Target="../media/image103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9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6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7.png"/><Relationship Id="rId10" Type="http://schemas.microsoft.com/office/2007/relationships/hdphoto" Target="../media/hdphoto4.wdp"/><Relationship Id="rId19" Type="http://schemas.openxmlformats.org/officeDocument/2006/relationships/image" Target="../media/image120.png"/><Relationship Id="rId4" Type="http://schemas.openxmlformats.org/officeDocument/2006/relationships/image" Target="../media/image123.jpg"/><Relationship Id="rId9" Type="http://schemas.openxmlformats.org/officeDocument/2006/relationships/image" Target="../media/image125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9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1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8.png"/><Relationship Id="rId5" Type="http://schemas.openxmlformats.org/officeDocument/2006/relationships/slide" Target="slide32.xml"/><Relationship Id="rId4" Type="http://schemas.openxmlformats.org/officeDocument/2006/relationships/image" Target="../media/image12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74.png"/><Relationship Id="rId17" Type="http://schemas.openxmlformats.org/officeDocument/2006/relationships/image" Target="../media/image182.svg"/><Relationship Id="rId2" Type="http://schemas.openxmlformats.org/officeDocument/2006/relationships/image" Target="../media/image1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2278</Words>
  <PresentationFormat>Màn hình rộng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2022-02-25T15:56:08Z</dcterms:created>
  <dcterms:modified xsi:type="dcterms:W3CDTF">2022-08-10T03:06:39Z</dcterms:modified>
</cp:coreProperties>
</file>