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70" r:id="rId10"/>
    <p:sldId id="272" r:id="rId11"/>
    <p:sldId id="283" r:id="rId12"/>
    <p:sldId id="274" r:id="rId13"/>
    <p:sldId id="275" r:id="rId14"/>
    <p:sldId id="276" r:id="rId15"/>
    <p:sldId id="277" r:id="rId16"/>
    <p:sldId id="278" r:id="rId17"/>
    <p:sldId id="281" r:id="rId18"/>
    <p:sldId id="279" r:id="rId19"/>
  </p:sldIdLst>
  <p:sldSz cx="12192000" cy="6858000"/>
  <p:notesSz cx="6858000" cy="9144000"/>
  <p:embeddedFontLst>
    <p:embeddedFont>
      <p:font typeface="Open Sans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>
        <p:scale>
          <a:sx n="76" d="100"/>
          <a:sy n="76" d="100"/>
        </p:scale>
        <p:origin x="-5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7397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262939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</a:t>
            </a:r>
            <a:endParaRPr lang="en-US" sz="16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mum: </a:t>
            </a:r>
            <a:endParaRPr lang="en-US" sz="1600" b="1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We'd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like rice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1065</Words>
  <Application>Microsoft Office PowerPoint</Application>
  <PresentationFormat>Custom</PresentationFormat>
  <Paragraphs>219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Open Sans</vt:lpstr>
      <vt:lpstr>Calibri</vt:lpstr>
      <vt:lpstr>Myriad Pro</vt:lpstr>
      <vt:lpstr>Courier New</vt:lpstr>
      <vt:lpstr>Cutive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24</cp:revision>
  <dcterms:modified xsi:type="dcterms:W3CDTF">2022-11-23T00:40:02Z</dcterms:modified>
</cp:coreProperties>
</file>