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83" r:id="rId20"/>
    <p:sldId id="276" r:id="rId21"/>
    <p:sldId id="277" r:id="rId22"/>
    <p:sldId id="278" r:id="rId23"/>
    <p:sldId id="279" r:id="rId24"/>
    <p:sldId id="284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7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56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6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50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0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7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7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7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3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7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4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6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03EF-A8EA-4934-BCF1-3E0263C5C47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8371" y="2579550"/>
            <a:ext cx="8197766" cy="86872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25: HÔ HẤP TẾ BÀO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70934"/>
            <a:ext cx="8197766" cy="777578"/>
          </a:xfrm>
        </p:spPr>
        <p:txBody>
          <a:bodyPr/>
          <a:lstStyle/>
          <a:p>
            <a:pPr algn="l"/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8928" y="3877056"/>
            <a:ext cx="83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76" y="1744052"/>
            <a:ext cx="4903616" cy="380762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31579" y="1267703"/>
            <a:ext cx="28039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81325"/>
              </p:ext>
            </p:extLst>
          </p:nvPr>
        </p:nvGraphicFramePr>
        <p:xfrm>
          <a:off x="836506" y="2211060"/>
          <a:ext cx="4413504" cy="31839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19014">
                  <a:extLst>
                    <a:ext uri="{9D8B030D-6E8A-4147-A177-3AD203B41FA5}">
                      <a16:colId xmlns:a16="http://schemas.microsoft.com/office/drawing/2014/main" val="3018743987"/>
                    </a:ext>
                  </a:extLst>
                </a:gridCol>
                <a:gridCol w="2994490">
                  <a:extLst>
                    <a:ext uri="{9D8B030D-6E8A-4147-A177-3AD203B41FA5}">
                      <a16:colId xmlns:a16="http://schemas.microsoft.com/office/drawing/2014/main" val="2835029780"/>
                    </a:ext>
                  </a:extLst>
                </a:gridCol>
              </a:tblGrid>
              <a:tr h="532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833611"/>
                  </a:ext>
                </a:extLst>
              </a:tr>
              <a:tr h="83299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973253"/>
                  </a:ext>
                </a:extLst>
              </a:tr>
              <a:tr h="83299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799223"/>
                  </a:ext>
                </a:extLst>
              </a:tr>
              <a:tr h="83299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293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898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83126"/>
            <a:ext cx="8197766" cy="777578"/>
          </a:xfrm>
        </p:spPr>
        <p:txBody>
          <a:bodyPr/>
          <a:lstStyle/>
          <a:p>
            <a:pPr algn="l"/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8928" y="3877056"/>
            <a:ext cx="83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1579" y="1267703"/>
            <a:ext cx="427713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53100"/>
              </p:ext>
            </p:extLst>
          </p:nvPr>
        </p:nvGraphicFramePr>
        <p:xfrm>
          <a:off x="1641178" y="2285106"/>
          <a:ext cx="7478438" cy="37011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19014">
                  <a:extLst>
                    <a:ext uri="{9D8B030D-6E8A-4147-A177-3AD203B41FA5}">
                      <a16:colId xmlns:a16="http://schemas.microsoft.com/office/drawing/2014/main" val="3018743987"/>
                    </a:ext>
                  </a:extLst>
                </a:gridCol>
                <a:gridCol w="6059424">
                  <a:extLst>
                    <a:ext uri="{9D8B030D-6E8A-4147-A177-3AD203B41FA5}">
                      <a16:colId xmlns:a16="http://schemas.microsoft.com/office/drawing/2014/main" val="2835029780"/>
                    </a:ext>
                  </a:extLst>
                </a:gridCol>
              </a:tblGrid>
              <a:tr h="618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833611"/>
                  </a:ext>
                </a:extLst>
              </a:tr>
              <a:tr h="102752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Glucose,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973253"/>
                  </a:ext>
                </a:extLst>
              </a:tr>
              <a:tr h="102752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Carbondioxide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CO2),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ATP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799223"/>
                  </a:ext>
                </a:extLst>
              </a:tr>
              <a:tr h="102752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293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83126"/>
            <a:ext cx="8197766" cy="777578"/>
          </a:xfrm>
        </p:spPr>
        <p:txBody>
          <a:bodyPr/>
          <a:lstStyle/>
          <a:p>
            <a:pPr algn="l"/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8928" y="3877056"/>
            <a:ext cx="83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1579" y="1267703"/>
            <a:ext cx="56300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6378" y="2805892"/>
            <a:ext cx="7941734" cy="1215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Glucose +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CO2 +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ATP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63846" y="3225138"/>
            <a:ext cx="899758" cy="42672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043770" y="49763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77440" y="4561108"/>
            <a:ext cx="6900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ATP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  <p:bldP spid="5" grpId="0" animBg="1"/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9FDBBB-3E47-D37B-2555-C8AA84D0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19AC6-F3EF-11DB-FF3A-936AE1E111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0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EA541E-070B-7CA1-CDEA-F7CA8EC5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304BB-0CB9-5923-9B60-D908E4BA64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545679-AC6B-1651-C73F-9294897C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B784A-985F-322C-1E96-627423264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1270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030B8A-C45E-0A90-BFBD-9AFBDA23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E9EFF-CD9D-5624-6C7D-13E8B83D36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7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96C37E-5371-5695-10C2-1ED26BA2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962DC-0DFF-EB7F-178B-50F0BC88CB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082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FA256F-BA24-0E33-BFDA-CE12AC5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5768D-6BA9-D6D2-FDD4-3AD6C99B3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93792" y="2971800"/>
            <a:ext cx="15118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8784" y="4108704"/>
            <a:ext cx="10838688" cy="1645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50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FA256F-BA24-0E33-BFDA-CE12AC5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5768D-6BA9-D6D2-FDD4-3AD6C99B3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211" y="209974"/>
            <a:ext cx="7766936" cy="107018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NHẤT?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35" y="1446120"/>
            <a:ext cx="3072385" cy="3235608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1446120"/>
            <a:ext cx="3182112" cy="32356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7024" y="5042760"/>
            <a:ext cx="7900416" cy="1223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NHỮNG HOẠT ĐỘNG THỂ DỤC THỂ THAO CẦN TIÊU TỐN NHIỀU NĂNG LƯỢNG MÀ EM BIẾT?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61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7C817-F86B-9BF4-CA2E-81F2C0E6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C1127-970F-9CD9-353F-D5A0A90E9B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38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6B4AA2-9072-5712-D2F5-56B7B44E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A62E4-C099-DB40-0905-29B78B1A6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12D247-F26F-A02B-0FB7-ED8ECA97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23D0C-36F8-C1BB-EF2A-FB6CF4E0B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79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7CBD6A-CAB1-C1B3-2270-A3B317F5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2CBAD-CAAE-DD03-D3ED-0D9887C03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25618"/>
              </p:ext>
            </p:extLst>
          </p:nvPr>
        </p:nvGraphicFramePr>
        <p:xfrm>
          <a:off x="633983" y="3058160"/>
          <a:ext cx="10887456" cy="3001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43728">
                  <a:extLst>
                    <a:ext uri="{9D8B030D-6E8A-4147-A177-3AD203B41FA5}">
                      <a16:colId xmlns:a16="http://schemas.microsoft.com/office/drawing/2014/main" val="3359770149"/>
                    </a:ext>
                  </a:extLst>
                </a:gridCol>
                <a:gridCol w="5443728">
                  <a:extLst>
                    <a:ext uri="{9D8B030D-6E8A-4147-A177-3AD203B41FA5}">
                      <a16:colId xmlns:a16="http://schemas.microsoft.com/office/drawing/2014/main" val="1036896902"/>
                    </a:ext>
                  </a:extLst>
                </a:gridCol>
              </a:tblGrid>
              <a:tr h="9172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45240"/>
                  </a:ext>
                </a:extLst>
              </a:tr>
              <a:tr h="2083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5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7CBD6A-CAB1-C1B3-2270-A3B317F5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2CBAD-CAAE-DD03-D3ED-0D9887C03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62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016AE0-DEB1-7386-7D0E-727D076C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CD74D-682F-F105-A3EE-9497A0EFF1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12192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35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8470A3-F0A9-6AC8-6920-1AB73B8C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EBD08-80DA-A268-F536-B1DCC23DA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F05C2F-61F4-E76E-56B5-C0070DC4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6FF92-1799-50C5-3D66-A01AC5F47F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5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65760"/>
            <a:ext cx="11326368" cy="62179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91584" y="1408176"/>
            <a:ext cx="5644896" cy="2645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178" y="697654"/>
            <a:ext cx="8197766" cy="87511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7008" y="2353056"/>
            <a:ext cx="9290304" cy="2645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</a:p>
          <a:p>
            <a:endParaRPr lang="en-US" sz="3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MỐI QUAN HỆ GIỮA TỔNG HỢP VÀ PHÂN GIẢI CHẤT HỮU CƠ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70934"/>
            <a:ext cx="8197766" cy="777578"/>
          </a:xfrm>
        </p:spPr>
        <p:txBody>
          <a:bodyPr/>
          <a:lstStyle/>
          <a:p>
            <a:pPr algn="l"/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207008"/>
            <a:ext cx="6839712" cy="401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2640" y="5547360"/>
            <a:ext cx="719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254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70934"/>
            <a:ext cx="8197766" cy="777578"/>
          </a:xfrm>
        </p:spPr>
        <p:txBody>
          <a:bodyPr/>
          <a:lstStyle/>
          <a:p>
            <a:pPr algn="l"/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6" y="1444752"/>
            <a:ext cx="4864719" cy="43281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65152" y="1572768"/>
            <a:ext cx="4528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152" y="3608832"/>
            <a:ext cx="4265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70934"/>
            <a:ext cx="8197766" cy="777578"/>
          </a:xfrm>
        </p:spPr>
        <p:txBody>
          <a:bodyPr/>
          <a:lstStyle/>
          <a:p>
            <a:pPr algn="l"/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98" y="1345501"/>
            <a:ext cx="2857500" cy="2143125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28928" y="3877056"/>
            <a:ext cx="83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16480" y="3877056"/>
            <a:ext cx="6547104" cy="635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16480" y="5012626"/>
            <a:ext cx="6547104" cy="1304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ATP, ATP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36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70934"/>
            <a:ext cx="8197766" cy="777578"/>
          </a:xfrm>
        </p:spPr>
        <p:txBody>
          <a:bodyPr/>
          <a:lstStyle/>
          <a:p>
            <a:pPr algn="l"/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8928" y="3877056"/>
            <a:ext cx="83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6900" y="1830514"/>
            <a:ext cx="5381414" cy="635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0041" y="3500890"/>
            <a:ext cx="5575132" cy="1780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glucose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CO2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ATP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90" y="1597152"/>
            <a:ext cx="4414370" cy="42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70934"/>
            <a:ext cx="8197766" cy="777578"/>
          </a:xfrm>
        </p:spPr>
        <p:txBody>
          <a:bodyPr/>
          <a:lstStyle/>
          <a:p>
            <a:pPr algn="l"/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8928" y="3877056"/>
            <a:ext cx="83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8132" y="1967744"/>
            <a:ext cx="3820838" cy="95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8132" y="4061722"/>
            <a:ext cx="3673180" cy="1074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72" y="1508092"/>
            <a:ext cx="5778052" cy="438064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70659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</TotalTime>
  <Words>377</Words>
  <Application>Microsoft Office PowerPoint</Application>
  <PresentationFormat>Widescreen</PresentationFormat>
  <Paragraphs>47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Trebuchet MS</vt:lpstr>
      <vt:lpstr>Wingdings 3</vt:lpstr>
      <vt:lpstr>Facet</vt:lpstr>
      <vt:lpstr>BÀI 25: HÔ HẤP TẾ BÀO</vt:lpstr>
      <vt:lpstr>AI NHANH NHẤT?</vt:lpstr>
      <vt:lpstr>PowerPoint Presentation</vt:lpstr>
      <vt:lpstr>NỘI DUNG BÀI HỌC</vt:lpstr>
      <vt:lpstr>I. HÔ HẤP TẾ BÀO</vt:lpstr>
      <vt:lpstr>I. HÔ HẤP TẾ BÀO</vt:lpstr>
      <vt:lpstr>I. HÔ HẤP TẾ BÀO</vt:lpstr>
      <vt:lpstr>I. HÔ HẤP TẾ BÀO</vt:lpstr>
      <vt:lpstr>I. HÔ HẤP TẾ BÀO</vt:lpstr>
      <vt:lpstr>I. HÔ HẤP TẾ BÀO</vt:lpstr>
      <vt:lpstr>I. HÔ HẤP TẾ BÀO</vt:lpstr>
      <vt:lpstr>I. HÔ HẤP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25: HÔ HẤP TẾ BÀO</dc:title>
  <dc:creator>Admin</dc:creator>
  <cp:lastModifiedBy>pc</cp:lastModifiedBy>
  <cp:revision>19</cp:revision>
  <dcterms:created xsi:type="dcterms:W3CDTF">2022-09-19T02:23:00Z</dcterms:created>
  <dcterms:modified xsi:type="dcterms:W3CDTF">2024-02-27T04:04:13Z</dcterms:modified>
</cp:coreProperties>
</file>