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312" r:id="rId2"/>
    <p:sldId id="314" r:id="rId3"/>
    <p:sldId id="315" r:id="rId4"/>
    <p:sldId id="256" r:id="rId5"/>
    <p:sldId id="316" r:id="rId6"/>
    <p:sldId id="317" r:id="rId7"/>
    <p:sldId id="318" r:id="rId8"/>
    <p:sldId id="319" r:id="rId9"/>
    <p:sldId id="320" r:id="rId10"/>
    <p:sldId id="389" r:id="rId11"/>
    <p:sldId id="321" r:id="rId12"/>
    <p:sldId id="407" r:id="rId13"/>
    <p:sldId id="257" r:id="rId14"/>
    <p:sldId id="428" r:id="rId15"/>
    <p:sldId id="324" r:id="rId16"/>
    <p:sldId id="388" r:id="rId17"/>
    <p:sldId id="390" r:id="rId18"/>
    <p:sldId id="392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93" r:id="rId28"/>
    <p:sldId id="394" r:id="rId29"/>
    <p:sldId id="424" r:id="rId30"/>
    <p:sldId id="425" r:id="rId31"/>
    <p:sldId id="426" r:id="rId32"/>
    <p:sldId id="427" r:id="rId33"/>
    <p:sldId id="395" r:id="rId34"/>
  </p:sldIdLst>
  <p:sldSz cx="9144000" cy="5143500" type="screen16x9"/>
  <p:notesSz cx="6858000" cy="9144000"/>
  <p:embeddedFontLst>
    <p:embeddedFont>
      <p:font typeface="Comfortaa SemiBold" panose="020B0604020202020204" charset="0"/>
      <p:regular r:id="rId36"/>
    </p:embeddedFont>
    <p:embeddedFont>
      <p:font typeface="Mali Medium" panose="020B0604020202020204" charset="-34"/>
      <p:regular r:id="rId37"/>
    </p:embeddedFont>
    <p:embeddedFont>
      <p:font typeface="Comfortaa Light" panose="020B0604020202020204" charset="0"/>
      <p:regular r:id="rId38"/>
    </p:embeddedFont>
    <p:embeddedFont>
      <p:font typeface="Comfortaa Medium" panose="020B0604020202020204" charset="0"/>
      <p:regular r:id="rId39"/>
    </p:embeddedFont>
    <p:embeddedFont>
      <p:font typeface="Comfortaa" panose="020B0604020202020204" charset="0"/>
      <p:regular r:id="rId40"/>
      <p:bold r:id="rId41"/>
    </p:embeddedFont>
    <p:embeddedFont>
      <p:font typeface="Mali" panose="020B0604020202020204" charset="-34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153af59bf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153af59bf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33450" y="3144075"/>
            <a:ext cx="3212298" cy="205479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4098500" y="3938150"/>
            <a:ext cx="5045507" cy="1218927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31700" y="0"/>
            <a:ext cx="3212298" cy="205479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5045507" cy="1218927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216350" y="482025"/>
            <a:ext cx="6719308" cy="388027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208899" y="3559751"/>
            <a:ext cx="4726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30500" y="1009825"/>
            <a:ext cx="5883000" cy="26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 panose="00000600000000000000"/>
              <a:buNone/>
              <a:defRPr sz="9600" b="0">
                <a:latin typeface="Mali Medium" panose="00000600000000000000"/>
                <a:ea typeface="Mali Medium" panose="00000600000000000000"/>
                <a:cs typeface="Mali Medium" panose="00000600000000000000"/>
                <a:sym typeface="Mali Medium" panose="000006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2" y="0"/>
            <a:ext cx="9143962" cy="83639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 rot="5400000">
            <a:off x="4107168" y="30455"/>
            <a:ext cx="895338" cy="9330728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333650" y="1746099"/>
            <a:ext cx="6476700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2877525" y="3393000"/>
            <a:ext cx="33888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0" y="915022"/>
            <a:ext cx="2001339" cy="4228507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>
            <a:hlinkClick r:id="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4762608" y="1799750"/>
            <a:ext cx="667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/>
          </p:cNvPr>
          <p:cNvSpPr txBox="1">
            <a:spLocks noGrp="1"/>
          </p:cNvSpPr>
          <p:nvPr>
            <p:ph type="title" idx="3"/>
          </p:nvPr>
        </p:nvSpPr>
        <p:spPr>
          <a:xfrm>
            <a:off x="1900962" y="1799600"/>
            <a:ext cx="2518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0" name="Google Shape;130;p1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1900962" y="2198631"/>
            <a:ext cx="2518200" cy="59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/>
          </p:cNvPr>
          <p:cNvSpPr txBox="1">
            <a:spLocks noGrp="1"/>
          </p:cNvSpPr>
          <p:nvPr>
            <p:ph type="title" idx="4"/>
          </p:nvPr>
        </p:nvSpPr>
        <p:spPr>
          <a:xfrm>
            <a:off x="1900962" y="3127021"/>
            <a:ext cx="2518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2" name="Google Shape;132;p13">
            <a:hlinkClick r:id=""/>
          </p:cNvPr>
          <p:cNvSpPr txBox="1">
            <a:spLocks noGrp="1"/>
          </p:cNvSpPr>
          <p:nvPr>
            <p:ph type="subTitle" idx="5"/>
          </p:nvPr>
        </p:nvSpPr>
        <p:spPr>
          <a:xfrm>
            <a:off x="1900962" y="3528224"/>
            <a:ext cx="25182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4762608" y="3127171"/>
            <a:ext cx="667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/>
          </p:cNvPr>
          <p:cNvSpPr txBox="1">
            <a:spLocks noGrp="1"/>
          </p:cNvSpPr>
          <p:nvPr>
            <p:ph type="title" idx="7"/>
          </p:nvPr>
        </p:nvSpPr>
        <p:spPr>
          <a:xfrm>
            <a:off x="5554063" y="3127021"/>
            <a:ext cx="251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5" name="Google Shape;135;p13">
            <a:hlinkClick r:id=""/>
          </p:cNvPr>
          <p:cNvSpPr txBox="1">
            <a:spLocks noGrp="1"/>
          </p:cNvSpPr>
          <p:nvPr>
            <p:ph type="subTitle" idx="8"/>
          </p:nvPr>
        </p:nvSpPr>
        <p:spPr>
          <a:xfrm>
            <a:off x="5554058" y="3528224"/>
            <a:ext cx="2518200" cy="59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108152" y="1799750"/>
            <a:ext cx="670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108152" y="3127321"/>
            <a:ext cx="6639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/>
          </p:cNvPr>
          <p:cNvSpPr txBox="1">
            <a:spLocks noGrp="1"/>
          </p:cNvSpPr>
          <p:nvPr>
            <p:ph type="title" idx="14"/>
          </p:nvPr>
        </p:nvSpPr>
        <p:spPr>
          <a:xfrm>
            <a:off x="5554053" y="1799600"/>
            <a:ext cx="251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9" name="Google Shape;139;p13">
            <a:hlinkClick r:id=""/>
          </p:cNvPr>
          <p:cNvSpPr txBox="1">
            <a:spLocks noGrp="1"/>
          </p:cNvSpPr>
          <p:nvPr>
            <p:ph type="subTitle" idx="15"/>
          </p:nvPr>
        </p:nvSpPr>
        <p:spPr>
          <a:xfrm>
            <a:off x="5554040" y="2194431"/>
            <a:ext cx="2518200" cy="59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0" y="915022"/>
            <a:ext cx="2001339" cy="4228507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397658" y="915025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3090950" y="3495633"/>
            <a:ext cx="29622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1952450" y="1612275"/>
            <a:ext cx="5239200" cy="16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7307706" y="-6170881"/>
            <a:ext cx="1884228" cy="1133856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5203161" y="89860"/>
            <a:ext cx="4470629" cy="3506510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7168250" y="981250"/>
            <a:ext cx="12558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3953450" y="3876213"/>
            <a:ext cx="4470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3402650" y="2598863"/>
            <a:ext cx="5021400" cy="8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0" y="-1255425"/>
            <a:ext cx="3546507" cy="7493197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4579103" y="-240970"/>
            <a:ext cx="4564839" cy="5436692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0" y="114225"/>
            <a:ext cx="1935786" cy="5807034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674875" y="848200"/>
            <a:ext cx="1450408" cy="1223689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643800" y="2439200"/>
            <a:ext cx="5341942" cy="10424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720000" y="2618500"/>
            <a:ext cx="4998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15000"/>
            <a:ext cx="14607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720000" y="3646650"/>
            <a:ext cx="4470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5124450" y="0"/>
            <a:ext cx="4019565" cy="137649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25" y="194500"/>
            <a:ext cx="9143947" cy="4948994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1985850" y="3676625"/>
            <a:ext cx="4908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1577850" y="1544912"/>
            <a:ext cx="59883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TITLE_AND_DESCRIPTION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720000" y="2554300"/>
            <a:ext cx="3337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8290116" y="3141076"/>
            <a:ext cx="1394995" cy="139517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7473941" y="4796828"/>
            <a:ext cx="837069" cy="837250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 flipH="1">
            <a:off x="-331907" y="1078828"/>
            <a:ext cx="1821120" cy="836475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720000" y="1447800"/>
            <a:ext cx="2577600" cy="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7861325" y="-56100"/>
            <a:ext cx="1455812" cy="873682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1_1_2_1_1_1_1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0" y="3908050"/>
            <a:ext cx="9143947" cy="139062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2392600" y="2014062"/>
            <a:ext cx="3175800" cy="18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BLANK_1_1_1_2_1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1892221" y="-2101756"/>
            <a:ext cx="4750010" cy="9753652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720000" y="2571750"/>
            <a:ext cx="3604200" cy="14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7339193" y="233050"/>
            <a:ext cx="2877913" cy="2005304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720000" y="1021998"/>
            <a:ext cx="3604200" cy="12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6382872" y="3940025"/>
            <a:ext cx="2837364" cy="1269520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-6" y="1300"/>
            <a:ext cx="4618656" cy="207055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720000" y="1463700"/>
            <a:ext cx="13479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729575" y="3735325"/>
            <a:ext cx="34059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729675" y="2801000"/>
            <a:ext cx="39255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BLANK_1_1_1_2_1_1_1_1_1_1_3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6775602" y="2889026"/>
            <a:ext cx="3567003" cy="144274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-152400" y="3710601"/>
            <a:ext cx="4885298" cy="168335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720000" y="585225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4934850" y="2094950"/>
            <a:ext cx="3229500" cy="19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BLANK_1_1_1_2_1_1_1_1_1_1_2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95250" y="-52394"/>
            <a:ext cx="994800" cy="181452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720150" y="1187550"/>
            <a:ext cx="770400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■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○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■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○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omfortaa SemiBold"/>
              <a:buChar char="■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876300" y="1866900"/>
            <a:ext cx="7410315" cy="273634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BLANK_1_1_1_1_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3401700" y="0"/>
            <a:ext cx="5742302" cy="1966444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0" y="540100"/>
            <a:ext cx="1552195" cy="4656327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3"/>
          <p:cNvSpPr/>
          <p:nvPr/>
        </p:nvSpPr>
        <p:spPr>
          <a:xfrm>
            <a:off x="582625" y="1268175"/>
            <a:ext cx="8238455" cy="3470546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7731738" y="4160000"/>
            <a:ext cx="560415" cy="56041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8270907" y="4814670"/>
            <a:ext cx="548843" cy="548914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8786934" y="4364096"/>
            <a:ext cx="329334" cy="329405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904800" y="1478650"/>
            <a:ext cx="73344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SECTION_TITLE_AND_DESCRIPTION_1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5086200" y="2507113"/>
            <a:ext cx="3337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7646718" y="-2353472"/>
            <a:ext cx="1821120" cy="836475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5617075" y="1492071"/>
            <a:ext cx="2171700" cy="5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95250" y="-52394"/>
            <a:ext cx="994800" cy="181452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0" y="4155700"/>
            <a:ext cx="6838995" cy="139062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BLANK_1_1_1_2_1_1_1_1_1_1_3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6058608" y="1984906"/>
            <a:ext cx="5231711" cy="1226177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731693" y="4529521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5"/>
          <p:cNvSpPr/>
          <p:nvPr/>
        </p:nvSpPr>
        <p:spPr>
          <a:xfrm>
            <a:off x="720000" y="1391325"/>
            <a:ext cx="3743406" cy="311053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720000" y="585225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971900" y="1687050"/>
            <a:ext cx="3229500" cy="22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BLANK_1_1_1_1_2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1892221" y="-2101756"/>
            <a:ext cx="4750010" cy="9753652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6"/>
          <p:cNvSpPr/>
          <p:nvPr/>
        </p:nvSpPr>
        <p:spPr>
          <a:xfrm>
            <a:off x="582625" y="1287375"/>
            <a:ext cx="8238455" cy="3470546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615013" y="1381475"/>
            <a:ext cx="3935700" cy="3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4598032" y="1381475"/>
            <a:ext cx="3935700" cy="3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BLANK_1_1_1_2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3" y="4400548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0" y="-80430"/>
            <a:ext cx="9143965" cy="5252358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1_1_2_1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6775602" y="2889026"/>
            <a:ext cx="3567003" cy="144274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-152400" y="3710601"/>
            <a:ext cx="4885298" cy="168335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1_1_1_2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6807600" y="0"/>
            <a:ext cx="2336411" cy="8001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0"/>
          <p:cNvSpPr/>
          <p:nvPr/>
        </p:nvSpPr>
        <p:spPr>
          <a:xfrm>
            <a:off x="8501397" y="920040"/>
            <a:ext cx="413093" cy="413093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0"/>
          <p:cNvSpPr/>
          <p:nvPr/>
        </p:nvSpPr>
        <p:spPr>
          <a:xfrm>
            <a:off x="8771399" y="1453074"/>
            <a:ext cx="232794" cy="232794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679577" y="2891584"/>
            <a:ext cx="2799167" cy="2195440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3975291" y="2939815"/>
            <a:ext cx="1726794" cy="4876826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95250" y="-52400"/>
            <a:ext cx="994800" cy="118480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0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97650" y="11745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573647">
            <a:off x="6861901" y="2501021"/>
            <a:ext cx="3369028" cy="2642476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583183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281975"/>
            <a:ext cx="7704000" cy="34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05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8772734" y="815464"/>
            <a:ext cx="450198" cy="450256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-10646755">
            <a:off x="8509332" y="1349816"/>
            <a:ext cx="270142" cy="270200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flipH="1">
            <a:off x="-326418" y="-398049"/>
            <a:ext cx="1271740" cy="58414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BLANK_1_1_1_2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971530" y="-95251"/>
            <a:ext cx="9280678" cy="5924548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7680275" y="-95250"/>
            <a:ext cx="1533706" cy="119353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1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_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6807600" y="0"/>
            <a:ext cx="2336411" cy="8001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8501397" y="920040"/>
            <a:ext cx="413093" cy="413093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8771399" y="1453074"/>
            <a:ext cx="232794" cy="232794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720000" y="303365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720000" y="3526363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3403800" y="303366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3403800" y="3526377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6087600" y="303365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6087600" y="3526363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720000" y="1189376"/>
            <a:ext cx="77040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0" y="3822324"/>
            <a:ext cx="2886157" cy="1562122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2_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6775602" y="2889026"/>
            <a:ext cx="3567003" cy="144274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3"/>
          <p:cNvSpPr/>
          <p:nvPr/>
        </p:nvSpPr>
        <p:spPr>
          <a:xfrm>
            <a:off x="-152400" y="3710601"/>
            <a:ext cx="4885298" cy="168335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3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720000" y="3102671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720000" y="3526363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3403800" y="3102681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3403800" y="3526377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6087600" y="3102671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6087600" y="3526363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0" y="540100"/>
            <a:ext cx="1552195" cy="4656327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4"/>
          <p:cNvSpPr/>
          <p:nvPr/>
        </p:nvSpPr>
        <p:spPr>
          <a:xfrm>
            <a:off x="3401700" y="0"/>
            <a:ext cx="5742302" cy="1966444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765200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47857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28062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8267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826575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2806233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4785717" y="2852992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6765200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7731738" y="4160000"/>
            <a:ext cx="560415" cy="56041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4"/>
          <p:cNvSpPr/>
          <p:nvPr/>
        </p:nvSpPr>
        <p:spPr>
          <a:xfrm>
            <a:off x="8270907" y="4814670"/>
            <a:ext cx="548843" cy="548914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4"/>
          <p:cNvSpPr/>
          <p:nvPr/>
        </p:nvSpPr>
        <p:spPr>
          <a:xfrm>
            <a:off x="8786934" y="4364096"/>
            <a:ext cx="329334" cy="329405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4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5774900" y="60688"/>
            <a:ext cx="3865558" cy="3031926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0" y="3619920"/>
            <a:ext cx="3716432" cy="1814468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0" y="6038"/>
            <a:ext cx="4191443" cy="1626235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5973675" y="1518000"/>
            <a:ext cx="3170328" cy="3625488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749782" y="1738600"/>
            <a:ext cx="23055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3419197" y="1738600"/>
            <a:ext cx="23055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749782" y="3278925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3419197" y="3278925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6088612" y="1738600"/>
            <a:ext cx="23055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6088612" y="3278925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749782" y="2186810"/>
            <a:ext cx="2305500" cy="55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3419197" y="2186810"/>
            <a:ext cx="2305500" cy="55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6088612" y="2186810"/>
            <a:ext cx="2305500" cy="55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6088612" y="3722925"/>
            <a:ext cx="2305500" cy="55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3419197" y="3722925"/>
            <a:ext cx="2305500" cy="55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749782" y="3722925"/>
            <a:ext cx="2305500" cy="55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720025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6400" y="15240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7093682" cy="2404584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6118489" y="-17"/>
            <a:ext cx="3025511" cy="6392418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6"/>
          <p:cNvSpPr/>
          <p:nvPr/>
        </p:nvSpPr>
        <p:spPr>
          <a:xfrm rot="5400000">
            <a:off x="4879190" y="-1834977"/>
            <a:ext cx="1988825" cy="1196814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623338" y="3590000"/>
            <a:ext cx="3830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842188" y="3019407"/>
            <a:ext cx="3392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2653402" y="1934375"/>
            <a:ext cx="38313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2930602" y="1366170"/>
            <a:ext cx="339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4690562" y="3590000"/>
            <a:ext cx="3830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4909412" y="3019407"/>
            <a:ext cx="3392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5746301" y="0"/>
            <a:ext cx="3397707" cy="1838996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0" y="1"/>
            <a:ext cx="854737" cy="5143480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7350466" y="4149248"/>
            <a:ext cx="1793537" cy="99424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720000" y="3573550"/>
            <a:ext cx="2296500" cy="61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209900" y="3037000"/>
            <a:ext cx="1316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3389300" y="1542650"/>
            <a:ext cx="2296500" cy="61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3879200" y="2189038"/>
            <a:ext cx="13167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6127250" y="3573550"/>
            <a:ext cx="2296500" cy="61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6619050" y="3037000"/>
            <a:ext cx="13134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0" y="3304497"/>
            <a:ext cx="3397707" cy="1838996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2448100" y="1680375"/>
            <a:ext cx="4352100" cy="11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700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2448000" y="2868910"/>
            <a:ext cx="435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500"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2448100" y="674925"/>
            <a:ext cx="43521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9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8289271" y="13"/>
            <a:ext cx="854737" cy="5143480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flipH="1">
            <a:off x="5" y="0"/>
            <a:ext cx="1793537" cy="99424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 txBox="1"/>
          <p:nvPr/>
        </p:nvSpPr>
        <p:spPr>
          <a:xfrm>
            <a:off x="2151475" y="4080175"/>
            <a:ext cx="511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-GB" sz="11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-GB" sz="1100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Slidesgo</a:t>
            </a:r>
            <a:r>
              <a:rPr lang="en-GB" sz="11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-GB" sz="1100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Flaticon</a:t>
            </a:r>
            <a:r>
              <a:rPr lang="en-GB" sz="11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-GB" sz="1100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/>
              </a:rPr>
              <a:t>Freepik</a:t>
            </a:r>
            <a:endParaRPr sz="1100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0" y="540100"/>
            <a:ext cx="1552195" cy="4656327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3401700" y="0"/>
            <a:ext cx="5742302" cy="1966444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7731738" y="4160000"/>
            <a:ext cx="560415" cy="56041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9"/>
          <p:cNvSpPr/>
          <p:nvPr/>
        </p:nvSpPr>
        <p:spPr>
          <a:xfrm>
            <a:off x="8270907" y="4814670"/>
            <a:ext cx="548843" cy="548914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9"/>
          <p:cNvSpPr/>
          <p:nvPr/>
        </p:nvSpPr>
        <p:spPr>
          <a:xfrm>
            <a:off x="8786934" y="4364096"/>
            <a:ext cx="329334" cy="329405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36680" y="3536125"/>
            <a:ext cx="9280650" cy="1835972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-136680" y="-95251"/>
            <a:ext cx="4308443" cy="97525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7680275" y="-95250"/>
            <a:ext cx="1533706" cy="119353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0000" y="588125"/>
            <a:ext cx="7704000" cy="42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189822" y="2663500"/>
            <a:ext cx="2907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1pPr>
            <a:lvl2pPr lvl="1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5046575" y="2663500"/>
            <a:ext cx="2907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720000" y="1182112"/>
            <a:ext cx="77040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183128" y="1867178"/>
            <a:ext cx="419704" cy="419704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0" y="2508161"/>
            <a:ext cx="957222" cy="2871505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189822" y="3219163"/>
            <a:ext cx="29076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5046575" y="3219163"/>
            <a:ext cx="29076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7164024" y="3716432"/>
            <a:ext cx="1979972" cy="1773891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181105" cy="3581424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8149200" y="1809750"/>
            <a:ext cx="994800" cy="338604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729675" y="1409700"/>
            <a:ext cx="4248269" cy="3193768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flipH="1">
            <a:off x="-11" y="0"/>
            <a:ext cx="2334924" cy="1606098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957497" y="1663118"/>
            <a:ext cx="37926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48400" y="1747125"/>
            <a:ext cx="2895564" cy="3448597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7164024" y="3716432"/>
            <a:ext cx="1979972" cy="1773891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8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0"/>
            <a:ext cx="7093682" cy="41648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 rot="10800000">
            <a:off x="8471931" y="-18"/>
            <a:ext cx="672069" cy="6392418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5400000">
            <a:off x="5658848" y="-1055312"/>
            <a:ext cx="429510" cy="1196814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901600" y="540000"/>
            <a:ext cx="7340689" cy="4063408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254750" y="1013250"/>
            <a:ext cx="6634500" cy="31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6761850" y="-99922"/>
            <a:ext cx="2799174" cy="2195439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420650" y="1507350"/>
            <a:ext cx="63027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167650" y="2948063"/>
            <a:ext cx="48087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679577" y="2891584"/>
            <a:ext cx="2799167" cy="2195440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4276775" y="504825"/>
            <a:ext cx="41475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-209550" y="3581833"/>
            <a:ext cx="3716432" cy="1814468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-209550" y="-908350"/>
            <a:ext cx="5200629" cy="1626235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7078575" y="2295325"/>
            <a:ext cx="3170328" cy="3625488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10"/>
          <p:cNvGrpSpPr/>
          <p:nvPr/>
        </p:nvGrpSpPr>
        <p:grpSpPr>
          <a:xfrm>
            <a:off x="1090164" y="539988"/>
            <a:ext cx="320453" cy="409255"/>
            <a:chOff x="5905475" y="2032050"/>
            <a:chExt cx="454350" cy="580175"/>
          </a:xfrm>
        </p:grpSpPr>
        <p:sp>
          <p:nvSpPr>
            <p:cNvPr id="83" name="Google Shape;83;p1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10"/>
          <p:cNvGrpSpPr/>
          <p:nvPr/>
        </p:nvGrpSpPr>
        <p:grpSpPr>
          <a:xfrm>
            <a:off x="597846" y="1402669"/>
            <a:ext cx="244304" cy="306056"/>
            <a:chOff x="7249250" y="2312150"/>
            <a:chExt cx="433317" cy="542846"/>
          </a:xfrm>
        </p:grpSpPr>
        <p:sp>
          <p:nvSpPr>
            <p:cNvPr id="90" name="Google Shape;90;p10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10"/>
          <p:cNvGrpSpPr/>
          <p:nvPr/>
        </p:nvGrpSpPr>
        <p:grpSpPr>
          <a:xfrm rot="195562">
            <a:off x="288233" y="3959317"/>
            <a:ext cx="1094072" cy="1028706"/>
            <a:chOff x="5047850" y="2794950"/>
            <a:chExt cx="1095150" cy="1047150"/>
          </a:xfrm>
        </p:grpSpPr>
        <p:sp>
          <p:nvSpPr>
            <p:cNvPr id="94" name="Google Shape;94;p10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10"/>
          <p:cNvGrpSpPr/>
          <p:nvPr/>
        </p:nvGrpSpPr>
        <p:grpSpPr>
          <a:xfrm>
            <a:off x="8293876" y="4065630"/>
            <a:ext cx="207946" cy="313554"/>
            <a:chOff x="7509313" y="3231788"/>
            <a:chExt cx="249575" cy="365575"/>
          </a:xfrm>
        </p:grpSpPr>
        <p:sp>
          <p:nvSpPr>
            <p:cNvPr id="110" name="Google Shape;110;p1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 panose="00000600000000000000"/>
              <a:buNone/>
              <a:defRPr sz="3200">
                <a:solidFill>
                  <a:schemeClr val="dk1"/>
                </a:solidFill>
                <a:latin typeface="Mali Medium" panose="00000600000000000000"/>
                <a:ea typeface="Mali Medium" panose="00000600000000000000"/>
                <a:cs typeface="Mali Medium" panose="00000600000000000000"/>
                <a:sym typeface="Mali Medium" panose="00000600000000000000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855" y="771525"/>
            <a:ext cx="4043045" cy="418528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Nhiều nguyên tố được biết đến từ rất sớm: </a:t>
            </a:r>
            <a:r>
              <a:rPr lang="en-US" sz="2800">
                <a:solidFill>
                  <a:srgbClr val="AD7B5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thủy ngân, vàng, bạc, đồng, chì, sắt, lưu huỳnh.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400" noProof="0">
              <a:solidFill>
                <a:srgbClr val="4E528A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noProof="0">
                <a:solidFill>
                  <a:srgbClr val="4E528A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 người không ngừng tìm kiếm các nguyên tố mới, sắp xếp và tìm mối liên hệ giữa chúng.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E528A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161925" indent="0"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124" name="Picture 4" descr="Sự thật cực sốc về thuật giả kim thần thánh thời Trung cổ - Chuyện lạ -  Việt Giải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99770"/>
            <a:ext cx="4184650" cy="424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4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H 9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277495"/>
            <a:ext cx="7503795" cy="482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39" name="Text Box 3"/>
          <p:cNvSpPr txBox="1"/>
          <p:nvPr/>
        </p:nvSpPr>
        <p:spPr>
          <a:xfrm>
            <a:off x="-210185" y="-41910"/>
            <a:ext cx="8882380" cy="42989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Bảng hệ thống tuần hoàn dạng thiên hà </a:t>
            </a:r>
          </a:p>
        </p:txBody>
      </p:sp>
      <p:pic>
        <p:nvPicPr>
          <p:cNvPr id="91140" name="Picture 4" descr="Elements-Galax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15" y="356235"/>
            <a:ext cx="7511415" cy="47872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scan00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755"/>
            <a:ext cx="6788785" cy="5000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 Box 4"/>
          <p:cNvSpPr txBox="1"/>
          <p:nvPr/>
        </p:nvSpPr>
        <p:spPr>
          <a:xfrm>
            <a:off x="6788785" y="1018540"/>
            <a:ext cx="240284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kern="1200">
                <a:ln>
                  <a:noFill/>
                </a:ln>
                <a:solidFill>
                  <a:srgbClr val="01000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HÔM NAY CHÚNG TA CHỈ TÌM HIỂU </a:t>
            </a:r>
            <a:r>
              <a:rPr lang="en-US" sz="2800" kern="1200">
                <a:ln>
                  <a:noFill/>
                </a:ln>
                <a:solidFill>
                  <a:srgbClr val="010009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DẠNG BẢNG</a:t>
            </a:r>
            <a:r>
              <a:rPr lang="en-US" sz="2800" kern="1200">
                <a:ln>
                  <a:noFill/>
                </a:ln>
                <a:solidFill>
                  <a:srgbClr val="01000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NÀY </a:t>
            </a:r>
            <a:endParaRPr kumimoji="0" lang="en-US" sz="2800" b="0" i="0" u="none" strike="noStrike" kern="1200" cap="none" spc="0" normalizeH="0" baseline="0">
              <a:ln>
                <a:noFill/>
              </a:ln>
              <a:solidFill>
                <a:srgbClr val="010009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sz="2800" kern="1200">
                <a:ln>
                  <a:noFill/>
                </a:ln>
                <a:solidFill>
                  <a:srgbClr val="01000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sgk hóa học 9</a:t>
            </a:r>
            <a:endParaRPr kumimoji="0" lang="en-US" sz="2800" b="0" i="0" u="none" strike="noStrike" kern="1200" cap="none" spc="0" normalizeH="0" baseline="0">
              <a:ln>
                <a:noFill/>
              </a:ln>
              <a:solidFill>
                <a:srgbClr val="010009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noProof="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trang 169)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/>
          <p:nvPr/>
        </p:nvSpPr>
        <p:spPr>
          <a:xfrm>
            <a:off x="178753" y="1347153"/>
            <a:ext cx="30241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</a:rPr>
              <a:t>Nguyên tử gồm</a:t>
            </a:r>
            <a:endParaRPr lang="vi-VN" altLang="en-US" sz="28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2906713" y="964883"/>
            <a:ext cx="503238" cy="665163"/>
          </a:xfrm>
          <a:prstGeom prst="line">
            <a:avLst/>
          </a:prstGeom>
          <a:ln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3340100" y="610870"/>
            <a:ext cx="23225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</a:rPr>
              <a:t>Hạt nhân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(+)</a:t>
            </a:r>
            <a:endParaRPr lang="en-US" altLang="en-US" sz="28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9" name="Text Box 10"/>
          <p:cNvSpPr txBox="1"/>
          <p:nvPr/>
        </p:nvSpPr>
        <p:spPr>
          <a:xfrm>
            <a:off x="3321050" y="2293620"/>
            <a:ext cx="489585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</a:rPr>
              <a:t>Vỏ tạo bởi một hay nhiều electron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(e, -)</a:t>
            </a:r>
            <a:endParaRPr lang="en-US" altLang="en-US" sz="28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906713" y="1630045"/>
            <a:ext cx="433388" cy="954088"/>
          </a:xfrm>
          <a:prstGeom prst="line">
            <a:avLst/>
          </a:prstGeom>
          <a:ln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871538" y="3496945"/>
            <a:ext cx="457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charset="0"/>
              </a:rPr>
              <a:t>Trong </a:t>
            </a:r>
            <a:r>
              <a:rPr lang="vi-VN" altLang="en-US" sz="2800" dirty="0">
                <a:latin typeface="Times New Roman" panose="02020603050405020304" charset="0"/>
              </a:rPr>
              <a:t>nguyên tử</a:t>
            </a:r>
            <a:r>
              <a:rPr lang="en-US" altLang="en-US" sz="2800" dirty="0">
                <a:latin typeface="Times New Roman" panose="02020603050405020304" charset="0"/>
              </a:rPr>
              <a:t>:</a:t>
            </a:r>
            <a:r>
              <a:rPr lang="vi-VN" altLang="en-US" sz="2800" dirty="0">
                <a:latin typeface="Times New Roman" panose="02020603050405020304" charset="0"/>
              </a:rPr>
              <a:t> </a:t>
            </a:r>
          </a:p>
        </p:txBody>
      </p:sp>
      <p:sp>
        <p:nvSpPr>
          <p:cNvPr id="12" name="Text Box 8"/>
          <p:cNvSpPr txBox="1"/>
          <p:nvPr/>
        </p:nvSpPr>
        <p:spPr>
          <a:xfrm>
            <a:off x="5851525" y="140970"/>
            <a:ext cx="25384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vi-VN" altLang="en-US" sz="2800" dirty="0">
                <a:latin typeface="Times New Roman" panose="02020603050405020304" charset="0"/>
              </a:rPr>
              <a:t>Proton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(p, +)</a:t>
            </a:r>
            <a:endParaRPr lang="en-US" altLang="en-US" sz="28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5902325" y="1125220"/>
            <a:ext cx="1905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charset="0"/>
              </a:rPr>
              <a:t>No</a:t>
            </a:r>
            <a:r>
              <a:rPr lang="vi-VN" altLang="en-US" sz="2800" dirty="0">
                <a:latin typeface="Times New Roman" panose="02020603050405020304" charset="0"/>
              </a:rPr>
              <a:t>tr</a:t>
            </a:r>
            <a:r>
              <a:rPr lang="en-US" altLang="en-US" sz="2800" dirty="0">
                <a:latin typeface="Times New Roman" panose="02020603050405020304" charset="0"/>
              </a:rPr>
              <a:t>on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(n)</a:t>
            </a:r>
            <a:endParaRPr lang="en-US" altLang="en-US" sz="28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3578225" y="3444558"/>
            <a:ext cx="2070100" cy="72072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vi-VN" altLang="en-US" sz="2800" dirty="0">
              <a:latin typeface=".VnTime" pitchFamily="34" charset="0"/>
            </a:endParaRPr>
          </a:p>
        </p:txBody>
      </p:sp>
      <p:sp>
        <p:nvSpPr>
          <p:cNvPr id="15" name="Text Box 13"/>
          <p:cNvSpPr txBox="1"/>
          <p:nvPr/>
        </p:nvSpPr>
        <p:spPr>
          <a:xfrm>
            <a:off x="3592513" y="3533458"/>
            <a:ext cx="18176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charset="0"/>
              </a:rPr>
              <a:t>S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charset="0"/>
              </a:rPr>
              <a:t>ố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charset="0"/>
              </a:rPr>
              <a:t> p = s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charset="0"/>
              </a:rPr>
              <a:t>ố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charset="0"/>
              </a:rPr>
              <a:t> e</a:t>
            </a:r>
            <a:endParaRPr lang="vi-VN" altLang="en-US" sz="2800" dirty="0">
              <a:solidFill>
                <a:srgbClr val="C00000"/>
              </a:solidFill>
              <a:latin typeface="Times New Roman" panose="0202060305040502030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646738" y="1514158"/>
            <a:ext cx="2895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i="1" dirty="0">
                <a:latin typeface="Times New Roman" panose="02020603050405020304" charset="0"/>
                <a:cs typeface="Times New Roman" panose="02020603050405020304" charset="0"/>
              </a:rPr>
              <a:t>(kh</a:t>
            </a:r>
            <a:r>
              <a:rPr lang="en-US" altLang="en-US" sz="2400" i="1" dirty="0">
                <a:latin typeface="Times New Roman" panose="02020603050405020304" charset="0"/>
              </a:rPr>
              <a:t>ông mang điện) </a:t>
            </a:r>
            <a:endParaRPr lang="en-US" altLang="en-US" sz="2400" dirty="0">
              <a:latin typeface=".VnTime" pitchFamily="34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5348288" y="483870"/>
            <a:ext cx="457200" cy="447675"/>
          </a:xfrm>
          <a:prstGeom prst="line">
            <a:avLst/>
          </a:prstGeom>
          <a:ln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5348288" y="931545"/>
            <a:ext cx="498475" cy="460375"/>
          </a:xfrm>
          <a:prstGeom prst="line">
            <a:avLst/>
          </a:prstGeom>
          <a:ln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9" name="Text Box 7"/>
          <p:cNvSpPr txBox="1"/>
          <p:nvPr/>
        </p:nvSpPr>
        <p:spPr>
          <a:xfrm>
            <a:off x="754698" y="4156075"/>
            <a:ext cx="7850187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charset="0"/>
              </a:rPr>
              <a:t>Số proton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charset="0"/>
              </a:rPr>
              <a:t>(số đơn vị điện tích hạt nhân)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charset="0"/>
              </a:rPr>
              <a:t>đặc trưng cho một nguyên tố hoá học.</a:t>
            </a:r>
            <a:endParaRPr lang="vi-VN" altLang="en-US" sz="2800" b="1" dirty="0">
              <a:solidFill>
                <a:srgbClr val="C0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 bldLvl="0" animBg="1"/>
      <p:bldP spid="15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2291" descr="Na1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0"/>
            <a:ext cx="4438650" cy="427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 Box 12292"/>
          <p:cNvSpPr txBox="1"/>
          <p:nvPr/>
        </p:nvSpPr>
        <p:spPr>
          <a:xfrm>
            <a:off x="4572000" y="987425"/>
            <a:ext cx="21793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eclectron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</a:p>
        </p:txBody>
      </p:sp>
      <p:sp>
        <p:nvSpPr>
          <p:cNvPr id="12294" name="Text Box 12293"/>
          <p:cNvSpPr txBox="1"/>
          <p:nvPr/>
        </p:nvSpPr>
        <p:spPr>
          <a:xfrm>
            <a:off x="4572000" y="1419225"/>
            <a:ext cx="2413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tích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hạt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p ?</a:t>
            </a:r>
          </a:p>
        </p:txBody>
      </p:sp>
      <p:sp>
        <p:nvSpPr>
          <p:cNvPr id="12295" name="Oval 12294"/>
          <p:cNvSpPr/>
          <p:nvPr/>
        </p:nvSpPr>
        <p:spPr>
          <a:xfrm>
            <a:off x="2124075" y="1707515"/>
            <a:ext cx="382270" cy="360045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000" b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11+</a:t>
            </a:r>
          </a:p>
        </p:txBody>
      </p:sp>
      <p:sp>
        <p:nvSpPr>
          <p:cNvPr id="12297" name="Rectangles 12296"/>
          <p:cNvSpPr/>
          <p:nvPr/>
        </p:nvSpPr>
        <p:spPr>
          <a:xfrm>
            <a:off x="1187450" y="4443730"/>
            <a:ext cx="1635125" cy="71945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Natri</a:t>
            </a:r>
          </a:p>
        </p:txBody>
      </p:sp>
      <p:sp>
        <p:nvSpPr>
          <p:cNvPr id="12298" name="Text Box 12297"/>
          <p:cNvSpPr txBox="1"/>
          <p:nvPr/>
        </p:nvSpPr>
        <p:spPr>
          <a:xfrm>
            <a:off x="4612640" y="2159000"/>
            <a:ext cx="20707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eclectron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</a:p>
        </p:txBody>
      </p:sp>
      <p:sp>
        <p:nvSpPr>
          <p:cNvPr id="12299" name="Text Box 12298"/>
          <p:cNvSpPr txBox="1"/>
          <p:nvPr/>
        </p:nvSpPr>
        <p:spPr>
          <a:xfrm>
            <a:off x="4612640" y="2931795"/>
            <a:ext cx="20707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eclectron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ngoài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? </a:t>
            </a:r>
          </a:p>
        </p:txBody>
      </p:sp>
      <p:sp>
        <p:nvSpPr>
          <p:cNvPr id="12300" name="Text Box 12299"/>
          <p:cNvSpPr txBox="1"/>
          <p:nvPr/>
        </p:nvSpPr>
        <p:spPr>
          <a:xfrm>
            <a:off x="7020560" y="987425"/>
            <a:ext cx="545465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3</a:t>
            </a:r>
          </a:p>
        </p:txBody>
      </p:sp>
      <p:sp>
        <p:nvSpPr>
          <p:cNvPr id="12301" name="Text Box 12300"/>
          <p:cNvSpPr txBox="1"/>
          <p:nvPr/>
        </p:nvSpPr>
        <p:spPr>
          <a:xfrm>
            <a:off x="6300470" y="1719580"/>
            <a:ext cx="87122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11</a:t>
            </a:r>
          </a:p>
        </p:txBody>
      </p:sp>
      <p:sp>
        <p:nvSpPr>
          <p:cNvPr id="12302" name="Text Box 12301"/>
          <p:cNvSpPr txBox="1"/>
          <p:nvPr/>
        </p:nvSpPr>
        <p:spPr>
          <a:xfrm>
            <a:off x="6372225" y="2427605"/>
            <a:ext cx="99441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11</a:t>
            </a:r>
          </a:p>
        </p:txBody>
      </p:sp>
      <p:sp>
        <p:nvSpPr>
          <p:cNvPr id="12303" name="Text Box 12302"/>
          <p:cNvSpPr txBox="1"/>
          <p:nvPr/>
        </p:nvSpPr>
        <p:spPr>
          <a:xfrm>
            <a:off x="6300470" y="3219450"/>
            <a:ext cx="545465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932045" y="411480"/>
            <a:ext cx="15875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tập nhỏ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 bldLvl="0" animBg="1"/>
      <p:bldP spid="12298" grpId="0"/>
      <p:bldP spid="12299" grpId="0"/>
      <p:bldP spid="12300" grpId="0" bldLvl="0" animBg="1"/>
      <p:bldP spid="12301" grpId="0" bldLvl="0" animBg="1"/>
      <p:bldP spid="12302" grpId="0" bldLvl="0" animBg="1"/>
      <p:bldP spid="1230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can00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27" y="0"/>
            <a:ext cx="6788785" cy="5000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417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41"/>
          <p:cNvSpPr txBox="1"/>
          <p:nvPr/>
        </p:nvSpPr>
        <p:spPr>
          <a:xfrm>
            <a:off x="0" y="152400"/>
            <a:ext cx="9144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- NGUYÊN TẮC SẮP XẾP CÁC NGUYÊN TỐ TRONG BẢNG TUẦN HOÀN:</a:t>
            </a:r>
          </a:p>
        </p:txBody>
      </p:sp>
      <p:sp>
        <p:nvSpPr>
          <p:cNvPr id="10243" name="Text Box 10242"/>
          <p:cNvSpPr txBox="1"/>
          <p:nvPr/>
        </p:nvSpPr>
        <p:spPr>
          <a:xfrm>
            <a:off x="2667000" y="2667000"/>
            <a:ext cx="411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    He    Li     Be    ....             I</a:t>
            </a:r>
          </a:p>
        </p:txBody>
      </p:sp>
      <p:sp>
        <p:nvSpPr>
          <p:cNvPr id="10244" name="Text Box 10243"/>
          <p:cNvSpPr txBox="1"/>
          <p:nvPr/>
        </p:nvSpPr>
        <p:spPr>
          <a:xfrm>
            <a:off x="1524000" y="3276600"/>
            <a:ext cx="548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NTK:      1      4      7       9     ....            127</a:t>
            </a:r>
          </a:p>
        </p:txBody>
      </p:sp>
      <p:sp>
        <p:nvSpPr>
          <p:cNvPr id="10245" name="Straight Connector 10244"/>
          <p:cNvSpPr/>
          <p:nvPr/>
        </p:nvSpPr>
        <p:spPr>
          <a:xfrm>
            <a:off x="2667000" y="3810000"/>
            <a:ext cx="4343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47" name="Text Box 10246"/>
          <p:cNvSpPr txBox="1"/>
          <p:nvPr/>
        </p:nvSpPr>
        <p:spPr>
          <a:xfrm>
            <a:off x="2590800" y="41148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tăng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dần</a:t>
            </a:r>
          </a:p>
        </p:txBody>
      </p:sp>
      <p:sp>
        <p:nvSpPr>
          <p:cNvPr id="10248" name="Text Box 10247"/>
          <p:cNvSpPr txBox="1"/>
          <p:nvPr/>
        </p:nvSpPr>
        <p:spPr>
          <a:xfrm>
            <a:off x="0" y="2133600"/>
            <a:ext cx="7924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ĐT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hạt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     1     2      3       4                      53</a:t>
            </a:r>
          </a:p>
        </p:txBody>
      </p:sp>
      <p:sp>
        <p:nvSpPr>
          <p:cNvPr id="10250" name="Straight Connector 10249"/>
          <p:cNvSpPr/>
          <p:nvPr/>
        </p:nvSpPr>
        <p:spPr>
          <a:xfrm>
            <a:off x="2667000" y="1981200"/>
            <a:ext cx="4267200" cy="0"/>
          </a:xfrm>
          <a:prstGeom prst="line">
            <a:avLst/>
          </a:prstGeom>
          <a:ln w="28575">
            <a:solidFill>
              <a:srgbClr val="010009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10251" name="Text Box 10250"/>
          <p:cNvSpPr txBox="1"/>
          <p:nvPr/>
        </p:nvSpPr>
        <p:spPr>
          <a:xfrm>
            <a:off x="2590800" y="1295400"/>
            <a:ext cx="525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tích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hạt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tăng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dần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39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4" grpId="1"/>
      <p:bldP spid="10247" grpId="0"/>
      <p:bldP spid="10247" grpId="1"/>
      <p:bldP spid="10248" grpId="0"/>
      <p:bldP spid="102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Text Box 14"/>
          <p:cNvSpPr txBox="1"/>
          <p:nvPr/>
        </p:nvSpPr>
        <p:spPr>
          <a:xfrm>
            <a:off x="113031" y="139701"/>
            <a:ext cx="4067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II. </a:t>
            </a:r>
            <a:r>
              <a:rPr lang="en-US" altLang="zh-CN" sz="2400" b="1" u="sng" dirty="0">
                <a:latin typeface="Arial" panose="020B0604020202020204" pitchFamily="34" charset="0"/>
              </a:rPr>
              <a:t>Cấu tạo bảng tuần hoàn</a:t>
            </a:r>
          </a:p>
        </p:txBody>
      </p:sp>
      <p:graphicFrame>
        <p:nvGraphicFramePr>
          <p:cNvPr id="6" name="Object 5"/>
          <p:cNvGraphicFramePr/>
          <p:nvPr/>
        </p:nvGraphicFramePr>
        <p:xfrm>
          <a:off x="0" y="555625"/>
          <a:ext cx="8912225" cy="454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9144000" imgH="4772025" progId="Paint.Picture">
                  <p:embed/>
                </p:oleObj>
              </mc:Choice>
              <mc:Fallback>
                <p:oleObj r:id="rId3" imgW="9144000" imgH="4772025" progId="Paint.Picture">
                  <p:embed/>
                  <p:pic>
                    <p:nvPicPr>
                      <p:cNvPr id="0" name="Picture 30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55625"/>
                        <a:ext cx="8912225" cy="45472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2"/>
          <p:cNvSpPr txBox="1"/>
          <p:nvPr/>
        </p:nvSpPr>
        <p:spPr>
          <a:xfrm>
            <a:off x="113030" y="600075"/>
            <a:ext cx="7327900" cy="175323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</a:rPr>
              <a:t>Bảng tuần hoàn gồm có: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</a:rPr>
              <a:t>- Hơn 100 ô nguyên tố</a:t>
            </a:r>
            <a:b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</a:rPr>
              <a:t>- 7 chu kì</a:t>
            </a:r>
            <a:b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</a:rPr>
              <a:t>- 8 nhóm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Grp="1"/>
          </p:cNvSpPr>
          <p:nvPr>
            <p:ph idx="1"/>
          </p:nvPr>
        </p:nvSpPr>
        <p:spPr>
          <a:xfrm>
            <a:off x="3203575" y="999490"/>
            <a:ext cx="4721225" cy="1398270"/>
          </a:xfrm>
          <a:prstGeom prst="wedgeRoundRectCallout">
            <a:avLst>
              <a:gd name="adj1" fmla="val -64190"/>
              <a:gd name="adj2" fmla="val 202824"/>
              <a:gd name="adj3" fmla="val 16667"/>
            </a:avLst>
          </a:prstGeom>
          <a:solidFill>
            <a:schemeClr val="accent1">
              <a:alpha val="100000"/>
            </a:schemeClr>
          </a:solidFill>
          <a:ln>
            <a:solidFill>
              <a:srgbClr val="FF0000">
                <a:alpha val="100000"/>
              </a:srgbClr>
            </a:solidFill>
            <a:miter/>
          </a:ln>
        </p:spPr>
        <p:txBody>
          <a:bodyPr vert="horz" wrap="square" lIns="182880" tIns="91440" rIns="91440" bIns="45720" anchor="t" anchorCtr="0"/>
          <a:lstStyle/>
          <a:p>
            <a:pPr algn="ctr" eaLnBrk="1" hangingPunct="1"/>
            <a:r>
              <a:rPr sz="3200" b="1" i="1" dirty="0">
                <a:latin typeface="Times New Roman" panose="02020603050405020304" charset="0"/>
              </a:rPr>
              <a:t>Bảng tuần hoàn có cấu tạo như thế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Straight Connector 6"/>
          <p:cNvCxnSpPr/>
          <p:nvPr/>
        </p:nvCxnSpPr>
        <p:spPr>
          <a:xfrm>
            <a:off x="1619250" y="3645535"/>
            <a:ext cx="67945" cy="0"/>
          </a:xfrm>
          <a:prstGeom prst="line">
            <a:avLst/>
          </a:prstGeom>
          <a:ln w="9525">
            <a:noFill/>
          </a:ln>
        </p:spPr>
      </p:cxnSp>
      <p:pic>
        <p:nvPicPr>
          <p:cNvPr id="10242" name="Picture 2" descr="scan00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335"/>
            <a:ext cx="8188960" cy="510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Rectangle 265"/>
          <p:cNvSpPr>
            <a:spLocks noChangeArrowheads="1"/>
          </p:cNvSpPr>
          <p:nvPr/>
        </p:nvSpPr>
        <p:spPr bwMode="auto">
          <a:xfrm>
            <a:off x="1238250" y="608330"/>
            <a:ext cx="1113155" cy="311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Nhóm</a:t>
            </a:r>
          </a:p>
        </p:txBody>
      </p:sp>
      <p:sp>
        <p:nvSpPr>
          <p:cNvPr id="16" name="Text Box 272"/>
          <p:cNvSpPr txBox="1">
            <a:spLocks noChangeArrowheads="1"/>
          </p:cNvSpPr>
          <p:nvPr/>
        </p:nvSpPr>
        <p:spPr bwMode="auto">
          <a:xfrm>
            <a:off x="4057650" y="1054735"/>
            <a:ext cx="1578610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40B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Ô nguyên tố</a:t>
            </a:r>
          </a:p>
        </p:txBody>
      </p:sp>
      <p:sp>
        <p:nvSpPr>
          <p:cNvPr id="4" name="Hình chữ nhật 3"/>
          <p:cNvSpPr/>
          <p:nvPr/>
        </p:nvSpPr>
        <p:spPr>
          <a:xfrm>
            <a:off x="2844165" y="889635"/>
            <a:ext cx="910590" cy="628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857250" y="164465"/>
            <a:ext cx="420370" cy="3692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65"/>
          <p:cNvSpPr>
            <a:spLocks noChangeArrowheads="1"/>
          </p:cNvSpPr>
          <p:nvPr/>
        </p:nvSpPr>
        <p:spPr bwMode="auto">
          <a:xfrm>
            <a:off x="4644390" y="3373755"/>
            <a:ext cx="1055370" cy="311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323850" y="2881630"/>
            <a:ext cx="8119745" cy="492125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2" grpId="1" bldLvl="0" animBg="1"/>
      <p:bldP spid="3" grpId="0" bldLvl="0" animBg="1"/>
      <p:bldP spid="3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5" name="Picture 1333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754380"/>
            <a:ext cx="6020435" cy="4389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13315"/>
          <p:cNvSpPr txBox="1"/>
          <p:nvPr/>
        </p:nvSpPr>
        <p:spPr>
          <a:xfrm>
            <a:off x="0" y="0"/>
            <a:ext cx="53517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II - CẤU TẠO BẢNG TUẦN HOÀN:</a:t>
            </a:r>
          </a:p>
        </p:txBody>
      </p:sp>
      <p:sp>
        <p:nvSpPr>
          <p:cNvPr id="13358" name="Text Box 13357"/>
          <p:cNvSpPr txBox="1"/>
          <p:nvPr/>
        </p:nvSpPr>
        <p:spPr>
          <a:xfrm>
            <a:off x="228600" y="457200"/>
            <a:ext cx="25590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Ô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tố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grpSp>
        <p:nvGrpSpPr>
          <p:cNvPr id="13364" name="Group 13363"/>
          <p:cNvGrpSpPr/>
          <p:nvPr/>
        </p:nvGrpSpPr>
        <p:grpSpPr>
          <a:xfrm>
            <a:off x="2895600" y="1066800"/>
            <a:ext cx="2016125" cy="2410647"/>
            <a:chOff x="1728" y="1104"/>
            <a:chExt cx="1248" cy="1961"/>
          </a:xfrm>
        </p:grpSpPr>
        <p:sp>
          <p:nvSpPr>
            <p:cNvPr id="13359" name="Rectangles 13358"/>
            <p:cNvSpPr/>
            <p:nvPr/>
          </p:nvSpPr>
          <p:spPr>
            <a:xfrm>
              <a:off x="1728" y="1104"/>
              <a:ext cx="1248" cy="1872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360" name="Text Box 13359"/>
            <p:cNvSpPr txBox="1"/>
            <p:nvPr/>
          </p:nvSpPr>
          <p:spPr>
            <a:xfrm>
              <a:off x="2160" y="1296"/>
              <a:ext cx="480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12</a:t>
              </a:r>
            </a:p>
          </p:txBody>
        </p:sp>
        <p:sp>
          <p:nvSpPr>
            <p:cNvPr id="13361" name="Text Box 13360"/>
            <p:cNvSpPr txBox="1"/>
            <p:nvPr/>
          </p:nvSpPr>
          <p:spPr>
            <a:xfrm>
              <a:off x="2064" y="1632"/>
              <a:ext cx="672" cy="5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40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Mg</a:t>
              </a:r>
            </a:p>
          </p:txBody>
        </p:sp>
        <p:sp>
          <p:nvSpPr>
            <p:cNvPr id="13362" name="Text Box 13361"/>
            <p:cNvSpPr txBox="1"/>
            <p:nvPr/>
          </p:nvSpPr>
          <p:spPr>
            <a:xfrm>
              <a:off x="1968" y="2160"/>
              <a:ext cx="768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err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Magie</a:t>
              </a:r>
            </a:p>
          </p:txBody>
        </p:sp>
        <p:sp>
          <p:nvSpPr>
            <p:cNvPr id="13363" name="Text Box 13362"/>
            <p:cNvSpPr txBox="1"/>
            <p:nvPr/>
          </p:nvSpPr>
          <p:spPr>
            <a:xfrm>
              <a:off x="2160" y="2640"/>
              <a:ext cx="528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24</a:t>
              </a:r>
            </a:p>
          </p:txBody>
        </p:sp>
      </p:grpSp>
      <p:sp>
        <p:nvSpPr>
          <p:cNvPr id="13366" name="Action Button: Custom 13365"/>
          <p:cNvSpPr/>
          <p:nvPr/>
        </p:nvSpPr>
        <p:spPr>
          <a:xfrm>
            <a:off x="1371600" y="2514600"/>
            <a:ext cx="464820" cy="472440"/>
          </a:xfrm>
          <a:prstGeom prst="actionButtonBlank">
            <a:avLst/>
          </a:prstGeom>
          <a:noFill/>
          <a:ln w="9525">
            <a:noFill/>
          </a:ln>
        </p:spPr>
        <p:txBody>
          <a:bodyPr/>
          <a:lstStyle/>
          <a:p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74" name="Action Button: Custom 13373"/>
          <p:cNvSpPr/>
          <p:nvPr/>
        </p:nvSpPr>
        <p:spPr>
          <a:xfrm>
            <a:off x="7162800" y="2438400"/>
            <a:ext cx="542925" cy="472440"/>
          </a:xfrm>
          <a:prstGeom prst="actionButtonBlank">
            <a:avLst/>
          </a:prstGeom>
          <a:noFill/>
          <a:ln w="9525">
            <a:noFill/>
          </a:ln>
        </p:spPr>
        <p:txBody>
          <a:bodyPr/>
          <a:lstStyle/>
          <a:p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75" name="Rectangular Callout 13374"/>
          <p:cNvSpPr/>
          <p:nvPr/>
        </p:nvSpPr>
        <p:spPr>
          <a:xfrm>
            <a:off x="5076190" y="771525"/>
            <a:ext cx="3955415" cy="472440"/>
          </a:xfrm>
          <a:prstGeom prst="wedgeRectCallout">
            <a:avLst>
              <a:gd name="adj1" fmla="val -73245"/>
              <a:gd name="adj2" fmla="val 96356"/>
            </a:avLst>
          </a:prstGeom>
          <a:solidFill>
            <a:schemeClr val="bg1"/>
          </a:solidFill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</a:p>
        </p:txBody>
      </p:sp>
      <p:sp>
        <p:nvSpPr>
          <p:cNvPr id="13376" name="Rectangular Callout 13375"/>
          <p:cNvSpPr/>
          <p:nvPr/>
        </p:nvSpPr>
        <p:spPr>
          <a:xfrm>
            <a:off x="5220335" y="1746250"/>
            <a:ext cx="3489960" cy="472440"/>
          </a:xfrm>
          <a:prstGeom prst="wedgeRectCallout">
            <a:avLst>
              <a:gd name="adj1" fmla="val -72130"/>
              <a:gd name="adj2" fmla="val 136718"/>
            </a:avLst>
          </a:prstGeom>
          <a:solidFill>
            <a:schemeClr val="bg1"/>
          </a:solidFill>
          <a:ln w="2857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tố</a:t>
            </a:r>
          </a:p>
        </p:txBody>
      </p:sp>
      <p:sp>
        <p:nvSpPr>
          <p:cNvPr id="13377" name="Rectangular Callout 13376"/>
          <p:cNvSpPr/>
          <p:nvPr/>
        </p:nvSpPr>
        <p:spPr>
          <a:xfrm>
            <a:off x="5796280" y="3077845"/>
            <a:ext cx="3489960" cy="472440"/>
          </a:xfrm>
          <a:prstGeom prst="wedgeRectCallout">
            <a:avLst>
              <a:gd name="adj1" fmla="val -95000"/>
              <a:gd name="adj2" fmla="val -8333"/>
            </a:avLst>
          </a:prstGeom>
          <a:solidFill>
            <a:schemeClr val="bg1"/>
          </a:solidFill>
          <a:ln w="28575" cap="flat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</a:p>
        </p:txBody>
      </p:sp>
      <p:sp>
        <p:nvSpPr>
          <p:cNvPr id="13378" name="Rectangular Callout 13377"/>
          <p:cNvSpPr/>
          <p:nvPr/>
        </p:nvSpPr>
        <p:spPr>
          <a:xfrm>
            <a:off x="251460" y="2758440"/>
            <a:ext cx="2171700" cy="354330"/>
          </a:xfrm>
          <a:prstGeom prst="wedgeRectCallout">
            <a:avLst>
              <a:gd name="adj1" fmla="val 92190"/>
              <a:gd name="adj2" fmla="val -224306"/>
            </a:avLst>
          </a:prstGeom>
          <a:solidFill>
            <a:schemeClr val="bg1"/>
          </a:solidFill>
          <a:ln w="38100" cap="flat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Kí</a:t>
            </a:r>
            <a:r>
              <a:rPr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hoá</a:t>
            </a:r>
            <a:r>
              <a:rPr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</a:p>
        </p:txBody>
      </p:sp>
      <p:sp>
        <p:nvSpPr>
          <p:cNvPr id="13379" name="Text Box 13378"/>
          <p:cNvSpPr txBox="1"/>
          <p:nvPr/>
        </p:nvSpPr>
        <p:spPr>
          <a:xfrm>
            <a:off x="2267585" y="3580130"/>
            <a:ext cx="3171190" cy="156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endParaRPr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tích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hạt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64"/>
                  </p:tgtEl>
                </p:cond>
              </p:nextCondLst>
            </p:seq>
          </p:childTnLst>
        </p:cTn>
      </p:par>
    </p:tnLst>
    <p:bldLst>
      <p:bldP spid="13375" grpId="0" bldLvl="0" animBg="1"/>
      <p:bldP spid="13376" grpId="0" bldLvl="0" animBg="1"/>
      <p:bldP spid="13377" grpId="0" bldLvl="0" animBg="1"/>
      <p:bldP spid="13378" grpId="0" bldLvl="0" animBg="1"/>
      <p:bldP spid="1337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539750" y="3796030"/>
            <a:ext cx="4285615" cy="1583055"/>
          </a:xfrm>
        </p:spPr>
        <p:txBody>
          <a:bodyPr/>
          <a:lstStyle/>
          <a:p>
            <a:pPr marL="161925" indent="0" algn="ctr">
              <a:lnSpc>
                <a:spcPct val="60000"/>
              </a:lnSpc>
              <a:spcBef>
                <a:spcPct val="50000"/>
              </a:spcBef>
              <a:buNone/>
            </a:pPr>
            <a:endParaRPr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61925" indent="0" algn="ctr">
              <a:lnSpc>
                <a:spcPct val="40000"/>
              </a:lnSpc>
              <a:spcBef>
                <a:spcPct val="50000"/>
              </a:spcBef>
              <a:buNone/>
            </a:pPr>
            <a:r>
              <a:rPr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Đ. I. Men-</a:t>
            </a:r>
            <a:r>
              <a:rPr sz="20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đê-lê-ép</a:t>
            </a:r>
            <a:endParaRPr sz="2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61925" indent="0" algn="ctr">
              <a:lnSpc>
                <a:spcPct val="40000"/>
              </a:lnSpc>
              <a:spcBef>
                <a:spcPct val="50000"/>
              </a:spcBef>
              <a:buNone/>
            </a:pPr>
            <a:r>
              <a:rPr sz="20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sz="2000" b="1" i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Dmitri</a:t>
            </a:r>
            <a:r>
              <a:rPr sz="20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i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Ivanovich</a:t>
            </a:r>
            <a:r>
              <a:rPr sz="20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i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Mendeleev</a:t>
            </a:r>
            <a:r>
              <a:rPr sz="20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sz="2000" b="1" i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61925" indent="0" algn="ctr">
              <a:lnSpc>
                <a:spcPct val="40000"/>
              </a:lnSpc>
              <a:spcBef>
                <a:spcPct val="50000"/>
              </a:spcBef>
              <a:buNone/>
            </a:pPr>
            <a:r>
              <a:rPr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1834 - 1907</a:t>
            </a:r>
            <a:endParaRPr sz="2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61925" indent="0">
              <a:lnSpc>
                <a:spcPct val="60000"/>
              </a:lnSpc>
              <a:buNone/>
            </a:pPr>
            <a:endParaRPr 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267335"/>
            <a:ext cx="3270885" cy="3818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3780155" y="627380"/>
            <a:ext cx="4305300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-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Năm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i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1869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,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Mendeleev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–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Nhà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bác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học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Nga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đã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tìm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ra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được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định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luật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tuần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hoàn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và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công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bố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bảng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tuần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hoàn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nguyên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tố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hóa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học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. Ở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thời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kì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của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ông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,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chỉ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có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63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nguyên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tố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được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tìm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thấy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,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nên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ông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phải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để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trống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một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số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ô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trong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bảng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và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dự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đoán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tính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chất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của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nguyên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tố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này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trong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ô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đó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.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Sau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này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nguyên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tố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đó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đã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được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tìm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thấy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với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tính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chất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đúng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với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dự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đoán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của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ông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.</a:t>
            </a:r>
            <a:r>
              <a:rPr sz="1800" i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endParaRPr lang="en-US" sz="1800" i="1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891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" y="-52705"/>
            <a:ext cx="6529705" cy="5248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3" name="Action Button: Custom 38922"/>
          <p:cNvSpPr/>
          <p:nvPr/>
        </p:nvSpPr>
        <p:spPr>
          <a:xfrm>
            <a:off x="1371600" y="2514600"/>
            <a:ext cx="457200" cy="609600"/>
          </a:xfrm>
          <a:prstGeom prst="actionButtonBlank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8924" name="Group 38923"/>
          <p:cNvGrpSpPr/>
          <p:nvPr/>
        </p:nvGrpSpPr>
        <p:grpSpPr>
          <a:xfrm>
            <a:off x="2438400" y="1219200"/>
            <a:ext cx="1981200" cy="2971800"/>
            <a:chOff x="1824" y="1200"/>
            <a:chExt cx="1248" cy="1872"/>
          </a:xfrm>
        </p:grpSpPr>
        <p:sp>
          <p:nvSpPr>
            <p:cNvPr id="38925" name="Rectangles 38924"/>
            <p:cNvSpPr/>
            <p:nvPr/>
          </p:nvSpPr>
          <p:spPr>
            <a:xfrm>
              <a:off x="1824" y="1200"/>
              <a:ext cx="1248" cy="1872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Text Box 38925"/>
            <p:cNvSpPr txBox="1"/>
            <p:nvPr/>
          </p:nvSpPr>
          <p:spPr>
            <a:xfrm>
              <a:off x="2256" y="1392"/>
              <a:ext cx="480" cy="327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>
                  <a:latin typeface="Times New Roman" panose="02020603050405020304" charset="0"/>
                </a:rPr>
                <a:t>16</a:t>
              </a:r>
            </a:p>
          </p:txBody>
        </p:sp>
        <p:sp>
          <p:nvSpPr>
            <p:cNvPr id="38927" name="Text Box 38926"/>
            <p:cNvSpPr txBox="1"/>
            <p:nvPr/>
          </p:nvSpPr>
          <p:spPr>
            <a:xfrm>
              <a:off x="2304" y="1728"/>
              <a:ext cx="432" cy="442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4000" b="1">
                  <a:latin typeface="Times New Roman" panose="02020603050405020304" charset="0"/>
                </a:rPr>
                <a:t>S</a:t>
              </a:r>
            </a:p>
          </p:txBody>
        </p:sp>
        <p:sp>
          <p:nvSpPr>
            <p:cNvPr id="38928" name="Text Box 38927"/>
            <p:cNvSpPr txBox="1"/>
            <p:nvPr/>
          </p:nvSpPr>
          <p:spPr>
            <a:xfrm>
              <a:off x="1920" y="2256"/>
              <a:ext cx="1056" cy="288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400" err="1">
                  <a:latin typeface="Times New Roman" panose="02020603050405020304" charset="0"/>
                </a:rPr>
                <a:t>Lưu</a:t>
              </a:r>
              <a:r>
                <a:rPr sz="2400">
                  <a:latin typeface="Times New Roman" panose="02020603050405020304" charset="0"/>
                </a:rPr>
                <a:t> </a:t>
              </a:r>
              <a:r>
                <a:rPr sz="2400" err="1">
                  <a:latin typeface="Times New Roman" panose="02020603050405020304" charset="0"/>
                </a:rPr>
                <a:t>huỳnh</a:t>
              </a:r>
              <a:endParaRPr sz="2400">
                <a:latin typeface="Times New Roman" panose="02020603050405020304" charset="0"/>
              </a:endParaRPr>
            </a:p>
          </p:txBody>
        </p:sp>
        <p:sp>
          <p:nvSpPr>
            <p:cNvPr id="38929" name="Text Box 38928"/>
            <p:cNvSpPr txBox="1"/>
            <p:nvPr/>
          </p:nvSpPr>
          <p:spPr>
            <a:xfrm>
              <a:off x="2256" y="2640"/>
              <a:ext cx="528" cy="365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3200">
                  <a:latin typeface="Times New Roman" panose="02020603050405020304" charset="0"/>
                </a:rPr>
                <a:t>32</a:t>
              </a:r>
            </a:p>
          </p:txBody>
        </p:sp>
      </p:grpSp>
      <p:sp>
        <p:nvSpPr>
          <p:cNvPr id="38930" name="Action Button: Custom 38929"/>
          <p:cNvSpPr/>
          <p:nvPr/>
        </p:nvSpPr>
        <p:spPr>
          <a:xfrm>
            <a:off x="7162800" y="2438400"/>
            <a:ext cx="533400" cy="609600"/>
          </a:xfrm>
          <a:prstGeom prst="actionButtonBlank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8937" name="Group 38936"/>
          <p:cNvGrpSpPr/>
          <p:nvPr/>
        </p:nvGrpSpPr>
        <p:grpSpPr>
          <a:xfrm>
            <a:off x="3048000" y="1219200"/>
            <a:ext cx="1981200" cy="2971800"/>
            <a:chOff x="2928" y="672"/>
            <a:chExt cx="1248" cy="1872"/>
          </a:xfrm>
        </p:grpSpPr>
        <p:sp>
          <p:nvSpPr>
            <p:cNvPr id="38932" name="Rectangles 38931"/>
            <p:cNvSpPr/>
            <p:nvPr/>
          </p:nvSpPr>
          <p:spPr>
            <a:xfrm>
              <a:off x="2928" y="672"/>
              <a:ext cx="1248" cy="1872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Text Box 38932"/>
            <p:cNvSpPr txBox="1"/>
            <p:nvPr/>
          </p:nvSpPr>
          <p:spPr>
            <a:xfrm>
              <a:off x="3360" y="864"/>
              <a:ext cx="480" cy="327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>
                  <a:latin typeface="Times New Roman" panose="02020603050405020304" charset="0"/>
                </a:rPr>
                <a:t>20</a:t>
              </a:r>
            </a:p>
          </p:txBody>
        </p:sp>
        <p:sp>
          <p:nvSpPr>
            <p:cNvPr id="38934" name="Text Box 38933"/>
            <p:cNvSpPr txBox="1"/>
            <p:nvPr/>
          </p:nvSpPr>
          <p:spPr>
            <a:xfrm>
              <a:off x="3312" y="1267"/>
              <a:ext cx="624" cy="442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4000" b="1">
                  <a:latin typeface="Times New Roman" panose="02020603050405020304" charset="0"/>
                </a:rPr>
                <a:t>Ca</a:t>
              </a:r>
            </a:p>
          </p:txBody>
        </p:sp>
        <p:sp>
          <p:nvSpPr>
            <p:cNvPr id="38935" name="Text Box 38934"/>
            <p:cNvSpPr txBox="1"/>
            <p:nvPr/>
          </p:nvSpPr>
          <p:spPr>
            <a:xfrm>
              <a:off x="3024" y="1728"/>
              <a:ext cx="1056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400" err="1">
                  <a:latin typeface="Times New Roman" panose="02020603050405020304" charset="0"/>
                </a:rPr>
                <a:t>Canxi</a:t>
              </a:r>
              <a:endParaRPr sz="2400">
                <a:latin typeface="Times New Roman" panose="02020603050405020304" charset="0"/>
              </a:endParaRPr>
            </a:p>
          </p:txBody>
        </p:sp>
        <p:sp>
          <p:nvSpPr>
            <p:cNvPr id="38936" name="Text Box 38935"/>
            <p:cNvSpPr txBox="1"/>
            <p:nvPr/>
          </p:nvSpPr>
          <p:spPr>
            <a:xfrm>
              <a:off x="3360" y="2112"/>
              <a:ext cx="528" cy="365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3200">
                  <a:latin typeface="Times New Roman" panose="02020603050405020304" charset="0"/>
                </a:rPr>
                <a:t>40</a:t>
              </a:r>
            </a:p>
          </p:txBody>
        </p:sp>
      </p:grpSp>
      <p:sp>
        <p:nvSpPr>
          <p:cNvPr id="7" name="Action Button: Custom 6"/>
          <p:cNvSpPr/>
          <p:nvPr/>
        </p:nvSpPr>
        <p:spPr>
          <a:xfrm>
            <a:off x="1525905" y="2117090"/>
            <a:ext cx="457200" cy="609600"/>
          </a:xfrm>
          <a:prstGeom prst="actionButtonBlank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Action Button: Custom 13"/>
          <p:cNvSpPr/>
          <p:nvPr/>
        </p:nvSpPr>
        <p:spPr>
          <a:xfrm>
            <a:off x="7317105" y="2040890"/>
            <a:ext cx="533400" cy="609600"/>
          </a:xfrm>
          <a:prstGeom prst="actionButtonBlank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2531"/>
          <p:cNvSpPr txBox="1"/>
          <p:nvPr/>
        </p:nvSpPr>
        <p:spPr>
          <a:xfrm>
            <a:off x="1905" y="13970"/>
            <a:ext cx="2514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sz="24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Chu</a:t>
            </a:r>
            <a:r>
              <a: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kỳ</a:t>
            </a:r>
            <a:r>
              <a: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pic>
        <p:nvPicPr>
          <p:cNvPr id="22533" name="Picture 2253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030" y="-20320"/>
            <a:ext cx="7243445" cy="5153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37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3" y="2311400"/>
            <a:ext cx="9085262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8" name="Picture 338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3" y="987425"/>
            <a:ext cx="907891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9" name="Picture 33818"/>
          <p:cNvPicPr>
            <a:picLocks noChangeAspect="1"/>
          </p:cNvPicPr>
          <p:nvPr/>
        </p:nvPicPr>
        <p:blipFill>
          <a:blip r:embed="rId4"/>
          <a:srcRect t="52000"/>
          <a:stretch>
            <a:fillRect/>
          </a:stretch>
        </p:blipFill>
        <p:spPr>
          <a:xfrm>
            <a:off x="0" y="3507740"/>
            <a:ext cx="91440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20" name="Text Box 33819"/>
          <p:cNvSpPr txBox="1"/>
          <p:nvPr/>
        </p:nvSpPr>
        <p:spPr>
          <a:xfrm>
            <a:off x="227330" y="-63500"/>
            <a:ext cx="8077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Tìm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số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lớp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eclectron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trong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các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nguyên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tử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ở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chu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kỳ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1, 2, 3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dưới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đây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9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699770"/>
            <a:ext cx="9078912" cy="1219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70"/>
          <p:cNvGrpSpPr/>
          <p:nvPr/>
        </p:nvGrpSpPr>
        <p:grpSpPr>
          <a:xfrm>
            <a:off x="5770880" y="1988185"/>
            <a:ext cx="2286000" cy="2438400"/>
            <a:chOff x="4460" y="2758"/>
            <a:chExt cx="480" cy="522"/>
          </a:xfrm>
        </p:grpSpPr>
        <p:sp>
          <p:nvSpPr>
            <p:cNvPr id="9238" name="Oval 164"/>
            <p:cNvSpPr/>
            <p:nvPr/>
          </p:nvSpPr>
          <p:spPr>
            <a:xfrm>
              <a:off x="4460" y="2780"/>
              <a:ext cx="480" cy="480"/>
            </a:xfrm>
            <a:prstGeom prst="ellipse">
              <a:avLst/>
            </a:prstGeom>
            <a:noFill/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239" name="Oval 165"/>
            <p:cNvSpPr/>
            <p:nvPr/>
          </p:nvSpPr>
          <p:spPr>
            <a:xfrm>
              <a:off x="4556" y="2880"/>
              <a:ext cx="288" cy="288"/>
            </a:xfrm>
            <a:prstGeom prst="ellipse">
              <a:avLst/>
            </a:prstGeom>
            <a:solidFill>
              <a:srgbClr val="FF9900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r>
                <a:rPr sz="24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2+</a:t>
              </a:r>
            </a:p>
          </p:txBody>
        </p:sp>
        <p:sp>
          <p:nvSpPr>
            <p:cNvPr id="9240" name="Oval 166"/>
            <p:cNvSpPr/>
            <p:nvPr/>
          </p:nvSpPr>
          <p:spPr>
            <a:xfrm>
              <a:off x="4678" y="2758"/>
              <a:ext cx="48" cy="48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241" name="Oval 168"/>
            <p:cNvSpPr/>
            <p:nvPr/>
          </p:nvSpPr>
          <p:spPr>
            <a:xfrm>
              <a:off x="4684" y="3232"/>
              <a:ext cx="48" cy="48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" name="Group 169"/>
          <p:cNvGrpSpPr/>
          <p:nvPr/>
        </p:nvGrpSpPr>
        <p:grpSpPr>
          <a:xfrm>
            <a:off x="774700" y="1997710"/>
            <a:ext cx="2286000" cy="2362200"/>
            <a:chOff x="2156" y="2758"/>
            <a:chExt cx="480" cy="502"/>
          </a:xfrm>
        </p:grpSpPr>
        <p:sp>
          <p:nvSpPr>
            <p:cNvPr id="9243" name="Oval 157"/>
            <p:cNvSpPr/>
            <p:nvPr/>
          </p:nvSpPr>
          <p:spPr>
            <a:xfrm>
              <a:off x="2156" y="2780"/>
              <a:ext cx="480" cy="480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244" name="Oval 158"/>
            <p:cNvSpPr/>
            <p:nvPr/>
          </p:nvSpPr>
          <p:spPr>
            <a:xfrm>
              <a:off x="2252" y="2880"/>
              <a:ext cx="288" cy="288"/>
            </a:xfrm>
            <a:prstGeom prst="ellipse">
              <a:avLst/>
            </a:prstGeom>
            <a:solidFill>
              <a:srgbClr val="FF99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r>
                <a:rPr sz="24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1+</a:t>
              </a:r>
            </a:p>
          </p:txBody>
        </p:sp>
        <p:sp>
          <p:nvSpPr>
            <p:cNvPr id="9245" name="Oval 159"/>
            <p:cNvSpPr/>
            <p:nvPr/>
          </p:nvSpPr>
          <p:spPr>
            <a:xfrm>
              <a:off x="2374" y="2758"/>
              <a:ext cx="48" cy="48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246" name="Text Box 9245"/>
          <p:cNvSpPr txBox="1"/>
          <p:nvPr/>
        </p:nvSpPr>
        <p:spPr>
          <a:xfrm>
            <a:off x="1403985" y="4725670"/>
            <a:ext cx="990600" cy="398780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905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Hi</a:t>
            </a:r>
            <a:r>
              <a:rPr lang="en-US" sz="20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sz="20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ro</a:t>
            </a:r>
          </a:p>
        </p:txBody>
      </p:sp>
      <p:sp>
        <p:nvSpPr>
          <p:cNvPr id="9247" name="Text Box 9246"/>
          <p:cNvSpPr txBox="1"/>
          <p:nvPr/>
        </p:nvSpPr>
        <p:spPr>
          <a:xfrm>
            <a:off x="6516370" y="4725670"/>
            <a:ext cx="990600" cy="415925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905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Heli</a:t>
            </a:r>
          </a:p>
        </p:txBody>
      </p:sp>
      <p:sp>
        <p:nvSpPr>
          <p:cNvPr id="9248" name="Text Box 9247"/>
          <p:cNvSpPr txBox="1"/>
          <p:nvPr/>
        </p:nvSpPr>
        <p:spPr>
          <a:xfrm>
            <a:off x="3479800" y="13970"/>
            <a:ext cx="2286000" cy="519113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Chu</a:t>
            </a:r>
            <a:r>
              <a:rPr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kỳ</a:t>
            </a:r>
            <a:r>
              <a:rPr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" grpId="0" bldLvl="0" animBg="1"/>
      <p:bldP spid="924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9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3" y="487045"/>
            <a:ext cx="9085262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19460"/>
          <p:cNvSpPr txBox="1"/>
          <p:nvPr/>
        </p:nvSpPr>
        <p:spPr>
          <a:xfrm>
            <a:off x="3228975" y="-6985"/>
            <a:ext cx="2286000" cy="519113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err="1">
                <a:latin typeface="Times New Roman" panose="02020603050405020304" charset="0"/>
                <a:cs typeface="Times New Roman" panose="02020603050405020304" charset="0"/>
              </a:rPr>
              <a:t>Chu</a:t>
            </a: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err="1">
                <a:latin typeface="Times New Roman" panose="02020603050405020304" charset="0"/>
                <a:cs typeface="Times New Roman" panose="02020603050405020304" charset="0"/>
              </a:rPr>
              <a:t>kỳ</a:t>
            </a: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 2:</a:t>
            </a:r>
          </a:p>
        </p:txBody>
      </p:sp>
      <p:grpSp>
        <p:nvGrpSpPr>
          <p:cNvPr id="19463" name="Group 19462"/>
          <p:cNvGrpSpPr/>
          <p:nvPr/>
        </p:nvGrpSpPr>
        <p:grpSpPr>
          <a:xfrm>
            <a:off x="755650" y="1810385"/>
            <a:ext cx="2879090" cy="2620010"/>
            <a:chOff x="623" y="622"/>
            <a:chExt cx="1199" cy="1248"/>
          </a:xfrm>
        </p:grpSpPr>
        <p:sp>
          <p:nvSpPr>
            <p:cNvPr id="19464" name="Oval 19463"/>
            <p:cNvSpPr/>
            <p:nvPr/>
          </p:nvSpPr>
          <p:spPr>
            <a:xfrm rot="-21547192">
              <a:off x="623" y="622"/>
              <a:ext cx="1199" cy="1201"/>
            </a:xfrm>
            <a:prstGeom prst="ellipse">
              <a:avLst/>
            </a:prstGeom>
            <a:noFill/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65" name="Oval 19464"/>
            <p:cNvSpPr/>
            <p:nvPr/>
          </p:nvSpPr>
          <p:spPr>
            <a:xfrm>
              <a:off x="768" y="768"/>
              <a:ext cx="892" cy="912"/>
            </a:xfrm>
            <a:prstGeom prst="ellipse">
              <a:avLst/>
            </a:prstGeom>
            <a:noFill/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66" name="Oval 19465"/>
            <p:cNvSpPr/>
            <p:nvPr/>
          </p:nvSpPr>
          <p:spPr>
            <a:xfrm>
              <a:off x="1008" y="1008"/>
              <a:ext cx="419" cy="424"/>
            </a:xfrm>
            <a:prstGeom prst="ellipse">
              <a:avLst/>
            </a:prstGeom>
            <a:solidFill>
              <a:srgbClr val="FFCC00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2400" b="1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3+</a:t>
              </a:r>
            </a:p>
          </p:txBody>
        </p:sp>
        <p:sp>
          <p:nvSpPr>
            <p:cNvPr id="19467" name="Oval 19466"/>
            <p:cNvSpPr/>
            <p:nvPr/>
          </p:nvSpPr>
          <p:spPr>
            <a:xfrm>
              <a:off x="1632" y="1152"/>
              <a:ext cx="96" cy="94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68" name="Oval 19467"/>
            <p:cNvSpPr/>
            <p:nvPr/>
          </p:nvSpPr>
          <p:spPr>
            <a:xfrm>
              <a:off x="720" y="1154"/>
              <a:ext cx="96" cy="94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69" name="Oval 19468"/>
            <p:cNvSpPr/>
            <p:nvPr/>
          </p:nvSpPr>
          <p:spPr>
            <a:xfrm>
              <a:off x="1152" y="1776"/>
              <a:ext cx="96" cy="94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9470" name="Group 19469"/>
          <p:cNvGrpSpPr/>
          <p:nvPr/>
        </p:nvGrpSpPr>
        <p:grpSpPr>
          <a:xfrm>
            <a:off x="5364480" y="1564005"/>
            <a:ext cx="2928620" cy="3107055"/>
            <a:chOff x="4032" y="393"/>
            <a:chExt cx="1104" cy="1143"/>
          </a:xfrm>
        </p:grpSpPr>
        <p:grpSp>
          <p:nvGrpSpPr>
            <p:cNvPr id="19471" name="Group 19470"/>
            <p:cNvGrpSpPr/>
            <p:nvPr/>
          </p:nvGrpSpPr>
          <p:grpSpPr>
            <a:xfrm>
              <a:off x="4032" y="432"/>
              <a:ext cx="1104" cy="1104"/>
              <a:chOff x="623" y="622"/>
              <a:chExt cx="1199" cy="1248"/>
            </a:xfrm>
          </p:grpSpPr>
          <p:sp>
            <p:nvSpPr>
              <p:cNvPr id="19472" name="Oval 19471"/>
              <p:cNvSpPr/>
              <p:nvPr/>
            </p:nvSpPr>
            <p:spPr>
              <a:xfrm rot="-21547192">
                <a:off x="623" y="622"/>
                <a:ext cx="1199" cy="1201"/>
              </a:xfrm>
              <a:prstGeom prst="ellipse">
                <a:avLst/>
              </a:prstGeom>
              <a:noFill/>
              <a:ln w="38100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473" name="Oval 19472"/>
              <p:cNvSpPr/>
              <p:nvPr/>
            </p:nvSpPr>
            <p:spPr>
              <a:xfrm>
                <a:off x="768" y="768"/>
                <a:ext cx="892" cy="912"/>
              </a:xfrm>
              <a:prstGeom prst="ellipse">
                <a:avLst/>
              </a:prstGeom>
              <a:noFill/>
              <a:ln w="38100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474" name="Oval 19473"/>
              <p:cNvSpPr/>
              <p:nvPr/>
            </p:nvSpPr>
            <p:spPr>
              <a:xfrm>
                <a:off x="1008" y="1008"/>
                <a:ext cx="419" cy="424"/>
              </a:xfrm>
              <a:prstGeom prst="ellipse">
                <a:avLst/>
              </a:prstGeom>
              <a:solidFill>
                <a:srgbClr val="FFCC00"/>
              </a:solidFill>
              <a:ln w="38100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sz="2400" b="1">
                    <a:solidFill>
                      <a:srgbClr val="00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8+</a:t>
                </a:r>
              </a:p>
            </p:txBody>
          </p:sp>
          <p:sp>
            <p:nvSpPr>
              <p:cNvPr id="19475" name="Oval 19474"/>
              <p:cNvSpPr/>
              <p:nvPr/>
            </p:nvSpPr>
            <p:spPr>
              <a:xfrm>
                <a:off x="1632" y="1152"/>
                <a:ext cx="96" cy="94"/>
              </a:xfrm>
              <a:prstGeom prst="ellipse">
                <a:avLst/>
              </a:prstGeom>
              <a:solidFill>
                <a:schemeClr val="accent1"/>
              </a:solidFill>
              <a:ln w="38100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476" name="Oval 19475"/>
              <p:cNvSpPr/>
              <p:nvPr/>
            </p:nvSpPr>
            <p:spPr>
              <a:xfrm>
                <a:off x="720" y="1154"/>
                <a:ext cx="96" cy="94"/>
              </a:xfrm>
              <a:prstGeom prst="ellipse">
                <a:avLst/>
              </a:prstGeom>
              <a:solidFill>
                <a:schemeClr val="accent1"/>
              </a:solidFill>
              <a:ln w="38100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477" name="Oval 19476"/>
              <p:cNvSpPr/>
              <p:nvPr/>
            </p:nvSpPr>
            <p:spPr>
              <a:xfrm>
                <a:off x="1152" y="1776"/>
                <a:ext cx="96" cy="94"/>
              </a:xfrm>
              <a:prstGeom prst="ellipse">
                <a:avLst/>
              </a:prstGeom>
              <a:solidFill>
                <a:schemeClr val="accent1"/>
              </a:solidFill>
              <a:ln w="38100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9478" name="Oval 19477"/>
            <p:cNvSpPr/>
            <p:nvPr/>
          </p:nvSpPr>
          <p:spPr>
            <a:xfrm>
              <a:off x="4952" y="1248"/>
              <a:ext cx="88" cy="87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79" name="Oval 19478"/>
            <p:cNvSpPr/>
            <p:nvPr/>
          </p:nvSpPr>
          <p:spPr>
            <a:xfrm>
              <a:off x="4560" y="393"/>
              <a:ext cx="88" cy="87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80" name="Oval 19479"/>
            <p:cNvSpPr/>
            <p:nvPr/>
          </p:nvSpPr>
          <p:spPr>
            <a:xfrm>
              <a:off x="4080" y="1257"/>
              <a:ext cx="88" cy="87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81" name="Oval 19480"/>
            <p:cNvSpPr/>
            <p:nvPr/>
          </p:nvSpPr>
          <p:spPr>
            <a:xfrm>
              <a:off x="4088" y="576"/>
              <a:ext cx="88" cy="87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82" name="Oval 19481"/>
            <p:cNvSpPr/>
            <p:nvPr/>
          </p:nvSpPr>
          <p:spPr>
            <a:xfrm>
              <a:off x="4992" y="585"/>
              <a:ext cx="88" cy="87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9483" name="Text Box 19482"/>
          <p:cNvSpPr txBox="1"/>
          <p:nvPr/>
        </p:nvSpPr>
        <p:spPr>
          <a:xfrm>
            <a:off x="1619885" y="4732020"/>
            <a:ext cx="990600" cy="415925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905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Liti</a:t>
            </a:r>
          </a:p>
        </p:txBody>
      </p:sp>
      <p:sp>
        <p:nvSpPr>
          <p:cNvPr id="19484" name="Text Box 19483"/>
          <p:cNvSpPr txBox="1"/>
          <p:nvPr/>
        </p:nvSpPr>
        <p:spPr>
          <a:xfrm>
            <a:off x="6386195" y="4732655"/>
            <a:ext cx="990600" cy="415925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905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Oxi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 bldLvl="0" animBg="1"/>
      <p:bldP spid="1948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20486"/>
          <p:cNvPicPr>
            <a:picLocks noChangeAspect="1"/>
          </p:cNvPicPr>
          <p:nvPr/>
        </p:nvPicPr>
        <p:blipFill>
          <a:blip r:embed="rId2"/>
          <a:srcRect t="52000"/>
          <a:stretch>
            <a:fillRect/>
          </a:stretch>
        </p:blipFill>
        <p:spPr>
          <a:xfrm>
            <a:off x="-635" y="339725"/>
            <a:ext cx="91440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Text Box 20487"/>
          <p:cNvSpPr txBox="1"/>
          <p:nvPr/>
        </p:nvSpPr>
        <p:spPr>
          <a:xfrm>
            <a:off x="3275965" y="-20320"/>
            <a:ext cx="2286000" cy="46037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Chu</a:t>
            </a:r>
            <a:r>
              <a: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kỳ</a:t>
            </a:r>
            <a:r>
              <a: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3:</a:t>
            </a:r>
          </a:p>
        </p:txBody>
      </p:sp>
      <p:grpSp>
        <p:nvGrpSpPr>
          <p:cNvPr id="20539" name="Group 20538"/>
          <p:cNvGrpSpPr/>
          <p:nvPr/>
        </p:nvGrpSpPr>
        <p:grpSpPr>
          <a:xfrm>
            <a:off x="456565" y="1518285"/>
            <a:ext cx="3173095" cy="2941320"/>
            <a:chOff x="1200" y="2640"/>
            <a:chExt cx="1344" cy="1344"/>
          </a:xfrm>
        </p:grpSpPr>
        <p:sp>
          <p:nvSpPr>
            <p:cNvPr id="20524" name="Oval 20523"/>
            <p:cNvSpPr/>
            <p:nvPr/>
          </p:nvSpPr>
          <p:spPr>
            <a:xfrm>
              <a:off x="1200" y="2640"/>
              <a:ext cx="1344" cy="1344"/>
            </a:xfrm>
            <a:prstGeom prst="ellipse">
              <a:avLst/>
            </a:prstGeom>
            <a:noFill/>
            <a:ln w="2857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25" name="Oval 20524"/>
            <p:cNvSpPr/>
            <p:nvPr/>
          </p:nvSpPr>
          <p:spPr>
            <a:xfrm>
              <a:off x="1374" y="2822"/>
              <a:ext cx="996" cy="996"/>
            </a:xfrm>
            <a:prstGeom prst="ellipse">
              <a:avLst/>
            </a:prstGeom>
            <a:noFill/>
            <a:ln w="2857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26" name="Oval 20525"/>
            <p:cNvSpPr/>
            <p:nvPr/>
          </p:nvSpPr>
          <p:spPr>
            <a:xfrm>
              <a:off x="1518" y="2961"/>
              <a:ext cx="708" cy="708"/>
            </a:xfrm>
            <a:prstGeom prst="ellipse">
              <a:avLst/>
            </a:prstGeom>
            <a:noFill/>
            <a:ln w="2857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27" name="Oval 20526"/>
            <p:cNvSpPr/>
            <p:nvPr/>
          </p:nvSpPr>
          <p:spPr>
            <a:xfrm>
              <a:off x="1668" y="3093"/>
              <a:ext cx="420" cy="420"/>
            </a:xfrm>
            <a:prstGeom prst="ellipse">
              <a:avLst/>
            </a:prstGeom>
            <a:solidFill>
              <a:srgbClr val="CC6600"/>
            </a:solidFill>
            <a:ln w="2857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24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11+</a:t>
              </a:r>
            </a:p>
          </p:txBody>
        </p:sp>
        <p:sp>
          <p:nvSpPr>
            <p:cNvPr id="20528" name="Oval 20527"/>
            <p:cNvSpPr/>
            <p:nvPr/>
          </p:nvSpPr>
          <p:spPr>
            <a:xfrm>
              <a:off x="1449" y="2706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29" name="Oval 20528"/>
            <p:cNvSpPr/>
            <p:nvPr/>
          </p:nvSpPr>
          <p:spPr>
            <a:xfrm>
              <a:off x="1482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0" name="Oval 20529"/>
            <p:cNvSpPr/>
            <p:nvPr/>
          </p:nvSpPr>
          <p:spPr>
            <a:xfrm>
              <a:off x="216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1" name="Oval 20530"/>
            <p:cNvSpPr/>
            <p:nvPr/>
          </p:nvSpPr>
          <p:spPr>
            <a:xfrm>
              <a:off x="2184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2" name="Oval 20531"/>
            <p:cNvSpPr/>
            <p:nvPr/>
          </p:nvSpPr>
          <p:spPr>
            <a:xfrm>
              <a:off x="1365" y="34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3" name="Oval 20532"/>
            <p:cNvSpPr/>
            <p:nvPr/>
          </p:nvSpPr>
          <p:spPr>
            <a:xfrm>
              <a:off x="139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4" name="Oval 20533"/>
            <p:cNvSpPr/>
            <p:nvPr/>
          </p:nvSpPr>
          <p:spPr>
            <a:xfrm>
              <a:off x="1968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5" name="Oval 20534"/>
            <p:cNvSpPr/>
            <p:nvPr/>
          </p:nvSpPr>
          <p:spPr>
            <a:xfrm>
              <a:off x="2352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6" name="Oval 20535"/>
            <p:cNvSpPr/>
            <p:nvPr/>
          </p:nvSpPr>
          <p:spPr>
            <a:xfrm>
              <a:off x="1728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7" name="Oval 20536"/>
            <p:cNvSpPr/>
            <p:nvPr/>
          </p:nvSpPr>
          <p:spPr>
            <a:xfrm>
              <a:off x="2256" y="35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8" name="Oval 20537"/>
            <p:cNvSpPr/>
            <p:nvPr/>
          </p:nvSpPr>
          <p:spPr>
            <a:xfrm>
              <a:off x="158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594" name="Group 20593"/>
          <p:cNvGrpSpPr/>
          <p:nvPr/>
        </p:nvGrpSpPr>
        <p:grpSpPr>
          <a:xfrm>
            <a:off x="5061585" y="1425575"/>
            <a:ext cx="3481705" cy="3216275"/>
            <a:chOff x="3072" y="1632"/>
            <a:chExt cx="2574" cy="2592"/>
          </a:xfrm>
        </p:grpSpPr>
        <p:grpSp>
          <p:nvGrpSpPr>
            <p:cNvPr id="20572" name="Group 20571"/>
            <p:cNvGrpSpPr/>
            <p:nvPr/>
          </p:nvGrpSpPr>
          <p:grpSpPr>
            <a:xfrm>
              <a:off x="3168" y="1632"/>
              <a:ext cx="2448" cy="2592"/>
              <a:chOff x="1200" y="2640"/>
              <a:chExt cx="1344" cy="1344"/>
            </a:xfrm>
          </p:grpSpPr>
          <p:sp>
            <p:nvSpPr>
              <p:cNvPr id="20573" name="Oval 20572"/>
              <p:cNvSpPr/>
              <p:nvPr/>
            </p:nvSpPr>
            <p:spPr>
              <a:xfrm>
                <a:off x="1200" y="2640"/>
                <a:ext cx="1344" cy="1344"/>
              </a:xfrm>
              <a:prstGeom prst="ellipse">
                <a:avLst/>
              </a:prstGeom>
              <a:noFill/>
              <a:ln w="2857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74" name="Oval 20573"/>
              <p:cNvSpPr/>
              <p:nvPr/>
            </p:nvSpPr>
            <p:spPr>
              <a:xfrm>
                <a:off x="1374" y="2822"/>
                <a:ext cx="996" cy="996"/>
              </a:xfrm>
              <a:prstGeom prst="ellipse">
                <a:avLst/>
              </a:prstGeom>
              <a:noFill/>
              <a:ln w="2857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75" name="Oval 20574"/>
              <p:cNvSpPr/>
              <p:nvPr/>
            </p:nvSpPr>
            <p:spPr>
              <a:xfrm>
                <a:off x="1518" y="2961"/>
                <a:ext cx="708" cy="708"/>
              </a:xfrm>
              <a:prstGeom prst="ellipse">
                <a:avLst/>
              </a:prstGeom>
              <a:noFill/>
              <a:ln w="2857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76" name="Oval 20575"/>
              <p:cNvSpPr/>
              <p:nvPr/>
            </p:nvSpPr>
            <p:spPr>
              <a:xfrm>
                <a:off x="1668" y="3093"/>
                <a:ext cx="420" cy="420"/>
              </a:xfrm>
              <a:prstGeom prst="ellipse">
                <a:avLst/>
              </a:prstGeom>
              <a:solidFill>
                <a:srgbClr val="CC6600"/>
              </a:solidFill>
              <a:ln w="2857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sz="2400" b="1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17+</a:t>
                </a:r>
              </a:p>
            </p:txBody>
          </p:sp>
          <p:sp>
            <p:nvSpPr>
              <p:cNvPr id="20577" name="Oval 20576"/>
              <p:cNvSpPr/>
              <p:nvPr/>
            </p:nvSpPr>
            <p:spPr>
              <a:xfrm>
                <a:off x="1449" y="270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78" name="Oval 20577"/>
              <p:cNvSpPr/>
              <p:nvPr/>
            </p:nvSpPr>
            <p:spPr>
              <a:xfrm>
                <a:off x="1482" y="32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79" name="Oval 20578"/>
              <p:cNvSpPr/>
              <p:nvPr/>
            </p:nvSpPr>
            <p:spPr>
              <a:xfrm>
                <a:off x="2160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0" name="Oval 20579"/>
              <p:cNvSpPr/>
              <p:nvPr/>
            </p:nvSpPr>
            <p:spPr>
              <a:xfrm>
                <a:off x="2184" y="32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1" name="Oval 20580"/>
              <p:cNvSpPr/>
              <p:nvPr/>
            </p:nvSpPr>
            <p:spPr>
              <a:xfrm>
                <a:off x="1365" y="34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2" name="Oval 20581"/>
              <p:cNvSpPr/>
              <p:nvPr/>
            </p:nvSpPr>
            <p:spPr>
              <a:xfrm>
                <a:off x="1392" y="30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3" name="Oval 20582"/>
              <p:cNvSpPr/>
              <p:nvPr/>
            </p:nvSpPr>
            <p:spPr>
              <a:xfrm>
                <a:off x="1968" y="37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4" name="Oval 20583"/>
              <p:cNvSpPr/>
              <p:nvPr/>
            </p:nvSpPr>
            <p:spPr>
              <a:xfrm>
                <a:off x="2352" y="32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5" name="Oval 20584"/>
              <p:cNvSpPr/>
              <p:nvPr/>
            </p:nvSpPr>
            <p:spPr>
              <a:xfrm>
                <a:off x="1728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6" name="Oval 20585"/>
              <p:cNvSpPr/>
              <p:nvPr/>
            </p:nvSpPr>
            <p:spPr>
              <a:xfrm>
                <a:off x="2256" y="35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7" name="Oval 20586"/>
              <p:cNvSpPr/>
              <p:nvPr/>
            </p:nvSpPr>
            <p:spPr>
              <a:xfrm>
                <a:off x="1584" y="36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20588" name="Oval 20587"/>
            <p:cNvSpPr/>
            <p:nvPr/>
          </p:nvSpPr>
          <p:spPr>
            <a:xfrm>
              <a:off x="3072" y="2880"/>
              <a:ext cx="174" cy="18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89" name="Oval 20588"/>
            <p:cNvSpPr/>
            <p:nvPr/>
          </p:nvSpPr>
          <p:spPr>
            <a:xfrm>
              <a:off x="4896" y="1680"/>
              <a:ext cx="174" cy="18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90" name="Oval 20589"/>
            <p:cNvSpPr/>
            <p:nvPr/>
          </p:nvSpPr>
          <p:spPr>
            <a:xfrm>
              <a:off x="4752" y="4032"/>
              <a:ext cx="174" cy="18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91" name="Oval 20590"/>
            <p:cNvSpPr/>
            <p:nvPr/>
          </p:nvSpPr>
          <p:spPr>
            <a:xfrm>
              <a:off x="5472" y="2544"/>
              <a:ext cx="174" cy="18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92" name="Oval 20591"/>
            <p:cNvSpPr/>
            <p:nvPr/>
          </p:nvSpPr>
          <p:spPr>
            <a:xfrm>
              <a:off x="3456" y="3792"/>
              <a:ext cx="174" cy="18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93" name="Oval 20592"/>
            <p:cNvSpPr/>
            <p:nvPr/>
          </p:nvSpPr>
          <p:spPr>
            <a:xfrm>
              <a:off x="5394" y="3456"/>
              <a:ext cx="174" cy="18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0595" name="Text Box 20594"/>
          <p:cNvSpPr txBox="1"/>
          <p:nvPr/>
        </p:nvSpPr>
        <p:spPr>
          <a:xfrm>
            <a:off x="1547495" y="4727575"/>
            <a:ext cx="990600" cy="415925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905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Natri</a:t>
            </a:r>
          </a:p>
        </p:txBody>
      </p:sp>
      <p:sp>
        <p:nvSpPr>
          <p:cNvPr id="20596" name="Text Box 20595"/>
          <p:cNvSpPr txBox="1"/>
          <p:nvPr/>
        </p:nvSpPr>
        <p:spPr>
          <a:xfrm>
            <a:off x="6388735" y="4732020"/>
            <a:ext cx="990600" cy="415925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905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newsflash/>
      </p:transition>
    </mc:Choice>
    <mc:Fallback xmlns=""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5" grpId="1" bldLvl="0" animBg="1"/>
      <p:bldP spid="20596" grpId="1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65" y="368935"/>
            <a:ext cx="1728470" cy="1349375"/>
          </a:xfrm>
          <a:prstGeom prst="rect">
            <a:avLst/>
          </a:prstGeom>
        </p:spPr>
      </p:pic>
      <p:sp>
        <p:nvSpPr>
          <p:cNvPr id="20482" name="Text Box 3"/>
          <p:cNvSpPr txBox="1"/>
          <p:nvPr/>
        </p:nvSpPr>
        <p:spPr>
          <a:xfrm>
            <a:off x="97790" y="39370"/>
            <a:ext cx="14452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en-US" altLang="zh-CN" sz="2400" b="1" u="sng" dirty="0">
                <a:solidFill>
                  <a:schemeClr val="accent4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Nhóm</a:t>
            </a:r>
          </a:p>
        </p:txBody>
      </p:sp>
      <p:pic>
        <p:nvPicPr>
          <p:cNvPr id="47106" name="Picture 2" descr="Picture 0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785" y="10160"/>
            <a:ext cx="1296670" cy="5146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7110" name="Group 6"/>
          <p:cNvGrpSpPr/>
          <p:nvPr/>
        </p:nvGrpSpPr>
        <p:grpSpPr>
          <a:xfrm>
            <a:off x="4962826" y="39702"/>
            <a:ext cx="3955061" cy="3171879"/>
            <a:chOff x="1881" y="-25"/>
            <a:chExt cx="2917" cy="2657"/>
          </a:xfrm>
        </p:grpSpPr>
        <p:sp>
          <p:nvSpPr>
            <p:cNvPr id="20484" name="Text Box 7"/>
            <p:cNvSpPr txBox="1"/>
            <p:nvPr/>
          </p:nvSpPr>
          <p:spPr>
            <a:xfrm>
              <a:off x="1881" y="-25"/>
              <a:ext cx="2226" cy="309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/>
              <a:r>
                <a:rPr lang="en-US" altLang="zh-CN" sz="1800" b="1" dirty="0">
                  <a:latin typeface="Times New Roman" panose="02020603050405020304" charset="0"/>
                  <a:cs typeface="Times New Roman" panose="02020603050405020304" charset="0"/>
                </a:rPr>
                <a:t> Câu hỏi thảo luận nhóm </a:t>
              </a:r>
              <a:r>
                <a:rPr lang="en-US" altLang="zh-CN" sz="1800" dirty="0">
                  <a:latin typeface="Times New Roman" panose="02020603050405020304" charset="0"/>
                  <a:cs typeface="Times New Roman" panose="02020603050405020304" charset="0"/>
                </a:rPr>
                <a:t>  </a:t>
              </a:r>
            </a:p>
          </p:txBody>
        </p:sp>
        <p:sp>
          <p:nvSpPr>
            <p:cNvPr id="20485" name="Rectangle 8"/>
            <p:cNvSpPr/>
            <p:nvPr/>
          </p:nvSpPr>
          <p:spPr>
            <a:xfrm>
              <a:off x="2177" y="467"/>
              <a:ext cx="2621" cy="21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anchor="t" anchorCtr="0">
              <a:spAutoFit/>
            </a:bodyPr>
            <a:lstStyle/>
            <a:p>
              <a:pPr marL="342900" indent="-342900" eaLnBrk="0" hangingPunct="0">
                <a:buAutoNum type="arabicPeriod"/>
              </a:pPr>
              <a:r>
                <a:rPr lang="en-US" altLang="zh-CN" sz="1800" b="1" dirty="0">
                  <a:solidFill>
                    <a:schemeClr val="accent4">
                      <a:lumMod val="2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Trong cùng một nhóm, điện tích hạt nhân nguyên tử tăng hay giảm từ nguyên tố đầu đến nguyên tố cuối nhóm?</a:t>
              </a:r>
            </a:p>
            <a:p>
              <a:pPr marL="342900" indent="-342900" eaLnBrk="0" hangingPunct="0"/>
              <a:endParaRPr lang="en-US" altLang="zh-CN" sz="18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342900" indent="-342900" eaLnBrk="0" hangingPunct="0"/>
              <a:r>
                <a:rPr lang="en-US" altLang="zh-CN" sz="18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2. Các nguyên tố trong cùng một nhóm có đặc điểm gì giống nhau về tính chất và về số electron của lớp ngoài cùng? </a:t>
              </a:r>
            </a:p>
          </p:txBody>
        </p:sp>
      </p:grpSp>
      <p:grpSp>
        <p:nvGrpSpPr>
          <p:cNvPr id="20487" name="Group 11"/>
          <p:cNvGrpSpPr/>
          <p:nvPr/>
        </p:nvGrpSpPr>
        <p:grpSpPr>
          <a:xfrm>
            <a:off x="316230" y="518160"/>
            <a:ext cx="1141095" cy="1054735"/>
            <a:chOff x="211" y="1661"/>
            <a:chExt cx="647" cy="657"/>
          </a:xfrm>
        </p:grpSpPr>
        <p:sp>
          <p:nvSpPr>
            <p:cNvPr id="20488" name="Oval 12"/>
            <p:cNvSpPr/>
            <p:nvPr/>
          </p:nvSpPr>
          <p:spPr>
            <a:xfrm>
              <a:off x="419" y="1864"/>
              <a:ext cx="226" cy="223"/>
            </a:xfrm>
            <a:prstGeom prst="ellipse">
              <a:avLst/>
            </a:prstGeom>
            <a:solidFill>
              <a:srgbClr val="FFCC00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r>
                <a:rPr lang="en-US" altLang="zh-CN" sz="1800" b="1" dirty="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3+</a:t>
              </a:r>
            </a:p>
          </p:txBody>
        </p:sp>
        <p:sp>
          <p:nvSpPr>
            <p:cNvPr id="20489" name="Oval 13"/>
            <p:cNvSpPr/>
            <p:nvPr/>
          </p:nvSpPr>
          <p:spPr>
            <a:xfrm>
              <a:off x="755" y="1940"/>
              <a:ext cx="52" cy="50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490" name="Oval 14"/>
            <p:cNvSpPr/>
            <p:nvPr/>
          </p:nvSpPr>
          <p:spPr>
            <a:xfrm>
              <a:off x="263" y="1941"/>
              <a:ext cx="52" cy="50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0491" name="Group 15"/>
            <p:cNvGrpSpPr/>
            <p:nvPr/>
          </p:nvGrpSpPr>
          <p:grpSpPr>
            <a:xfrm>
              <a:off x="211" y="1661"/>
              <a:ext cx="647" cy="657"/>
              <a:chOff x="211" y="1661"/>
              <a:chExt cx="647" cy="657"/>
            </a:xfrm>
          </p:grpSpPr>
          <p:sp>
            <p:nvSpPr>
              <p:cNvPr id="20492" name="Oval 16"/>
              <p:cNvSpPr/>
              <p:nvPr/>
            </p:nvSpPr>
            <p:spPr>
              <a:xfrm rot="52808">
                <a:off x="211" y="1661"/>
                <a:ext cx="647" cy="632"/>
              </a:xfrm>
              <a:prstGeom prst="ellipse">
                <a:avLst/>
              </a:prstGeom>
              <a:noFill/>
              <a:ln w="3810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grpSp>
            <p:nvGrpSpPr>
              <p:cNvPr id="20493" name="Group 17"/>
              <p:cNvGrpSpPr/>
              <p:nvPr/>
            </p:nvGrpSpPr>
            <p:grpSpPr>
              <a:xfrm>
                <a:off x="289" y="1738"/>
                <a:ext cx="482" cy="580"/>
                <a:chOff x="289" y="1738"/>
                <a:chExt cx="482" cy="580"/>
              </a:xfrm>
            </p:grpSpPr>
            <p:sp>
              <p:nvSpPr>
                <p:cNvPr id="20494" name="Oval 18"/>
                <p:cNvSpPr/>
                <p:nvPr/>
              </p:nvSpPr>
              <p:spPr>
                <a:xfrm>
                  <a:off x="289" y="1738"/>
                  <a:ext cx="482" cy="480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495" name="Oval 19"/>
                <p:cNvSpPr/>
                <p:nvPr/>
              </p:nvSpPr>
              <p:spPr>
                <a:xfrm>
                  <a:off x="496" y="2269"/>
                  <a:ext cx="52" cy="49"/>
                </a:xfrm>
                <a:prstGeom prst="ellipse">
                  <a:avLst/>
                </a:prstGeom>
                <a:solidFill>
                  <a:srgbClr val="000099"/>
                </a:solidFill>
                <a:ln w="381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/>
                  <a:endParaRPr lang="en-US" altLang="zh-CN" sz="1800" dirty="0">
                    <a:solidFill>
                      <a:srgbClr val="000099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</p:grpSp>
      </p:grpSp>
      <p:grpSp>
        <p:nvGrpSpPr>
          <p:cNvPr id="20496" name="Group 20"/>
          <p:cNvGrpSpPr/>
          <p:nvPr/>
        </p:nvGrpSpPr>
        <p:grpSpPr>
          <a:xfrm>
            <a:off x="169545" y="2532380"/>
            <a:ext cx="1539875" cy="1647825"/>
            <a:chOff x="42" y="2375"/>
            <a:chExt cx="915" cy="1010"/>
          </a:xfrm>
        </p:grpSpPr>
        <p:sp>
          <p:nvSpPr>
            <p:cNvPr id="20497" name="Oval 21"/>
            <p:cNvSpPr/>
            <p:nvPr/>
          </p:nvSpPr>
          <p:spPr>
            <a:xfrm>
              <a:off x="131" y="2768"/>
              <a:ext cx="65" cy="62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0498" name="Group 22"/>
            <p:cNvGrpSpPr/>
            <p:nvPr/>
          </p:nvGrpSpPr>
          <p:grpSpPr>
            <a:xfrm>
              <a:off x="42" y="2375"/>
              <a:ext cx="915" cy="1010"/>
              <a:chOff x="60" y="2777"/>
              <a:chExt cx="1006" cy="983"/>
            </a:xfrm>
          </p:grpSpPr>
          <p:grpSp>
            <p:nvGrpSpPr>
              <p:cNvPr id="20499" name="Group 23"/>
              <p:cNvGrpSpPr/>
              <p:nvPr/>
            </p:nvGrpSpPr>
            <p:grpSpPr>
              <a:xfrm>
                <a:off x="60" y="2809"/>
                <a:ext cx="1006" cy="951"/>
                <a:chOff x="816" y="1632"/>
                <a:chExt cx="1488" cy="1440"/>
              </a:xfrm>
            </p:grpSpPr>
            <p:sp>
              <p:nvSpPr>
                <p:cNvPr id="20500" name="Oval 24"/>
                <p:cNvSpPr/>
                <p:nvPr/>
              </p:nvSpPr>
              <p:spPr>
                <a:xfrm>
                  <a:off x="816" y="1632"/>
                  <a:ext cx="1488" cy="1440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grpSp>
              <p:nvGrpSpPr>
                <p:cNvPr id="20501" name="Group 25"/>
                <p:cNvGrpSpPr/>
                <p:nvPr/>
              </p:nvGrpSpPr>
              <p:grpSpPr>
                <a:xfrm>
                  <a:off x="1008" y="1776"/>
                  <a:ext cx="1104" cy="1143"/>
                  <a:chOff x="4032" y="393"/>
                  <a:chExt cx="1104" cy="1143"/>
                </a:xfrm>
              </p:grpSpPr>
              <p:grpSp>
                <p:nvGrpSpPr>
                  <p:cNvPr id="20502" name="Group 26"/>
                  <p:cNvGrpSpPr/>
                  <p:nvPr/>
                </p:nvGrpSpPr>
                <p:grpSpPr>
                  <a:xfrm>
                    <a:off x="4032" y="432"/>
                    <a:ext cx="1104" cy="1104"/>
                    <a:chOff x="623" y="622"/>
                    <a:chExt cx="1199" cy="1248"/>
                  </a:xfrm>
                </p:grpSpPr>
                <p:sp>
                  <p:nvSpPr>
                    <p:cNvPr id="20503" name="Oval 27"/>
                    <p:cNvSpPr/>
                    <p:nvPr/>
                  </p:nvSpPr>
                  <p:spPr>
                    <a:xfrm rot="52808">
                      <a:off x="623" y="622"/>
                      <a:ext cx="1199" cy="1201"/>
                    </a:xfrm>
                    <a:prstGeom prst="ellipse">
                      <a:avLst/>
                    </a:prstGeom>
                    <a:noFill/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endParaRPr lang="en-US" altLang="zh-CN" sz="18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0504" name="Oval 28"/>
                    <p:cNvSpPr/>
                    <p:nvPr/>
                  </p:nvSpPr>
                  <p:spPr>
                    <a:xfrm>
                      <a:off x="768" y="768"/>
                      <a:ext cx="892" cy="912"/>
                    </a:xfrm>
                    <a:prstGeom prst="ellipse">
                      <a:avLst/>
                    </a:prstGeom>
                    <a:noFill/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endParaRPr lang="en-US" altLang="zh-CN" sz="18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0505" name="Oval 29"/>
                    <p:cNvSpPr/>
                    <p:nvPr/>
                  </p:nvSpPr>
                  <p:spPr>
                    <a:xfrm>
                      <a:off x="1008" y="1008"/>
                      <a:ext cx="419" cy="424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pPr algn="ctr" eaLnBrk="0" hangingPunct="0"/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11+</a:t>
                      </a:r>
                    </a:p>
                  </p:txBody>
                </p:sp>
                <p:sp>
                  <p:nvSpPr>
                    <p:cNvPr id="20506" name="Oval 30"/>
                    <p:cNvSpPr/>
                    <p:nvPr/>
                  </p:nvSpPr>
                  <p:spPr>
                    <a:xfrm>
                      <a:off x="1632" y="1152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endParaRPr lang="en-US" altLang="zh-CN" sz="18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0507" name="Oval 31"/>
                    <p:cNvSpPr/>
                    <p:nvPr/>
                  </p:nvSpPr>
                  <p:spPr>
                    <a:xfrm>
                      <a:off x="720" y="1154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endParaRPr lang="en-US" altLang="zh-CN" sz="18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0508" name="Oval 32"/>
                    <p:cNvSpPr/>
                    <p:nvPr/>
                  </p:nvSpPr>
                  <p:spPr>
                    <a:xfrm>
                      <a:off x="1152" y="1776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endParaRPr lang="en-US" altLang="zh-CN" sz="18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</p:grpSp>
              <p:sp>
                <p:nvSpPr>
                  <p:cNvPr id="20509" name="Oval 33"/>
                  <p:cNvSpPr/>
                  <p:nvPr/>
                </p:nvSpPr>
                <p:spPr>
                  <a:xfrm>
                    <a:off x="4952" y="1248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en-US" altLang="zh-CN" sz="18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0510" name="Oval 34"/>
                  <p:cNvSpPr/>
                  <p:nvPr/>
                </p:nvSpPr>
                <p:spPr>
                  <a:xfrm>
                    <a:off x="4560" y="393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en-US" altLang="zh-CN" sz="18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0511" name="Oval 35"/>
                  <p:cNvSpPr/>
                  <p:nvPr/>
                </p:nvSpPr>
                <p:spPr>
                  <a:xfrm>
                    <a:off x="4080" y="1257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en-US" altLang="zh-CN" sz="18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0512" name="Oval 36"/>
                  <p:cNvSpPr/>
                  <p:nvPr/>
                </p:nvSpPr>
                <p:spPr>
                  <a:xfrm>
                    <a:off x="4088" y="576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en-US" altLang="zh-CN" sz="18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0513" name="Oval 37"/>
                  <p:cNvSpPr/>
                  <p:nvPr/>
                </p:nvSpPr>
                <p:spPr>
                  <a:xfrm>
                    <a:off x="4992" y="585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en-US" altLang="zh-CN" sz="18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</p:grpSp>
          </p:grpSp>
          <p:sp>
            <p:nvSpPr>
              <p:cNvPr id="20514" name="Oval 38"/>
              <p:cNvSpPr/>
              <p:nvPr/>
            </p:nvSpPr>
            <p:spPr>
              <a:xfrm>
                <a:off x="514" y="2777"/>
                <a:ext cx="65" cy="62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20515" name="Oval 39"/>
            <p:cNvSpPr/>
            <p:nvPr/>
          </p:nvSpPr>
          <p:spPr>
            <a:xfrm>
              <a:off x="793" y="2931"/>
              <a:ext cx="65" cy="62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0516" name="Text Box 40"/>
          <p:cNvSpPr txBox="1"/>
          <p:nvPr/>
        </p:nvSpPr>
        <p:spPr>
          <a:xfrm>
            <a:off x="498475" y="1707515"/>
            <a:ext cx="767715" cy="368300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270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Liti</a:t>
            </a:r>
          </a:p>
        </p:txBody>
      </p:sp>
      <p:sp>
        <p:nvSpPr>
          <p:cNvPr id="20517" name="Text Box 41"/>
          <p:cNvSpPr txBox="1"/>
          <p:nvPr/>
        </p:nvSpPr>
        <p:spPr>
          <a:xfrm>
            <a:off x="478155" y="4516120"/>
            <a:ext cx="797560" cy="368300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Natri</a:t>
            </a:r>
          </a:p>
        </p:txBody>
      </p:sp>
      <p:grpSp>
        <p:nvGrpSpPr>
          <p:cNvPr id="20531" name="Group 61"/>
          <p:cNvGrpSpPr/>
          <p:nvPr/>
        </p:nvGrpSpPr>
        <p:grpSpPr>
          <a:xfrm>
            <a:off x="3293745" y="2385060"/>
            <a:ext cx="1844040" cy="1932305"/>
            <a:chOff x="1939" y="1633"/>
            <a:chExt cx="956" cy="864"/>
          </a:xfrm>
        </p:grpSpPr>
        <p:sp>
          <p:nvSpPr>
            <p:cNvPr id="20532" name="Oval 62"/>
            <p:cNvSpPr/>
            <p:nvPr/>
          </p:nvSpPr>
          <p:spPr>
            <a:xfrm>
              <a:off x="1939" y="1660"/>
              <a:ext cx="932" cy="837"/>
            </a:xfrm>
            <a:prstGeom prst="ellipse">
              <a:avLst/>
            </a:prstGeom>
            <a:noFill/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3" name="Oval 63"/>
            <p:cNvSpPr/>
            <p:nvPr/>
          </p:nvSpPr>
          <p:spPr>
            <a:xfrm>
              <a:off x="2508" y="2322"/>
              <a:ext cx="60" cy="55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0534" name="Group 64"/>
            <p:cNvGrpSpPr/>
            <p:nvPr/>
          </p:nvGrpSpPr>
          <p:grpSpPr>
            <a:xfrm>
              <a:off x="1946" y="1633"/>
              <a:ext cx="949" cy="835"/>
              <a:chOff x="1946" y="1723"/>
              <a:chExt cx="949" cy="835"/>
            </a:xfrm>
          </p:grpSpPr>
          <p:sp>
            <p:nvSpPr>
              <p:cNvPr id="20535" name="Oval 65"/>
              <p:cNvSpPr/>
              <p:nvPr/>
            </p:nvSpPr>
            <p:spPr>
              <a:xfrm>
                <a:off x="2146" y="2503"/>
                <a:ext cx="60" cy="55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grpSp>
            <p:nvGrpSpPr>
              <p:cNvPr id="20536" name="Group 66"/>
              <p:cNvGrpSpPr/>
              <p:nvPr/>
            </p:nvGrpSpPr>
            <p:grpSpPr>
              <a:xfrm>
                <a:off x="2037" y="1848"/>
                <a:ext cx="712" cy="646"/>
                <a:chOff x="2045" y="500"/>
                <a:chExt cx="712" cy="646"/>
              </a:xfrm>
            </p:grpSpPr>
            <p:sp>
              <p:nvSpPr>
                <p:cNvPr id="20537" name="Oval 67"/>
                <p:cNvSpPr/>
                <p:nvPr/>
              </p:nvSpPr>
              <p:spPr>
                <a:xfrm rot="52808">
                  <a:off x="2064" y="505"/>
                  <a:ext cx="692" cy="617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38" name="Oval 68"/>
                <p:cNvSpPr/>
                <p:nvPr/>
              </p:nvSpPr>
              <p:spPr>
                <a:xfrm>
                  <a:off x="2148" y="580"/>
                  <a:ext cx="515" cy="468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39" name="Oval 69"/>
                <p:cNvSpPr/>
                <p:nvPr/>
              </p:nvSpPr>
              <p:spPr>
                <a:xfrm>
                  <a:off x="2286" y="703"/>
                  <a:ext cx="242" cy="218"/>
                </a:xfrm>
                <a:prstGeom prst="ellipse">
                  <a:avLst/>
                </a:prstGeom>
                <a:solidFill>
                  <a:srgbClr val="FFCC00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 eaLnBrk="0" hangingPunct="0"/>
                  <a:r>
                    <a:rPr lang="en-US" altLang="zh-CN" sz="1800" b="1" dirty="0">
                      <a:solidFill>
                        <a:srgbClr val="000000"/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17+</a:t>
                  </a:r>
                </a:p>
              </p:txBody>
            </p:sp>
            <p:sp>
              <p:nvSpPr>
                <p:cNvPr id="20540" name="Oval 70"/>
                <p:cNvSpPr/>
                <p:nvPr/>
              </p:nvSpPr>
              <p:spPr>
                <a:xfrm>
                  <a:off x="2646" y="777"/>
                  <a:ext cx="56" cy="49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1" name="Oval 71"/>
                <p:cNvSpPr/>
                <p:nvPr/>
              </p:nvSpPr>
              <p:spPr>
                <a:xfrm>
                  <a:off x="2120" y="778"/>
                  <a:ext cx="55" cy="49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2" name="Oval 72"/>
                <p:cNvSpPr/>
                <p:nvPr/>
              </p:nvSpPr>
              <p:spPr>
                <a:xfrm>
                  <a:off x="2369" y="1098"/>
                  <a:ext cx="56" cy="48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3" name="Oval 73"/>
                <p:cNvSpPr/>
                <p:nvPr/>
              </p:nvSpPr>
              <p:spPr>
                <a:xfrm>
                  <a:off x="2641" y="979"/>
                  <a:ext cx="55" cy="50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4" name="Oval 74"/>
                <p:cNvSpPr/>
                <p:nvPr/>
              </p:nvSpPr>
              <p:spPr>
                <a:xfrm>
                  <a:off x="2521" y="509"/>
                  <a:ext cx="55" cy="51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5" name="Oval 75"/>
                <p:cNvSpPr/>
                <p:nvPr/>
              </p:nvSpPr>
              <p:spPr>
                <a:xfrm>
                  <a:off x="2094" y="984"/>
                  <a:ext cx="55" cy="50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6" name="Oval 76"/>
                <p:cNvSpPr/>
                <p:nvPr/>
              </p:nvSpPr>
              <p:spPr>
                <a:xfrm>
                  <a:off x="2045" y="723"/>
                  <a:ext cx="55" cy="51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7" name="Oval 77"/>
                <p:cNvSpPr/>
                <p:nvPr/>
              </p:nvSpPr>
              <p:spPr>
                <a:xfrm>
                  <a:off x="2702" y="684"/>
                  <a:ext cx="55" cy="50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8" name="Oval 78"/>
                <p:cNvSpPr/>
                <p:nvPr/>
              </p:nvSpPr>
              <p:spPr>
                <a:xfrm>
                  <a:off x="2245" y="500"/>
                  <a:ext cx="60" cy="55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  <p:sp>
            <p:nvSpPr>
              <p:cNvPr id="20549" name="Oval 79"/>
              <p:cNvSpPr/>
              <p:nvPr/>
            </p:nvSpPr>
            <p:spPr>
              <a:xfrm>
                <a:off x="2619" y="2482"/>
                <a:ext cx="60" cy="55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50" name="Oval 80"/>
              <p:cNvSpPr/>
              <p:nvPr/>
            </p:nvSpPr>
            <p:spPr>
              <a:xfrm>
                <a:off x="2835" y="2183"/>
                <a:ext cx="60" cy="55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51" name="Oval 81"/>
              <p:cNvSpPr/>
              <p:nvPr/>
            </p:nvSpPr>
            <p:spPr>
              <a:xfrm>
                <a:off x="2744" y="1894"/>
                <a:ext cx="60" cy="55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en-US" altLang="zh-CN" sz="1800" dirty="0">
                  <a:solidFill>
                    <a:srgbClr val="0000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52" name="Oval 82"/>
              <p:cNvSpPr/>
              <p:nvPr/>
            </p:nvSpPr>
            <p:spPr>
              <a:xfrm>
                <a:off x="2390" y="1723"/>
                <a:ext cx="60" cy="55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53" name="Oval 83"/>
              <p:cNvSpPr/>
              <p:nvPr/>
            </p:nvSpPr>
            <p:spPr>
              <a:xfrm>
                <a:off x="2010" y="1859"/>
                <a:ext cx="60" cy="55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54" name="Oval 84"/>
              <p:cNvSpPr/>
              <p:nvPr/>
            </p:nvSpPr>
            <p:spPr>
              <a:xfrm>
                <a:off x="1946" y="2294"/>
                <a:ext cx="60" cy="55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20555" name="Text Box 85"/>
          <p:cNvSpPr txBox="1"/>
          <p:nvPr/>
        </p:nvSpPr>
        <p:spPr>
          <a:xfrm>
            <a:off x="3546475" y="1718310"/>
            <a:ext cx="800100" cy="368300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270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Flo</a:t>
            </a:r>
          </a:p>
        </p:txBody>
      </p:sp>
      <p:sp>
        <p:nvSpPr>
          <p:cNvPr id="20556" name="Text Box 86"/>
          <p:cNvSpPr txBox="1"/>
          <p:nvPr/>
        </p:nvSpPr>
        <p:spPr>
          <a:xfrm>
            <a:off x="3693160" y="4516120"/>
            <a:ext cx="861060" cy="368300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270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Clo</a:t>
            </a: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47191" name="Text Box 87"/>
          <p:cNvSpPr txBox="1"/>
          <p:nvPr/>
        </p:nvSpPr>
        <p:spPr>
          <a:xfrm>
            <a:off x="5364480" y="1216660"/>
            <a:ext cx="3424555" cy="355346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2. - Nhóm I gồm các nguyên tố kim loại hoạt đông hóa học mạnh. Số e lớp ngoài cùng bằng nhau: 1 electron. Trong 1 nhóm các nguyên tử có số electron lớp ngoài cùng bằng nhau.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zh-CN" sz="1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- Nhóm VII gồm các nguyên tố phi kim hoạt đông mạnh. Số e lớp ngoài cùng bằng nhau: 7 electron. Trong 1 nhóm các nguyên tử có số electron lớp ngoài cùng bằng nhau.</a:t>
            </a:r>
          </a:p>
        </p:txBody>
      </p:sp>
      <p:sp>
        <p:nvSpPr>
          <p:cNvPr id="47192" name="Text Box 88"/>
          <p:cNvSpPr txBox="1"/>
          <p:nvPr/>
        </p:nvSpPr>
        <p:spPr>
          <a:xfrm>
            <a:off x="5364480" y="544830"/>
            <a:ext cx="3425190" cy="64516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1. Trong cùng 1 nhóm điện tích hạt nhân nguyên tử tăng dần. </a:t>
            </a:r>
          </a:p>
        </p:txBody>
      </p:sp>
      <p:sp>
        <p:nvSpPr>
          <p:cNvPr id="20559" name="Rectangle 91"/>
          <p:cNvSpPr/>
          <p:nvPr/>
        </p:nvSpPr>
        <p:spPr>
          <a:xfrm>
            <a:off x="24765" y="0"/>
            <a:ext cx="9119235" cy="5156835"/>
          </a:xfrm>
          <a:prstGeom prst="rect">
            <a:avLst/>
          </a:prstGeom>
          <a:noFill/>
          <a:ln w="38100" cap="flat" cmpd="sng">
            <a:solidFill>
              <a:srgbClr val="CC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560" name="FOfficeDoc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95870" y="39370"/>
            <a:ext cx="1418590" cy="603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4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  <p:bldP spid="20516" grpId="0" animBg="1"/>
      <p:bldP spid="20516" grpId="1" animBg="1"/>
      <p:bldP spid="20517" grpId="0" animBg="1"/>
      <p:bldP spid="20517" grpId="1" animBg="1"/>
      <p:bldP spid="20555" grpId="0" animBg="1"/>
      <p:bldP spid="20555" grpId="1" animBg="1"/>
      <p:bldP spid="20556" grpId="0" animBg="1"/>
      <p:bldP spid="20556" grpId="1" animBg="1"/>
      <p:bldP spid="47191" grpId="0" animBg="1"/>
      <p:bldP spid="47191" grpId="1" animBg="1"/>
      <p:bldP spid="47192" grpId="0" animBg="1"/>
      <p:bldP spid="4719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/>
          <p:nvPr/>
        </p:nvSpPr>
        <p:spPr>
          <a:xfrm>
            <a:off x="2057400" y="304800"/>
            <a:ext cx="8077200" cy="4298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2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pic>
        <p:nvPicPr>
          <p:cNvPr id="33796" name="Picture 4" descr="Picture 0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585" y="-20320"/>
            <a:ext cx="1707515" cy="39408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797" name="Group 5"/>
          <p:cNvGrpSpPr/>
          <p:nvPr/>
        </p:nvGrpSpPr>
        <p:grpSpPr>
          <a:xfrm>
            <a:off x="1230630" y="397510"/>
            <a:ext cx="1303655" cy="1312545"/>
            <a:chOff x="623" y="622"/>
            <a:chExt cx="1199" cy="1248"/>
          </a:xfrm>
        </p:grpSpPr>
        <p:sp>
          <p:nvSpPr>
            <p:cNvPr id="21509" name="Oval 6"/>
            <p:cNvSpPr/>
            <p:nvPr/>
          </p:nvSpPr>
          <p:spPr>
            <a:xfrm rot="52808">
              <a:off x="623" y="622"/>
              <a:ext cx="1199" cy="1201"/>
            </a:xfrm>
            <a:prstGeom prst="ellipse">
              <a:avLst/>
            </a:prstGeom>
            <a:noFill/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10" name="Oval 7"/>
            <p:cNvSpPr/>
            <p:nvPr/>
          </p:nvSpPr>
          <p:spPr>
            <a:xfrm>
              <a:off x="768" y="768"/>
              <a:ext cx="892" cy="912"/>
            </a:xfrm>
            <a:prstGeom prst="ellipse">
              <a:avLst/>
            </a:prstGeom>
            <a:noFill/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11" name="Oval 8"/>
            <p:cNvSpPr/>
            <p:nvPr/>
          </p:nvSpPr>
          <p:spPr>
            <a:xfrm>
              <a:off x="1008" y="1008"/>
              <a:ext cx="419" cy="424"/>
            </a:xfrm>
            <a:prstGeom prst="ellipse">
              <a:avLst/>
            </a:prstGeom>
            <a:solidFill>
              <a:srgbClr val="FFCC00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r>
                <a:rPr lang="en-US" altLang="zh-CN" sz="2200" b="1" dirty="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3+</a:t>
              </a:r>
            </a:p>
          </p:txBody>
        </p:sp>
        <p:sp>
          <p:nvSpPr>
            <p:cNvPr id="21512" name="Oval 9"/>
            <p:cNvSpPr/>
            <p:nvPr/>
          </p:nvSpPr>
          <p:spPr>
            <a:xfrm>
              <a:off x="1632" y="1152"/>
              <a:ext cx="96" cy="94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13" name="Oval 10"/>
            <p:cNvSpPr/>
            <p:nvPr/>
          </p:nvSpPr>
          <p:spPr>
            <a:xfrm>
              <a:off x="720" y="1154"/>
              <a:ext cx="96" cy="94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14" name="Oval 11"/>
            <p:cNvSpPr/>
            <p:nvPr/>
          </p:nvSpPr>
          <p:spPr>
            <a:xfrm>
              <a:off x="1152" y="1776"/>
              <a:ext cx="96" cy="94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3804" name="Text Box 12"/>
          <p:cNvSpPr txBox="1"/>
          <p:nvPr/>
        </p:nvSpPr>
        <p:spPr>
          <a:xfrm>
            <a:off x="1424940" y="2068195"/>
            <a:ext cx="866140" cy="429895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270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Liti</a:t>
            </a:r>
          </a:p>
        </p:txBody>
      </p:sp>
      <p:sp>
        <p:nvSpPr>
          <p:cNvPr id="33805" name="Text Box 13"/>
          <p:cNvSpPr txBox="1"/>
          <p:nvPr/>
        </p:nvSpPr>
        <p:spPr>
          <a:xfrm>
            <a:off x="6864350" y="2068195"/>
            <a:ext cx="762000" cy="429895"/>
          </a:xfrm>
          <a:prstGeom prst="rect">
            <a:avLst/>
          </a:prstGeom>
          <a:gradFill rotWithShape="1">
            <a:gsLst>
              <a:gs pos="0">
                <a:srgbClr val="69FF69"/>
              </a:gs>
              <a:gs pos="100000">
                <a:srgbClr val="FFFFFF"/>
              </a:gs>
            </a:gsLst>
            <a:lin ang="5400000" scaled="1"/>
            <a:tileRect/>
          </a:gradFill>
          <a:ln w="1905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Clo </a:t>
            </a:r>
          </a:p>
        </p:txBody>
      </p:sp>
      <p:grpSp>
        <p:nvGrpSpPr>
          <p:cNvPr id="33806" name="Group 14"/>
          <p:cNvGrpSpPr/>
          <p:nvPr/>
        </p:nvGrpSpPr>
        <p:grpSpPr>
          <a:xfrm>
            <a:off x="6367145" y="267970"/>
            <a:ext cx="1765300" cy="1697990"/>
            <a:chOff x="1680" y="2400"/>
            <a:chExt cx="1536" cy="1527"/>
          </a:xfrm>
        </p:grpSpPr>
        <p:sp>
          <p:nvSpPr>
            <p:cNvPr id="21518" name="Oval 15"/>
            <p:cNvSpPr/>
            <p:nvPr/>
          </p:nvSpPr>
          <p:spPr>
            <a:xfrm>
              <a:off x="1728" y="3504"/>
              <a:ext cx="96" cy="94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1519" name="Group 16"/>
            <p:cNvGrpSpPr/>
            <p:nvPr/>
          </p:nvGrpSpPr>
          <p:grpSpPr>
            <a:xfrm>
              <a:off x="1680" y="2400"/>
              <a:ext cx="1488" cy="1488"/>
              <a:chOff x="864" y="1488"/>
              <a:chExt cx="1488" cy="1488"/>
            </a:xfrm>
          </p:grpSpPr>
          <p:grpSp>
            <p:nvGrpSpPr>
              <p:cNvPr id="21520" name="Group 17"/>
              <p:cNvGrpSpPr/>
              <p:nvPr/>
            </p:nvGrpSpPr>
            <p:grpSpPr>
              <a:xfrm>
                <a:off x="864" y="1536"/>
                <a:ext cx="1488" cy="1440"/>
                <a:chOff x="816" y="1632"/>
                <a:chExt cx="1488" cy="1440"/>
              </a:xfrm>
            </p:grpSpPr>
            <p:sp>
              <p:nvSpPr>
                <p:cNvPr id="21521" name="Oval 18"/>
                <p:cNvSpPr/>
                <p:nvPr/>
              </p:nvSpPr>
              <p:spPr>
                <a:xfrm>
                  <a:off x="816" y="1632"/>
                  <a:ext cx="1488" cy="1440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22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grpSp>
              <p:nvGrpSpPr>
                <p:cNvPr id="21522" name="Group 19"/>
                <p:cNvGrpSpPr/>
                <p:nvPr/>
              </p:nvGrpSpPr>
              <p:grpSpPr>
                <a:xfrm>
                  <a:off x="1008" y="1776"/>
                  <a:ext cx="1104" cy="1143"/>
                  <a:chOff x="4032" y="393"/>
                  <a:chExt cx="1104" cy="1143"/>
                </a:xfrm>
              </p:grpSpPr>
              <p:grpSp>
                <p:nvGrpSpPr>
                  <p:cNvPr id="21523" name="Group 20"/>
                  <p:cNvGrpSpPr/>
                  <p:nvPr/>
                </p:nvGrpSpPr>
                <p:grpSpPr>
                  <a:xfrm>
                    <a:off x="4032" y="432"/>
                    <a:ext cx="1104" cy="1104"/>
                    <a:chOff x="623" y="622"/>
                    <a:chExt cx="1199" cy="1248"/>
                  </a:xfrm>
                </p:grpSpPr>
                <p:sp>
                  <p:nvSpPr>
                    <p:cNvPr id="21524" name="Oval 21"/>
                    <p:cNvSpPr/>
                    <p:nvPr/>
                  </p:nvSpPr>
                  <p:spPr>
                    <a:xfrm rot="52808">
                      <a:off x="623" y="622"/>
                      <a:ext cx="1199" cy="1201"/>
                    </a:xfrm>
                    <a:prstGeom prst="ellipse">
                      <a:avLst/>
                    </a:prstGeom>
                    <a:noFill/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endParaRPr lang="en-US" altLang="zh-CN" sz="22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1525" name="Oval 22"/>
                    <p:cNvSpPr/>
                    <p:nvPr/>
                  </p:nvSpPr>
                  <p:spPr>
                    <a:xfrm>
                      <a:off x="768" y="768"/>
                      <a:ext cx="892" cy="912"/>
                    </a:xfrm>
                    <a:prstGeom prst="ellipse">
                      <a:avLst/>
                    </a:prstGeom>
                    <a:noFill/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endParaRPr lang="en-US" altLang="zh-CN" sz="22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1526" name="Oval 23"/>
                    <p:cNvSpPr/>
                    <p:nvPr/>
                  </p:nvSpPr>
                  <p:spPr>
                    <a:xfrm>
                      <a:off x="1008" y="1008"/>
                      <a:ext cx="419" cy="424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pPr algn="ctr" eaLnBrk="0" hangingPunct="0"/>
                      <a:r>
                        <a:rPr lang="en-US" altLang="zh-CN" sz="22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17+</a:t>
                      </a:r>
                    </a:p>
                  </p:txBody>
                </p:sp>
                <p:sp>
                  <p:nvSpPr>
                    <p:cNvPr id="21527" name="Oval 24"/>
                    <p:cNvSpPr/>
                    <p:nvPr/>
                  </p:nvSpPr>
                  <p:spPr>
                    <a:xfrm>
                      <a:off x="1632" y="1152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endParaRPr lang="en-US" altLang="zh-CN" sz="22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1528" name="Oval 25"/>
                    <p:cNvSpPr/>
                    <p:nvPr/>
                  </p:nvSpPr>
                  <p:spPr>
                    <a:xfrm>
                      <a:off x="720" y="1154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endParaRPr lang="en-US" altLang="zh-CN" sz="22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1529" name="Oval 26"/>
                    <p:cNvSpPr/>
                    <p:nvPr/>
                  </p:nvSpPr>
                  <p:spPr>
                    <a:xfrm>
                      <a:off x="1152" y="1776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endParaRPr lang="en-US" altLang="zh-CN" sz="22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</p:grpSp>
              <p:sp>
                <p:nvSpPr>
                  <p:cNvPr id="21530" name="Oval 27"/>
                  <p:cNvSpPr/>
                  <p:nvPr/>
                </p:nvSpPr>
                <p:spPr>
                  <a:xfrm>
                    <a:off x="4952" y="1248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en-US" altLang="zh-CN" sz="22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1531" name="Oval 28"/>
                  <p:cNvSpPr/>
                  <p:nvPr/>
                </p:nvSpPr>
                <p:spPr>
                  <a:xfrm>
                    <a:off x="4560" y="393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en-US" altLang="zh-CN" sz="22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1532" name="Oval 29"/>
                  <p:cNvSpPr/>
                  <p:nvPr/>
                </p:nvSpPr>
                <p:spPr>
                  <a:xfrm>
                    <a:off x="4080" y="1257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en-US" altLang="zh-CN" sz="22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1533" name="Oval 30"/>
                  <p:cNvSpPr/>
                  <p:nvPr/>
                </p:nvSpPr>
                <p:spPr>
                  <a:xfrm>
                    <a:off x="4088" y="576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en-US" altLang="zh-CN" sz="22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1534" name="Oval 31"/>
                  <p:cNvSpPr/>
                  <p:nvPr/>
                </p:nvSpPr>
                <p:spPr>
                  <a:xfrm>
                    <a:off x="4992" y="585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en-US" altLang="zh-CN" sz="22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</p:grpSp>
          </p:grpSp>
          <p:grpSp>
            <p:nvGrpSpPr>
              <p:cNvPr id="21535" name="Group 32"/>
              <p:cNvGrpSpPr/>
              <p:nvPr/>
            </p:nvGrpSpPr>
            <p:grpSpPr>
              <a:xfrm>
                <a:off x="1008" y="1488"/>
                <a:ext cx="1200" cy="864"/>
                <a:chOff x="1008" y="1488"/>
                <a:chExt cx="1200" cy="864"/>
              </a:xfrm>
            </p:grpSpPr>
            <p:sp>
              <p:nvSpPr>
                <p:cNvPr id="21536" name="Oval 33"/>
                <p:cNvSpPr/>
                <p:nvPr/>
              </p:nvSpPr>
              <p:spPr>
                <a:xfrm>
                  <a:off x="1008" y="2258"/>
                  <a:ext cx="96" cy="94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22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1537" name="Oval 34"/>
                <p:cNvSpPr/>
                <p:nvPr/>
              </p:nvSpPr>
              <p:spPr>
                <a:xfrm>
                  <a:off x="1536" y="1488"/>
                  <a:ext cx="96" cy="94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22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1538" name="Oval 35"/>
                <p:cNvSpPr/>
                <p:nvPr/>
              </p:nvSpPr>
              <p:spPr>
                <a:xfrm>
                  <a:off x="2112" y="2210"/>
                  <a:ext cx="96" cy="94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zh-CN" sz="22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</p:grpSp>
        <p:sp>
          <p:nvSpPr>
            <p:cNvPr id="21539" name="Oval 36"/>
            <p:cNvSpPr/>
            <p:nvPr/>
          </p:nvSpPr>
          <p:spPr>
            <a:xfrm>
              <a:off x="2976" y="3552"/>
              <a:ext cx="88" cy="87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40" name="Oval 37"/>
            <p:cNvSpPr/>
            <p:nvPr/>
          </p:nvSpPr>
          <p:spPr>
            <a:xfrm>
              <a:off x="2304" y="3840"/>
              <a:ext cx="88" cy="87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41" name="Oval 38"/>
            <p:cNvSpPr/>
            <p:nvPr/>
          </p:nvSpPr>
          <p:spPr>
            <a:xfrm>
              <a:off x="3120" y="3120"/>
              <a:ext cx="96" cy="94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42" name="Oval 39"/>
            <p:cNvSpPr/>
            <p:nvPr/>
          </p:nvSpPr>
          <p:spPr>
            <a:xfrm>
              <a:off x="2928" y="2640"/>
              <a:ext cx="96" cy="94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43" name="Oval 40"/>
            <p:cNvSpPr/>
            <p:nvPr/>
          </p:nvSpPr>
          <p:spPr>
            <a:xfrm>
              <a:off x="1728" y="2738"/>
              <a:ext cx="96" cy="94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3833" name="Text Box 41"/>
          <p:cNvSpPr txBox="1"/>
          <p:nvPr/>
        </p:nvSpPr>
        <p:spPr>
          <a:xfrm>
            <a:off x="539750" y="2651760"/>
            <a:ext cx="2922905" cy="61722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Nguyên tử Li (nhóm I)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Có 1 electron lớp ngoài cùng</a:t>
            </a:r>
          </a:p>
        </p:txBody>
      </p:sp>
      <p:sp>
        <p:nvSpPr>
          <p:cNvPr id="33834" name="Text Box 42"/>
          <p:cNvSpPr txBox="1"/>
          <p:nvPr/>
        </p:nvSpPr>
        <p:spPr>
          <a:xfrm>
            <a:off x="5939790" y="2644140"/>
            <a:ext cx="3061335" cy="706755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Nguyên tử Cl (nhóm VII)</a:t>
            </a:r>
          </a:p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Có 7 electron lớp ngoài cùng</a:t>
            </a:r>
          </a:p>
        </p:txBody>
      </p:sp>
      <p:sp>
        <p:nvSpPr>
          <p:cNvPr id="33835" name="Text Box 43"/>
          <p:cNvSpPr txBox="1"/>
          <p:nvPr/>
        </p:nvSpPr>
        <p:spPr>
          <a:xfrm>
            <a:off x="35560" y="3462655"/>
            <a:ext cx="908558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3. Nhóm</a:t>
            </a:r>
            <a:endParaRPr lang="en-US" altLang="zh-CN" sz="18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Nhóm gồm các nguyên tố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 xếp thành cột theo chiều tăng của điện tích hạt nhân nguyên tử,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 số electron lớp ngoài cùng bằng nhau → có tính chất tương tự nhau </a:t>
            </a:r>
          </a:p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Số thứ tự của nhóm bằng số electron lớp ngoài cùng của nguyên tử</a:t>
            </a:r>
          </a:p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Trong 1 nhóm, tính kim loại tăng dần từ trên xuống, tính phi kim giảm dần</a:t>
            </a:r>
          </a:p>
          <a:p>
            <a:endParaRPr lang="en-US" altLang="zh-CN" sz="1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bldLvl="0" animBg="1"/>
      <p:bldP spid="33805" grpId="0" bldLvl="0" animBg="1"/>
      <p:bldP spid="33833" grpId="0" bldLvl="0" animBg="1"/>
      <p:bldP spid="33834" grpId="0" bldLvl="0" animBg="1"/>
      <p:bldP spid="338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62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44438"/>
              </p:ext>
            </p:extLst>
          </p:nvPr>
        </p:nvGraphicFramePr>
        <p:xfrm>
          <a:off x="1336040" y="843280"/>
          <a:ext cx="6845935" cy="4326255"/>
        </p:xfrm>
        <a:graphic>
          <a:graphicData uri="http://schemas.openxmlformats.org/drawingml/2006/table">
            <a:tbl>
              <a:tblPr/>
              <a:tblGrid>
                <a:gridCol w="79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1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81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4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Điện tích hạt nhân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Số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Số lớp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Số e lớp ngoài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Thứ tự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Chu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kì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Nhóm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13+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7+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19+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9+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635" name="Rectangle 84"/>
          <p:cNvSpPr/>
          <p:nvPr/>
        </p:nvSpPr>
        <p:spPr>
          <a:xfrm>
            <a:off x="2063750" y="706755"/>
            <a:ext cx="7254875" cy="490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1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636" name="Rectangle 85"/>
          <p:cNvSpPr/>
          <p:nvPr/>
        </p:nvSpPr>
        <p:spPr>
          <a:xfrm>
            <a:off x="6169660" y="474599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11</a:t>
            </a:r>
          </a:p>
        </p:txBody>
      </p:sp>
      <p:sp>
        <p:nvSpPr>
          <p:cNvPr id="23637" name="Rectangle 86"/>
          <p:cNvSpPr/>
          <p:nvPr/>
        </p:nvSpPr>
        <p:spPr>
          <a:xfrm>
            <a:off x="6743700" y="4745990"/>
            <a:ext cx="574675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23638" name="Rectangle 87"/>
          <p:cNvSpPr/>
          <p:nvPr/>
        </p:nvSpPr>
        <p:spPr>
          <a:xfrm>
            <a:off x="7524115" y="4715510"/>
            <a:ext cx="574675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23639" name="Rectangle 88"/>
          <p:cNvSpPr/>
          <p:nvPr/>
        </p:nvSpPr>
        <p:spPr>
          <a:xfrm>
            <a:off x="3133725" y="476377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11</a:t>
            </a:r>
          </a:p>
        </p:txBody>
      </p:sp>
      <p:sp>
        <p:nvSpPr>
          <p:cNvPr id="23640" name="Rectangle 89"/>
          <p:cNvSpPr/>
          <p:nvPr/>
        </p:nvSpPr>
        <p:spPr>
          <a:xfrm>
            <a:off x="3777615" y="4763135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11</a:t>
            </a:r>
          </a:p>
        </p:txBody>
      </p:sp>
      <p:grpSp>
        <p:nvGrpSpPr>
          <p:cNvPr id="23641" name="Group 90"/>
          <p:cNvGrpSpPr/>
          <p:nvPr/>
        </p:nvGrpSpPr>
        <p:grpSpPr>
          <a:xfrm>
            <a:off x="1351204" y="843457"/>
            <a:ext cx="6846382" cy="1544159"/>
            <a:chOff x="361" y="287"/>
            <a:chExt cx="5366" cy="1283"/>
          </a:xfrm>
        </p:grpSpPr>
        <p:sp>
          <p:nvSpPr>
            <p:cNvPr id="23642" name="Rectangle 91"/>
            <p:cNvSpPr/>
            <p:nvPr/>
          </p:nvSpPr>
          <p:spPr>
            <a:xfrm>
              <a:off x="402" y="287"/>
              <a:ext cx="3708" cy="557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000" b="1" dirty="0">
                  <a:latin typeface="Times New Roman" panose="02020603050405020304" charset="0"/>
                  <a:cs typeface="Times New Roman" panose="02020603050405020304" charset="0"/>
                </a:rPr>
                <a:t>    Cấu tạo nguyên tử</a:t>
              </a:r>
            </a:p>
          </p:txBody>
        </p:sp>
        <p:sp>
          <p:nvSpPr>
            <p:cNvPr id="23643" name="Rectangle 92"/>
            <p:cNvSpPr/>
            <p:nvPr/>
          </p:nvSpPr>
          <p:spPr>
            <a:xfrm>
              <a:off x="4110" y="287"/>
              <a:ext cx="1617" cy="55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1800" b="1" dirty="0">
                  <a:latin typeface="Times New Roman" panose="02020603050405020304" charset="0"/>
                  <a:cs typeface="Times New Roman" panose="02020603050405020304" charset="0"/>
                </a:rPr>
                <a:t>Vị trí trong bảng </a:t>
              </a:r>
            </a:p>
            <a:p>
              <a:pPr algn="ctr"/>
              <a:r>
                <a:rPr lang="en-US" altLang="zh-CN" sz="1800" b="1" dirty="0">
                  <a:latin typeface="Times New Roman" panose="02020603050405020304" charset="0"/>
                  <a:cs typeface="Times New Roman" panose="02020603050405020304" charset="0"/>
                </a:rPr>
                <a:t>tuần hoàn</a:t>
              </a:r>
            </a:p>
          </p:txBody>
        </p:sp>
        <p:sp>
          <p:nvSpPr>
            <p:cNvPr id="23645" name="Rectangle 94"/>
            <p:cNvSpPr/>
            <p:nvPr/>
          </p:nvSpPr>
          <p:spPr>
            <a:xfrm>
              <a:off x="361" y="287"/>
              <a:ext cx="622" cy="128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1800" b="1" dirty="0">
                  <a:latin typeface="Times New Roman" panose="02020603050405020304" charset="0"/>
                  <a:cs typeface="Times New Roman" panose="02020603050405020304" charset="0"/>
                </a:rPr>
                <a:t>Kí hiệu</a:t>
              </a:r>
            </a:p>
          </p:txBody>
        </p:sp>
      </p:grpSp>
      <p:sp>
        <p:nvSpPr>
          <p:cNvPr id="57440" name="Rectangle 96"/>
          <p:cNvSpPr/>
          <p:nvPr/>
        </p:nvSpPr>
        <p:spPr>
          <a:xfrm>
            <a:off x="6125210" y="257175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</a:p>
        </p:txBody>
      </p:sp>
      <p:sp>
        <p:nvSpPr>
          <p:cNvPr id="57441" name="Rectangle 97"/>
          <p:cNvSpPr/>
          <p:nvPr/>
        </p:nvSpPr>
        <p:spPr>
          <a:xfrm>
            <a:off x="6134735" y="312674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57442" name="Rectangle 98"/>
          <p:cNvSpPr/>
          <p:nvPr/>
        </p:nvSpPr>
        <p:spPr>
          <a:xfrm>
            <a:off x="6134735" y="364871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FF"/>
                </a:solidFill>
                <a:latin typeface="Times New Roman" panose="02020603050405020304" charset="0"/>
                <a:cs typeface="Times New Roman" panose="02020603050405020304" charset="0"/>
              </a:rPr>
              <a:t>19</a:t>
            </a:r>
          </a:p>
        </p:txBody>
      </p:sp>
      <p:sp>
        <p:nvSpPr>
          <p:cNvPr id="57443" name="Rectangle 99"/>
          <p:cNvSpPr/>
          <p:nvPr/>
        </p:nvSpPr>
        <p:spPr>
          <a:xfrm>
            <a:off x="6732270" y="2571750"/>
            <a:ext cx="574675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57444" name="Rectangle 100"/>
          <p:cNvSpPr/>
          <p:nvPr/>
        </p:nvSpPr>
        <p:spPr>
          <a:xfrm>
            <a:off x="6732270" y="3115310"/>
            <a:ext cx="574675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57445" name="Rectangle 101"/>
          <p:cNvSpPr/>
          <p:nvPr/>
        </p:nvSpPr>
        <p:spPr>
          <a:xfrm>
            <a:off x="6732270" y="3658870"/>
            <a:ext cx="574675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57446" name="Rectangle 102"/>
          <p:cNvSpPr/>
          <p:nvPr/>
        </p:nvSpPr>
        <p:spPr>
          <a:xfrm>
            <a:off x="6743700" y="4202430"/>
            <a:ext cx="574675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57447" name="Rectangle 103"/>
          <p:cNvSpPr/>
          <p:nvPr/>
        </p:nvSpPr>
        <p:spPr>
          <a:xfrm>
            <a:off x="7452360" y="257175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III</a:t>
            </a:r>
          </a:p>
        </p:txBody>
      </p:sp>
      <p:sp>
        <p:nvSpPr>
          <p:cNvPr id="57448" name="Rectangle 104"/>
          <p:cNvSpPr/>
          <p:nvPr/>
        </p:nvSpPr>
        <p:spPr>
          <a:xfrm>
            <a:off x="7473950" y="310769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57449" name="Rectangle 105"/>
          <p:cNvSpPr/>
          <p:nvPr/>
        </p:nvSpPr>
        <p:spPr>
          <a:xfrm>
            <a:off x="7473950" y="364363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FF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57450" name="Rectangle 106"/>
          <p:cNvSpPr/>
          <p:nvPr/>
        </p:nvSpPr>
        <p:spPr>
          <a:xfrm>
            <a:off x="7524115" y="4204335"/>
            <a:ext cx="574675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VII</a:t>
            </a:r>
          </a:p>
        </p:txBody>
      </p:sp>
      <p:sp>
        <p:nvSpPr>
          <p:cNvPr id="57451" name="Rectangle 107"/>
          <p:cNvSpPr/>
          <p:nvPr/>
        </p:nvSpPr>
        <p:spPr>
          <a:xfrm>
            <a:off x="3131820" y="257175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</a:p>
        </p:txBody>
      </p:sp>
      <p:sp>
        <p:nvSpPr>
          <p:cNvPr id="57452" name="Rectangle 108"/>
          <p:cNvSpPr/>
          <p:nvPr/>
        </p:nvSpPr>
        <p:spPr>
          <a:xfrm>
            <a:off x="3133725" y="366776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FF"/>
                </a:solidFill>
                <a:latin typeface="Times New Roman" panose="02020603050405020304" charset="0"/>
                <a:cs typeface="Times New Roman" panose="02020603050405020304" charset="0"/>
              </a:rPr>
              <a:t>19</a:t>
            </a:r>
          </a:p>
        </p:txBody>
      </p:sp>
      <p:sp>
        <p:nvSpPr>
          <p:cNvPr id="57453" name="Rectangle 109"/>
          <p:cNvSpPr/>
          <p:nvPr/>
        </p:nvSpPr>
        <p:spPr>
          <a:xfrm>
            <a:off x="3133725" y="420243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57454" name="Rectangle 110"/>
          <p:cNvSpPr/>
          <p:nvPr/>
        </p:nvSpPr>
        <p:spPr>
          <a:xfrm>
            <a:off x="3705860" y="257175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</a:p>
        </p:txBody>
      </p:sp>
      <p:sp>
        <p:nvSpPr>
          <p:cNvPr id="57455" name="Rectangle 111"/>
          <p:cNvSpPr/>
          <p:nvPr/>
        </p:nvSpPr>
        <p:spPr>
          <a:xfrm>
            <a:off x="3707765" y="3112135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57456" name="Rectangle 112"/>
          <p:cNvSpPr/>
          <p:nvPr/>
        </p:nvSpPr>
        <p:spPr>
          <a:xfrm>
            <a:off x="3777615" y="4201795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57457" name="Rectangle 113"/>
          <p:cNvSpPr/>
          <p:nvPr/>
        </p:nvSpPr>
        <p:spPr>
          <a:xfrm>
            <a:off x="3133725" y="3118485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57458" name="Rectangle 114"/>
          <p:cNvSpPr/>
          <p:nvPr/>
        </p:nvSpPr>
        <p:spPr>
          <a:xfrm>
            <a:off x="3777615" y="3678555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FF"/>
                </a:solidFill>
                <a:latin typeface="Times New Roman" panose="02020603050405020304" charset="0"/>
                <a:cs typeface="Times New Roman" panose="02020603050405020304" charset="0"/>
              </a:rPr>
              <a:t>19 </a:t>
            </a:r>
          </a:p>
        </p:txBody>
      </p:sp>
      <p:sp>
        <p:nvSpPr>
          <p:cNvPr id="57459" name="Rectangle 115"/>
          <p:cNvSpPr/>
          <p:nvPr/>
        </p:nvSpPr>
        <p:spPr>
          <a:xfrm>
            <a:off x="6125210" y="420243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23667" name="Rectangle 116"/>
          <p:cNvSpPr/>
          <p:nvPr/>
        </p:nvSpPr>
        <p:spPr>
          <a:xfrm>
            <a:off x="1062990" y="-20320"/>
            <a:ext cx="7254875" cy="90868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1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1800" b="1" dirty="0">
                <a:latin typeface="Times New Roman" panose="02020603050405020304" charset="0"/>
                <a:cs typeface="Times New Roman" panose="02020603050405020304" charset="0"/>
              </a:rPr>
              <a:t>Bài tập 1.</a:t>
            </a:r>
          </a:p>
          <a:p>
            <a:pPr algn="ctr"/>
            <a:r>
              <a:rPr lang="en-US" altLang="zh-CN" sz="1800" b="1" dirty="0">
                <a:latin typeface="Times New Roman" panose="02020603050405020304" charset="0"/>
                <a:cs typeface="Times New Roman" panose="02020603050405020304" charset="0"/>
              </a:rPr>
              <a:t> Bạn hãy điền vào bảng sau các số liệu còn thiếu</a:t>
            </a:r>
          </a:p>
          <a:p>
            <a:pPr algn="ctr"/>
            <a:endParaRPr lang="en-US" altLang="zh-CN" sz="1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79" name="Text Box 13378"/>
          <p:cNvSpPr txBox="1"/>
          <p:nvPr/>
        </p:nvSpPr>
        <p:spPr>
          <a:xfrm>
            <a:off x="-36830" y="-20320"/>
            <a:ext cx="2246630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endParaRPr sz="1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tích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hạt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36" grpId="0"/>
      <p:bldP spid="23636" grpId="1"/>
      <p:bldP spid="23637" grpId="0"/>
      <p:bldP spid="23637" grpId="1"/>
      <p:bldP spid="23638" grpId="0"/>
      <p:bldP spid="23638" grpId="1"/>
      <p:bldP spid="23639" grpId="0"/>
      <p:bldP spid="23639" grpId="1"/>
      <p:bldP spid="23640" grpId="0"/>
      <p:bldP spid="23640" grpId="1"/>
      <p:bldP spid="57440" grpId="1"/>
      <p:bldP spid="57441" grpId="1"/>
      <p:bldP spid="57442" grpId="0"/>
      <p:bldP spid="57442" grpId="1"/>
      <p:bldP spid="57443" grpId="0"/>
      <p:bldP spid="57443" grpId="1"/>
      <p:bldP spid="57444" grpId="0"/>
      <p:bldP spid="57444" grpId="1"/>
      <p:bldP spid="57445" grpId="0"/>
      <p:bldP spid="57445" grpId="1"/>
      <p:bldP spid="57446" grpId="0"/>
      <p:bldP spid="57446" grpId="1"/>
      <p:bldP spid="57447" grpId="0"/>
      <p:bldP spid="57447" grpId="1"/>
      <p:bldP spid="57448" grpId="0"/>
      <p:bldP spid="57448" grpId="1"/>
      <p:bldP spid="57449" grpId="0"/>
      <p:bldP spid="57449" grpId="1"/>
      <p:bldP spid="57450" grpId="0"/>
      <p:bldP spid="57450" grpId="1"/>
      <p:bldP spid="57451" grpId="1"/>
      <p:bldP spid="57452" grpId="0"/>
      <p:bldP spid="57452" grpId="1"/>
      <p:bldP spid="57453" grpId="0"/>
      <p:bldP spid="57453" grpId="1"/>
      <p:bldP spid="57454" grpId="0"/>
      <p:bldP spid="57454" grpId="1"/>
      <p:bldP spid="57455" grpId="0"/>
      <p:bldP spid="57455" grpId="1"/>
      <p:bldP spid="57456" grpId="0"/>
      <p:bldP spid="57456" grpId="1"/>
      <p:bldP spid="57457" grpId="1"/>
      <p:bldP spid="57458" grpId="0"/>
      <p:bldP spid="57458" grpId="1"/>
      <p:bldP spid="57459" grpId="0"/>
      <p:bldP spid="57459" grpId="1"/>
      <p:bldP spid="13379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/>
          <p:nvPr/>
        </p:nvSpPr>
        <p:spPr>
          <a:xfrm>
            <a:off x="120015" y="267335"/>
            <a:ext cx="8662035" cy="2877185"/>
          </a:xfrm>
          <a:prstGeom prst="cloudCallout">
            <a:avLst>
              <a:gd name="adj1" fmla="val -36148"/>
              <a:gd name="adj2" fmla="val 23407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lIns="91403" tIns="45703" rIns="91403" bIns="45703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Câu 1: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Tên nguyên tố có 13 electron trong vỏ nguyên tử l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gì ?</a:t>
            </a:r>
            <a:endParaRPr lang="en-US" altLang="en-US" sz="3600" dirty="0">
              <a:latin typeface="Times New Roman" panose="02020603050405020304" charset="0"/>
              <a:ea typeface="Arial" panose="020B0604020202020204" pitchFamily="34" charset="0"/>
              <a:cs typeface="Times New Roman" panose="02020603050405020304" charset="0"/>
            </a:endParaRPr>
          </a:p>
        </p:txBody>
      </p:sp>
      <p:sp>
        <p:nvSpPr>
          <p:cNvPr id="101396" name="Rectangle 20"/>
          <p:cNvSpPr/>
          <p:nvPr/>
        </p:nvSpPr>
        <p:spPr>
          <a:xfrm>
            <a:off x="1548130" y="3291840"/>
            <a:ext cx="2631440" cy="643890"/>
          </a:xfrm>
          <a:prstGeom prst="rect">
            <a:avLst/>
          </a:prstGeom>
          <a:noFill/>
          <a:ln w="9525">
            <a:noFill/>
          </a:ln>
        </p:spPr>
        <p:txBody>
          <a:bodyPr wrap="square" lIns="91403" tIns="45703" rIns="91403" bIns="4570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Nhôm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0" grpId="1" animBg="1"/>
      <p:bldP spid="101396" grpId="0"/>
      <p:bldP spid="10139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7495" y="1013460"/>
            <a:ext cx="6026785" cy="3117215"/>
          </a:xfrm>
        </p:spPr>
        <p:txBody>
          <a:bodyPr/>
          <a:lstStyle/>
          <a:p>
            <a:pPr marL="0" indent="0" algn="l">
              <a:lnSpc>
                <a:spcPct val="12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Vậy bảng tuần hoàn của các nguyên tố hóa học được cấu tạo như thế nào và có ý nghĩa gì?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Chúng ta hãy cùng tìm hiểu bài hôm nay.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/>
          <p:nvPr/>
        </p:nvSpPr>
        <p:spPr>
          <a:xfrm>
            <a:off x="179705" y="-92710"/>
            <a:ext cx="8157210" cy="3299460"/>
          </a:xfrm>
          <a:prstGeom prst="cloudCallout">
            <a:avLst>
              <a:gd name="adj1" fmla="val -36491"/>
              <a:gd name="adj2" fmla="val 23407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lIns="91408" tIns="45705" rIns="91408" bIns="4570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700" b="1" dirty="0">
                <a:solidFill>
                  <a:srgbClr val="FF0000"/>
                </a:solidFill>
                <a:latin typeface=".VnTime" pitchFamily="34" charset="0"/>
                <a:cs typeface="Arial" panose="020B0604020202020204" pitchFamily="34" charset="0"/>
              </a:rPr>
              <a:t>		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Câu 2: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Nguyên tố Natri thuộc chu kì mấy trong bảng HTTH ?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2420" name="Rectangle 20"/>
          <p:cNvSpPr/>
          <p:nvPr/>
        </p:nvSpPr>
        <p:spPr>
          <a:xfrm>
            <a:off x="2411730" y="3291840"/>
            <a:ext cx="1909445" cy="1382395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8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en-US" sz="8400" b="1" dirty="0">
              <a:solidFill>
                <a:srgbClr val="FF0000"/>
              </a:solidFill>
              <a:latin typeface="Times New Roman" panose="02020603050405020304" charset="0"/>
              <a:ea typeface="Arial" panose="020B060402020202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/>
          <p:nvPr/>
        </p:nvSpPr>
        <p:spPr>
          <a:xfrm>
            <a:off x="-396875" y="-164465"/>
            <a:ext cx="9144000" cy="4191000"/>
          </a:xfrm>
          <a:prstGeom prst="cloudCallout">
            <a:avLst>
              <a:gd name="adj1" fmla="val -36491"/>
              <a:gd name="adj2" fmla="val 23407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lIns="91412" tIns="45707" rIns="91412" bIns="45707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itchFamily="34" charset="0"/>
                <a:cs typeface="Arial" panose="020B0604020202020204" pitchFamily="34" charset="0"/>
              </a:rPr>
              <a:t>			</a:t>
            </a:r>
            <a:r>
              <a:rPr lang="en-US" altLang="en-US" sz="47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Câu 3: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Các nguyên tố có 2 electron ở lớp ngo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 cùng thuộc nhóm mấy trong bảng HTTH?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en-US" sz="3500" dirty="0">
              <a:solidFill>
                <a:srgbClr val="0000FF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103444" name="Rectangle 20"/>
          <p:cNvSpPr/>
          <p:nvPr/>
        </p:nvSpPr>
        <p:spPr>
          <a:xfrm>
            <a:off x="3851593" y="3867785"/>
            <a:ext cx="4010025" cy="1158875"/>
          </a:xfrm>
          <a:prstGeom prst="rect">
            <a:avLst/>
          </a:prstGeom>
          <a:noFill/>
          <a:ln w="9525">
            <a:noFill/>
          </a:ln>
        </p:spPr>
        <p:txBody>
          <a:bodyPr lIns="91412" tIns="45707" rIns="91412" bIns="4570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7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Nhóm II</a:t>
            </a:r>
            <a:endParaRPr lang="en-US" altLang="en-US" sz="70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/>
          <p:nvPr/>
        </p:nvSpPr>
        <p:spPr>
          <a:xfrm>
            <a:off x="0" y="-92710"/>
            <a:ext cx="9144000" cy="4191000"/>
          </a:xfrm>
          <a:prstGeom prst="cloudCallout">
            <a:avLst>
              <a:gd name="adj1" fmla="val -29824"/>
              <a:gd name="adj2" fmla="val 27046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lIns="91417" tIns="45710" rIns="91417" bIns="4571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700" b="1" dirty="0">
                <a:solidFill>
                  <a:srgbClr val="FF0000"/>
                </a:solidFill>
                <a:latin typeface=".VnTime" pitchFamily="34" charset="0"/>
                <a:cs typeface="Arial" panose="020B0604020202020204" pitchFamily="34" charset="0"/>
              </a:rPr>
              <a:t>	      </a:t>
            </a:r>
            <a:r>
              <a:rPr lang="en-US" altLang="en-US" sz="47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Câu 4: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47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Điện tích hạt nhân tăng hay giảm từ Li đến Cs?</a:t>
            </a:r>
            <a:endParaRPr lang="en-US" altLang="en-US" sz="4700" b="1" dirty="0"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04468" name="Rectangle 20"/>
          <p:cNvSpPr/>
          <p:nvPr/>
        </p:nvSpPr>
        <p:spPr>
          <a:xfrm>
            <a:off x="5939473" y="3723323"/>
            <a:ext cx="2774950" cy="1158875"/>
          </a:xfrm>
          <a:prstGeom prst="rect">
            <a:avLst/>
          </a:prstGeom>
          <a:noFill/>
          <a:ln w="9525">
            <a:noFill/>
          </a:ln>
        </p:spPr>
        <p:txBody>
          <a:bodyPr lIns="91417" tIns="45710" rIns="91417" bIns="4571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7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Tăng</a:t>
            </a:r>
            <a:endParaRPr lang="en-US" altLang="en-US" sz="70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6600">
                <a:latin typeface="Times New Roman" panose="02020603050405020304" charset="0"/>
                <a:cs typeface="Times New Roman" panose="02020603050405020304" charset="0"/>
              </a:rPr>
              <a:t>Cảm ơn cô và các bạn đã lắng nghe</a:t>
            </a:r>
            <a:br>
              <a:rPr lang="en-US" sz="66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66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3" name="Heart 2"/>
          <p:cNvSpPr/>
          <p:nvPr/>
        </p:nvSpPr>
        <p:spPr>
          <a:xfrm>
            <a:off x="3348355" y="3075940"/>
            <a:ext cx="863600" cy="863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/>
          <p:cNvSpPr/>
          <p:nvPr/>
        </p:nvSpPr>
        <p:spPr>
          <a:xfrm>
            <a:off x="4211955" y="3075940"/>
            <a:ext cx="863600" cy="863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5075555" y="3075940"/>
            <a:ext cx="863600" cy="863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000115" y="3435985"/>
            <a:ext cx="2028825" cy="127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88085" y="3435985"/>
            <a:ext cx="2087880" cy="254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4"/>
          <p:cNvSpPr txBox="1">
            <a:spLocks noGrp="1"/>
          </p:cNvSpPr>
          <p:nvPr>
            <p:ph type="ctrTitle"/>
          </p:nvPr>
        </p:nvSpPr>
        <p:spPr>
          <a:xfrm>
            <a:off x="1636395" y="835660"/>
            <a:ext cx="5751195" cy="2607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5400">
                <a:solidFill>
                  <a:schemeClr val="accent3"/>
                </a:solidFill>
                <a:latin typeface="Times New Roman" panose="02020603050405020304" charset="0"/>
                <a:cs typeface="Times New Roman" panose="02020603050405020304" charset="0"/>
              </a:rPr>
              <a:t>Bài 31: Sơ lược về bảng tuần hoàn các nguyên tố hoá học</a:t>
            </a:r>
          </a:p>
        </p:txBody>
      </p:sp>
      <p:grpSp>
        <p:nvGrpSpPr>
          <p:cNvPr id="406" name="Google Shape;406;p44"/>
          <p:cNvGrpSpPr/>
          <p:nvPr/>
        </p:nvGrpSpPr>
        <p:grpSpPr>
          <a:xfrm>
            <a:off x="7141986" y="186887"/>
            <a:ext cx="1049059" cy="778108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974063" y="3359317"/>
            <a:ext cx="1049044" cy="1003065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362226" y="540000"/>
            <a:ext cx="368024" cy="469826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7227982" y="3388323"/>
            <a:ext cx="454347" cy="974033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6763901" y="4193044"/>
            <a:ext cx="171208" cy="258133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8151362" y="1508842"/>
            <a:ext cx="272648" cy="332583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020516" y="1153659"/>
            <a:ext cx="387909" cy="828645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7674425" y="2528478"/>
            <a:ext cx="525721" cy="42864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/>
      <p:bldP spid="40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85" y="1591310"/>
            <a:ext cx="1348105" cy="664210"/>
          </a:xfrm>
        </p:spPr>
        <p:txBody>
          <a:bodyPr/>
          <a:lstStyle/>
          <a:p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" name="Graphic 4"/>
          <p:cNvGrpSpPr/>
          <p:nvPr/>
        </p:nvGrpSpPr>
        <p:grpSpPr>
          <a:xfrm>
            <a:off x="22860" y="-635"/>
            <a:ext cx="9144000" cy="5144135"/>
            <a:chOff x="4075966" y="1464108"/>
            <a:chExt cx="4099861" cy="3704314"/>
          </a:xfrm>
        </p:grpSpPr>
        <p:sp>
          <p:nvSpPr>
            <p:cNvPr id="7" name="Freeform: Shape 6"/>
            <p:cNvSpPr/>
            <p:nvPr/>
          </p:nvSpPr>
          <p:spPr>
            <a:xfrm>
              <a:off x="4075966" y="1464108"/>
              <a:ext cx="4099861" cy="3704314"/>
            </a:xfrm>
            <a:custGeom>
              <a:avLst/>
              <a:gdLst>
                <a:gd name="connsiteX0" fmla="*/ 1636843 w 4099861"/>
                <a:gd name="connsiteY0" fmla="*/ 3669200 h 3704314"/>
                <a:gd name="connsiteX1" fmla="*/ 291532 w 4099861"/>
                <a:gd name="connsiteY1" fmla="*/ 2200255 h 3704314"/>
                <a:gd name="connsiteX2" fmla="*/ 245717 w 4099861"/>
                <a:gd name="connsiteY2" fmla="*/ 659967 h 3704314"/>
                <a:gd name="connsiteX3" fmla="*/ 2084709 w 4099861"/>
                <a:gd name="connsiteY3" fmla="*/ 236676 h 3704314"/>
                <a:gd name="connsiteX4" fmla="*/ 3755965 w 4099861"/>
                <a:gd name="connsiteY4" fmla="*/ 953146 h 3704314"/>
                <a:gd name="connsiteX5" fmla="*/ 3733772 w 4099861"/>
                <a:gd name="connsiteY5" fmla="*/ 2335986 h 3704314"/>
                <a:gd name="connsiteX6" fmla="*/ 1636843 w 4099861"/>
                <a:gd name="connsiteY6" fmla="*/ 3669200 h 370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9861" h="3704314">
                  <a:moveTo>
                    <a:pt x="1636843" y="3669200"/>
                  </a:moveTo>
                  <a:cubicBezTo>
                    <a:pt x="497653" y="3469842"/>
                    <a:pt x="650053" y="2880530"/>
                    <a:pt x="291532" y="2200255"/>
                  </a:cubicBezTo>
                  <a:cubicBezTo>
                    <a:pt x="-66989" y="1519979"/>
                    <a:pt x="-109375" y="1243087"/>
                    <a:pt x="245717" y="659967"/>
                  </a:cubicBezTo>
                  <a:cubicBezTo>
                    <a:pt x="600809" y="76846"/>
                    <a:pt x="1368905" y="-251099"/>
                    <a:pt x="2084709" y="236676"/>
                  </a:cubicBezTo>
                  <a:cubicBezTo>
                    <a:pt x="2800513" y="724451"/>
                    <a:pt x="3322959" y="573194"/>
                    <a:pt x="3755965" y="953146"/>
                  </a:cubicBezTo>
                  <a:cubicBezTo>
                    <a:pt x="4188972" y="1333099"/>
                    <a:pt x="4247074" y="1863451"/>
                    <a:pt x="3733772" y="2335986"/>
                  </a:cubicBezTo>
                  <a:cubicBezTo>
                    <a:pt x="3220470" y="2808521"/>
                    <a:pt x="3041495" y="3914755"/>
                    <a:pt x="1636843" y="3669200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4075966" y="1464108"/>
              <a:ext cx="4099861" cy="3704314"/>
            </a:xfrm>
            <a:custGeom>
              <a:avLst/>
              <a:gdLst>
                <a:gd name="connsiteX0" fmla="*/ 1636843 w 4099861"/>
                <a:gd name="connsiteY0" fmla="*/ 3669200 h 3704314"/>
                <a:gd name="connsiteX1" fmla="*/ 291532 w 4099861"/>
                <a:gd name="connsiteY1" fmla="*/ 2200255 h 3704314"/>
                <a:gd name="connsiteX2" fmla="*/ 245717 w 4099861"/>
                <a:gd name="connsiteY2" fmla="*/ 659967 h 3704314"/>
                <a:gd name="connsiteX3" fmla="*/ 2084709 w 4099861"/>
                <a:gd name="connsiteY3" fmla="*/ 236676 h 3704314"/>
                <a:gd name="connsiteX4" fmla="*/ 3755965 w 4099861"/>
                <a:gd name="connsiteY4" fmla="*/ 953146 h 3704314"/>
                <a:gd name="connsiteX5" fmla="*/ 3733772 w 4099861"/>
                <a:gd name="connsiteY5" fmla="*/ 2335986 h 3704314"/>
                <a:gd name="connsiteX6" fmla="*/ 1636843 w 4099861"/>
                <a:gd name="connsiteY6" fmla="*/ 3669200 h 370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9861" h="3704314">
                  <a:moveTo>
                    <a:pt x="1636843" y="3669200"/>
                  </a:moveTo>
                  <a:cubicBezTo>
                    <a:pt x="497653" y="3469842"/>
                    <a:pt x="650053" y="2880530"/>
                    <a:pt x="291532" y="2200255"/>
                  </a:cubicBezTo>
                  <a:cubicBezTo>
                    <a:pt x="-66989" y="1519979"/>
                    <a:pt x="-109375" y="1243087"/>
                    <a:pt x="245717" y="659967"/>
                  </a:cubicBezTo>
                  <a:cubicBezTo>
                    <a:pt x="600809" y="76846"/>
                    <a:pt x="1368905" y="-251099"/>
                    <a:pt x="2084709" y="236676"/>
                  </a:cubicBezTo>
                  <a:cubicBezTo>
                    <a:pt x="2800513" y="724451"/>
                    <a:pt x="3322959" y="573194"/>
                    <a:pt x="3755965" y="953146"/>
                  </a:cubicBezTo>
                  <a:cubicBezTo>
                    <a:pt x="4188972" y="1333099"/>
                    <a:pt x="4247074" y="1863451"/>
                    <a:pt x="3733772" y="2335986"/>
                  </a:cubicBezTo>
                  <a:cubicBezTo>
                    <a:pt x="3220470" y="2808521"/>
                    <a:pt x="3041495" y="3914755"/>
                    <a:pt x="1636843" y="3669200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41" name="Graphic 4"/>
          <p:cNvGrpSpPr/>
          <p:nvPr/>
        </p:nvGrpSpPr>
        <p:grpSpPr>
          <a:xfrm>
            <a:off x="-179705" y="3647440"/>
            <a:ext cx="2741295" cy="1312545"/>
            <a:chOff x="4051077" y="3561397"/>
            <a:chExt cx="3348608" cy="1648587"/>
          </a:xfrm>
        </p:grpSpPr>
        <p:sp>
          <p:nvSpPr>
            <p:cNvPr id="142" name="Freeform: Shape 141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4218432" y="4629539"/>
              <a:ext cx="1384839" cy="411090"/>
            </a:xfrm>
            <a:custGeom>
              <a:avLst/>
              <a:gdLst>
                <a:gd name="connsiteX0" fmla="*/ 1384840 w 1384839"/>
                <a:gd name="connsiteY0" fmla="*/ 305744 h 411090"/>
                <a:gd name="connsiteX1" fmla="*/ 1346740 w 1384839"/>
                <a:gd name="connsiteY1" fmla="*/ 293647 h 411090"/>
                <a:gd name="connsiteX2" fmla="*/ 1335596 w 1384839"/>
                <a:gd name="connsiteY2" fmla="*/ 408614 h 411090"/>
                <a:gd name="connsiteX3" fmla="*/ 0 w 1384839"/>
                <a:gd name="connsiteY3" fmla="*/ 411091 h 411090"/>
                <a:gd name="connsiteX4" fmla="*/ 53626 w 1384839"/>
                <a:gd name="connsiteY4" fmla="*/ 284218 h 411090"/>
                <a:gd name="connsiteX5" fmla="*/ 163258 w 1384839"/>
                <a:gd name="connsiteY5" fmla="*/ 280313 h 411090"/>
                <a:gd name="connsiteX6" fmla="*/ 193167 w 1384839"/>
                <a:gd name="connsiteY6" fmla="*/ 182491 h 411090"/>
                <a:gd name="connsiteX7" fmla="*/ 298799 w 1384839"/>
                <a:gd name="connsiteY7" fmla="*/ 162107 h 411090"/>
                <a:gd name="connsiteX8" fmla="*/ 313944 w 1384839"/>
                <a:gd name="connsiteY8" fmla="*/ 122197 h 411090"/>
                <a:gd name="connsiteX9" fmla="*/ 429578 w 1384839"/>
                <a:gd name="connsiteY9" fmla="*/ 155440 h 411090"/>
                <a:gd name="connsiteX10" fmla="*/ 489585 w 1384839"/>
                <a:gd name="connsiteY10" fmla="*/ 13613 h 411090"/>
                <a:gd name="connsiteX11" fmla="*/ 514922 w 1384839"/>
                <a:gd name="connsiteY11" fmla="*/ 92956 h 411090"/>
                <a:gd name="connsiteX12" fmla="*/ 553022 w 1384839"/>
                <a:gd name="connsiteY12" fmla="*/ 13613 h 411090"/>
                <a:gd name="connsiteX13" fmla="*/ 623316 w 1384839"/>
                <a:gd name="connsiteY13" fmla="*/ 182491 h 411090"/>
                <a:gd name="connsiteX14" fmla="*/ 741426 w 1384839"/>
                <a:gd name="connsiteY14" fmla="*/ 203160 h 411090"/>
                <a:gd name="connsiteX15" fmla="*/ 1097471 w 1384839"/>
                <a:gd name="connsiteY15" fmla="*/ 203160 h 411090"/>
                <a:gd name="connsiteX16" fmla="*/ 1040321 w 1384839"/>
                <a:gd name="connsiteY16" fmla="*/ 298410 h 411090"/>
                <a:gd name="connsiteX17" fmla="*/ 1261872 w 1384839"/>
                <a:gd name="connsiteY17" fmla="*/ 314793 h 411090"/>
                <a:gd name="connsiteX18" fmla="*/ 1377696 w 1384839"/>
                <a:gd name="connsiteY18" fmla="*/ 250118 h 411090"/>
                <a:gd name="connsiteX19" fmla="*/ 1384840 w 1384839"/>
                <a:gd name="connsiteY19" fmla="*/ 305744 h 41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4839" h="411090">
                  <a:moveTo>
                    <a:pt x="1384840" y="305744"/>
                  </a:moveTo>
                  <a:lnTo>
                    <a:pt x="1346740" y="293647"/>
                  </a:lnTo>
                  <a:lnTo>
                    <a:pt x="1335596" y="408614"/>
                  </a:lnTo>
                  <a:lnTo>
                    <a:pt x="0" y="411091"/>
                  </a:lnTo>
                  <a:cubicBezTo>
                    <a:pt x="0" y="411091"/>
                    <a:pt x="20383" y="359656"/>
                    <a:pt x="53626" y="284218"/>
                  </a:cubicBezTo>
                  <a:cubicBezTo>
                    <a:pt x="105156" y="282980"/>
                    <a:pt x="163258" y="280313"/>
                    <a:pt x="163258" y="280313"/>
                  </a:cubicBezTo>
                  <a:lnTo>
                    <a:pt x="193167" y="182491"/>
                  </a:lnTo>
                  <a:cubicBezTo>
                    <a:pt x="193167" y="182491"/>
                    <a:pt x="240125" y="132865"/>
                    <a:pt x="298799" y="162107"/>
                  </a:cubicBezTo>
                  <a:cubicBezTo>
                    <a:pt x="294787" y="146934"/>
                    <a:pt x="300876" y="130894"/>
                    <a:pt x="313944" y="122197"/>
                  </a:cubicBezTo>
                  <a:cubicBezTo>
                    <a:pt x="336614" y="107148"/>
                    <a:pt x="429578" y="155440"/>
                    <a:pt x="429578" y="155440"/>
                  </a:cubicBezTo>
                  <a:cubicBezTo>
                    <a:pt x="429578" y="155440"/>
                    <a:pt x="474345" y="69715"/>
                    <a:pt x="489585" y="13613"/>
                  </a:cubicBezTo>
                  <a:cubicBezTo>
                    <a:pt x="504825" y="-42490"/>
                    <a:pt x="514922" y="92956"/>
                    <a:pt x="514922" y="92956"/>
                  </a:cubicBezTo>
                  <a:cubicBezTo>
                    <a:pt x="514922" y="92956"/>
                    <a:pt x="553022" y="30662"/>
                    <a:pt x="553022" y="13613"/>
                  </a:cubicBezTo>
                  <a:cubicBezTo>
                    <a:pt x="553022" y="-3437"/>
                    <a:pt x="623316" y="182491"/>
                    <a:pt x="623316" y="182491"/>
                  </a:cubicBezTo>
                  <a:cubicBezTo>
                    <a:pt x="623316" y="182491"/>
                    <a:pt x="716280" y="193635"/>
                    <a:pt x="741426" y="203160"/>
                  </a:cubicBezTo>
                  <a:cubicBezTo>
                    <a:pt x="766572" y="212685"/>
                    <a:pt x="1016889" y="222210"/>
                    <a:pt x="1097471" y="203160"/>
                  </a:cubicBezTo>
                  <a:cubicBezTo>
                    <a:pt x="1178052" y="184110"/>
                    <a:pt x="1040321" y="298410"/>
                    <a:pt x="1040321" y="298410"/>
                  </a:cubicBezTo>
                  <a:cubicBezTo>
                    <a:pt x="1040321" y="298410"/>
                    <a:pt x="1181862" y="346035"/>
                    <a:pt x="1261872" y="314793"/>
                  </a:cubicBezTo>
                  <a:cubicBezTo>
                    <a:pt x="1341882" y="283551"/>
                    <a:pt x="1377696" y="250118"/>
                    <a:pt x="1377696" y="250118"/>
                  </a:cubicBezTo>
                  <a:cubicBezTo>
                    <a:pt x="1377696" y="250118"/>
                    <a:pt x="1380649" y="273264"/>
                    <a:pt x="1384840" y="305744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5462206" y="4680203"/>
              <a:ext cx="67532" cy="77247"/>
            </a:xfrm>
            <a:custGeom>
              <a:avLst/>
              <a:gdLst>
                <a:gd name="connsiteX0" fmla="*/ 67532 w 67532"/>
                <a:gd name="connsiteY0" fmla="*/ 0 h 77247"/>
                <a:gd name="connsiteX1" fmla="*/ 0 w 67532"/>
                <a:gd name="connsiteY1" fmla="*/ 77248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532" h="77247">
                  <a:moveTo>
                    <a:pt x="67532" y="0"/>
                  </a:moveTo>
                  <a:cubicBezTo>
                    <a:pt x="47701" y="27975"/>
                    <a:pt x="25070" y="53855"/>
                    <a:pt x="0" y="772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065299" y="4812982"/>
              <a:ext cx="330898" cy="130968"/>
            </a:xfrm>
            <a:custGeom>
              <a:avLst/>
              <a:gdLst>
                <a:gd name="connsiteX0" fmla="*/ 330899 w 330898"/>
                <a:gd name="connsiteY0" fmla="*/ 0 h 130968"/>
                <a:gd name="connsiteX1" fmla="*/ 0 w 330898"/>
                <a:gd name="connsiteY1" fmla="*/ 130969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898" h="130968">
                  <a:moveTo>
                    <a:pt x="330899" y="0"/>
                  </a:moveTo>
                  <a:cubicBezTo>
                    <a:pt x="233858" y="71676"/>
                    <a:pt x="119805" y="116824"/>
                    <a:pt x="0" y="13096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564886" y="4609433"/>
              <a:ext cx="473201" cy="417671"/>
            </a:xfrm>
            <a:custGeom>
              <a:avLst/>
              <a:gdLst>
                <a:gd name="connsiteX0" fmla="*/ 473202 w 473201"/>
                <a:gd name="connsiteY0" fmla="*/ 417671 h 417671"/>
                <a:gd name="connsiteX1" fmla="*/ 100203 w 473201"/>
                <a:gd name="connsiteY1" fmla="*/ 417671 h 417671"/>
                <a:gd name="connsiteX2" fmla="*/ 0 w 473201"/>
                <a:gd name="connsiteY2" fmla="*/ 313754 h 417671"/>
                <a:gd name="connsiteX3" fmla="*/ 63532 w 473201"/>
                <a:gd name="connsiteY3" fmla="*/ 0 h 417671"/>
                <a:gd name="connsiteX4" fmla="*/ 79057 w 473201"/>
                <a:gd name="connsiteY4" fmla="*/ 126873 h 417671"/>
                <a:gd name="connsiteX5" fmla="*/ 103156 w 473201"/>
                <a:gd name="connsiteY5" fmla="*/ 58769 h 417671"/>
                <a:gd name="connsiteX6" fmla="*/ 103156 w 473201"/>
                <a:gd name="connsiteY6" fmla="*/ 193548 h 417671"/>
                <a:gd name="connsiteX7" fmla="*/ 63532 w 473201"/>
                <a:gd name="connsiteY7" fmla="*/ 273082 h 417671"/>
                <a:gd name="connsiteX8" fmla="*/ 122396 w 473201"/>
                <a:gd name="connsiteY8" fmla="*/ 300419 h 417671"/>
                <a:gd name="connsiteX9" fmla="*/ 185642 w 473201"/>
                <a:gd name="connsiteY9" fmla="*/ 350996 h 417671"/>
                <a:gd name="connsiteX10" fmla="*/ 273558 w 473201"/>
                <a:gd name="connsiteY10" fmla="*/ 350996 h 417671"/>
                <a:gd name="connsiteX11" fmla="*/ 473202 w 473201"/>
                <a:gd name="connsiteY11" fmla="*/ 417671 h 41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201" h="417671">
                  <a:moveTo>
                    <a:pt x="473202" y="417671"/>
                  </a:moveTo>
                  <a:lnTo>
                    <a:pt x="100203" y="417671"/>
                  </a:lnTo>
                  <a:cubicBezTo>
                    <a:pt x="60007" y="417671"/>
                    <a:pt x="30194" y="359474"/>
                    <a:pt x="0" y="313754"/>
                  </a:cubicBezTo>
                  <a:cubicBezTo>
                    <a:pt x="29861" y="211122"/>
                    <a:pt x="51111" y="106166"/>
                    <a:pt x="63532" y="0"/>
                  </a:cubicBezTo>
                  <a:cubicBezTo>
                    <a:pt x="63532" y="0"/>
                    <a:pt x="103156" y="58769"/>
                    <a:pt x="79057" y="126873"/>
                  </a:cubicBezTo>
                  <a:lnTo>
                    <a:pt x="103156" y="58769"/>
                  </a:lnTo>
                  <a:cubicBezTo>
                    <a:pt x="103156" y="58769"/>
                    <a:pt x="126301" y="131731"/>
                    <a:pt x="103156" y="193548"/>
                  </a:cubicBezTo>
                  <a:cubicBezTo>
                    <a:pt x="80010" y="255365"/>
                    <a:pt x="63532" y="273082"/>
                    <a:pt x="63532" y="273082"/>
                  </a:cubicBezTo>
                  <a:cubicBezTo>
                    <a:pt x="63532" y="273082"/>
                    <a:pt x="92107" y="310420"/>
                    <a:pt x="122396" y="300419"/>
                  </a:cubicBezTo>
                  <a:cubicBezTo>
                    <a:pt x="152686" y="290417"/>
                    <a:pt x="185642" y="350996"/>
                    <a:pt x="185642" y="350996"/>
                  </a:cubicBezTo>
                  <a:cubicBezTo>
                    <a:pt x="185642" y="350996"/>
                    <a:pt x="258413" y="353759"/>
                    <a:pt x="273558" y="350996"/>
                  </a:cubicBezTo>
                  <a:cubicBezTo>
                    <a:pt x="280511" y="349758"/>
                    <a:pt x="374713" y="382238"/>
                    <a:pt x="473202" y="417671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969192" y="4082129"/>
              <a:ext cx="375856" cy="338958"/>
            </a:xfrm>
            <a:custGeom>
              <a:avLst/>
              <a:gdLst>
                <a:gd name="connsiteX0" fmla="*/ 375857 w 375856"/>
                <a:gd name="connsiteY0" fmla="*/ 40196 h 338958"/>
                <a:gd name="connsiteX1" fmla="*/ 375857 w 375856"/>
                <a:gd name="connsiteY1" fmla="*/ 243649 h 338958"/>
                <a:gd name="connsiteX2" fmla="*/ 295846 w 375856"/>
                <a:gd name="connsiteY2" fmla="*/ 292132 h 338958"/>
                <a:gd name="connsiteX3" fmla="*/ 126683 w 375856"/>
                <a:gd name="connsiteY3" fmla="*/ 334137 h 338958"/>
                <a:gd name="connsiteX4" fmla="*/ 0 w 375856"/>
                <a:gd name="connsiteY4" fmla="*/ 187928 h 338958"/>
                <a:gd name="connsiteX5" fmla="*/ 105537 w 375856"/>
                <a:gd name="connsiteY5" fmla="*/ 0 h 33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856" h="338958">
                  <a:moveTo>
                    <a:pt x="375857" y="40196"/>
                  </a:moveTo>
                  <a:lnTo>
                    <a:pt x="375857" y="243649"/>
                  </a:lnTo>
                  <a:cubicBezTo>
                    <a:pt x="350063" y="261213"/>
                    <a:pt x="323355" y="277396"/>
                    <a:pt x="295846" y="292132"/>
                  </a:cubicBezTo>
                  <a:cubicBezTo>
                    <a:pt x="240316" y="321564"/>
                    <a:pt x="169069" y="350711"/>
                    <a:pt x="126683" y="334137"/>
                  </a:cubicBezTo>
                  <a:cubicBezTo>
                    <a:pt x="49816" y="303943"/>
                    <a:pt x="0" y="187928"/>
                    <a:pt x="0" y="187928"/>
                  </a:cubicBezTo>
                  <a:cubicBezTo>
                    <a:pt x="82963" y="124682"/>
                    <a:pt x="92964" y="40196"/>
                    <a:pt x="10553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928997" y="4285583"/>
              <a:ext cx="385952" cy="185516"/>
            </a:xfrm>
            <a:custGeom>
              <a:avLst/>
              <a:gdLst>
                <a:gd name="connsiteX0" fmla="*/ 0 w 385952"/>
                <a:gd name="connsiteY0" fmla="*/ 0 h 185516"/>
                <a:gd name="connsiteX1" fmla="*/ 155829 w 385952"/>
                <a:gd name="connsiteY1" fmla="*/ 180975 h 185516"/>
                <a:gd name="connsiteX2" fmla="*/ 385953 w 385952"/>
                <a:gd name="connsiteY2" fmla="*/ 100489 h 18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952" h="185516">
                  <a:moveTo>
                    <a:pt x="0" y="0"/>
                  </a:moveTo>
                  <a:cubicBezTo>
                    <a:pt x="0" y="0"/>
                    <a:pt x="70390" y="153257"/>
                    <a:pt x="155829" y="180975"/>
                  </a:cubicBezTo>
                  <a:cubicBezTo>
                    <a:pt x="241268" y="208693"/>
                    <a:pt x="385953" y="100489"/>
                    <a:pt x="385953" y="10048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4544663" y="4471034"/>
              <a:ext cx="165682" cy="502920"/>
            </a:xfrm>
            <a:custGeom>
              <a:avLst/>
              <a:gdLst>
                <a:gd name="connsiteX0" fmla="*/ 0 w 165682"/>
                <a:gd name="connsiteY0" fmla="*/ 0 h 502920"/>
                <a:gd name="connsiteX1" fmla="*/ 155734 w 165682"/>
                <a:gd name="connsiteY1" fmla="*/ 138779 h 502920"/>
                <a:gd name="connsiteX2" fmla="*/ 155734 w 165682"/>
                <a:gd name="connsiteY2" fmla="*/ 50292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82" h="502920">
                  <a:moveTo>
                    <a:pt x="0" y="0"/>
                  </a:moveTo>
                  <a:cubicBezTo>
                    <a:pt x="0" y="0"/>
                    <a:pt x="133350" y="103822"/>
                    <a:pt x="155734" y="138779"/>
                  </a:cubicBezTo>
                  <a:cubicBezTo>
                    <a:pt x="178118" y="173736"/>
                    <a:pt x="155734" y="502920"/>
                    <a:pt x="155734" y="50292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4211670" y="4784976"/>
              <a:ext cx="696914" cy="255463"/>
            </a:xfrm>
            <a:custGeom>
              <a:avLst/>
              <a:gdLst>
                <a:gd name="connsiteX0" fmla="*/ 151447 w 696914"/>
                <a:gd name="connsiteY0" fmla="*/ 21053 h 255463"/>
                <a:gd name="connsiteX1" fmla="*/ 332993 w 696914"/>
                <a:gd name="connsiteY1" fmla="*/ 35817 h 255463"/>
                <a:gd name="connsiteX2" fmla="*/ 565403 w 696914"/>
                <a:gd name="connsiteY2" fmla="*/ 35817 h 255463"/>
                <a:gd name="connsiteX3" fmla="*/ 644556 w 696914"/>
                <a:gd name="connsiteY3" fmla="*/ 64392 h 255463"/>
                <a:gd name="connsiteX4" fmla="*/ 684656 w 696914"/>
                <a:gd name="connsiteY4" fmla="*/ 254225 h 255463"/>
                <a:gd name="connsiteX5" fmla="*/ 6476 w 696914"/>
                <a:gd name="connsiteY5" fmla="*/ 255463 h 255463"/>
                <a:gd name="connsiteX6" fmla="*/ 109918 w 696914"/>
                <a:gd name="connsiteY6" fmla="*/ 20863 h 25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914" h="255463">
                  <a:moveTo>
                    <a:pt x="151447" y="21053"/>
                  </a:moveTo>
                  <a:cubicBezTo>
                    <a:pt x="230028" y="-29620"/>
                    <a:pt x="285273" y="25816"/>
                    <a:pt x="332993" y="35817"/>
                  </a:cubicBezTo>
                  <a:cubicBezTo>
                    <a:pt x="380713" y="45818"/>
                    <a:pt x="486250" y="-8093"/>
                    <a:pt x="565403" y="35817"/>
                  </a:cubicBezTo>
                  <a:cubicBezTo>
                    <a:pt x="644556" y="79727"/>
                    <a:pt x="644556" y="64392"/>
                    <a:pt x="644556" y="64392"/>
                  </a:cubicBezTo>
                  <a:cubicBezTo>
                    <a:pt x="644556" y="64392"/>
                    <a:pt x="727423" y="127638"/>
                    <a:pt x="684656" y="254225"/>
                  </a:cubicBezTo>
                  <a:lnTo>
                    <a:pt x="6476" y="255463"/>
                  </a:lnTo>
                  <a:cubicBezTo>
                    <a:pt x="6476" y="255463"/>
                    <a:pt x="-38768" y="158785"/>
                    <a:pt x="109918" y="20863"/>
                  </a:cubicBezTo>
                </a:path>
              </a:pathLst>
            </a:custGeom>
            <a:solidFill>
              <a:srgbClr val="BFBFB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4999100" y="4609670"/>
              <a:ext cx="213169" cy="364570"/>
            </a:xfrm>
            <a:custGeom>
              <a:avLst/>
              <a:gdLst>
                <a:gd name="connsiteX0" fmla="*/ 28575 w 213169"/>
                <a:gd name="connsiteY0" fmla="*/ 430 h 364570"/>
                <a:gd name="connsiteX1" fmla="*/ 207550 w 213169"/>
                <a:gd name="connsiteY1" fmla="*/ 327804 h 364570"/>
                <a:gd name="connsiteX2" fmla="*/ 213170 w 213169"/>
                <a:gd name="connsiteY2" fmla="*/ 364570 h 364570"/>
                <a:gd name="connsiteX3" fmla="*/ 184595 w 213169"/>
                <a:gd name="connsiteY3" fmla="*/ 339139 h 364570"/>
                <a:gd name="connsiteX4" fmla="*/ 0 w 213169"/>
                <a:gd name="connsiteY4" fmla="*/ 14146 h 364570"/>
                <a:gd name="connsiteX5" fmla="*/ 28575 w 213169"/>
                <a:gd name="connsiteY5" fmla="*/ 430 h 36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69" h="364570">
                  <a:moveTo>
                    <a:pt x="28575" y="430"/>
                  </a:moveTo>
                  <a:lnTo>
                    <a:pt x="207550" y="327804"/>
                  </a:lnTo>
                  <a:lnTo>
                    <a:pt x="213170" y="364570"/>
                  </a:lnTo>
                  <a:lnTo>
                    <a:pt x="184595" y="339139"/>
                  </a:lnTo>
                  <a:lnTo>
                    <a:pt x="0" y="14146"/>
                  </a:lnTo>
                  <a:cubicBezTo>
                    <a:pt x="5572" y="3887"/>
                    <a:pt x="17088" y="-1637"/>
                    <a:pt x="28575" y="430"/>
                  </a:cubicBezTo>
                  <a:close/>
                </a:path>
              </a:pathLst>
            </a:custGeom>
            <a:solidFill>
              <a:srgbClr val="92E3A9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4828905" y="4784587"/>
              <a:ext cx="377414" cy="189367"/>
            </a:xfrm>
            <a:custGeom>
              <a:avLst/>
              <a:gdLst>
                <a:gd name="connsiteX0" fmla="*/ 28844 w 377414"/>
                <a:gd name="connsiteY0" fmla="*/ 81925 h 189367"/>
                <a:gd name="connsiteX1" fmla="*/ 70278 w 377414"/>
                <a:gd name="connsiteY1" fmla="*/ 74401 h 189367"/>
                <a:gd name="connsiteX2" fmla="*/ 210200 w 377414"/>
                <a:gd name="connsiteY2" fmla="*/ 391 h 189367"/>
                <a:gd name="connsiteX3" fmla="*/ 327643 w 377414"/>
                <a:gd name="connsiteY3" fmla="*/ 49921 h 189367"/>
                <a:gd name="connsiteX4" fmla="*/ 371744 w 377414"/>
                <a:gd name="connsiteY4" fmla="*/ 110215 h 189367"/>
                <a:gd name="connsiteX5" fmla="*/ 343169 w 377414"/>
                <a:gd name="connsiteY5" fmla="*/ 125264 h 189367"/>
                <a:gd name="connsiteX6" fmla="*/ 335549 w 377414"/>
                <a:gd name="connsiteY6" fmla="*/ 159363 h 189367"/>
                <a:gd name="connsiteX7" fmla="*/ 335549 w 377414"/>
                <a:gd name="connsiteY7" fmla="*/ 189367 h 189367"/>
                <a:gd name="connsiteX8" fmla="*/ 269 w 377414"/>
                <a:gd name="connsiteY8" fmla="*/ 189367 h 189367"/>
                <a:gd name="connsiteX9" fmla="*/ 28844 w 377414"/>
                <a:gd name="connsiteY9" fmla="*/ 81925 h 1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414" h="189367">
                  <a:moveTo>
                    <a:pt x="28844" y="81925"/>
                  </a:moveTo>
                  <a:cubicBezTo>
                    <a:pt x="42360" y="78001"/>
                    <a:pt x="56248" y="75477"/>
                    <a:pt x="70278" y="74401"/>
                  </a:cubicBezTo>
                  <a:cubicBezTo>
                    <a:pt x="85423" y="74401"/>
                    <a:pt x="178577" y="5535"/>
                    <a:pt x="210200" y="391"/>
                  </a:cubicBezTo>
                  <a:cubicBezTo>
                    <a:pt x="241823" y="-4752"/>
                    <a:pt x="298688" y="42396"/>
                    <a:pt x="327643" y="49921"/>
                  </a:cubicBezTo>
                  <a:cubicBezTo>
                    <a:pt x="356600" y="57446"/>
                    <a:pt x="354790" y="95165"/>
                    <a:pt x="371744" y="110215"/>
                  </a:cubicBezTo>
                  <a:cubicBezTo>
                    <a:pt x="388699" y="125264"/>
                    <a:pt x="364220" y="142219"/>
                    <a:pt x="343169" y="125264"/>
                  </a:cubicBezTo>
                  <a:cubicBezTo>
                    <a:pt x="346217" y="137199"/>
                    <a:pt x="343388" y="149867"/>
                    <a:pt x="335549" y="159363"/>
                  </a:cubicBezTo>
                  <a:cubicBezTo>
                    <a:pt x="335549" y="159363"/>
                    <a:pt x="341264" y="179937"/>
                    <a:pt x="335549" y="189367"/>
                  </a:cubicBezTo>
                  <a:lnTo>
                    <a:pt x="269" y="189367"/>
                  </a:lnTo>
                  <a:cubicBezTo>
                    <a:pt x="269" y="189367"/>
                    <a:pt x="-4779" y="125264"/>
                    <a:pt x="28844" y="81925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5065299" y="4855273"/>
              <a:ext cx="107442" cy="54578"/>
            </a:xfrm>
            <a:custGeom>
              <a:avLst/>
              <a:gdLst>
                <a:gd name="connsiteX0" fmla="*/ 107442 w 107442"/>
                <a:gd name="connsiteY0" fmla="*/ 54578 h 54578"/>
                <a:gd name="connsiteX1" fmla="*/ 77248 w 107442"/>
                <a:gd name="connsiteY1" fmla="*/ 24765 h 54578"/>
                <a:gd name="connsiteX2" fmla="*/ 0 w 107442"/>
                <a:gd name="connsiteY2" fmla="*/ 0 h 5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442" h="54578">
                  <a:moveTo>
                    <a:pt x="107442" y="54578"/>
                  </a:moveTo>
                  <a:lnTo>
                    <a:pt x="77248" y="24765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5055870" y="4911280"/>
              <a:ext cx="109346" cy="32670"/>
            </a:xfrm>
            <a:custGeom>
              <a:avLst/>
              <a:gdLst>
                <a:gd name="connsiteX0" fmla="*/ 109347 w 109346"/>
                <a:gd name="connsiteY0" fmla="*/ 32671 h 32670"/>
                <a:gd name="connsiteX1" fmla="*/ 63151 w 109346"/>
                <a:gd name="connsiteY1" fmla="*/ 11906 h 32670"/>
                <a:gd name="connsiteX2" fmla="*/ 0 w 109346"/>
                <a:gd name="connsiteY2" fmla="*/ 0 h 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32670">
                  <a:moveTo>
                    <a:pt x="109347" y="32671"/>
                  </a:moveTo>
                  <a:lnTo>
                    <a:pt x="63151" y="11906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5055870" y="4960429"/>
              <a:ext cx="109346" cy="13525"/>
            </a:xfrm>
            <a:custGeom>
              <a:avLst/>
              <a:gdLst>
                <a:gd name="connsiteX0" fmla="*/ 0 w 109346"/>
                <a:gd name="connsiteY0" fmla="*/ 0 h 13525"/>
                <a:gd name="connsiteX1" fmla="*/ 63151 w 109346"/>
                <a:gd name="connsiteY1" fmla="*/ 2857 h 13525"/>
                <a:gd name="connsiteX2" fmla="*/ 109347 w 109346"/>
                <a:gd name="connsiteY2" fmla="*/ 1352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13525">
                  <a:moveTo>
                    <a:pt x="0" y="0"/>
                  </a:moveTo>
                  <a:lnTo>
                    <a:pt x="63151" y="2857"/>
                  </a:lnTo>
                  <a:lnTo>
                    <a:pt x="109347" y="1352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5004647" y="4784978"/>
              <a:ext cx="34744" cy="124872"/>
            </a:xfrm>
            <a:custGeom>
              <a:avLst/>
              <a:gdLst>
                <a:gd name="connsiteX0" fmla="*/ 34744 w 34744"/>
                <a:gd name="connsiteY0" fmla="*/ 0 h 124872"/>
                <a:gd name="connsiteX1" fmla="*/ 21123 w 34744"/>
                <a:gd name="connsiteY1" fmla="*/ 70295 h 124872"/>
                <a:gd name="connsiteX2" fmla="*/ 4169 w 34744"/>
                <a:gd name="connsiteY2" fmla="*/ 124873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44" h="124872">
                  <a:moveTo>
                    <a:pt x="34744" y="0"/>
                  </a:moveTo>
                  <a:cubicBezTo>
                    <a:pt x="6169" y="25051"/>
                    <a:pt x="34744" y="51435"/>
                    <a:pt x="21123" y="70295"/>
                  </a:cubicBezTo>
                  <a:cubicBezTo>
                    <a:pt x="7503" y="89154"/>
                    <a:pt x="-7452" y="94774"/>
                    <a:pt x="4169" y="124873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161" name="Graphic 4"/>
            <p:cNvGrpSpPr/>
            <p:nvPr/>
          </p:nvGrpSpPr>
          <p:grpSpPr>
            <a:xfrm>
              <a:off x="5440424" y="4989860"/>
              <a:ext cx="1532447" cy="50770"/>
              <a:chOff x="5440424" y="4989860"/>
              <a:chExt cx="1532447" cy="50770"/>
            </a:xfrm>
            <a:solidFill>
              <a:srgbClr val="000000">
                <a:alpha val="70000"/>
              </a:srgbClr>
            </a:solidFill>
          </p:grpSpPr>
          <p:sp>
            <p:nvSpPr>
              <p:cNvPr id="162" name="Freeform: Shape 161"/>
              <p:cNvSpPr/>
              <p:nvPr/>
            </p:nvSpPr>
            <p:spPr>
              <a:xfrm>
                <a:off x="5440424" y="4989860"/>
                <a:ext cx="1532447" cy="50770"/>
              </a:xfrm>
              <a:custGeom>
                <a:avLst/>
                <a:gdLst>
                  <a:gd name="connsiteX0" fmla="*/ 1532447 w 1532447"/>
                  <a:gd name="connsiteY0" fmla="*/ 2 h 50770"/>
                  <a:gd name="connsiteX1" fmla="*/ 1517588 w 1532447"/>
                  <a:gd name="connsiteY1" fmla="*/ 35911 h 50770"/>
                  <a:gd name="connsiteX2" fmla="*/ 1516064 w 1532447"/>
                  <a:gd name="connsiteY2" fmla="*/ 37244 h 50770"/>
                  <a:gd name="connsiteX3" fmla="*/ 1481679 w 1532447"/>
                  <a:gd name="connsiteY3" fmla="*/ 50770 h 50770"/>
                  <a:gd name="connsiteX4" fmla="*/ 129129 w 1532447"/>
                  <a:gd name="connsiteY4" fmla="*/ 50770 h 50770"/>
                  <a:gd name="connsiteX5" fmla="*/ 113508 w 1532447"/>
                  <a:gd name="connsiteY5" fmla="*/ 48293 h 50770"/>
                  <a:gd name="connsiteX6" fmla="*/ 4828 w 1532447"/>
                  <a:gd name="connsiteY6" fmla="*/ 13242 h 50770"/>
                  <a:gd name="connsiteX7" fmla="*/ 284 w 1532447"/>
                  <a:gd name="connsiteY7" fmla="*/ 4821 h 50770"/>
                  <a:gd name="connsiteX8" fmla="*/ 6923 w 1532447"/>
                  <a:gd name="connsiteY8" fmla="*/ 2 h 5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2447" h="50770">
                    <a:moveTo>
                      <a:pt x="1532447" y="2"/>
                    </a:moveTo>
                    <a:cubicBezTo>
                      <a:pt x="1532428" y="13460"/>
                      <a:pt x="1527094" y="26376"/>
                      <a:pt x="1517588" y="35911"/>
                    </a:cubicBezTo>
                    <a:lnTo>
                      <a:pt x="1516064" y="37244"/>
                    </a:lnTo>
                    <a:cubicBezTo>
                      <a:pt x="1506720" y="45941"/>
                      <a:pt x="1494442" y="50770"/>
                      <a:pt x="1481679" y="50770"/>
                    </a:cubicBezTo>
                    <a:lnTo>
                      <a:pt x="129129" y="50770"/>
                    </a:lnTo>
                    <a:cubicBezTo>
                      <a:pt x="123823" y="50760"/>
                      <a:pt x="118556" y="49922"/>
                      <a:pt x="113508" y="48293"/>
                    </a:cubicBezTo>
                    <a:lnTo>
                      <a:pt x="4828" y="13242"/>
                    </a:lnTo>
                    <a:cubicBezTo>
                      <a:pt x="1246" y="12175"/>
                      <a:pt x="-783" y="8403"/>
                      <a:pt x="284" y="4821"/>
                    </a:cubicBezTo>
                    <a:cubicBezTo>
                      <a:pt x="1160" y="1907"/>
                      <a:pt x="3875" y="-65"/>
                      <a:pt x="6923" y="2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3" name="Freeform: Shape 162"/>
              <p:cNvSpPr/>
              <p:nvPr/>
            </p:nvSpPr>
            <p:spPr>
              <a:xfrm>
                <a:off x="6046184" y="4989861"/>
                <a:ext cx="926687" cy="37242"/>
              </a:xfrm>
              <a:custGeom>
                <a:avLst/>
                <a:gdLst>
                  <a:gd name="connsiteX0" fmla="*/ 926687 w 926687"/>
                  <a:gd name="connsiteY0" fmla="*/ 0 h 37242"/>
                  <a:gd name="connsiteX1" fmla="*/ 911828 w 926687"/>
                  <a:gd name="connsiteY1" fmla="*/ 35909 h 37242"/>
                  <a:gd name="connsiteX2" fmla="*/ 910304 w 926687"/>
                  <a:gd name="connsiteY2" fmla="*/ 37243 h 37242"/>
                  <a:gd name="connsiteX3" fmla="*/ 37338 w 926687"/>
                  <a:gd name="connsiteY3" fmla="*/ 37243 h 37242"/>
                  <a:gd name="connsiteX4" fmla="*/ 0 w 926687"/>
                  <a:gd name="connsiteY4" fmla="*/ 0 h 3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687" h="37242">
                    <a:moveTo>
                      <a:pt x="926687" y="0"/>
                    </a:moveTo>
                    <a:cubicBezTo>
                      <a:pt x="926668" y="13459"/>
                      <a:pt x="921334" y="26375"/>
                      <a:pt x="911828" y="35909"/>
                    </a:cubicBezTo>
                    <a:lnTo>
                      <a:pt x="910304" y="37243"/>
                    </a:lnTo>
                    <a:lnTo>
                      <a:pt x="37338" y="37243"/>
                    </a:lnTo>
                    <a:cubicBezTo>
                      <a:pt x="16755" y="37243"/>
                      <a:pt x="57" y="20584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64" name="Freeform: Shape 163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6046184" y="4989861"/>
              <a:ext cx="182213" cy="37242"/>
            </a:xfrm>
            <a:custGeom>
              <a:avLst/>
              <a:gdLst>
                <a:gd name="connsiteX0" fmla="*/ 0 w 182213"/>
                <a:gd name="connsiteY0" fmla="*/ 0 h 37242"/>
                <a:gd name="connsiteX1" fmla="*/ 0 w 182213"/>
                <a:gd name="connsiteY1" fmla="*/ 0 h 37242"/>
                <a:gd name="connsiteX2" fmla="*/ 37338 w 182213"/>
                <a:gd name="connsiteY2" fmla="*/ 37243 h 37242"/>
                <a:gd name="connsiteX3" fmla="*/ 182213 w 182213"/>
                <a:gd name="connsiteY3" fmla="*/ 37243 h 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213" h="37242">
                  <a:moveTo>
                    <a:pt x="0" y="0"/>
                  </a:moveTo>
                  <a:lnTo>
                    <a:pt x="0" y="0"/>
                  </a:lnTo>
                  <a:cubicBezTo>
                    <a:pt x="57" y="20584"/>
                    <a:pt x="16755" y="37243"/>
                    <a:pt x="37338" y="37243"/>
                  </a:cubicBezTo>
                  <a:lnTo>
                    <a:pt x="182213" y="37243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6112192" y="4363592"/>
              <a:ext cx="1133760" cy="647033"/>
            </a:xfrm>
            <a:custGeom>
              <a:avLst/>
              <a:gdLst>
                <a:gd name="connsiteX0" fmla="*/ 1133761 w 1133760"/>
                <a:gd name="connsiteY0" fmla="*/ 0 h 647033"/>
                <a:gd name="connsiteX1" fmla="*/ 1133761 w 1133760"/>
                <a:gd name="connsiteY1" fmla="*/ 1238 h 647033"/>
                <a:gd name="connsiteX2" fmla="*/ 956215 w 1133760"/>
                <a:gd name="connsiteY2" fmla="*/ 618935 h 647033"/>
                <a:gd name="connsiteX3" fmla="*/ 918782 w 1133760"/>
                <a:gd name="connsiteY3" fmla="*/ 647033 h 647033"/>
                <a:gd name="connsiteX4" fmla="*/ 0 w 1133760"/>
                <a:gd name="connsiteY4" fmla="*/ 647033 h 647033"/>
                <a:gd name="connsiteX5" fmla="*/ 0 w 1133760"/>
                <a:gd name="connsiteY5" fmla="*/ 645795 h 647033"/>
                <a:gd name="connsiteX6" fmla="*/ 177260 w 1133760"/>
                <a:gd name="connsiteY6" fmla="*/ 28099 h 647033"/>
                <a:gd name="connsiteX7" fmla="*/ 214693 w 1133760"/>
                <a:gd name="connsiteY7" fmla="*/ 0 h 6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3760" h="647033">
                  <a:moveTo>
                    <a:pt x="1133761" y="0"/>
                  </a:moveTo>
                  <a:lnTo>
                    <a:pt x="1133761" y="1238"/>
                  </a:lnTo>
                  <a:lnTo>
                    <a:pt x="956215" y="618935"/>
                  </a:lnTo>
                  <a:cubicBezTo>
                    <a:pt x="950795" y="635175"/>
                    <a:pt x="935888" y="646367"/>
                    <a:pt x="918782" y="647033"/>
                  </a:cubicBezTo>
                  <a:lnTo>
                    <a:pt x="0" y="647033"/>
                  </a:lnTo>
                  <a:lnTo>
                    <a:pt x="0" y="645795"/>
                  </a:lnTo>
                  <a:lnTo>
                    <a:pt x="177260" y="28099"/>
                  </a:lnTo>
                  <a:cubicBezTo>
                    <a:pt x="182680" y="11859"/>
                    <a:pt x="197587" y="667"/>
                    <a:pt x="21469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6592400" y="4606385"/>
              <a:ext cx="139488" cy="134588"/>
            </a:xfrm>
            <a:custGeom>
              <a:avLst/>
              <a:gdLst>
                <a:gd name="connsiteX0" fmla="*/ 139488 w 139488"/>
                <a:gd name="connsiteY0" fmla="*/ 78677 h 134588"/>
                <a:gd name="connsiteX1" fmla="*/ 53763 w 139488"/>
                <a:gd name="connsiteY1" fmla="*/ 134588 h 134588"/>
                <a:gd name="connsiteX2" fmla="*/ 2614 w 139488"/>
                <a:gd name="connsiteY2" fmla="*/ 67342 h 134588"/>
                <a:gd name="connsiteX3" fmla="*/ 92435 w 139488"/>
                <a:gd name="connsiteY3" fmla="*/ 0 h 134588"/>
                <a:gd name="connsiteX4" fmla="*/ 94149 w 139488"/>
                <a:gd name="connsiteY4" fmla="*/ 0 h 134588"/>
                <a:gd name="connsiteX5" fmla="*/ 89768 w 139488"/>
                <a:gd name="connsiteY5" fmla="*/ 11430 h 134588"/>
                <a:gd name="connsiteX6" fmla="*/ 139488 w 139488"/>
                <a:gd name="connsiteY6" fmla="*/ 78677 h 13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88" h="134588">
                  <a:moveTo>
                    <a:pt x="139488" y="78677"/>
                  </a:moveTo>
                  <a:cubicBezTo>
                    <a:pt x="123429" y="111719"/>
                    <a:pt x="90473" y="133217"/>
                    <a:pt x="53763" y="134588"/>
                  </a:cubicBezTo>
                  <a:cubicBezTo>
                    <a:pt x="14901" y="134588"/>
                    <a:pt x="-8054" y="104489"/>
                    <a:pt x="2614" y="67342"/>
                  </a:cubicBezTo>
                  <a:cubicBezTo>
                    <a:pt x="15673" y="28423"/>
                    <a:pt x="51420" y="1629"/>
                    <a:pt x="92435" y="0"/>
                  </a:cubicBezTo>
                  <a:lnTo>
                    <a:pt x="94149" y="0"/>
                  </a:lnTo>
                  <a:cubicBezTo>
                    <a:pt x="92349" y="3677"/>
                    <a:pt x="90892" y="7496"/>
                    <a:pt x="89768" y="11430"/>
                  </a:cubicBezTo>
                  <a:cubicBezTo>
                    <a:pt x="78814" y="48292"/>
                    <a:pt x="101198" y="78105"/>
                    <a:pt x="139488" y="78677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6116954" y="4361021"/>
              <a:ext cx="1091374" cy="619315"/>
            </a:xfrm>
            <a:custGeom>
              <a:avLst/>
              <a:gdLst>
                <a:gd name="connsiteX0" fmla="*/ 0 w 1091374"/>
                <a:gd name="connsiteY0" fmla="*/ 619315 h 619315"/>
                <a:gd name="connsiteX1" fmla="*/ 173069 w 1091374"/>
                <a:gd name="connsiteY1" fmla="*/ 16383 h 619315"/>
                <a:gd name="connsiteX2" fmla="*/ 194882 w 1091374"/>
                <a:gd name="connsiteY2" fmla="*/ 0 h 619315"/>
                <a:gd name="connsiteX3" fmla="*/ 1091375 w 1091374"/>
                <a:gd name="connsiteY3" fmla="*/ 0 h 61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1374" h="619315">
                  <a:moveTo>
                    <a:pt x="0" y="619315"/>
                  </a:moveTo>
                  <a:lnTo>
                    <a:pt x="173069" y="16383"/>
                  </a:lnTo>
                  <a:cubicBezTo>
                    <a:pt x="176232" y="6915"/>
                    <a:pt x="184909" y="400"/>
                    <a:pt x="194882" y="0"/>
                  </a:cubicBezTo>
                  <a:lnTo>
                    <a:pt x="1091375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172" name="Graphic 4"/>
            <p:cNvGrpSpPr/>
            <p:nvPr/>
          </p:nvGrpSpPr>
          <p:grpSpPr>
            <a:xfrm>
              <a:off x="4411313" y="4970309"/>
              <a:ext cx="1275968" cy="70320"/>
              <a:chOff x="4411313" y="4970309"/>
              <a:chExt cx="1275968" cy="70320"/>
            </a:xfrm>
          </p:grpSpPr>
          <p:sp>
            <p:nvSpPr>
              <p:cNvPr id="173" name="Freeform: Shape 172"/>
              <p:cNvSpPr/>
              <p:nvPr/>
            </p:nvSpPr>
            <p:spPr>
              <a:xfrm>
                <a:off x="4697920" y="4970309"/>
                <a:ext cx="989361" cy="70320"/>
              </a:xfrm>
              <a:custGeom>
                <a:avLst/>
                <a:gdLst>
                  <a:gd name="connsiteX0" fmla="*/ 989362 w 989361"/>
                  <a:gd name="connsiteY0" fmla="*/ 70321 h 70320"/>
                  <a:gd name="connsiteX1" fmla="*/ 0 w 989361"/>
                  <a:gd name="connsiteY1" fmla="*/ 70321 h 70320"/>
                  <a:gd name="connsiteX2" fmla="*/ 20098 w 989361"/>
                  <a:gd name="connsiteY2" fmla="*/ 35745 h 70320"/>
                  <a:gd name="connsiteX3" fmla="*/ 126873 w 989361"/>
                  <a:gd name="connsiteY3" fmla="*/ 45270 h 70320"/>
                  <a:gd name="connsiteX4" fmla="*/ 319850 w 989361"/>
                  <a:gd name="connsiteY4" fmla="*/ 1741 h 70320"/>
                  <a:gd name="connsiteX5" fmla="*/ 319850 w 989361"/>
                  <a:gd name="connsiteY5" fmla="*/ 1741 h 70320"/>
                  <a:gd name="connsiteX6" fmla="*/ 377000 w 989361"/>
                  <a:gd name="connsiteY6" fmla="*/ 979 h 70320"/>
                  <a:gd name="connsiteX7" fmla="*/ 487585 w 989361"/>
                  <a:gd name="connsiteY7" fmla="*/ 26125 h 70320"/>
                  <a:gd name="connsiteX8" fmla="*/ 670560 w 989361"/>
                  <a:gd name="connsiteY8" fmla="*/ 3455 h 70320"/>
                  <a:gd name="connsiteX9" fmla="*/ 818293 w 989361"/>
                  <a:gd name="connsiteY9" fmla="*/ 19838 h 70320"/>
                  <a:gd name="connsiteX10" fmla="*/ 819626 w 989361"/>
                  <a:gd name="connsiteY10" fmla="*/ 19362 h 70320"/>
                  <a:gd name="connsiteX11" fmla="*/ 819626 w 989361"/>
                  <a:gd name="connsiteY11" fmla="*/ 20029 h 70320"/>
                  <a:gd name="connsiteX12" fmla="*/ 972026 w 989361"/>
                  <a:gd name="connsiteY12" fmla="*/ 19362 h 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9361" h="70320">
                    <a:moveTo>
                      <a:pt x="989362" y="70321"/>
                    </a:moveTo>
                    <a:lnTo>
                      <a:pt x="0" y="70321"/>
                    </a:lnTo>
                    <a:lnTo>
                      <a:pt x="20098" y="35745"/>
                    </a:lnTo>
                    <a:cubicBezTo>
                      <a:pt x="20098" y="35745"/>
                      <a:pt x="74104" y="67273"/>
                      <a:pt x="126873" y="45270"/>
                    </a:cubicBezTo>
                    <a:cubicBezTo>
                      <a:pt x="179642" y="23267"/>
                      <a:pt x="232791" y="11266"/>
                      <a:pt x="319850" y="1741"/>
                    </a:cubicBezTo>
                    <a:lnTo>
                      <a:pt x="319850" y="1741"/>
                    </a:lnTo>
                    <a:cubicBezTo>
                      <a:pt x="338833" y="-288"/>
                      <a:pt x="357969" y="-545"/>
                      <a:pt x="377000" y="979"/>
                    </a:cubicBezTo>
                    <a:cubicBezTo>
                      <a:pt x="414900" y="3884"/>
                      <a:pt x="452161" y="12361"/>
                      <a:pt x="487585" y="26125"/>
                    </a:cubicBezTo>
                    <a:cubicBezTo>
                      <a:pt x="487585" y="26125"/>
                      <a:pt x="539496" y="3455"/>
                      <a:pt x="670560" y="3455"/>
                    </a:cubicBezTo>
                    <a:cubicBezTo>
                      <a:pt x="715994" y="4027"/>
                      <a:pt x="768477" y="12980"/>
                      <a:pt x="818293" y="19838"/>
                    </a:cubicBezTo>
                    <a:lnTo>
                      <a:pt x="819626" y="19362"/>
                    </a:lnTo>
                    <a:lnTo>
                      <a:pt x="819626" y="20029"/>
                    </a:lnTo>
                    <a:cubicBezTo>
                      <a:pt x="879824" y="28411"/>
                      <a:pt x="936212" y="34126"/>
                      <a:pt x="972026" y="19362"/>
                    </a:cubicBezTo>
                    <a:close/>
                  </a:path>
                </a:pathLst>
              </a:custGeom>
              <a:solidFill>
                <a:srgbClr val="92E3A9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4" name="Freeform: Shape 173"/>
              <p:cNvSpPr/>
              <p:nvPr/>
            </p:nvSpPr>
            <p:spPr>
              <a:xfrm>
                <a:off x="4411313" y="5006054"/>
                <a:ext cx="306705" cy="34575"/>
              </a:xfrm>
              <a:custGeom>
                <a:avLst/>
                <a:gdLst>
                  <a:gd name="connsiteX0" fmla="*/ 306705 w 306705"/>
                  <a:gd name="connsiteY0" fmla="*/ 0 h 34575"/>
                  <a:gd name="connsiteX1" fmla="*/ 15431 w 306705"/>
                  <a:gd name="connsiteY1" fmla="*/ 2381 h 34575"/>
                  <a:gd name="connsiteX2" fmla="*/ 0 w 306705"/>
                  <a:gd name="connsiteY2" fmla="*/ 34576 h 34575"/>
                  <a:gd name="connsiteX3" fmla="*/ 286607 w 306705"/>
                  <a:gd name="connsiteY3" fmla="*/ 34576 h 34575"/>
                  <a:gd name="connsiteX4" fmla="*/ 306705 w 306705"/>
                  <a:gd name="connsiteY4" fmla="*/ 0 h 3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34575">
                    <a:moveTo>
                      <a:pt x="306705" y="0"/>
                    </a:moveTo>
                    <a:lnTo>
                      <a:pt x="15431" y="2381"/>
                    </a:lnTo>
                    <a:lnTo>
                      <a:pt x="0" y="34576"/>
                    </a:lnTo>
                    <a:lnTo>
                      <a:pt x="286607" y="34576"/>
                    </a:lnTo>
                    <a:lnTo>
                      <a:pt x="306705" y="0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5" name="Freeform: Shape 174"/>
              <p:cNvSpPr/>
              <p:nvPr/>
            </p:nvSpPr>
            <p:spPr>
              <a:xfrm>
                <a:off x="4706112" y="4971387"/>
                <a:ext cx="333279" cy="55050"/>
              </a:xfrm>
              <a:custGeom>
                <a:avLst/>
                <a:gdLst>
                  <a:gd name="connsiteX0" fmla="*/ 0 w 333279"/>
                  <a:gd name="connsiteY0" fmla="*/ 55050 h 55050"/>
                  <a:gd name="connsiteX1" fmla="*/ 11906 w 333279"/>
                  <a:gd name="connsiteY1" fmla="*/ 34667 h 55050"/>
                  <a:gd name="connsiteX2" fmla="*/ 93536 w 333279"/>
                  <a:gd name="connsiteY2" fmla="*/ 51621 h 55050"/>
                  <a:gd name="connsiteX3" fmla="*/ 333280 w 333279"/>
                  <a:gd name="connsiteY3" fmla="*/ 91 h 5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279" h="55050">
                    <a:moveTo>
                      <a:pt x="0" y="55050"/>
                    </a:moveTo>
                    <a:lnTo>
                      <a:pt x="11906" y="34667"/>
                    </a:lnTo>
                    <a:cubicBezTo>
                      <a:pt x="37662" y="45878"/>
                      <a:pt x="65446" y="51650"/>
                      <a:pt x="93536" y="51621"/>
                    </a:cubicBezTo>
                    <a:cubicBezTo>
                      <a:pt x="136207" y="50383"/>
                      <a:pt x="203644" y="-2481"/>
                      <a:pt x="333280" y="9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6" name="Freeform: Shape 175"/>
              <p:cNvSpPr/>
              <p:nvPr/>
            </p:nvSpPr>
            <p:spPr>
              <a:xfrm>
                <a:off x="5127307" y="4973758"/>
                <a:ext cx="198596" cy="22865"/>
              </a:xfrm>
              <a:custGeom>
                <a:avLst/>
                <a:gdLst>
                  <a:gd name="connsiteX0" fmla="*/ 0 w 198596"/>
                  <a:gd name="connsiteY0" fmla="*/ 2673 h 22865"/>
                  <a:gd name="connsiteX1" fmla="*/ 57912 w 198596"/>
                  <a:gd name="connsiteY1" fmla="*/ 22866 h 22865"/>
                  <a:gd name="connsiteX2" fmla="*/ 198596 w 198596"/>
                  <a:gd name="connsiteY2" fmla="*/ 197 h 2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596" h="22865">
                    <a:moveTo>
                      <a:pt x="0" y="2673"/>
                    </a:moveTo>
                    <a:cubicBezTo>
                      <a:pt x="23908" y="11436"/>
                      <a:pt x="57912" y="22866"/>
                      <a:pt x="57912" y="22866"/>
                    </a:cubicBezTo>
                    <a:cubicBezTo>
                      <a:pt x="57912" y="22866"/>
                      <a:pt x="101917" y="-2470"/>
                      <a:pt x="198596" y="19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7" name="Freeform: Shape 176"/>
              <p:cNvSpPr/>
              <p:nvPr/>
            </p:nvSpPr>
            <p:spPr>
              <a:xfrm>
                <a:off x="4507039" y="5006054"/>
                <a:ext cx="210978" cy="4000"/>
              </a:xfrm>
              <a:custGeom>
                <a:avLst/>
                <a:gdLst>
                  <a:gd name="connsiteX0" fmla="*/ 210979 w 210978"/>
                  <a:gd name="connsiteY0" fmla="*/ 0 h 4000"/>
                  <a:gd name="connsiteX1" fmla="*/ 0 w 210978"/>
                  <a:gd name="connsiteY1" fmla="*/ 4000 h 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0978" h="4000">
                    <a:moveTo>
                      <a:pt x="210979" y="0"/>
                    </a:moveTo>
                    <a:cubicBezTo>
                      <a:pt x="210979" y="0"/>
                      <a:pt x="60293" y="2667"/>
                      <a:pt x="0" y="400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8" name="Freeform: Shape 177"/>
              <p:cNvSpPr/>
              <p:nvPr/>
            </p:nvSpPr>
            <p:spPr>
              <a:xfrm>
                <a:off x="5165121" y="5014874"/>
                <a:ext cx="59054" cy="25755"/>
              </a:xfrm>
              <a:custGeom>
                <a:avLst/>
                <a:gdLst>
                  <a:gd name="connsiteX0" fmla="*/ 0 w 59054"/>
                  <a:gd name="connsiteY0" fmla="*/ 25756 h 25755"/>
                  <a:gd name="connsiteX1" fmla="*/ 23908 w 59054"/>
                  <a:gd name="connsiteY1" fmla="*/ 324 h 25755"/>
                  <a:gd name="connsiteX2" fmla="*/ 59055 w 59054"/>
                  <a:gd name="connsiteY2" fmla="*/ 23184 h 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4" h="25755">
                    <a:moveTo>
                      <a:pt x="0" y="25756"/>
                    </a:moveTo>
                    <a:cubicBezTo>
                      <a:pt x="1686" y="13021"/>
                      <a:pt x="11306" y="2791"/>
                      <a:pt x="23908" y="324"/>
                    </a:cubicBezTo>
                    <a:cubicBezTo>
                      <a:pt x="45244" y="-3200"/>
                      <a:pt x="59055" y="23184"/>
                      <a:pt x="59055" y="2318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9" name="Freeform: Shape 178"/>
              <p:cNvSpPr/>
              <p:nvPr/>
            </p:nvSpPr>
            <p:spPr>
              <a:xfrm>
                <a:off x="5185219" y="4996624"/>
                <a:ext cx="3810" cy="18573"/>
              </a:xfrm>
              <a:custGeom>
                <a:avLst/>
                <a:gdLst>
                  <a:gd name="connsiteX0" fmla="*/ 0 w 3810"/>
                  <a:gd name="connsiteY0" fmla="*/ 0 h 18573"/>
                  <a:gd name="connsiteX1" fmla="*/ 3810 w 3810"/>
                  <a:gd name="connsiteY1" fmla="*/ 18574 h 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" h="18573">
                    <a:moveTo>
                      <a:pt x="0" y="0"/>
                    </a:moveTo>
                    <a:lnTo>
                      <a:pt x="3810" y="18574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0" name="Freeform: Shape 179"/>
              <p:cNvSpPr/>
              <p:nvPr/>
            </p:nvSpPr>
            <p:spPr>
              <a:xfrm>
                <a:off x="5206650" y="4989179"/>
                <a:ext cx="133350" cy="26018"/>
              </a:xfrm>
              <a:custGeom>
                <a:avLst/>
                <a:gdLst>
                  <a:gd name="connsiteX0" fmla="*/ 0 w 133350"/>
                  <a:gd name="connsiteY0" fmla="*/ 26019 h 26018"/>
                  <a:gd name="connsiteX1" fmla="*/ 133350 w 133350"/>
                  <a:gd name="connsiteY1" fmla="*/ 682 h 2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 h="26018">
                    <a:moveTo>
                      <a:pt x="0" y="26019"/>
                    </a:moveTo>
                    <a:cubicBezTo>
                      <a:pt x="0" y="26019"/>
                      <a:pt x="67818" y="-4938"/>
                      <a:pt x="133350" y="68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1" name="Freeform: Shape 180"/>
              <p:cNvSpPr/>
              <p:nvPr/>
            </p:nvSpPr>
            <p:spPr>
              <a:xfrm>
                <a:off x="4966716" y="4997580"/>
                <a:ext cx="212026" cy="21332"/>
              </a:xfrm>
              <a:custGeom>
                <a:avLst/>
                <a:gdLst>
                  <a:gd name="connsiteX0" fmla="*/ 212026 w 212026"/>
                  <a:gd name="connsiteY0" fmla="*/ 21333 h 21332"/>
                  <a:gd name="connsiteX1" fmla="*/ 0 w 212026"/>
                  <a:gd name="connsiteY1" fmla="*/ 8474 h 21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026" h="21332">
                    <a:moveTo>
                      <a:pt x="212026" y="21333"/>
                    </a:moveTo>
                    <a:cubicBezTo>
                      <a:pt x="206026" y="16665"/>
                      <a:pt x="104204" y="-14767"/>
                      <a:pt x="0" y="847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2" name="Freeform: Shape 181"/>
              <p:cNvSpPr/>
              <p:nvPr/>
            </p:nvSpPr>
            <p:spPr>
              <a:xfrm>
                <a:off x="5004816" y="5022807"/>
                <a:ext cx="160305" cy="8964"/>
              </a:xfrm>
              <a:custGeom>
                <a:avLst/>
                <a:gdLst>
                  <a:gd name="connsiteX0" fmla="*/ 160306 w 160305"/>
                  <a:gd name="connsiteY0" fmla="*/ 8964 h 8964"/>
                  <a:gd name="connsiteX1" fmla="*/ 0 w 160305"/>
                  <a:gd name="connsiteY1" fmla="*/ 4011 h 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305" h="8964">
                    <a:moveTo>
                      <a:pt x="160306" y="8964"/>
                    </a:moveTo>
                    <a:cubicBezTo>
                      <a:pt x="160306" y="8964"/>
                      <a:pt x="74581" y="-7324"/>
                      <a:pt x="0" y="401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3" name="Freeform: Shape 182"/>
              <p:cNvSpPr/>
              <p:nvPr/>
            </p:nvSpPr>
            <p:spPr>
              <a:xfrm>
                <a:off x="5216175" y="5011144"/>
                <a:ext cx="349091" cy="15865"/>
              </a:xfrm>
              <a:custGeom>
                <a:avLst/>
                <a:gdLst>
                  <a:gd name="connsiteX0" fmla="*/ 0 w 349091"/>
                  <a:gd name="connsiteY0" fmla="*/ 15865 h 15865"/>
                  <a:gd name="connsiteX1" fmla="*/ 174974 w 349091"/>
                  <a:gd name="connsiteY1" fmla="*/ 4054 h 15865"/>
                  <a:gd name="connsiteX2" fmla="*/ 349091 w 349091"/>
                  <a:gd name="connsiteY2" fmla="*/ 15675 h 1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091" h="15865">
                    <a:moveTo>
                      <a:pt x="0" y="15865"/>
                    </a:moveTo>
                    <a:cubicBezTo>
                      <a:pt x="56902" y="-3"/>
                      <a:pt x="116453" y="-4023"/>
                      <a:pt x="174974" y="4054"/>
                    </a:cubicBezTo>
                    <a:cubicBezTo>
                      <a:pt x="232600" y="12627"/>
                      <a:pt x="290836" y="16513"/>
                      <a:pt x="349091" y="1567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84" name="Freeform: Shape 183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5" name="Freeform: Shape 184"/>
            <p:cNvSpPr/>
            <p:nvPr/>
          </p:nvSpPr>
          <p:spPr>
            <a:xfrm>
              <a:off x="5195316" y="4211574"/>
              <a:ext cx="149733" cy="162686"/>
            </a:xfrm>
            <a:custGeom>
              <a:avLst/>
              <a:gdLst>
                <a:gd name="connsiteX0" fmla="*/ 149733 w 149733"/>
                <a:gd name="connsiteY0" fmla="*/ 80391 h 162686"/>
                <a:gd name="connsiteX1" fmla="*/ 149733 w 149733"/>
                <a:gd name="connsiteY1" fmla="*/ 114205 h 162686"/>
                <a:gd name="connsiteX2" fmla="*/ 69723 w 149733"/>
                <a:gd name="connsiteY2" fmla="*/ 162687 h 162686"/>
                <a:gd name="connsiteX3" fmla="*/ 0 w 149733"/>
                <a:gd name="connsiteY3" fmla="*/ 0 h 16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3" h="162686">
                  <a:moveTo>
                    <a:pt x="149733" y="80391"/>
                  </a:moveTo>
                  <a:lnTo>
                    <a:pt x="149733" y="114205"/>
                  </a:lnTo>
                  <a:cubicBezTo>
                    <a:pt x="123939" y="131769"/>
                    <a:pt x="97231" y="147952"/>
                    <a:pt x="69723" y="162687"/>
                  </a:cubicBezTo>
                  <a:cubicBezTo>
                    <a:pt x="8668" y="1065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6" name="Freeform: Shape 185"/>
            <p:cNvSpPr/>
            <p:nvPr/>
          </p:nvSpPr>
          <p:spPr>
            <a:xfrm>
              <a:off x="5039442" y="3610727"/>
              <a:ext cx="569830" cy="752530"/>
            </a:xfrm>
            <a:custGeom>
              <a:avLst/>
              <a:gdLst>
                <a:gd name="connsiteX0" fmla="*/ 45384 w 569830"/>
                <a:gd name="connsiteY0" fmla="*/ 486451 h 752530"/>
                <a:gd name="connsiteX1" fmla="*/ 80531 w 569830"/>
                <a:gd name="connsiteY1" fmla="*/ 73256 h 752530"/>
                <a:gd name="connsiteX2" fmla="*/ 569830 w 569830"/>
                <a:gd name="connsiteY2" fmla="*/ 254231 h 752530"/>
                <a:gd name="connsiteX3" fmla="*/ 561829 w 569830"/>
                <a:gd name="connsiteY3" fmla="*/ 347005 h 752530"/>
                <a:gd name="connsiteX4" fmla="*/ 523729 w 569830"/>
                <a:gd name="connsiteY4" fmla="*/ 435778 h 752530"/>
                <a:gd name="connsiteX5" fmla="*/ 515919 w 569830"/>
                <a:gd name="connsiteY5" fmla="*/ 540553 h 752530"/>
                <a:gd name="connsiteX6" fmla="*/ 394475 w 569830"/>
                <a:gd name="connsiteY6" fmla="*/ 748674 h 752530"/>
                <a:gd name="connsiteX7" fmla="*/ 135871 w 569830"/>
                <a:gd name="connsiteY7" fmla="*/ 597798 h 75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830" h="752530">
                  <a:moveTo>
                    <a:pt x="45384" y="486451"/>
                  </a:moveTo>
                  <a:cubicBezTo>
                    <a:pt x="-26435" y="380247"/>
                    <a:pt x="-11766" y="181651"/>
                    <a:pt x="80531" y="73256"/>
                  </a:cubicBezTo>
                  <a:cubicBezTo>
                    <a:pt x="216167" y="-85049"/>
                    <a:pt x="570116" y="30584"/>
                    <a:pt x="569830" y="254231"/>
                  </a:cubicBezTo>
                  <a:cubicBezTo>
                    <a:pt x="569554" y="285311"/>
                    <a:pt x="566877" y="316334"/>
                    <a:pt x="561829" y="347005"/>
                  </a:cubicBezTo>
                  <a:cubicBezTo>
                    <a:pt x="557162" y="376532"/>
                    <a:pt x="531540" y="406345"/>
                    <a:pt x="523729" y="435778"/>
                  </a:cubicBezTo>
                  <a:cubicBezTo>
                    <a:pt x="515919" y="465210"/>
                    <a:pt x="519062" y="511978"/>
                    <a:pt x="515919" y="540553"/>
                  </a:cubicBezTo>
                  <a:cubicBezTo>
                    <a:pt x="508870" y="605609"/>
                    <a:pt x="418859" y="734672"/>
                    <a:pt x="394475" y="748674"/>
                  </a:cubicBezTo>
                  <a:cubicBezTo>
                    <a:pt x="360375" y="767724"/>
                    <a:pt x="176067" y="716003"/>
                    <a:pt x="135871" y="597798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7" name="Freeform: Shape 186"/>
            <p:cNvSpPr/>
            <p:nvPr/>
          </p:nvSpPr>
          <p:spPr>
            <a:xfrm>
              <a:off x="5336000" y="3957796"/>
              <a:ext cx="95250" cy="8127"/>
            </a:xfrm>
            <a:custGeom>
              <a:avLst/>
              <a:gdLst>
                <a:gd name="connsiteX0" fmla="*/ 0 w 95250"/>
                <a:gd name="connsiteY0" fmla="*/ 8128 h 8127"/>
                <a:gd name="connsiteX1" fmla="*/ 95250 w 95250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8127">
                  <a:moveTo>
                    <a:pt x="0" y="8128"/>
                  </a:moveTo>
                  <a:cubicBezTo>
                    <a:pt x="0" y="8128"/>
                    <a:pt x="50197" y="-10160"/>
                    <a:pt x="95250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8" name="Freeform: Shape 187"/>
            <p:cNvSpPr/>
            <p:nvPr/>
          </p:nvSpPr>
          <p:spPr>
            <a:xfrm>
              <a:off x="5534025" y="3957796"/>
              <a:ext cx="61055" cy="8127"/>
            </a:xfrm>
            <a:custGeom>
              <a:avLst/>
              <a:gdLst>
                <a:gd name="connsiteX0" fmla="*/ 0 w 61055"/>
                <a:gd name="connsiteY0" fmla="*/ 8128 h 8127"/>
                <a:gd name="connsiteX1" fmla="*/ 61055 w 61055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055" h="8127">
                  <a:moveTo>
                    <a:pt x="0" y="8128"/>
                  </a:moveTo>
                  <a:cubicBezTo>
                    <a:pt x="0" y="8128"/>
                    <a:pt x="36576" y="-10160"/>
                    <a:pt x="61055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9" name="Freeform: Shape 188"/>
            <p:cNvSpPr/>
            <p:nvPr/>
          </p:nvSpPr>
          <p:spPr>
            <a:xfrm>
              <a:off x="5353186" y="4024675"/>
              <a:ext cx="30583" cy="47162"/>
            </a:xfrm>
            <a:custGeom>
              <a:avLst/>
              <a:gdLst>
                <a:gd name="connsiteX0" fmla="*/ 29772 w 30583"/>
                <a:gd name="connsiteY0" fmla="*/ 26593 h 47162"/>
                <a:gd name="connsiteX1" fmla="*/ 10722 w 30583"/>
                <a:gd name="connsiteY1" fmla="*/ 46976 h 47162"/>
                <a:gd name="connsiteX2" fmla="*/ 721 w 30583"/>
                <a:gd name="connsiteY2" fmla="*/ 20497 h 47162"/>
                <a:gd name="connsiteX3" fmla="*/ 20247 w 30583"/>
                <a:gd name="connsiteY3" fmla="*/ 208 h 47162"/>
                <a:gd name="connsiteX4" fmla="*/ 29772 w 30583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3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151" y="-1506"/>
                    <a:pt x="20247" y="208"/>
                  </a:cubicBezTo>
                  <a:cubicBezTo>
                    <a:pt x="28343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0" name="Freeform: Shape 189"/>
            <p:cNvSpPr/>
            <p:nvPr/>
          </p:nvSpPr>
          <p:spPr>
            <a:xfrm>
              <a:off x="5514730" y="4024675"/>
              <a:ext cx="30592" cy="47162"/>
            </a:xfrm>
            <a:custGeom>
              <a:avLst/>
              <a:gdLst>
                <a:gd name="connsiteX0" fmla="*/ 29772 w 30592"/>
                <a:gd name="connsiteY0" fmla="*/ 26593 h 47162"/>
                <a:gd name="connsiteX1" fmla="*/ 10722 w 30592"/>
                <a:gd name="connsiteY1" fmla="*/ 46976 h 47162"/>
                <a:gd name="connsiteX2" fmla="*/ 721 w 30592"/>
                <a:gd name="connsiteY2" fmla="*/ 20497 h 47162"/>
                <a:gd name="connsiteX3" fmla="*/ 20247 w 30592"/>
                <a:gd name="connsiteY3" fmla="*/ 208 h 47162"/>
                <a:gd name="connsiteX4" fmla="*/ 29772 w 30592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92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055" y="-1506"/>
                    <a:pt x="20247" y="208"/>
                  </a:cubicBezTo>
                  <a:cubicBezTo>
                    <a:pt x="28438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1" name="Freeform: Shape 190"/>
            <p:cNvSpPr/>
            <p:nvPr/>
          </p:nvSpPr>
          <p:spPr>
            <a:xfrm>
              <a:off x="5440203" y="3985450"/>
              <a:ext cx="80043" cy="223112"/>
            </a:xfrm>
            <a:custGeom>
              <a:avLst/>
              <a:gdLst>
                <a:gd name="connsiteX0" fmla="*/ 77915 w 80043"/>
                <a:gd name="connsiteY0" fmla="*/ 0 h 223112"/>
                <a:gd name="connsiteX1" fmla="*/ 51530 w 80043"/>
                <a:gd name="connsiteY1" fmla="*/ 76200 h 223112"/>
                <a:gd name="connsiteX2" fmla="*/ 77915 w 80043"/>
                <a:gd name="connsiteY2" fmla="*/ 205549 h 223112"/>
                <a:gd name="connsiteX3" fmla="*/ 0 w 80043"/>
                <a:gd name="connsiteY3" fmla="*/ 213169 h 22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3" h="223112">
                  <a:moveTo>
                    <a:pt x="77915" y="0"/>
                  </a:moveTo>
                  <a:cubicBezTo>
                    <a:pt x="77915" y="0"/>
                    <a:pt x="54007" y="41434"/>
                    <a:pt x="51530" y="76200"/>
                  </a:cubicBezTo>
                  <a:cubicBezTo>
                    <a:pt x="49054" y="110966"/>
                    <a:pt x="89630" y="182975"/>
                    <a:pt x="77915" y="205549"/>
                  </a:cubicBezTo>
                  <a:cubicBezTo>
                    <a:pt x="66199" y="228124"/>
                    <a:pt x="16383" y="226981"/>
                    <a:pt x="0" y="213169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2" name="Freeform: Shape 191"/>
            <p:cNvSpPr/>
            <p:nvPr/>
          </p:nvSpPr>
          <p:spPr>
            <a:xfrm>
              <a:off x="5352287" y="4230338"/>
              <a:ext cx="96774" cy="15541"/>
            </a:xfrm>
            <a:custGeom>
              <a:avLst/>
              <a:gdLst>
                <a:gd name="connsiteX0" fmla="*/ 96774 w 96774"/>
                <a:gd name="connsiteY0" fmla="*/ 13811 h 15541"/>
                <a:gd name="connsiteX1" fmla="*/ 0 w 96774"/>
                <a:gd name="connsiteY1" fmla="*/ 0 h 1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774" h="15541">
                  <a:moveTo>
                    <a:pt x="96774" y="13811"/>
                  </a:moveTo>
                  <a:cubicBezTo>
                    <a:pt x="63856" y="18469"/>
                    <a:pt x="30299" y="136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3" name="Freeform: Shape 192"/>
            <p:cNvSpPr/>
            <p:nvPr/>
          </p:nvSpPr>
          <p:spPr>
            <a:xfrm>
              <a:off x="4986585" y="3561397"/>
              <a:ext cx="657343" cy="560736"/>
            </a:xfrm>
            <a:custGeom>
              <a:avLst/>
              <a:gdLst>
                <a:gd name="connsiteX0" fmla="*/ 170249 w 657343"/>
                <a:gd name="connsiteY0" fmla="*/ 437864 h 560736"/>
                <a:gd name="connsiteX1" fmla="*/ 221303 w 657343"/>
                <a:gd name="connsiteY1" fmla="*/ 424053 h 560736"/>
                <a:gd name="connsiteX2" fmla="*/ 253974 w 657343"/>
                <a:gd name="connsiteY2" fmla="*/ 508159 h 560736"/>
                <a:gd name="connsiteX3" fmla="*/ 274072 w 657343"/>
                <a:gd name="connsiteY3" fmla="*/ 486728 h 560736"/>
                <a:gd name="connsiteX4" fmla="*/ 296646 w 657343"/>
                <a:gd name="connsiteY4" fmla="*/ 384429 h 560736"/>
                <a:gd name="connsiteX5" fmla="*/ 311696 w 657343"/>
                <a:gd name="connsiteY5" fmla="*/ 254413 h 560736"/>
                <a:gd name="connsiteX6" fmla="*/ 381609 w 657343"/>
                <a:gd name="connsiteY6" fmla="*/ 312134 h 560736"/>
                <a:gd name="connsiteX7" fmla="*/ 381609 w 657343"/>
                <a:gd name="connsiteY7" fmla="*/ 236792 h 560736"/>
                <a:gd name="connsiteX8" fmla="*/ 482574 w 657343"/>
                <a:gd name="connsiteY8" fmla="*/ 317183 h 560736"/>
                <a:gd name="connsiteX9" fmla="*/ 493052 w 657343"/>
                <a:gd name="connsiteY9" fmla="*/ 249364 h 560736"/>
                <a:gd name="connsiteX10" fmla="*/ 567918 w 657343"/>
                <a:gd name="connsiteY10" fmla="*/ 319659 h 560736"/>
                <a:gd name="connsiteX11" fmla="*/ 578300 w 657343"/>
                <a:gd name="connsiteY11" fmla="*/ 246793 h 560736"/>
                <a:gd name="connsiteX12" fmla="*/ 608876 w 657343"/>
                <a:gd name="connsiteY12" fmla="*/ 322231 h 560736"/>
                <a:gd name="connsiteX13" fmla="*/ 622687 w 657343"/>
                <a:gd name="connsiteY13" fmla="*/ 211646 h 560736"/>
                <a:gd name="connsiteX14" fmla="*/ 655834 w 657343"/>
                <a:gd name="connsiteY14" fmla="*/ 271939 h 560736"/>
                <a:gd name="connsiteX15" fmla="*/ 543153 w 657343"/>
                <a:gd name="connsiteY15" fmla="*/ 83534 h 560736"/>
                <a:gd name="connsiteX16" fmla="*/ 138341 w 657343"/>
                <a:gd name="connsiteY16" fmla="*/ 83534 h 560736"/>
                <a:gd name="connsiteX17" fmla="*/ 174536 w 657343"/>
                <a:gd name="connsiteY17" fmla="*/ 0 h 560736"/>
                <a:gd name="connsiteX18" fmla="*/ 109289 w 657343"/>
                <a:gd name="connsiteY18" fmla="*/ 91059 h 560736"/>
                <a:gd name="connsiteX19" fmla="*/ 20326 w 657343"/>
                <a:gd name="connsiteY19" fmla="*/ 121253 h 560736"/>
                <a:gd name="connsiteX20" fmla="*/ 75571 w 657343"/>
                <a:gd name="connsiteY20" fmla="*/ 123730 h 560736"/>
                <a:gd name="connsiteX21" fmla="*/ 228 w 657343"/>
                <a:gd name="connsiteY21" fmla="*/ 284512 h 560736"/>
                <a:gd name="connsiteX22" fmla="*/ 75571 w 657343"/>
                <a:gd name="connsiteY22" fmla="*/ 560737 h 560736"/>
                <a:gd name="connsiteX23" fmla="*/ 130625 w 657343"/>
                <a:gd name="connsiteY23" fmla="*/ 544639 h 560736"/>
                <a:gd name="connsiteX24" fmla="*/ 170249 w 657343"/>
                <a:gd name="connsiteY24" fmla="*/ 437864 h 56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43" h="560736">
                  <a:moveTo>
                    <a:pt x="170249" y="437864"/>
                  </a:moveTo>
                  <a:cubicBezTo>
                    <a:pt x="170249" y="437864"/>
                    <a:pt x="193681" y="415195"/>
                    <a:pt x="221303" y="424053"/>
                  </a:cubicBezTo>
                  <a:cubicBezTo>
                    <a:pt x="248926" y="432911"/>
                    <a:pt x="253974" y="508159"/>
                    <a:pt x="253974" y="508159"/>
                  </a:cubicBezTo>
                  <a:lnTo>
                    <a:pt x="274072" y="486728"/>
                  </a:lnTo>
                  <a:cubicBezTo>
                    <a:pt x="274072" y="486728"/>
                    <a:pt x="266547" y="444151"/>
                    <a:pt x="296646" y="384429"/>
                  </a:cubicBezTo>
                  <a:cubicBezTo>
                    <a:pt x="326745" y="324707"/>
                    <a:pt x="311696" y="254413"/>
                    <a:pt x="311696" y="254413"/>
                  </a:cubicBezTo>
                  <a:cubicBezTo>
                    <a:pt x="311696" y="254413"/>
                    <a:pt x="363607" y="271939"/>
                    <a:pt x="381609" y="312134"/>
                  </a:cubicBezTo>
                  <a:cubicBezTo>
                    <a:pt x="381609" y="312134"/>
                    <a:pt x="401231" y="269462"/>
                    <a:pt x="381609" y="236792"/>
                  </a:cubicBezTo>
                  <a:cubicBezTo>
                    <a:pt x="381609" y="236792"/>
                    <a:pt x="462476" y="256889"/>
                    <a:pt x="482574" y="317183"/>
                  </a:cubicBezTo>
                  <a:cubicBezTo>
                    <a:pt x="482574" y="317183"/>
                    <a:pt x="498481" y="271939"/>
                    <a:pt x="493052" y="249364"/>
                  </a:cubicBezTo>
                  <a:cubicBezTo>
                    <a:pt x="493052" y="249364"/>
                    <a:pt x="547820" y="266891"/>
                    <a:pt x="567918" y="319659"/>
                  </a:cubicBezTo>
                  <a:cubicBezTo>
                    <a:pt x="567918" y="319659"/>
                    <a:pt x="586206" y="279463"/>
                    <a:pt x="578300" y="246793"/>
                  </a:cubicBezTo>
                  <a:cubicBezTo>
                    <a:pt x="578300" y="246793"/>
                    <a:pt x="600398" y="265843"/>
                    <a:pt x="608876" y="322231"/>
                  </a:cubicBezTo>
                  <a:cubicBezTo>
                    <a:pt x="625373" y="287846"/>
                    <a:pt x="630221" y="249031"/>
                    <a:pt x="622687" y="211646"/>
                  </a:cubicBezTo>
                  <a:cubicBezTo>
                    <a:pt x="622687" y="211646"/>
                    <a:pt x="651262" y="244316"/>
                    <a:pt x="655834" y="271939"/>
                  </a:cubicBezTo>
                  <a:cubicBezTo>
                    <a:pt x="655834" y="271939"/>
                    <a:pt x="679075" y="191548"/>
                    <a:pt x="543153" y="83534"/>
                  </a:cubicBezTo>
                  <a:cubicBezTo>
                    <a:pt x="407231" y="-24479"/>
                    <a:pt x="174536" y="0"/>
                    <a:pt x="138341" y="83534"/>
                  </a:cubicBezTo>
                  <a:cubicBezTo>
                    <a:pt x="138341" y="83534"/>
                    <a:pt x="150342" y="22003"/>
                    <a:pt x="174536" y="0"/>
                  </a:cubicBezTo>
                  <a:cubicBezTo>
                    <a:pt x="174536" y="0"/>
                    <a:pt x="107861" y="29718"/>
                    <a:pt x="109289" y="91059"/>
                  </a:cubicBezTo>
                  <a:cubicBezTo>
                    <a:pt x="109289" y="91059"/>
                    <a:pt x="50425" y="83534"/>
                    <a:pt x="20326" y="121253"/>
                  </a:cubicBezTo>
                  <a:cubicBezTo>
                    <a:pt x="38776" y="119863"/>
                    <a:pt x="57321" y="120691"/>
                    <a:pt x="75571" y="123730"/>
                  </a:cubicBezTo>
                  <a:cubicBezTo>
                    <a:pt x="75571" y="123730"/>
                    <a:pt x="-4820" y="171355"/>
                    <a:pt x="228" y="284512"/>
                  </a:cubicBezTo>
                  <a:cubicBezTo>
                    <a:pt x="5276" y="397669"/>
                    <a:pt x="75571" y="560737"/>
                    <a:pt x="75571" y="560737"/>
                  </a:cubicBezTo>
                  <a:lnTo>
                    <a:pt x="130625" y="544639"/>
                  </a:lnTo>
                  <a:cubicBezTo>
                    <a:pt x="130625" y="544639"/>
                    <a:pt x="139388" y="467678"/>
                    <a:pt x="170249" y="43786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" name="Freeform: Shape 193"/>
            <p:cNvSpPr/>
            <p:nvPr/>
          </p:nvSpPr>
          <p:spPr>
            <a:xfrm>
              <a:off x="5095812" y="3945941"/>
              <a:ext cx="122077" cy="223821"/>
            </a:xfrm>
            <a:custGeom>
              <a:avLst/>
              <a:gdLst>
                <a:gd name="connsiteX0" fmla="*/ 122077 w 122077"/>
                <a:gd name="connsiteY0" fmla="*/ 80943 h 223821"/>
                <a:gd name="connsiteX1" fmla="*/ 56831 w 122077"/>
                <a:gd name="connsiteY1" fmla="*/ 552 h 223821"/>
                <a:gd name="connsiteX2" fmla="*/ 1491 w 122077"/>
                <a:gd name="connsiteY2" fmla="*/ 65894 h 223821"/>
                <a:gd name="connsiteX3" fmla="*/ 31685 w 122077"/>
                <a:gd name="connsiteY3" fmla="*/ 181432 h 223821"/>
                <a:gd name="connsiteX4" fmla="*/ 84454 w 122077"/>
                <a:gd name="connsiteY4" fmla="*/ 221627 h 223821"/>
                <a:gd name="connsiteX5" fmla="*/ 92664 w 122077"/>
                <a:gd name="connsiteY5" fmla="*/ 195967 h 223821"/>
                <a:gd name="connsiteX6" fmla="*/ 89407 w 122077"/>
                <a:gd name="connsiteY6" fmla="*/ 191433 h 22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77" h="223821">
                  <a:moveTo>
                    <a:pt x="122077" y="80943"/>
                  </a:moveTo>
                  <a:cubicBezTo>
                    <a:pt x="122077" y="80943"/>
                    <a:pt x="79405" y="5600"/>
                    <a:pt x="56831" y="552"/>
                  </a:cubicBezTo>
                  <a:cubicBezTo>
                    <a:pt x="34257" y="-4496"/>
                    <a:pt x="-8510" y="25698"/>
                    <a:pt x="1491" y="65894"/>
                  </a:cubicBezTo>
                  <a:cubicBezTo>
                    <a:pt x="11492" y="106089"/>
                    <a:pt x="19112" y="173907"/>
                    <a:pt x="31685" y="181432"/>
                  </a:cubicBezTo>
                  <a:cubicBezTo>
                    <a:pt x="44258" y="188956"/>
                    <a:pt x="64356" y="234200"/>
                    <a:pt x="84454" y="221627"/>
                  </a:cubicBezTo>
                  <a:cubicBezTo>
                    <a:pt x="93807" y="216808"/>
                    <a:pt x="97484" y="205321"/>
                    <a:pt x="92664" y="195967"/>
                  </a:cubicBezTo>
                  <a:cubicBezTo>
                    <a:pt x="91807" y="194300"/>
                    <a:pt x="90711" y="192776"/>
                    <a:pt x="89407" y="191433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5" name="Freeform: Shape 194"/>
            <p:cNvSpPr/>
            <p:nvPr/>
          </p:nvSpPr>
          <p:spPr>
            <a:xfrm>
              <a:off x="5678614" y="4609433"/>
              <a:ext cx="16573" cy="54673"/>
            </a:xfrm>
            <a:custGeom>
              <a:avLst/>
              <a:gdLst>
                <a:gd name="connsiteX0" fmla="*/ 16574 w 16573"/>
                <a:gd name="connsiteY0" fmla="*/ 0 h 54673"/>
                <a:gd name="connsiteX1" fmla="*/ 0 w 16573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73" h="54673">
                  <a:moveTo>
                    <a:pt x="16574" y="0"/>
                  </a:moveTo>
                  <a:cubicBezTo>
                    <a:pt x="12259" y="18564"/>
                    <a:pt x="6715" y="36833"/>
                    <a:pt x="0" y="5467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6" name="Freeform: Shape 195"/>
            <p:cNvSpPr/>
            <p:nvPr/>
          </p:nvSpPr>
          <p:spPr>
            <a:xfrm>
              <a:off x="5597937" y="4700492"/>
              <a:ext cx="65341" cy="91154"/>
            </a:xfrm>
            <a:custGeom>
              <a:avLst/>
              <a:gdLst>
                <a:gd name="connsiteX0" fmla="*/ 65342 w 65341"/>
                <a:gd name="connsiteY0" fmla="*/ 0 h 91154"/>
                <a:gd name="connsiteX1" fmla="*/ 0 w 65341"/>
                <a:gd name="connsiteY1" fmla="*/ 91154 h 9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41" h="91154">
                  <a:moveTo>
                    <a:pt x="65342" y="0"/>
                  </a:moveTo>
                  <a:cubicBezTo>
                    <a:pt x="50159" y="34614"/>
                    <a:pt x="27899" y="65665"/>
                    <a:pt x="0" y="9115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7" name="Freeform: Shape 196"/>
            <p:cNvSpPr/>
            <p:nvPr/>
          </p:nvSpPr>
          <p:spPr>
            <a:xfrm>
              <a:off x="5870066" y="4802953"/>
              <a:ext cx="64008" cy="36127"/>
            </a:xfrm>
            <a:custGeom>
              <a:avLst/>
              <a:gdLst>
                <a:gd name="connsiteX0" fmla="*/ 64008 w 64008"/>
                <a:gd name="connsiteY0" fmla="*/ 123 h 36127"/>
                <a:gd name="connsiteX1" fmla="*/ 0 w 64008"/>
                <a:gd name="connsiteY1" fmla="*/ 36127 h 3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008" h="36127">
                  <a:moveTo>
                    <a:pt x="64008" y="123"/>
                  </a:moveTo>
                  <a:cubicBezTo>
                    <a:pt x="50959" y="-1592"/>
                    <a:pt x="24384" y="14886"/>
                    <a:pt x="0" y="3612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8" name="Freeform: Shape 197"/>
            <p:cNvSpPr/>
            <p:nvPr/>
          </p:nvSpPr>
          <p:spPr>
            <a:xfrm>
              <a:off x="5818346" y="4855940"/>
              <a:ext cx="33813" cy="53911"/>
            </a:xfrm>
            <a:custGeom>
              <a:avLst/>
              <a:gdLst>
                <a:gd name="connsiteX0" fmla="*/ 33814 w 33813"/>
                <a:gd name="connsiteY0" fmla="*/ 0 h 53911"/>
                <a:gd name="connsiteX1" fmla="*/ 0 w 33813"/>
                <a:gd name="connsiteY1" fmla="*/ 53912 h 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13" h="53911">
                  <a:moveTo>
                    <a:pt x="33814" y="0"/>
                  </a:moveTo>
                  <a:cubicBezTo>
                    <a:pt x="14764" y="19717"/>
                    <a:pt x="0" y="40577"/>
                    <a:pt x="0" y="53912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9" name="Freeform: Shape 198"/>
            <p:cNvSpPr/>
            <p:nvPr/>
          </p:nvSpPr>
          <p:spPr>
            <a:xfrm>
              <a:off x="4467225" y="4751736"/>
              <a:ext cx="54673" cy="61531"/>
            </a:xfrm>
            <a:custGeom>
              <a:avLst/>
              <a:gdLst>
                <a:gd name="connsiteX0" fmla="*/ 0 w 54673"/>
                <a:gd name="connsiteY0" fmla="*/ 0 h 61531"/>
                <a:gd name="connsiteX1" fmla="*/ 54673 w 54673"/>
                <a:gd name="connsiteY1" fmla="*/ 61531 h 6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73" h="61531">
                  <a:moveTo>
                    <a:pt x="0" y="0"/>
                  </a:moveTo>
                  <a:cubicBezTo>
                    <a:pt x="0" y="0"/>
                    <a:pt x="54197" y="15050"/>
                    <a:pt x="54673" y="6153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0" name="Freeform: Shape 199"/>
            <p:cNvSpPr/>
            <p:nvPr/>
          </p:nvSpPr>
          <p:spPr>
            <a:xfrm>
              <a:off x="4670297" y="4497990"/>
              <a:ext cx="24479" cy="32194"/>
            </a:xfrm>
            <a:custGeom>
              <a:avLst/>
              <a:gdLst>
                <a:gd name="connsiteX0" fmla="*/ 0 w 24479"/>
                <a:gd name="connsiteY0" fmla="*/ 0 h 32194"/>
                <a:gd name="connsiteX1" fmla="*/ 24479 w 24479"/>
                <a:gd name="connsiteY1" fmla="*/ 32194 h 3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79" h="32194">
                  <a:moveTo>
                    <a:pt x="0" y="0"/>
                  </a:moveTo>
                  <a:cubicBezTo>
                    <a:pt x="9001" y="10068"/>
                    <a:pt x="17183" y="20831"/>
                    <a:pt x="24479" y="3219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1" name="Freeform: Shape 200"/>
            <p:cNvSpPr/>
            <p:nvPr/>
          </p:nvSpPr>
          <p:spPr>
            <a:xfrm>
              <a:off x="4710493" y="4569428"/>
              <a:ext cx="22574" cy="197548"/>
            </a:xfrm>
            <a:custGeom>
              <a:avLst/>
              <a:gdLst>
                <a:gd name="connsiteX0" fmla="*/ 5715 w 22574"/>
                <a:gd name="connsiteY0" fmla="*/ 0 h 197548"/>
                <a:gd name="connsiteX1" fmla="*/ 22574 w 22574"/>
                <a:gd name="connsiteY1" fmla="*/ 73723 h 197548"/>
                <a:gd name="connsiteX2" fmla="*/ 0 w 22574"/>
                <a:gd name="connsiteY2" fmla="*/ 197548 h 19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74" h="197548">
                  <a:moveTo>
                    <a:pt x="5715" y="0"/>
                  </a:moveTo>
                  <a:cubicBezTo>
                    <a:pt x="16373" y="23146"/>
                    <a:pt x="22117" y="48244"/>
                    <a:pt x="22574" y="73723"/>
                  </a:cubicBezTo>
                  <a:cubicBezTo>
                    <a:pt x="22574" y="152114"/>
                    <a:pt x="0" y="197548"/>
                    <a:pt x="0" y="1975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2" name="Freeform: Shape 201"/>
            <p:cNvSpPr/>
            <p:nvPr/>
          </p:nvSpPr>
          <p:spPr>
            <a:xfrm>
              <a:off x="4999386" y="4421124"/>
              <a:ext cx="46005" cy="36575"/>
            </a:xfrm>
            <a:custGeom>
              <a:avLst/>
              <a:gdLst>
                <a:gd name="connsiteX0" fmla="*/ 0 w 46005"/>
                <a:gd name="connsiteY0" fmla="*/ 0 h 36575"/>
                <a:gd name="connsiteX1" fmla="*/ 46006 w 46005"/>
                <a:gd name="connsiteY1" fmla="*/ 36576 h 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05" h="36575">
                  <a:moveTo>
                    <a:pt x="0" y="0"/>
                  </a:moveTo>
                  <a:cubicBezTo>
                    <a:pt x="14373" y="13354"/>
                    <a:pt x="29756" y="25584"/>
                    <a:pt x="46006" y="3657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3" name="Freeform: Shape 202"/>
            <p:cNvSpPr/>
            <p:nvPr/>
          </p:nvSpPr>
          <p:spPr>
            <a:xfrm>
              <a:off x="5093208" y="4486275"/>
              <a:ext cx="176974" cy="32923"/>
            </a:xfrm>
            <a:custGeom>
              <a:avLst/>
              <a:gdLst>
                <a:gd name="connsiteX0" fmla="*/ 0 w 176974"/>
                <a:gd name="connsiteY0" fmla="*/ 0 h 32923"/>
                <a:gd name="connsiteX1" fmla="*/ 176975 w 176974"/>
                <a:gd name="connsiteY1" fmla="*/ 26765 h 3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4" h="32923">
                  <a:moveTo>
                    <a:pt x="0" y="0"/>
                  </a:moveTo>
                  <a:cubicBezTo>
                    <a:pt x="48673" y="24574"/>
                    <a:pt x="111633" y="43053"/>
                    <a:pt x="176975" y="2676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04" name="Graphic 4"/>
            <p:cNvGrpSpPr/>
            <p:nvPr/>
          </p:nvGrpSpPr>
          <p:grpSpPr>
            <a:xfrm>
              <a:off x="5051711" y="3610736"/>
              <a:ext cx="457644" cy="298608"/>
              <a:chOff x="5051711" y="3610736"/>
              <a:chExt cx="457644" cy="298608"/>
            </a:xfrm>
            <a:noFill/>
          </p:grpSpPr>
          <p:sp>
            <p:nvSpPr>
              <p:cNvPr id="205" name="Freeform: Shape 204"/>
              <p:cNvSpPr/>
              <p:nvPr/>
            </p:nvSpPr>
            <p:spPr>
              <a:xfrm>
                <a:off x="5195316" y="3645525"/>
                <a:ext cx="51434" cy="3406"/>
              </a:xfrm>
              <a:custGeom>
                <a:avLst/>
                <a:gdLst>
                  <a:gd name="connsiteX0" fmla="*/ 0 w 51434"/>
                  <a:gd name="connsiteY0" fmla="*/ 3407 h 3406"/>
                  <a:gd name="connsiteX1" fmla="*/ 51435 w 51434"/>
                  <a:gd name="connsiteY1" fmla="*/ 73 h 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34" h="3406">
                    <a:moveTo>
                      <a:pt x="0" y="3407"/>
                    </a:moveTo>
                    <a:cubicBezTo>
                      <a:pt x="17012" y="806"/>
                      <a:pt x="34223" y="-308"/>
                      <a:pt x="51435" y="73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6" name="Freeform: Shape 205"/>
              <p:cNvSpPr/>
              <p:nvPr/>
            </p:nvSpPr>
            <p:spPr>
              <a:xfrm>
                <a:off x="5271801" y="3646932"/>
                <a:ext cx="139541" cy="69818"/>
              </a:xfrm>
              <a:custGeom>
                <a:avLst/>
                <a:gdLst>
                  <a:gd name="connsiteX0" fmla="*/ 0 w 139541"/>
                  <a:gd name="connsiteY0" fmla="*/ 0 h 69818"/>
                  <a:gd name="connsiteX1" fmla="*/ 139541 w 139541"/>
                  <a:gd name="connsiteY1" fmla="*/ 69818 h 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541" h="69818">
                    <a:moveTo>
                      <a:pt x="0" y="0"/>
                    </a:moveTo>
                    <a:cubicBezTo>
                      <a:pt x="46577" y="4381"/>
                      <a:pt x="103918" y="20669"/>
                      <a:pt x="139541" y="69818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7" name="Freeform: Shape 206"/>
              <p:cNvSpPr/>
              <p:nvPr/>
            </p:nvSpPr>
            <p:spPr>
              <a:xfrm>
                <a:off x="5308377" y="3610736"/>
                <a:ext cx="149923" cy="44672"/>
              </a:xfrm>
              <a:custGeom>
                <a:avLst/>
                <a:gdLst>
                  <a:gd name="connsiteX0" fmla="*/ 0 w 149923"/>
                  <a:gd name="connsiteY0" fmla="*/ 0 h 44672"/>
                  <a:gd name="connsiteX1" fmla="*/ 149924 w 149923"/>
                  <a:gd name="connsiteY1" fmla="*/ 44672 h 4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23" h="44672">
                    <a:moveTo>
                      <a:pt x="0" y="0"/>
                    </a:moveTo>
                    <a:cubicBezTo>
                      <a:pt x="0" y="0"/>
                      <a:pt x="87344" y="953"/>
                      <a:pt x="149924" y="44672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8" name="Freeform: Shape 207"/>
              <p:cNvSpPr/>
              <p:nvPr/>
            </p:nvSpPr>
            <p:spPr>
              <a:xfrm>
                <a:off x="5482875" y="3676650"/>
                <a:ext cx="26479" cy="40290"/>
              </a:xfrm>
              <a:custGeom>
                <a:avLst/>
                <a:gdLst>
                  <a:gd name="connsiteX0" fmla="*/ 0 w 26479"/>
                  <a:gd name="connsiteY0" fmla="*/ 0 h 40290"/>
                  <a:gd name="connsiteX1" fmla="*/ 26479 w 26479"/>
                  <a:gd name="connsiteY1" fmla="*/ 40291 h 4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479" h="40290">
                    <a:moveTo>
                      <a:pt x="0" y="0"/>
                    </a:moveTo>
                    <a:cubicBezTo>
                      <a:pt x="11201" y="11706"/>
                      <a:pt x="20174" y="25365"/>
                      <a:pt x="26479" y="4029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9" name="Freeform: Shape 208"/>
              <p:cNvSpPr/>
              <p:nvPr/>
            </p:nvSpPr>
            <p:spPr>
              <a:xfrm>
                <a:off x="5172741" y="3686175"/>
                <a:ext cx="115538" cy="84200"/>
              </a:xfrm>
              <a:custGeom>
                <a:avLst/>
                <a:gdLst>
                  <a:gd name="connsiteX0" fmla="*/ 0 w 115538"/>
                  <a:gd name="connsiteY0" fmla="*/ 0 h 84200"/>
                  <a:gd name="connsiteX1" fmla="*/ 115538 w 115538"/>
                  <a:gd name="connsiteY1" fmla="*/ 84201 h 8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538" h="84200">
                    <a:moveTo>
                      <a:pt x="0" y="0"/>
                    </a:moveTo>
                    <a:cubicBezTo>
                      <a:pt x="0" y="0"/>
                      <a:pt x="85725" y="30194"/>
                      <a:pt x="115538" y="8420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0" name="Freeform: Shape 209"/>
              <p:cNvSpPr/>
              <p:nvPr/>
            </p:nvSpPr>
            <p:spPr>
              <a:xfrm>
                <a:off x="5131212" y="3716750"/>
                <a:ext cx="39338" cy="85725"/>
              </a:xfrm>
              <a:custGeom>
                <a:avLst/>
                <a:gdLst>
                  <a:gd name="connsiteX0" fmla="*/ 0 w 39338"/>
                  <a:gd name="connsiteY0" fmla="*/ 0 h 85725"/>
                  <a:gd name="connsiteX1" fmla="*/ 39338 w 39338"/>
                  <a:gd name="connsiteY1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38" h="85725">
                    <a:moveTo>
                      <a:pt x="0" y="0"/>
                    </a:moveTo>
                    <a:cubicBezTo>
                      <a:pt x="18574" y="25737"/>
                      <a:pt x="31937" y="54855"/>
                      <a:pt x="39338" y="8572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1" name="Freeform: Shape 210"/>
              <p:cNvSpPr/>
              <p:nvPr/>
            </p:nvSpPr>
            <p:spPr>
              <a:xfrm>
                <a:off x="5172741" y="3844861"/>
                <a:ext cx="3151" cy="33908"/>
              </a:xfrm>
              <a:custGeom>
                <a:avLst/>
                <a:gdLst>
                  <a:gd name="connsiteX0" fmla="*/ 3143 w 3151"/>
                  <a:gd name="connsiteY0" fmla="*/ 0 h 33908"/>
                  <a:gd name="connsiteX1" fmla="*/ 0 w 3151"/>
                  <a:gd name="connsiteY1" fmla="*/ 33909 h 3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51" h="33908">
                    <a:moveTo>
                      <a:pt x="3143" y="0"/>
                    </a:moveTo>
                    <a:cubicBezTo>
                      <a:pt x="3258" y="11382"/>
                      <a:pt x="2200" y="22746"/>
                      <a:pt x="0" y="33909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2" name="Freeform: Shape 211"/>
              <p:cNvSpPr/>
              <p:nvPr/>
            </p:nvSpPr>
            <p:spPr>
              <a:xfrm>
                <a:off x="5062537" y="3751897"/>
                <a:ext cx="10953" cy="34385"/>
              </a:xfrm>
              <a:custGeom>
                <a:avLst/>
                <a:gdLst>
                  <a:gd name="connsiteX0" fmla="*/ 10954 w 10953"/>
                  <a:gd name="connsiteY0" fmla="*/ 0 h 34385"/>
                  <a:gd name="connsiteX1" fmla="*/ 0 w 10953"/>
                  <a:gd name="connsiteY1" fmla="*/ 34385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" h="34385">
                    <a:moveTo>
                      <a:pt x="10954" y="0"/>
                    </a:moveTo>
                    <a:cubicBezTo>
                      <a:pt x="6544" y="11201"/>
                      <a:pt x="2886" y="22689"/>
                      <a:pt x="0" y="3438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3" name="Freeform: Shape 212"/>
              <p:cNvSpPr/>
              <p:nvPr/>
            </p:nvSpPr>
            <p:spPr>
              <a:xfrm>
                <a:off x="5051711" y="3819525"/>
                <a:ext cx="4063" cy="89820"/>
              </a:xfrm>
              <a:custGeom>
                <a:avLst/>
                <a:gdLst>
                  <a:gd name="connsiteX0" fmla="*/ 4064 w 4063"/>
                  <a:gd name="connsiteY0" fmla="*/ 0 h 89820"/>
                  <a:gd name="connsiteX1" fmla="*/ 2921 w 4063"/>
                  <a:gd name="connsiteY1" fmla="*/ 89821 h 8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63" h="89820">
                    <a:moveTo>
                      <a:pt x="4064" y="0"/>
                    </a:moveTo>
                    <a:cubicBezTo>
                      <a:pt x="-937" y="29699"/>
                      <a:pt x="-1328" y="59998"/>
                      <a:pt x="2921" y="8982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214" name="Freeform: Shape 213"/>
            <p:cNvSpPr/>
            <p:nvPr/>
          </p:nvSpPr>
          <p:spPr>
            <a:xfrm>
              <a:off x="4051077" y="5040630"/>
              <a:ext cx="3348608" cy="169354"/>
            </a:xfrm>
            <a:custGeom>
              <a:avLst/>
              <a:gdLst>
                <a:gd name="connsiteX0" fmla="*/ 2146554 w 3348608"/>
                <a:gd name="connsiteY0" fmla="*/ 169354 h 169354"/>
                <a:gd name="connsiteX1" fmla="*/ 3348609 w 3348608"/>
                <a:gd name="connsiteY1" fmla="*/ 169354 h 169354"/>
                <a:gd name="connsiteX2" fmla="*/ 3348609 w 3348608"/>
                <a:gd name="connsiteY2" fmla="*/ 0 h 169354"/>
                <a:gd name="connsiteX3" fmla="*/ 0 w 3348608"/>
                <a:gd name="connsiteY3" fmla="*/ 0 h 169354"/>
                <a:gd name="connsiteX4" fmla="*/ 0 w 3348608"/>
                <a:gd name="connsiteY4" fmla="*/ 169354 h 169354"/>
                <a:gd name="connsiteX5" fmla="*/ 677037 w 3348608"/>
                <a:gd name="connsiteY5" fmla="*/ 169354 h 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08" h="169354">
                  <a:moveTo>
                    <a:pt x="2146554" y="169354"/>
                  </a:moveTo>
                  <a:lnTo>
                    <a:pt x="3348609" y="169354"/>
                  </a:lnTo>
                  <a:lnTo>
                    <a:pt x="3348609" y="0"/>
                  </a:lnTo>
                  <a:lnTo>
                    <a:pt x="0" y="0"/>
                  </a:lnTo>
                  <a:lnTo>
                    <a:pt x="0" y="169354"/>
                  </a:lnTo>
                  <a:lnTo>
                    <a:pt x="677037" y="169354"/>
                  </a:ln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" name="Freeform: Shape 214"/>
            <p:cNvSpPr/>
            <p:nvPr/>
          </p:nvSpPr>
          <p:spPr>
            <a:xfrm>
              <a:off x="5940647" y="5209984"/>
              <a:ext cx="170688" cy="9525"/>
            </a:xfrm>
            <a:custGeom>
              <a:avLst/>
              <a:gdLst>
                <a:gd name="connsiteX0" fmla="*/ 170688 w 170688"/>
                <a:gd name="connsiteY0" fmla="*/ 0 h 9525"/>
                <a:gd name="connsiteX1" fmla="*/ 0 w 17068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9525">
                  <a:moveTo>
                    <a:pt x="170688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5" name="Graphic 4"/>
          <p:cNvGrpSpPr/>
          <p:nvPr/>
        </p:nvGrpSpPr>
        <p:grpSpPr>
          <a:xfrm>
            <a:off x="29210" y="3361690"/>
            <a:ext cx="875665" cy="704850"/>
            <a:chOff x="6972871" y="3771328"/>
            <a:chExt cx="1069085" cy="1223295"/>
          </a:xfrm>
          <a:noFill/>
        </p:grpSpPr>
        <p:sp>
          <p:nvSpPr>
            <p:cNvPr id="26" name="Freeform: Shape 25"/>
            <p:cNvSpPr/>
            <p:nvPr/>
          </p:nvSpPr>
          <p:spPr>
            <a:xfrm>
              <a:off x="6972871" y="3771328"/>
              <a:ext cx="1069085" cy="949451"/>
            </a:xfrm>
            <a:custGeom>
              <a:avLst/>
              <a:gdLst>
                <a:gd name="connsiteX0" fmla="*/ 0 w 1069085"/>
                <a:gd name="connsiteY0" fmla="*/ 949452 h 949451"/>
                <a:gd name="connsiteX1" fmla="*/ 0 w 1069085"/>
                <a:gd name="connsiteY1" fmla="*/ 0 h 949451"/>
                <a:gd name="connsiteX2" fmla="*/ 1069086 w 1069085"/>
                <a:gd name="connsiteY2" fmla="*/ 0 h 9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085" h="949451">
                  <a:moveTo>
                    <a:pt x="0" y="949452"/>
                  </a:moveTo>
                  <a:lnTo>
                    <a:pt x="0" y="0"/>
                  </a:lnTo>
                  <a:lnTo>
                    <a:pt x="1069086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7058882" y="3869531"/>
              <a:ext cx="944213" cy="884396"/>
            </a:xfrm>
            <a:custGeom>
              <a:avLst/>
              <a:gdLst>
                <a:gd name="connsiteX0" fmla="*/ 944213 w 944213"/>
                <a:gd name="connsiteY0" fmla="*/ 0 h 884396"/>
                <a:gd name="connsiteX1" fmla="*/ 0 w 944213"/>
                <a:gd name="connsiteY1" fmla="*/ 0 h 884396"/>
                <a:gd name="connsiteX2" fmla="*/ 0 w 944213"/>
                <a:gd name="connsiteY2" fmla="*/ 884396 h 8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213" h="884396">
                  <a:moveTo>
                    <a:pt x="944213" y="0"/>
                  </a:moveTo>
                  <a:lnTo>
                    <a:pt x="0" y="0"/>
                  </a:lnTo>
                  <a:lnTo>
                    <a:pt x="0" y="88439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247858" y="3958780"/>
              <a:ext cx="572547" cy="393096"/>
            </a:xfrm>
            <a:custGeom>
              <a:avLst/>
              <a:gdLst>
                <a:gd name="connsiteX0" fmla="*/ 0 w 572547"/>
                <a:gd name="connsiteY0" fmla="*/ 393097 h 393096"/>
                <a:gd name="connsiteX1" fmla="*/ 0 w 572547"/>
                <a:gd name="connsiteY1" fmla="*/ 0 h 393096"/>
                <a:gd name="connsiteX2" fmla="*/ 61817 w 572547"/>
                <a:gd name="connsiteY2" fmla="*/ 0 h 393096"/>
                <a:gd name="connsiteX3" fmla="*/ 61817 w 572547"/>
                <a:gd name="connsiteY3" fmla="*/ 81058 h 393096"/>
                <a:gd name="connsiteX4" fmla="*/ 144304 w 572547"/>
                <a:gd name="connsiteY4" fmla="*/ 81058 h 393096"/>
                <a:gd name="connsiteX5" fmla="*/ 144304 w 572547"/>
                <a:gd name="connsiteY5" fmla="*/ 44672 h 393096"/>
                <a:gd name="connsiteX6" fmla="*/ 218027 w 572547"/>
                <a:gd name="connsiteY6" fmla="*/ 44672 h 393096"/>
                <a:gd name="connsiteX7" fmla="*/ 218027 w 572547"/>
                <a:gd name="connsiteY7" fmla="*/ 88773 h 393096"/>
                <a:gd name="connsiteX8" fmla="*/ 317563 w 572547"/>
                <a:gd name="connsiteY8" fmla="*/ 88773 h 393096"/>
                <a:gd name="connsiteX9" fmla="*/ 317563 w 572547"/>
                <a:gd name="connsiteY9" fmla="*/ 0 h 393096"/>
                <a:gd name="connsiteX10" fmla="*/ 419386 w 572547"/>
                <a:gd name="connsiteY10" fmla="*/ 0 h 393096"/>
                <a:gd name="connsiteX11" fmla="*/ 419386 w 572547"/>
                <a:gd name="connsiteY11" fmla="*/ 59627 h 393096"/>
                <a:gd name="connsiteX12" fmla="*/ 474250 w 572547"/>
                <a:gd name="connsiteY12" fmla="*/ 59627 h 393096"/>
                <a:gd name="connsiteX13" fmla="*/ 474250 w 572547"/>
                <a:gd name="connsiteY13" fmla="*/ 24955 h 393096"/>
                <a:gd name="connsiteX14" fmla="*/ 572548 w 572547"/>
                <a:gd name="connsiteY14" fmla="*/ 24955 h 393096"/>
                <a:gd name="connsiteX15" fmla="*/ 572548 w 572547"/>
                <a:gd name="connsiteY15" fmla="*/ 256508 h 3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547" h="393096">
                  <a:moveTo>
                    <a:pt x="0" y="393097"/>
                  </a:moveTo>
                  <a:lnTo>
                    <a:pt x="0" y="0"/>
                  </a:lnTo>
                  <a:lnTo>
                    <a:pt x="61817" y="0"/>
                  </a:lnTo>
                  <a:lnTo>
                    <a:pt x="61817" y="81058"/>
                  </a:lnTo>
                  <a:lnTo>
                    <a:pt x="144304" y="81058"/>
                  </a:lnTo>
                  <a:lnTo>
                    <a:pt x="144304" y="44672"/>
                  </a:lnTo>
                  <a:lnTo>
                    <a:pt x="218027" y="44672"/>
                  </a:lnTo>
                  <a:lnTo>
                    <a:pt x="218027" y="88773"/>
                  </a:lnTo>
                  <a:lnTo>
                    <a:pt x="317563" y="88773"/>
                  </a:lnTo>
                  <a:lnTo>
                    <a:pt x="317563" y="0"/>
                  </a:lnTo>
                  <a:lnTo>
                    <a:pt x="419386" y="0"/>
                  </a:lnTo>
                  <a:lnTo>
                    <a:pt x="419386" y="59627"/>
                  </a:lnTo>
                  <a:lnTo>
                    <a:pt x="474250" y="59627"/>
                  </a:lnTo>
                  <a:lnTo>
                    <a:pt x="474250" y="24955"/>
                  </a:lnTo>
                  <a:lnTo>
                    <a:pt x="572548" y="24955"/>
                  </a:lnTo>
                  <a:lnTo>
                    <a:pt x="572548" y="256508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722108" y="4018407"/>
              <a:ext cx="9525" cy="333470"/>
            </a:xfrm>
            <a:custGeom>
              <a:avLst/>
              <a:gdLst>
                <a:gd name="connsiteX0" fmla="*/ 0 w 9525"/>
                <a:gd name="connsiteY0" fmla="*/ 0 h 333470"/>
                <a:gd name="connsiteX1" fmla="*/ 0 w 9525"/>
                <a:gd name="connsiteY1" fmla="*/ 333470 h 3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33470">
                  <a:moveTo>
                    <a:pt x="0" y="0"/>
                  </a:moveTo>
                  <a:lnTo>
                    <a:pt x="0" y="33347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675149" y="4068318"/>
              <a:ext cx="9525" cy="59531"/>
            </a:xfrm>
            <a:custGeom>
              <a:avLst/>
              <a:gdLst>
                <a:gd name="connsiteX0" fmla="*/ 0 w 9525"/>
                <a:gd name="connsiteY0" fmla="*/ 0 h 59531"/>
                <a:gd name="connsiteX1" fmla="*/ 0 w 9525"/>
                <a:gd name="connsiteY1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9531">
                  <a:moveTo>
                    <a:pt x="0" y="0"/>
                  </a:moveTo>
                  <a:lnTo>
                    <a:pt x="0" y="5953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675149" y="4170521"/>
              <a:ext cx="9525" cy="244506"/>
            </a:xfrm>
            <a:custGeom>
              <a:avLst/>
              <a:gdLst>
                <a:gd name="connsiteX0" fmla="*/ 0 w 9525"/>
                <a:gd name="connsiteY0" fmla="*/ 0 h 244506"/>
                <a:gd name="connsiteX1" fmla="*/ 0 w 9525"/>
                <a:gd name="connsiteY1" fmla="*/ 244507 h 24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44506">
                  <a:moveTo>
                    <a:pt x="0" y="0"/>
                  </a:moveTo>
                  <a:lnTo>
                    <a:pt x="0" y="24450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7565421" y="4047648"/>
              <a:ext cx="9525" cy="219646"/>
            </a:xfrm>
            <a:custGeom>
              <a:avLst/>
              <a:gdLst>
                <a:gd name="connsiteX0" fmla="*/ 0 w 9525"/>
                <a:gd name="connsiteY0" fmla="*/ 0 h 219646"/>
                <a:gd name="connsiteX1" fmla="*/ 0 w 9525"/>
                <a:gd name="connsiteY1" fmla="*/ 219647 h 21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19646">
                  <a:moveTo>
                    <a:pt x="0" y="0"/>
                  </a:moveTo>
                  <a:lnTo>
                    <a:pt x="0" y="21964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7569231" y="4339685"/>
              <a:ext cx="9525" cy="68389"/>
            </a:xfrm>
            <a:custGeom>
              <a:avLst/>
              <a:gdLst>
                <a:gd name="connsiteX0" fmla="*/ 0 w 9525"/>
                <a:gd name="connsiteY0" fmla="*/ 0 h 68389"/>
                <a:gd name="connsiteX1" fmla="*/ 0 w 9525"/>
                <a:gd name="connsiteY1" fmla="*/ 68390 h 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8389">
                  <a:moveTo>
                    <a:pt x="0" y="0"/>
                  </a:moveTo>
                  <a:lnTo>
                    <a:pt x="0" y="6839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7465885" y="4047648"/>
              <a:ext cx="9525" cy="122872"/>
            </a:xfrm>
            <a:custGeom>
              <a:avLst/>
              <a:gdLst>
                <a:gd name="connsiteX0" fmla="*/ 0 w 9525"/>
                <a:gd name="connsiteY0" fmla="*/ 0 h 122872"/>
                <a:gd name="connsiteX1" fmla="*/ 0 w 9525"/>
                <a:gd name="connsiteY1" fmla="*/ 122873 h 1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2872">
                  <a:moveTo>
                    <a:pt x="0" y="0"/>
                  </a:moveTo>
                  <a:lnTo>
                    <a:pt x="0" y="12287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7465885" y="4246054"/>
              <a:ext cx="9525" cy="258889"/>
            </a:xfrm>
            <a:custGeom>
              <a:avLst/>
              <a:gdLst>
                <a:gd name="connsiteX0" fmla="*/ 0 w 9525"/>
                <a:gd name="connsiteY0" fmla="*/ 0 h 258889"/>
                <a:gd name="connsiteX1" fmla="*/ 0 w 9525"/>
                <a:gd name="connsiteY1" fmla="*/ 258889 h 2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58889">
                  <a:moveTo>
                    <a:pt x="0" y="0"/>
                  </a:moveTo>
                  <a:lnTo>
                    <a:pt x="0" y="258889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7392162" y="4039838"/>
              <a:ext cx="9525" cy="305181"/>
            </a:xfrm>
            <a:custGeom>
              <a:avLst/>
              <a:gdLst>
                <a:gd name="connsiteX0" fmla="*/ 0 w 9525"/>
                <a:gd name="connsiteY0" fmla="*/ 0 h 305181"/>
                <a:gd name="connsiteX1" fmla="*/ 0 w 9525"/>
                <a:gd name="connsiteY1" fmla="*/ 305181 h 30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5181">
                  <a:moveTo>
                    <a:pt x="0" y="0"/>
                  </a:moveTo>
                  <a:lnTo>
                    <a:pt x="0" y="30518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7309675" y="4039838"/>
              <a:ext cx="9525" cy="115443"/>
            </a:xfrm>
            <a:custGeom>
              <a:avLst/>
              <a:gdLst>
                <a:gd name="connsiteX0" fmla="*/ 0 w 9525"/>
                <a:gd name="connsiteY0" fmla="*/ 0 h 115443"/>
                <a:gd name="connsiteX1" fmla="*/ 0 w 9525"/>
                <a:gd name="connsiteY1" fmla="*/ 115443 h 11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15443">
                  <a:moveTo>
                    <a:pt x="0" y="0"/>
                  </a:moveTo>
                  <a:lnTo>
                    <a:pt x="0" y="11544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309675" y="4215288"/>
              <a:ext cx="9525" cy="274415"/>
            </a:xfrm>
            <a:custGeom>
              <a:avLst/>
              <a:gdLst>
                <a:gd name="connsiteX0" fmla="*/ 0 w 9525"/>
                <a:gd name="connsiteY0" fmla="*/ 0 h 274415"/>
                <a:gd name="connsiteX1" fmla="*/ 0 w 9525"/>
                <a:gd name="connsiteY1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74415">
                  <a:moveTo>
                    <a:pt x="0" y="0"/>
                  </a:moveTo>
                  <a:lnTo>
                    <a:pt x="0" y="27441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247858" y="4408074"/>
              <a:ext cx="9525" cy="123920"/>
            </a:xfrm>
            <a:custGeom>
              <a:avLst/>
              <a:gdLst>
                <a:gd name="connsiteX0" fmla="*/ 0 w 9525"/>
                <a:gd name="connsiteY0" fmla="*/ 0 h 123920"/>
                <a:gd name="connsiteX1" fmla="*/ 0 w 9525"/>
                <a:gd name="connsiteY1" fmla="*/ 123920 h 1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920">
                  <a:moveTo>
                    <a:pt x="0" y="0"/>
                  </a:moveTo>
                  <a:lnTo>
                    <a:pt x="0" y="12392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7120318" y="4531995"/>
              <a:ext cx="750379" cy="9525"/>
            </a:xfrm>
            <a:custGeom>
              <a:avLst/>
              <a:gdLst>
                <a:gd name="connsiteX0" fmla="*/ 0 w 750379"/>
                <a:gd name="connsiteY0" fmla="*/ 0 h 9525"/>
                <a:gd name="connsiteX1" fmla="*/ 750380 w 75037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379" h="9525">
                  <a:moveTo>
                    <a:pt x="0" y="0"/>
                  </a:moveTo>
                  <a:lnTo>
                    <a:pt x="75038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7722108" y="4452651"/>
              <a:ext cx="9525" cy="79343"/>
            </a:xfrm>
            <a:custGeom>
              <a:avLst/>
              <a:gdLst>
                <a:gd name="connsiteX0" fmla="*/ 0 w 9525"/>
                <a:gd name="connsiteY0" fmla="*/ 79343 h 79343"/>
                <a:gd name="connsiteX1" fmla="*/ 0 w 9525"/>
                <a:gd name="connsiteY1" fmla="*/ 0 h 7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9343">
                  <a:moveTo>
                    <a:pt x="0" y="79343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569231" y="4473606"/>
              <a:ext cx="9525" cy="54673"/>
            </a:xfrm>
            <a:custGeom>
              <a:avLst/>
              <a:gdLst>
                <a:gd name="connsiteX0" fmla="*/ 0 w 9525"/>
                <a:gd name="connsiteY0" fmla="*/ 0 h 54673"/>
                <a:gd name="connsiteX1" fmla="*/ 0 w 9525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673">
                  <a:moveTo>
                    <a:pt x="0" y="0"/>
                  </a:moveTo>
                  <a:lnTo>
                    <a:pt x="0" y="54674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7828788" y="4085558"/>
              <a:ext cx="72770" cy="9525"/>
            </a:xfrm>
            <a:custGeom>
              <a:avLst/>
              <a:gdLst>
                <a:gd name="connsiteX0" fmla="*/ 0 w 72770"/>
                <a:gd name="connsiteY0" fmla="*/ 0 h 9525"/>
                <a:gd name="connsiteX1" fmla="*/ 72771 w 727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70" h="9525">
                  <a:moveTo>
                    <a:pt x="0" y="0"/>
                  </a:moveTo>
                  <a:lnTo>
                    <a:pt x="72771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7123176" y="4601146"/>
              <a:ext cx="697230" cy="9525"/>
            </a:xfrm>
            <a:custGeom>
              <a:avLst/>
              <a:gdLst>
                <a:gd name="connsiteX0" fmla="*/ 0 w 697230"/>
                <a:gd name="connsiteY0" fmla="*/ 0 h 9525"/>
                <a:gd name="connsiteX1" fmla="*/ 697230 w 69723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230" h="9525">
                  <a:moveTo>
                    <a:pt x="0" y="0"/>
                  </a:moveTo>
                  <a:lnTo>
                    <a:pt x="69723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7272813" y="4710398"/>
              <a:ext cx="505587" cy="175641"/>
            </a:xfrm>
            <a:custGeom>
              <a:avLst/>
              <a:gdLst>
                <a:gd name="connsiteX0" fmla="*/ 0 w 505587"/>
                <a:gd name="connsiteY0" fmla="*/ 92393 h 175641"/>
                <a:gd name="connsiteX1" fmla="*/ 0 w 505587"/>
                <a:gd name="connsiteY1" fmla="*/ 0 h 175641"/>
                <a:gd name="connsiteX2" fmla="*/ 129159 w 505587"/>
                <a:gd name="connsiteY2" fmla="*/ 0 h 175641"/>
                <a:gd name="connsiteX3" fmla="*/ 129159 w 505587"/>
                <a:gd name="connsiteY3" fmla="*/ 59531 h 175641"/>
                <a:gd name="connsiteX4" fmla="*/ 233077 w 505587"/>
                <a:gd name="connsiteY4" fmla="*/ 59531 h 175641"/>
                <a:gd name="connsiteX5" fmla="*/ 233077 w 505587"/>
                <a:gd name="connsiteY5" fmla="*/ 175641 h 175641"/>
                <a:gd name="connsiteX6" fmla="*/ 292608 w 505587"/>
                <a:gd name="connsiteY6" fmla="*/ 175641 h 175641"/>
                <a:gd name="connsiteX7" fmla="*/ 292608 w 505587"/>
                <a:gd name="connsiteY7" fmla="*/ 3524 h 175641"/>
                <a:gd name="connsiteX8" fmla="*/ 424529 w 505587"/>
                <a:gd name="connsiteY8" fmla="*/ 3524 h 175641"/>
                <a:gd name="connsiteX9" fmla="*/ 424529 w 505587"/>
                <a:gd name="connsiteY9" fmla="*/ 43529 h 175641"/>
                <a:gd name="connsiteX10" fmla="*/ 505587 w 505587"/>
                <a:gd name="connsiteY10" fmla="*/ 43529 h 1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587" h="175641">
                  <a:moveTo>
                    <a:pt x="0" y="92393"/>
                  </a:moveTo>
                  <a:lnTo>
                    <a:pt x="0" y="0"/>
                  </a:lnTo>
                  <a:lnTo>
                    <a:pt x="129159" y="0"/>
                  </a:lnTo>
                  <a:lnTo>
                    <a:pt x="129159" y="59531"/>
                  </a:lnTo>
                  <a:lnTo>
                    <a:pt x="233077" y="59531"/>
                  </a:lnTo>
                  <a:lnTo>
                    <a:pt x="233077" y="175641"/>
                  </a:lnTo>
                  <a:lnTo>
                    <a:pt x="292608" y="175641"/>
                  </a:lnTo>
                  <a:lnTo>
                    <a:pt x="292608" y="3524"/>
                  </a:lnTo>
                  <a:lnTo>
                    <a:pt x="424529" y="3524"/>
                  </a:lnTo>
                  <a:lnTo>
                    <a:pt x="424529" y="43529"/>
                  </a:lnTo>
                  <a:lnTo>
                    <a:pt x="505587" y="43529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7697343" y="4753927"/>
              <a:ext cx="9525" cy="99059"/>
            </a:xfrm>
            <a:custGeom>
              <a:avLst/>
              <a:gdLst>
                <a:gd name="connsiteX0" fmla="*/ 0 w 9525"/>
                <a:gd name="connsiteY0" fmla="*/ 0 h 99059"/>
                <a:gd name="connsiteX1" fmla="*/ 0 w 9525"/>
                <a:gd name="connsiteY1" fmla="*/ 99060 h 9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9059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7569231" y="4927949"/>
              <a:ext cx="9525" cy="66675"/>
            </a:xfrm>
            <a:custGeom>
              <a:avLst/>
              <a:gdLst>
                <a:gd name="connsiteX0" fmla="*/ 0 w 9525"/>
                <a:gd name="connsiteY0" fmla="*/ 0 h 66675"/>
                <a:gd name="connsiteX1" fmla="*/ 0 w 9525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6675">
                  <a:moveTo>
                    <a:pt x="0" y="0"/>
                  </a:moveTo>
                  <a:lnTo>
                    <a:pt x="0" y="6667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7505890" y="4886039"/>
              <a:ext cx="9525" cy="87820"/>
            </a:xfrm>
            <a:custGeom>
              <a:avLst/>
              <a:gdLst>
                <a:gd name="connsiteX0" fmla="*/ 0 w 9525"/>
                <a:gd name="connsiteY0" fmla="*/ 0 h 87820"/>
                <a:gd name="connsiteX1" fmla="*/ 0 w 9525"/>
                <a:gd name="connsiteY1" fmla="*/ 87821 h 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7820">
                  <a:moveTo>
                    <a:pt x="0" y="0"/>
                  </a:moveTo>
                  <a:lnTo>
                    <a:pt x="0" y="8782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7401972" y="4769929"/>
              <a:ext cx="9525" cy="50387"/>
            </a:xfrm>
            <a:custGeom>
              <a:avLst/>
              <a:gdLst>
                <a:gd name="connsiteX0" fmla="*/ 0 w 9525"/>
                <a:gd name="connsiteY0" fmla="*/ 0 h 50387"/>
                <a:gd name="connsiteX1" fmla="*/ 0 w 9525"/>
                <a:gd name="connsiteY1" fmla="*/ 50387 h 5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387">
                  <a:moveTo>
                    <a:pt x="0" y="0"/>
                  </a:moveTo>
                  <a:lnTo>
                    <a:pt x="0" y="5038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0" name="Graphic 4"/>
          <p:cNvGrpSpPr/>
          <p:nvPr/>
        </p:nvGrpSpPr>
        <p:grpSpPr>
          <a:xfrm>
            <a:off x="855345" y="2734310"/>
            <a:ext cx="1224280" cy="750570"/>
            <a:chOff x="5723763" y="1744694"/>
            <a:chExt cx="2282570" cy="1736026"/>
          </a:xfrm>
        </p:grpSpPr>
        <p:sp>
          <p:nvSpPr>
            <p:cNvPr id="51" name="Freeform: Shape 50"/>
            <p:cNvSpPr/>
            <p:nvPr/>
          </p:nvSpPr>
          <p:spPr>
            <a:xfrm>
              <a:off x="5723763" y="1744694"/>
              <a:ext cx="2282570" cy="1577054"/>
            </a:xfrm>
            <a:custGeom>
              <a:avLst/>
              <a:gdLst>
                <a:gd name="connsiteX0" fmla="*/ 0 w 2282570"/>
                <a:gd name="connsiteY0" fmla="*/ 0 h 1577054"/>
                <a:gd name="connsiteX1" fmla="*/ 2282571 w 2282570"/>
                <a:gd name="connsiteY1" fmla="*/ 0 h 1577054"/>
                <a:gd name="connsiteX2" fmla="*/ 2282571 w 2282570"/>
                <a:gd name="connsiteY2" fmla="*/ 1577054 h 1577054"/>
                <a:gd name="connsiteX3" fmla="*/ 0 w 2282570"/>
                <a:gd name="connsiteY3" fmla="*/ 1577054 h 157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570" h="1577054">
                  <a:moveTo>
                    <a:pt x="0" y="0"/>
                  </a:moveTo>
                  <a:lnTo>
                    <a:pt x="2282571" y="0"/>
                  </a:lnTo>
                  <a:lnTo>
                    <a:pt x="2282571" y="1577054"/>
                  </a:lnTo>
                  <a:lnTo>
                    <a:pt x="0" y="1577054"/>
                  </a:lnTo>
                  <a:close/>
                </a:path>
              </a:pathLst>
            </a:custGeom>
            <a:solidFill>
              <a:srgbClr val="92E3A9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5723763" y="1744694"/>
              <a:ext cx="2282570" cy="155924"/>
            </a:xfrm>
            <a:custGeom>
              <a:avLst/>
              <a:gdLst>
                <a:gd name="connsiteX0" fmla="*/ 0 w 2282570"/>
                <a:gd name="connsiteY0" fmla="*/ 0 h 155924"/>
                <a:gd name="connsiteX1" fmla="*/ 2282571 w 2282570"/>
                <a:gd name="connsiteY1" fmla="*/ 0 h 155924"/>
                <a:gd name="connsiteX2" fmla="*/ 2282571 w 2282570"/>
                <a:gd name="connsiteY2" fmla="*/ 155924 h 155924"/>
                <a:gd name="connsiteX3" fmla="*/ 0 w 2282570"/>
                <a:gd name="connsiteY3" fmla="*/ 155924 h 1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570" h="155924">
                  <a:moveTo>
                    <a:pt x="0" y="0"/>
                  </a:moveTo>
                  <a:lnTo>
                    <a:pt x="2282571" y="0"/>
                  </a:lnTo>
                  <a:lnTo>
                    <a:pt x="2282571" y="155924"/>
                  </a:lnTo>
                  <a:lnTo>
                    <a:pt x="0" y="15592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6388226" y="2588679"/>
              <a:ext cx="260223" cy="283584"/>
            </a:xfrm>
            <a:custGeom>
              <a:avLst/>
              <a:gdLst>
                <a:gd name="connsiteX0" fmla="*/ 260223 w 260223"/>
                <a:gd name="connsiteY0" fmla="*/ 237293 h 283584"/>
                <a:gd name="connsiteX1" fmla="*/ 206693 w 260223"/>
                <a:gd name="connsiteY1" fmla="*/ 162807 h 283584"/>
                <a:gd name="connsiteX2" fmla="*/ 204311 w 260223"/>
                <a:gd name="connsiteY2" fmla="*/ 116230 h 283584"/>
                <a:gd name="connsiteX3" fmla="*/ 169069 w 260223"/>
                <a:gd name="connsiteY3" fmla="*/ 46031 h 283584"/>
                <a:gd name="connsiteX4" fmla="*/ 166878 w 260223"/>
                <a:gd name="connsiteY4" fmla="*/ 28886 h 283584"/>
                <a:gd name="connsiteX5" fmla="*/ 150400 w 260223"/>
                <a:gd name="connsiteY5" fmla="*/ 43268 h 283584"/>
                <a:gd name="connsiteX6" fmla="*/ 152400 w 260223"/>
                <a:gd name="connsiteY6" fmla="*/ 87845 h 283584"/>
                <a:gd name="connsiteX7" fmla="*/ 104108 w 260223"/>
                <a:gd name="connsiteY7" fmla="*/ 55841 h 283584"/>
                <a:gd name="connsiteX8" fmla="*/ 41338 w 260223"/>
                <a:gd name="connsiteY8" fmla="*/ 4502 h 283584"/>
                <a:gd name="connsiteX9" fmla="*/ 13811 w 260223"/>
                <a:gd name="connsiteY9" fmla="*/ 4502 h 283584"/>
                <a:gd name="connsiteX10" fmla="*/ 16669 w 260223"/>
                <a:gd name="connsiteY10" fmla="*/ 11645 h 283584"/>
                <a:gd name="connsiteX11" fmla="*/ 0 w 260223"/>
                <a:gd name="connsiteY11" fmla="*/ 19551 h 283584"/>
                <a:gd name="connsiteX12" fmla="*/ 11144 w 260223"/>
                <a:gd name="connsiteY12" fmla="*/ 52603 h 283584"/>
                <a:gd name="connsiteX13" fmla="*/ 5429 w 260223"/>
                <a:gd name="connsiteY13" fmla="*/ 76034 h 283584"/>
                <a:gd name="connsiteX14" fmla="*/ 13145 w 260223"/>
                <a:gd name="connsiteY14" fmla="*/ 104609 h 283584"/>
                <a:gd name="connsiteX15" fmla="*/ 10001 w 260223"/>
                <a:gd name="connsiteY15" fmla="*/ 121278 h 283584"/>
                <a:gd name="connsiteX16" fmla="*/ 95726 w 260223"/>
                <a:gd name="connsiteY16" fmla="*/ 207575 h 283584"/>
                <a:gd name="connsiteX17" fmla="*/ 147352 w 260223"/>
                <a:gd name="connsiteY17" fmla="*/ 225767 h 283584"/>
                <a:gd name="connsiteX18" fmla="*/ 192024 w 260223"/>
                <a:gd name="connsiteY18" fmla="*/ 283584 h 28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0223" h="283584">
                  <a:moveTo>
                    <a:pt x="260223" y="237293"/>
                  </a:moveTo>
                  <a:lnTo>
                    <a:pt x="206693" y="162807"/>
                  </a:lnTo>
                  <a:cubicBezTo>
                    <a:pt x="206683" y="147253"/>
                    <a:pt x="205883" y="131708"/>
                    <a:pt x="204311" y="116230"/>
                  </a:cubicBezTo>
                  <a:cubicBezTo>
                    <a:pt x="202311" y="109277"/>
                    <a:pt x="169831" y="58127"/>
                    <a:pt x="169069" y="46031"/>
                  </a:cubicBezTo>
                  <a:cubicBezTo>
                    <a:pt x="168945" y="40259"/>
                    <a:pt x="168212" y="34505"/>
                    <a:pt x="166878" y="28886"/>
                  </a:cubicBezTo>
                  <a:cubicBezTo>
                    <a:pt x="166878" y="28886"/>
                    <a:pt x="150209" y="33077"/>
                    <a:pt x="150400" y="43268"/>
                  </a:cubicBezTo>
                  <a:cubicBezTo>
                    <a:pt x="150590" y="53460"/>
                    <a:pt x="152400" y="87845"/>
                    <a:pt x="152400" y="87845"/>
                  </a:cubicBezTo>
                  <a:cubicBezTo>
                    <a:pt x="152400" y="87845"/>
                    <a:pt x="108966" y="62509"/>
                    <a:pt x="104108" y="55841"/>
                  </a:cubicBezTo>
                  <a:cubicBezTo>
                    <a:pt x="99251" y="49174"/>
                    <a:pt x="46292" y="10312"/>
                    <a:pt x="41338" y="4502"/>
                  </a:cubicBezTo>
                  <a:cubicBezTo>
                    <a:pt x="36386" y="-1309"/>
                    <a:pt x="16193" y="-1690"/>
                    <a:pt x="13811" y="4502"/>
                  </a:cubicBezTo>
                  <a:lnTo>
                    <a:pt x="16669" y="11645"/>
                  </a:lnTo>
                  <a:lnTo>
                    <a:pt x="0" y="19551"/>
                  </a:lnTo>
                  <a:lnTo>
                    <a:pt x="11144" y="52603"/>
                  </a:lnTo>
                  <a:cubicBezTo>
                    <a:pt x="7954" y="60042"/>
                    <a:pt x="6029" y="67957"/>
                    <a:pt x="5429" y="76034"/>
                  </a:cubicBezTo>
                  <a:cubicBezTo>
                    <a:pt x="7239" y="80130"/>
                    <a:pt x="13145" y="104609"/>
                    <a:pt x="13145" y="104609"/>
                  </a:cubicBezTo>
                  <a:cubicBezTo>
                    <a:pt x="13145" y="104609"/>
                    <a:pt x="9525" y="108324"/>
                    <a:pt x="10001" y="121278"/>
                  </a:cubicBezTo>
                  <a:cubicBezTo>
                    <a:pt x="10478" y="134232"/>
                    <a:pt x="81629" y="200431"/>
                    <a:pt x="95726" y="207575"/>
                  </a:cubicBezTo>
                  <a:cubicBezTo>
                    <a:pt x="112566" y="214652"/>
                    <a:pt x="129797" y="220719"/>
                    <a:pt x="147352" y="225767"/>
                  </a:cubicBezTo>
                  <a:lnTo>
                    <a:pt x="192024" y="28358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6532237" y="2676525"/>
              <a:ext cx="8294" cy="60198"/>
            </a:xfrm>
            <a:custGeom>
              <a:avLst/>
              <a:gdLst>
                <a:gd name="connsiteX0" fmla="*/ 8294 w 8294"/>
                <a:gd name="connsiteY0" fmla="*/ 0 h 60198"/>
                <a:gd name="connsiteX1" fmla="*/ 2198 w 8294"/>
                <a:gd name="connsiteY1" fmla="*/ 60198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94" h="60198">
                  <a:moveTo>
                    <a:pt x="8294" y="0"/>
                  </a:moveTo>
                  <a:cubicBezTo>
                    <a:pt x="-21" y="18926"/>
                    <a:pt x="-2145" y="39986"/>
                    <a:pt x="2198" y="6019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404800" y="2600325"/>
              <a:ext cx="64674" cy="59054"/>
            </a:xfrm>
            <a:custGeom>
              <a:avLst/>
              <a:gdLst>
                <a:gd name="connsiteX0" fmla="*/ 0 w 64674"/>
                <a:gd name="connsiteY0" fmla="*/ 0 h 59054"/>
                <a:gd name="connsiteX1" fmla="*/ 40672 w 64674"/>
                <a:gd name="connsiteY1" fmla="*/ 40672 h 59054"/>
                <a:gd name="connsiteX2" fmla="*/ 64675 w 64674"/>
                <a:gd name="connsiteY2" fmla="*/ 59055 h 5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74" h="59054">
                  <a:moveTo>
                    <a:pt x="0" y="0"/>
                  </a:moveTo>
                  <a:cubicBezTo>
                    <a:pt x="14383" y="5525"/>
                    <a:pt x="32385" y="32385"/>
                    <a:pt x="40672" y="40672"/>
                  </a:cubicBezTo>
                  <a:cubicBezTo>
                    <a:pt x="48168" y="47434"/>
                    <a:pt x="56197" y="53578"/>
                    <a:pt x="64675" y="5905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399275" y="2640343"/>
              <a:ext cx="44767" cy="43325"/>
            </a:xfrm>
            <a:custGeom>
              <a:avLst/>
              <a:gdLst>
                <a:gd name="connsiteX0" fmla="*/ 0 w 44767"/>
                <a:gd name="connsiteY0" fmla="*/ 653 h 43325"/>
                <a:gd name="connsiteX1" fmla="*/ 19526 w 44767"/>
                <a:gd name="connsiteY1" fmla="*/ 14274 h 43325"/>
                <a:gd name="connsiteX2" fmla="*/ 44768 w 44767"/>
                <a:gd name="connsiteY2" fmla="*/ 43325 h 4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67" h="43325">
                  <a:moveTo>
                    <a:pt x="0" y="653"/>
                  </a:moveTo>
                  <a:cubicBezTo>
                    <a:pt x="11811" y="-1823"/>
                    <a:pt x="19812" y="2749"/>
                    <a:pt x="19526" y="14274"/>
                  </a:cubicBezTo>
                  <a:cubicBezTo>
                    <a:pt x="19240" y="25799"/>
                    <a:pt x="44768" y="43325"/>
                    <a:pt x="44768" y="4332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401276" y="2683229"/>
              <a:ext cx="35623" cy="29490"/>
            </a:xfrm>
            <a:custGeom>
              <a:avLst/>
              <a:gdLst>
                <a:gd name="connsiteX0" fmla="*/ 0 w 35623"/>
                <a:gd name="connsiteY0" fmla="*/ 9774 h 29490"/>
                <a:gd name="connsiteX1" fmla="*/ 14859 w 35623"/>
                <a:gd name="connsiteY1" fmla="*/ 1773 h 29490"/>
                <a:gd name="connsiteX2" fmla="*/ 35624 w 35623"/>
                <a:gd name="connsiteY2" fmla="*/ 29491 h 2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23" h="29490">
                  <a:moveTo>
                    <a:pt x="0" y="9774"/>
                  </a:moveTo>
                  <a:cubicBezTo>
                    <a:pt x="0" y="9774"/>
                    <a:pt x="8287" y="-4990"/>
                    <a:pt x="14859" y="1773"/>
                  </a:cubicBezTo>
                  <a:cubicBezTo>
                    <a:pt x="21431" y="8536"/>
                    <a:pt x="23527" y="25871"/>
                    <a:pt x="35624" y="2949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561296" y="2702337"/>
              <a:ext cx="1258728" cy="619696"/>
            </a:xfrm>
            <a:custGeom>
              <a:avLst/>
              <a:gdLst>
                <a:gd name="connsiteX0" fmla="*/ 783241 w 1258728"/>
                <a:gd name="connsiteY0" fmla="*/ 42672 h 619696"/>
                <a:gd name="connsiteX1" fmla="*/ 553879 w 1258728"/>
                <a:gd name="connsiteY1" fmla="*/ 71247 h 619696"/>
                <a:gd name="connsiteX2" fmla="*/ 280702 w 1258728"/>
                <a:gd name="connsiteY2" fmla="*/ 242697 h 619696"/>
                <a:gd name="connsiteX3" fmla="*/ 99155 w 1258728"/>
                <a:gd name="connsiteY3" fmla="*/ 99822 h 619696"/>
                <a:gd name="connsiteX4" fmla="*/ 74104 w 1258728"/>
                <a:gd name="connsiteY4" fmla="*/ 92583 h 619696"/>
                <a:gd name="connsiteX5" fmla="*/ 52673 w 1258728"/>
                <a:gd name="connsiteY5" fmla="*/ 78962 h 619696"/>
                <a:gd name="connsiteX6" fmla="*/ 0 w 1258728"/>
                <a:gd name="connsiteY6" fmla="*/ 153162 h 619696"/>
                <a:gd name="connsiteX7" fmla="*/ 14764 w 1258728"/>
                <a:gd name="connsiteY7" fmla="*/ 173641 h 619696"/>
                <a:gd name="connsiteX8" fmla="*/ 23717 w 1258728"/>
                <a:gd name="connsiteY8" fmla="*/ 214979 h 619696"/>
                <a:gd name="connsiteX9" fmla="*/ 303752 w 1258728"/>
                <a:gd name="connsiteY9" fmla="*/ 493681 h 619696"/>
                <a:gd name="connsiteX10" fmla="*/ 551974 w 1258728"/>
                <a:gd name="connsiteY10" fmla="*/ 376809 h 619696"/>
                <a:gd name="connsiteX11" fmla="*/ 593407 w 1258728"/>
                <a:gd name="connsiteY11" fmla="*/ 619697 h 619696"/>
                <a:gd name="connsiteX12" fmla="*/ 1258729 w 1258728"/>
                <a:gd name="connsiteY12" fmla="*/ 619697 h 619696"/>
                <a:gd name="connsiteX13" fmla="*/ 1229011 w 1258728"/>
                <a:gd name="connsiteY13" fmla="*/ 160782 h 619696"/>
                <a:gd name="connsiteX14" fmla="*/ 880015 w 1258728"/>
                <a:gd name="connsiteY14" fmla="*/ 0 h 61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8728" h="619696">
                  <a:moveTo>
                    <a:pt x="783241" y="42672"/>
                  </a:moveTo>
                  <a:cubicBezTo>
                    <a:pt x="783241" y="42672"/>
                    <a:pt x="595313" y="54292"/>
                    <a:pt x="553879" y="71247"/>
                  </a:cubicBezTo>
                  <a:cubicBezTo>
                    <a:pt x="519874" y="85249"/>
                    <a:pt x="280702" y="242697"/>
                    <a:pt x="280702" y="242697"/>
                  </a:cubicBezTo>
                  <a:cubicBezTo>
                    <a:pt x="280702" y="242697"/>
                    <a:pt x="140017" y="136588"/>
                    <a:pt x="99155" y="99822"/>
                  </a:cubicBezTo>
                  <a:cubicBezTo>
                    <a:pt x="91278" y="96012"/>
                    <a:pt x="82801" y="93564"/>
                    <a:pt x="74104" y="92583"/>
                  </a:cubicBezTo>
                  <a:lnTo>
                    <a:pt x="52673" y="78962"/>
                  </a:lnTo>
                  <a:lnTo>
                    <a:pt x="0" y="153162"/>
                  </a:lnTo>
                  <a:lnTo>
                    <a:pt x="14764" y="173641"/>
                  </a:lnTo>
                  <a:cubicBezTo>
                    <a:pt x="14764" y="173641"/>
                    <a:pt x="17145" y="206692"/>
                    <a:pt x="23717" y="214979"/>
                  </a:cubicBezTo>
                  <a:cubicBezTo>
                    <a:pt x="111157" y="324802"/>
                    <a:pt x="278606" y="478536"/>
                    <a:pt x="303752" y="493681"/>
                  </a:cubicBezTo>
                  <a:cubicBezTo>
                    <a:pt x="328898" y="508825"/>
                    <a:pt x="551974" y="376809"/>
                    <a:pt x="551974" y="376809"/>
                  </a:cubicBezTo>
                  <a:lnTo>
                    <a:pt x="593407" y="619697"/>
                  </a:lnTo>
                  <a:lnTo>
                    <a:pt x="1258729" y="619697"/>
                  </a:lnTo>
                  <a:cubicBezTo>
                    <a:pt x="1258729" y="619697"/>
                    <a:pt x="1257014" y="193453"/>
                    <a:pt x="1229011" y="160782"/>
                  </a:cubicBezTo>
                  <a:cubicBezTo>
                    <a:pt x="1201007" y="128111"/>
                    <a:pt x="880015" y="0"/>
                    <a:pt x="880015" y="0"/>
                  </a:cubicBezTo>
                  <a:close/>
                </a:path>
              </a:pathLst>
            </a:custGeom>
            <a:solidFill>
              <a:srgbClr val="757575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362539" y="2590800"/>
              <a:ext cx="206692" cy="196194"/>
            </a:xfrm>
            <a:custGeom>
              <a:avLst/>
              <a:gdLst>
                <a:gd name="connsiteX0" fmla="*/ 206693 w 206692"/>
                <a:gd name="connsiteY0" fmla="*/ 0 h 196194"/>
                <a:gd name="connsiteX1" fmla="*/ 178689 w 206692"/>
                <a:gd name="connsiteY1" fmla="*/ 167830 h 196194"/>
                <a:gd name="connsiteX2" fmla="*/ 0 w 206692"/>
                <a:gd name="connsiteY2" fmla="*/ 167259 h 196194"/>
                <a:gd name="connsiteX3" fmla="*/ 0 w 206692"/>
                <a:gd name="connsiteY3" fmla="*/ 44863 h 19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692" h="196194">
                  <a:moveTo>
                    <a:pt x="206693" y="0"/>
                  </a:moveTo>
                  <a:cubicBezTo>
                    <a:pt x="206693" y="0"/>
                    <a:pt x="147066" y="40005"/>
                    <a:pt x="178689" y="167830"/>
                  </a:cubicBezTo>
                  <a:cubicBezTo>
                    <a:pt x="178689" y="167830"/>
                    <a:pt x="88868" y="232029"/>
                    <a:pt x="0" y="167259"/>
                  </a:cubicBezTo>
                  <a:cubicBezTo>
                    <a:pt x="0" y="167259"/>
                    <a:pt x="20479" y="65342"/>
                    <a:pt x="0" y="44863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7687913" y="2882931"/>
              <a:ext cx="90487" cy="252888"/>
            </a:xfrm>
            <a:custGeom>
              <a:avLst/>
              <a:gdLst>
                <a:gd name="connsiteX0" fmla="*/ 90488 w 90487"/>
                <a:gd name="connsiteY0" fmla="*/ 0 h 252888"/>
                <a:gd name="connsiteX1" fmla="*/ 0 w 90487"/>
                <a:gd name="connsiteY1" fmla="*/ 252889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87" h="252888">
                  <a:moveTo>
                    <a:pt x="90488" y="0"/>
                  </a:moveTo>
                  <a:cubicBezTo>
                    <a:pt x="90488" y="0"/>
                    <a:pt x="9430" y="93250"/>
                    <a:pt x="0" y="25288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7344150" y="2334361"/>
              <a:ext cx="115829" cy="176714"/>
            </a:xfrm>
            <a:custGeom>
              <a:avLst/>
              <a:gdLst>
                <a:gd name="connsiteX0" fmla="*/ 77539 w 115829"/>
                <a:gd name="connsiteY0" fmla="*/ 311 h 176714"/>
                <a:gd name="connsiteX1" fmla="*/ 5815 w 115829"/>
                <a:gd name="connsiteY1" fmla="*/ 57461 h 176714"/>
                <a:gd name="connsiteX2" fmla="*/ 18103 w 115829"/>
                <a:gd name="connsiteY2" fmla="*/ 176714 h 176714"/>
                <a:gd name="connsiteX3" fmla="*/ 115829 w 115829"/>
                <a:gd name="connsiteY3" fmla="*/ 84988 h 17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29" h="176714">
                  <a:moveTo>
                    <a:pt x="77539" y="311"/>
                  </a:moveTo>
                  <a:cubicBezTo>
                    <a:pt x="77539" y="311"/>
                    <a:pt x="24389" y="-7690"/>
                    <a:pt x="5815" y="57461"/>
                  </a:cubicBezTo>
                  <a:cubicBezTo>
                    <a:pt x="-5005" y="97361"/>
                    <a:pt x="-623" y="139862"/>
                    <a:pt x="18103" y="176714"/>
                  </a:cubicBezTo>
                  <a:lnTo>
                    <a:pt x="115829" y="84988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7325982" y="2328858"/>
              <a:ext cx="298354" cy="355012"/>
            </a:xfrm>
            <a:custGeom>
              <a:avLst/>
              <a:gdLst>
                <a:gd name="connsiteX0" fmla="*/ 225056 w 298354"/>
                <a:gd name="connsiteY0" fmla="*/ 300803 h 355012"/>
                <a:gd name="connsiteX1" fmla="*/ 239058 w 298354"/>
                <a:gd name="connsiteY1" fmla="*/ 28484 h 355012"/>
                <a:gd name="connsiteX2" fmla="*/ 8267 w 298354"/>
                <a:gd name="connsiteY2" fmla="*/ 319091 h 355012"/>
                <a:gd name="connsiteX3" fmla="*/ 156762 w 298354"/>
                <a:gd name="connsiteY3" fmla="*/ 330426 h 3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354" h="355012">
                  <a:moveTo>
                    <a:pt x="225056" y="300803"/>
                  </a:moveTo>
                  <a:cubicBezTo>
                    <a:pt x="293541" y="219079"/>
                    <a:pt x="341928" y="82871"/>
                    <a:pt x="239058" y="28484"/>
                  </a:cubicBezTo>
                  <a:cubicBezTo>
                    <a:pt x="40557" y="-76482"/>
                    <a:pt x="-25070" y="128591"/>
                    <a:pt x="8267" y="319091"/>
                  </a:cubicBezTo>
                  <a:cubicBezTo>
                    <a:pt x="18554" y="377860"/>
                    <a:pt x="98374" y="351667"/>
                    <a:pt x="156762" y="330426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7412355" y="2452020"/>
              <a:ext cx="41052" cy="26384"/>
            </a:xfrm>
            <a:custGeom>
              <a:avLst/>
              <a:gdLst>
                <a:gd name="connsiteX0" fmla="*/ 0 w 41052"/>
                <a:gd name="connsiteY0" fmla="*/ 0 h 26384"/>
                <a:gd name="connsiteX1" fmla="*/ 41053 w 41052"/>
                <a:gd name="connsiteY1" fmla="*/ 26384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52" h="26384">
                  <a:moveTo>
                    <a:pt x="0" y="0"/>
                  </a:moveTo>
                  <a:cubicBezTo>
                    <a:pt x="0" y="0"/>
                    <a:pt x="32766" y="8858"/>
                    <a:pt x="41053" y="2638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7340346" y="2440771"/>
              <a:ext cx="24574" cy="3914"/>
            </a:xfrm>
            <a:custGeom>
              <a:avLst/>
              <a:gdLst>
                <a:gd name="connsiteX0" fmla="*/ 24574 w 24574"/>
                <a:gd name="connsiteY0" fmla="*/ 2581 h 3914"/>
                <a:gd name="connsiteX1" fmla="*/ 0 w 24574"/>
                <a:gd name="connsiteY1" fmla="*/ 3915 h 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74" h="3914">
                  <a:moveTo>
                    <a:pt x="24574" y="2581"/>
                  </a:moveTo>
                  <a:cubicBezTo>
                    <a:pt x="16707" y="-1286"/>
                    <a:pt x="7401" y="-781"/>
                    <a:pt x="0" y="391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7411704" y="2487524"/>
              <a:ext cx="13684" cy="20906"/>
            </a:xfrm>
            <a:custGeom>
              <a:avLst/>
              <a:gdLst>
                <a:gd name="connsiteX0" fmla="*/ 80 w 13684"/>
                <a:gd name="connsiteY0" fmla="*/ 9645 h 20906"/>
                <a:gd name="connsiteX1" fmla="*/ 5794 w 13684"/>
                <a:gd name="connsiteY1" fmla="*/ 20884 h 20906"/>
                <a:gd name="connsiteX2" fmla="*/ 13605 w 13684"/>
                <a:gd name="connsiteY2" fmla="*/ 11359 h 20906"/>
                <a:gd name="connsiteX3" fmla="*/ 7890 w 13684"/>
                <a:gd name="connsiteY3" fmla="*/ 25 h 20906"/>
                <a:gd name="connsiteX4" fmla="*/ 80 w 13684"/>
                <a:gd name="connsiteY4" fmla="*/ 9645 h 2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4" h="20906">
                  <a:moveTo>
                    <a:pt x="80" y="9645"/>
                  </a:moveTo>
                  <a:cubicBezTo>
                    <a:pt x="-492" y="15455"/>
                    <a:pt x="2080" y="20503"/>
                    <a:pt x="5794" y="20884"/>
                  </a:cubicBezTo>
                  <a:cubicBezTo>
                    <a:pt x="9509" y="21265"/>
                    <a:pt x="13033" y="16788"/>
                    <a:pt x="13605" y="11359"/>
                  </a:cubicBezTo>
                  <a:cubicBezTo>
                    <a:pt x="14176" y="5930"/>
                    <a:pt x="11605" y="405"/>
                    <a:pt x="7890" y="25"/>
                  </a:cubicBezTo>
                  <a:cubicBezTo>
                    <a:pt x="4175" y="-357"/>
                    <a:pt x="651" y="3739"/>
                    <a:pt x="80" y="964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7340670" y="2470093"/>
              <a:ext cx="13756" cy="20812"/>
            </a:xfrm>
            <a:custGeom>
              <a:avLst/>
              <a:gdLst>
                <a:gd name="connsiteX0" fmla="*/ 57 w 13756"/>
                <a:gd name="connsiteY0" fmla="*/ 9455 h 20812"/>
                <a:gd name="connsiteX1" fmla="*/ 5867 w 13756"/>
                <a:gd name="connsiteY1" fmla="*/ 20790 h 20812"/>
                <a:gd name="connsiteX2" fmla="*/ 13677 w 13756"/>
                <a:gd name="connsiteY2" fmla="*/ 11265 h 20812"/>
                <a:gd name="connsiteX3" fmla="*/ 7867 w 13756"/>
                <a:gd name="connsiteY3" fmla="*/ 25 h 20812"/>
                <a:gd name="connsiteX4" fmla="*/ 57 w 13756"/>
                <a:gd name="connsiteY4" fmla="*/ 9455 h 2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56" h="20812">
                  <a:moveTo>
                    <a:pt x="57" y="9455"/>
                  </a:moveTo>
                  <a:cubicBezTo>
                    <a:pt x="-419" y="15360"/>
                    <a:pt x="2152" y="20409"/>
                    <a:pt x="5867" y="20790"/>
                  </a:cubicBezTo>
                  <a:cubicBezTo>
                    <a:pt x="9582" y="21171"/>
                    <a:pt x="13106" y="16694"/>
                    <a:pt x="13677" y="11265"/>
                  </a:cubicBezTo>
                  <a:cubicBezTo>
                    <a:pt x="14249" y="5835"/>
                    <a:pt x="11677" y="406"/>
                    <a:pt x="7867" y="25"/>
                  </a:cubicBezTo>
                  <a:cubicBezTo>
                    <a:pt x="4057" y="-356"/>
                    <a:pt x="628" y="3645"/>
                    <a:pt x="57" y="945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301585" y="2509075"/>
              <a:ext cx="229043" cy="201165"/>
            </a:xfrm>
            <a:custGeom>
              <a:avLst/>
              <a:gdLst>
                <a:gd name="connsiteX0" fmla="*/ 218878 w 229043"/>
                <a:gd name="connsiteY0" fmla="*/ 26289 h 201165"/>
                <a:gd name="connsiteX1" fmla="*/ 167443 w 229043"/>
                <a:gd name="connsiteY1" fmla="*/ 85154 h 201165"/>
                <a:gd name="connsiteX2" fmla="*/ 122390 w 229043"/>
                <a:gd name="connsiteY2" fmla="*/ 94107 h 201165"/>
                <a:gd name="connsiteX3" fmla="*/ 57524 w 229043"/>
                <a:gd name="connsiteY3" fmla="*/ 61055 h 201165"/>
                <a:gd name="connsiteX4" fmla="*/ 24473 w 229043"/>
                <a:gd name="connsiteY4" fmla="*/ 49721 h 201165"/>
                <a:gd name="connsiteX5" fmla="*/ 26664 w 229043"/>
                <a:gd name="connsiteY5" fmla="*/ 0 h 201165"/>
                <a:gd name="connsiteX6" fmla="*/ 184 w 229043"/>
                <a:gd name="connsiteY6" fmla="*/ 144780 h 201165"/>
                <a:gd name="connsiteX7" fmla="*/ 143821 w 229043"/>
                <a:gd name="connsiteY7" fmla="*/ 198787 h 201165"/>
                <a:gd name="connsiteX8" fmla="*/ 228974 w 229043"/>
                <a:gd name="connsiteY8" fmla="*/ 46387 h 201165"/>
                <a:gd name="connsiteX9" fmla="*/ 218878 w 229043"/>
                <a:gd name="connsiteY9" fmla="*/ 26289 h 20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043" h="201165">
                  <a:moveTo>
                    <a:pt x="218878" y="26289"/>
                  </a:moveTo>
                  <a:cubicBezTo>
                    <a:pt x="218878" y="26289"/>
                    <a:pt x="188112" y="70866"/>
                    <a:pt x="167443" y="85154"/>
                  </a:cubicBezTo>
                  <a:cubicBezTo>
                    <a:pt x="154089" y="93707"/>
                    <a:pt x="138001" y="96907"/>
                    <a:pt x="122390" y="94107"/>
                  </a:cubicBezTo>
                  <a:cubicBezTo>
                    <a:pt x="122390" y="94107"/>
                    <a:pt x="96006" y="61532"/>
                    <a:pt x="57524" y="61055"/>
                  </a:cubicBezTo>
                  <a:cubicBezTo>
                    <a:pt x="47561" y="54712"/>
                    <a:pt x="36236" y="50825"/>
                    <a:pt x="24473" y="49721"/>
                  </a:cubicBezTo>
                  <a:lnTo>
                    <a:pt x="26664" y="0"/>
                  </a:lnTo>
                  <a:cubicBezTo>
                    <a:pt x="26664" y="0"/>
                    <a:pt x="-2578" y="106585"/>
                    <a:pt x="184" y="144780"/>
                  </a:cubicBezTo>
                  <a:cubicBezTo>
                    <a:pt x="2946" y="182975"/>
                    <a:pt x="96863" y="209455"/>
                    <a:pt x="143821" y="198787"/>
                  </a:cubicBezTo>
                  <a:cubicBezTo>
                    <a:pt x="190779" y="188119"/>
                    <a:pt x="214687" y="115062"/>
                    <a:pt x="228974" y="46387"/>
                  </a:cubicBezTo>
                  <a:cubicBezTo>
                    <a:pt x="230022" y="40672"/>
                    <a:pt x="218878" y="26289"/>
                    <a:pt x="218878" y="2628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7331773" y="2594705"/>
              <a:ext cx="70199" cy="14259"/>
            </a:xfrm>
            <a:custGeom>
              <a:avLst/>
              <a:gdLst>
                <a:gd name="connsiteX0" fmla="*/ 0 w 70199"/>
                <a:gd name="connsiteY0" fmla="*/ 0 h 14259"/>
                <a:gd name="connsiteX1" fmla="*/ 70199 w 70199"/>
                <a:gd name="connsiteY1" fmla="*/ 13621 h 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199" h="14259">
                  <a:moveTo>
                    <a:pt x="0" y="0"/>
                  </a:moveTo>
                  <a:cubicBezTo>
                    <a:pt x="0" y="0"/>
                    <a:pt x="37148" y="17812"/>
                    <a:pt x="70199" y="13621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7410392" y="2295318"/>
              <a:ext cx="223228" cy="345773"/>
            </a:xfrm>
            <a:custGeom>
              <a:avLst/>
              <a:gdLst>
                <a:gd name="connsiteX0" fmla="*/ 140837 w 223228"/>
                <a:gd name="connsiteY0" fmla="*/ 104219 h 345773"/>
                <a:gd name="connsiteX1" fmla="*/ 104261 w 223228"/>
                <a:gd name="connsiteY1" fmla="*/ 54594 h 345773"/>
                <a:gd name="connsiteX2" fmla="*/ 724 w 223228"/>
                <a:gd name="connsiteY2" fmla="*/ 58690 h 345773"/>
                <a:gd name="connsiteX3" fmla="*/ 127406 w 223228"/>
                <a:gd name="connsiteY3" fmla="*/ 15160 h 345773"/>
                <a:gd name="connsiteX4" fmla="*/ 179984 w 223228"/>
                <a:gd name="connsiteY4" fmla="*/ 57070 h 345773"/>
                <a:gd name="connsiteX5" fmla="*/ 221799 w 223228"/>
                <a:gd name="connsiteY5" fmla="*/ 178895 h 345773"/>
                <a:gd name="connsiteX6" fmla="*/ 137217 w 223228"/>
                <a:gd name="connsiteY6" fmla="*/ 345773 h 345773"/>
                <a:gd name="connsiteX7" fmla="*/ 130550 w 223228"/>
                <a:gd name="connsiteY7" fmla="*/ 332343 h 345773"/>
                <a:gd name="connsiteX8" fmla="*/ 120167 w 223228"/>
                <a:gd name="connsiteY8" fmla="*/ 259953 h 345773"/>
                <a:gd name="connsiteX9" fmla="*/ 103118 w 223228"/>
                <a:gd name="connsiteY9" fmla="*/ 249761 h 345773"/>
                <a:gd name="connsiteX10" fmla="*/ 105975 w 223228"/>
                <a:gd name="connsiteY10" fmla="*/ 222043 h 345773"/>
                <a:gd name="connsiteX11" fmla="*/ 140837 w 223228"/>
                <a:gd name="connsiteY11" fmla="*/ 104219 h 3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228" h="345773">
                  <a:moveTo>
                    <a:pt x="140837" y="104219"/>
                  </a:moveTo>
                  <a:cubicBezTo>
                    <a:pt x="153029" y="94694"/>
                    <a:pt x="121787" y="53737"/>
                    <a:pt x="104261" y="54594"/>
                  </a:cubicBezTo>
                  <a:cubicBezTo>
                    <a:pt x="86735" y="55451"/>
                    <a:pt x="724" y="58690"/>
                    <a:pt x="724" y="58690"/>
                  </a:cubicBezTo>
                  <a:cubicBezTo>
                    <a:pt x="724" y="58690"/>
                    <a:pt x="-17374" y="-35989"/>
                    <a:pt x="127406" y="15160"/>
                  </a:cubicBezTo>
                  <a:cubicBezTo>
                    <a:pt x="151123" y="23542"/>
                    <a:pt x="158744" y="45736"/>
                    <a:pt x="179984" y="57070"/>
                  </a:cubicBezTo>
                  <a:cubicBezTo>
                    <a:pt x="201225" y="68405"/>
                    <a:pt x="229991" y="128032"/>
                    <a:pt x="221799" y="178895"/>
                  </a:cubicBezTo>
                  <a:cubicBezTo>
                    <a:pt x="213608" y="229759"/>
                    <a:pt x="186461" y="319008"/>
                    <a:pt x="137217" y="345773"/>
                  </a:cubicBezTo>
                  <a:cubicBezTo>
                    <a:pt x="137217" y="345773"/>
                    <a:pt x="120263" y="344059"/>
                    <a:pt x="130550" y="332343"/>
                  </a:cubicBezTo>
                  <a:cubicBezTo>
                    <a:pt x="179032" y="277765"/>
                    <a:pt x="128263" y="175085"/>
                    <a:pt x="120167" y="259953"/>
                  </a:cubicBezTo>
                  <a:lnTo>
                    <a:pt x="103118" y="249761"/>
                  </a:lnTo>
                  <a:cubicBezTo>
                    <a:pt x="102984" y="240446"/>
                    <a:pt x="103946" y="231140"/>
                    <a:pt x="105975" y="222043"/>
                  </a:cubicBezTo>
                  <a:cubicBezTo>
                    <a:pt x="109595" y="198707"/>
                    <a:pt x="83782" y="150987"/>
                    <a:pt x="140837" y="10421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7528688" y="2502180"/>
              <a:ext cx="74831" cy="113340"/>
            </a:xfrm>
            <a:custGeom>
              <a:avLst/>
              <a:gdLst>
                <a:gd name="connsiteX0" fmla="*/ 15111 w 74831"/>
                <a:gd name="connsiteY0" fmla="*/ 26993 h 113340"/>
                <a:gd name="connsiteX1" fmla="*/ 65117 w 74831"/>
                <a:gd name="connsiteY1" fmla="*/ 2609 h 113340"/>
                <a:gd name="connsiteX2" fmla="*/ 61212 w 74831"/>
                <a:gd name="connsiteY2" fmla="*/ 70903 h 113340"/>
                <a:gd name="connsiteX3" fmla="*/ 28923 w 74831"/>
                <a:gd name="connsiteY3" fmla="*/ 102336 h 113340"/>
                <a:gd name="connsiteX4" fmla="*/ 348 w 74831"/>
                <a:gd name="connsiteY4" fmla="*/ 99859 h 1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31" h="113340">
                  <a:moveTo>
                    <a:pt x="15111" y="26993"/>
                  </a:moveTo>
                  <a:cubicBezTo>
                    <a:pt x="15111" y="26993"/>
                    <a:pt x="46258" y="-9964"/>
                    <a:pt x="65117" y="2609"/>
                  </a:cubicBezTo>
                  <a:cubicBezTo>
                    <a:pt x="83977" y="15182"/>
                    <a:pt x="71309" y="59759"/>
                    <a:pt x="61212" y="70903"/>
                  </a:cubicBezTo>
                  <a:cubicBezTo>
                    <a:pt x="51116" y="82047"/>
                    <a:pt x="42924" y="84524"/>
                    <a:pt x="28923" y="102336"/>
                  </a:cubicBezTo>
                  <a:cubicBezTo>
                    <a:pt x="14921" y="120147"/>
                    <a:pt x="-2701" y="114147"/>
                    <a:pt x="348" y="99859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7387910" y="2466084"/>
              <a:ext cx="60700" cy="74836"/>
            </a:xfrm>
            <a:custGeom>
              <a:avLst/>
              <a:gdLst>
                <a:gd name="connsiteX0" fmla="*/ 60640 w 60700"/>
                <a:gd name="connsiteY0" fmla="*/ 35847 h 74836"/>
                <a:gd name="connsiteX1" fmla="*/ 32065 w 60700"/>
                <a:gd name="connsiteY1" fmla="*/ 74804 h 74836"/>
                <a:gd name="connsiteX2" fmla="*/ 61 w 60700"/>
                <a:gd name="connsiteY2" fmla="*/ 38990 h 74836"/>
                <a:gd name="connsiteX3" fmla="*/ 28636 w 60700"/>
                <a:gd name="connsiteY3" fmla="*/ 33 h 74836"/>
                <a:gd name="connsiteX4" fmla="*/ 60640 w 60700"/>
                <a:gd name="connsiteY4" fmla="*/ 35847 h 7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" h="74836">
                  <a:moveTo>
                    <a:pt x="60640" y="35847"/>
                  </a:moveTo>
                  <a:cubicBezTo>
                    <a:pt x="61687" y="56516"/>
                    <a:pt x="49115" y="73947"/>
                    <a:pt x="32065" y="74804"/>
                  </a:cubicBezTo>
                  <a:cubicBezTo>
                    <a:pt x="15015" y="75661"/>
                    <a:pt x="1109" y="59659"/>
                    <a:pt x="61" y="38990"/>
                  </a:cubicBezTo>
                  <a:cubicBezTo>
                    <a:pt x="-987" y="18321"/>
                    <a:pt x="11586" y="890"/>
                    <a:pt x="28636" y="33"/>
                  </a:cubicBezTo>
                  <a:cubicBezTo>
                    <a:pt x="45686" y="-824"/>
                    <a:pt x="59402" y="15178"/>
                    <a:pt x="60640" y="35847"/>
                  </a:cubicBezTo>
                  <a:close/>
                </a:path>
              </a:pathLst>
            </a:custGeom>
            <a:noFill/>
            <a:ln w="47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7300460" y="2447320"/>
              <a:ext cx="60340" cy="74939"/>
            </a:xfrm>
            <a:custGeom>
              <a:avLst/>
              <a:gdLst>
                <a:gd name="connsiteX0" fmla="*/ 60269 w 60340"/>
                <a:gd name="connsiteY0" fmla="*/ 35847 h 74939"/>
                <a:gd name="connsiteX1" fmla="*/ 32170 w 60340"/>
                <a:gd name="connsiteY1" fmla="*/ 74899 h 74939"/>
                <a:gd name="connsiteX2" fmla="*/ 71 w 60340"/>
                <a:gd name="connsiteY2" fmla="*/ 38990 h 74939"/>
                <a:gd name="connsiteX3" fmla="*/ 28646 w 60340"/>
                <a:gd name="connsiteY3" fmla="*/ 33 h 74939"/>
                <a:gd name="connsiteX4" fmla="*/ 60269 w 60340"/>
                <a:gd name="connsiteY4" fmla="*/ 35847 h 7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40" h="74939">
                  <a:moveTo>
                    <a:pt x="60269" y="35847"/>
                  </a:moveTo>
                  <a:cubicBezTo>
                    <a:pt x="61412" y="56516"/>
                    <a:pt x="48744" y="73947"/>
                    <a:pt x="32170" y="74899"/>
                  </a:cubicBezTo>
                  <a:cubicBezTo>
                    <a:pt x="15597" y="75852"/>
                    <a:pt x="1214" y="59659"/>
                    <a:pt x="71" y="38990"/>
                  </a:cubicBezTo>
                  <a:cubicBezTo>
                    <a:pt x="-1072" y="18321"/>
                    <a:pt x="11692" y="890"/>
                    <a:pt x="28646" y="33"/>
                  </a:cubicBezTo>
                  <a:cubicBezTo>
                    <a:pt x="45601" y="-824"/>
                    <a:pt x="59222" y="15178"/>
                    <a:pt x="60269" y="35847"/>
                  </a:cubicBezTo>
                  <a:close/>
                </a:path>
              </a:pathLst>
            </a:custGeom>
            <a:noFill/>
            <a:ln w="47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7319861" y="2465450"/>
              <a:ext cx="49916" cy="91344"/>
            </a:xfrm>
            <a:custGeom>
              <a:avLst/>
              <a:gdLst>
                <a:gd name="connsiteX0" fmla="*/ 49916 w 49916"/>
                <a:gd name="connsiteY0" fmla="*/ 0 h 91344"/>
                <a:gd name="connsiteX1" fmla="*/ 5 w 49916"/>
                <a:gd name="connsiteY1" fmla="*/ 78200 h 91344"/>
                <a:gd name="connsiteX2" fmla="*/ 45916 w 49916"/>
                <a:gd name="connsiteY2" fmla="*/ 91345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916" h="91344">
                  <a:moveTo>
                    <a:pt x="49916" y="0"/>
                  </a:moveTo>
                  <a:cubicBezTo>
                    <a:pt x="49916" y="9525"/>
                    <a:pt x="577" y="65818"/>
                    <a:pt x="5" y="78200"/>
                  </a:cubicBezTo>
                  <a:cubicBezTo>
                    <a:pt x="-566" y="90583"/>
                    <a:pt x="45916" y="91345"/>
                    <a:pt x="45916" y="91345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7360729" y="2482893"/>
              <a:ext cx="27146" cy="16466"/>
            </a:xfrm>
            <a:custGeom>
              <a:avLst/>
              <a:gdLst>
                <a:gd name="connsiteX0" fmla="*/ 0 w 27146"/>
                <a:gd name="connsiteY0" fmla="*/ 274 h 16466"/>
                <a:gd name="connsiteX1" fmla="*/ 27146 w 27146"/>
                <a:gd name="connsiteY1" fmla="*/ 16467 h 1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146" h="16466">
                  <a:moveTo>
                    <a:pt x="0" y="274"/>
                  </a:moveTo>
                  <a:cubicBezTo>
                    <a:pt x="0" y="274"/>
                    <a:pt x="14764" y="-3440"/>
                    <a:pt x="27146" y="16467"/>
                  </a:cubicBezTo>
                </a:path>
              </a:pathLst>
            </a:custGeom>
            <a:noFill/>
            <a:ln w="47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7448740" y="2509170"/>
              <a:ext cx="105822" cy="8667"/>
            </a:xfrm>
            <a:custGeom>
              <a:avLst/>
              <a:gdLst>
                <a:gd name="connsiteX0" fmla="*/ 0 w 105822"/>
                <a:gd name="connsiteY0" fmla="*/ 0 h 8667"/>
                <a:gd name="connsiteX1" fmla="*/ 16002 w 105822"/>
                <a:gd name="connsiteY1" fmla="*/ 2381 h 8667"/>
                <a:gd name="connsiteX2" fmla="*/ 105823 w 105822"/>
                <a:gd name="connsiteY2" fmla="*/ 8668 h 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22" h="8667">
                  <a:moveTo>
                    <a:pt x="0" y="0"/>
                  </a:moveTo>
                  <a:lnTo>
                    <a:pt x="16002" y="2381"/>
                  </a:lnTo>
                  <a:lnTo>
                    <a:pt x="105823" y="8668"/>
                  </a:lnTo>
                </a:path>
              </a:pathLst>
            </a:custGeom>
            <a:noFill/>
            <a:ln w="47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7248143" y="2911506"/>
              <a:ext cx="473964" cy="262890"/>
            </a:xfrm>
            <a:custGeom>
              <a:avLst/>
              <a:gdLst>
                <a:gd name="connsiteX0" fmla="*/ 473964 w 473964"/>
                <a:gd name="connsiteY0" fmla="*/ 22193 h 262890"/>
                <a:gd name="connsiteX1" fmla="*/ 456057 w 473964"/>
                <a:gd name="connsiteY1" fmla="*/ 0 h 262890"/>
                <a:gd name="connsiteX2" fmla="*/ 238506 w 473964"/>
                <a:gd name="connsiteY2" fmla="*/ 107156 h 262890"/>
                <a:gd name="connsiteX3" fmla="*/ 3238 w 473964"/>
                <a:gd name="connsiteY3" fmla="*/ 77153 h 262890"/>
                <a:gd name="connsiteX4" fmla="*/ 0 w 473964"/>
                <a:gd name="connsiteY4" fmla="*/ 117062 h 262890"/>
                <a:gd name="connsiteX5" fmla="*/ 243745 w 473964"/>
                <a:gd name="connsiteY5" fmla="*/ 262890 h 262890"/>
                <a:gd name="connsiteX6" fmla="*/ 338995 w 473964"/>
                <a:gd name="connsiteY6" fmla="*/ 223266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964" h="262890">
                  <a:moveTo>
                    <a:pt x="473964" y="22193"/>
                  </a:moveTo>
                  <a:lnTo>
                    <a:pt x="456057" y="0"/>
                  </a:lnTo>
                  <a:cubicBezTo>
                    <a:pt x="456057" y="0"/>
                    <a:pt x="305181" y="17240"/>
                    <a:pt x="238506" y="107156"/>
                  </a:cubicBezTo>
                  <a:cubicBezTo>
                    <a:pt x="238506" y="107156"/>
                    <a:pt x="114681" y="48673"/>
                    <a:pt x="3238" y="77153"/>
                  </a:cubicBezTo>
                  <a:lnTo>
                    <a:pt x="0" y="117062"/>
                  </a:lnTo>
                  <a:lnTo>
                    <a:pt x="243745" y="262890"/>
                  </a:lnTo>
                  <a:lnTo>
                    <a:pt x="338995" y="22326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7213091" y="2920269"/>
              <a:ext cx="533495" cy="289464"/>
            </a:xfrm>
            <a:custGeom>
              <a:avLst/>
              <a:gdLst>
                <a:gd name="connsiteX0" fmla="*/ 533495 w 533495"/>
                <a:gd name="connsiteY0" fmla="*/ 0 h 289464"/>
                <a:gd name="connsiteX1" fmla="*/ 507778 w 533495"/>
                <a:gd name="connsiteY1" fmla="*/ 171450 h 289464"/>
                <a:gd name="connsiteX2" fmla="*/ 336328 w 533495"/>
                <a:gd name="connsiteY2" fmla="*/ 283845 h 289464"/>
                <a:gd name="connsiteX3" fmla="*/ 329279 w 533495"/>
                <a:gd name="connsiteY3" fmla="*/ 284798 h 289464"/>
                <a:gd name="connsiteX4" fmla="*/ 295942 w 533495"/>
                <a:gd name="connsiteY4" fmla="*/ 289465 h 289464"/>
                <a:gd name="connsiteX5" fmla="*/ 277939 w 533495"/>
                <a:gd name="connsiteY5" fmla="*/ 284131 h 289464"/>
                <a:gd name="connsiteX6" fmla="*/ 143637 w 533495"/>
                <a:gd name="connsiteY6" fmla="*/ 254794 h 289464"/>
                <a:gd name="connsiteX7" fmla="*/ 96012 w 533495"/>
                <a:gd name="connsiteY7" fmla="*/ 252984 h 289464"/>
                <a:gd name="connsiteX8" fmla="*/ 0 w 533495"/>
                <a:gd name="connsiteY8" fmla="*/ 103346 h 289464"/>
                <a:gd name="connsiteX9" fmla="*/ 251174 w 533495"/>
                <a:gd name="connsiteY9" fmla="*/ 117920 h 289464"/>
                <a:gd name="connsiteX10" fmla="*/ 300323 w 533495"/>
                <a:gd name="connsiteY10" fmla="*/ 114491 h 289464"/>
                <a:gd name="connsiteX11" fmla="*/ 302133 w 533495"/>
                <a:gd name="connsiteY11" fmla="*/ 112967 h 289464"/>
                <a:gd name="connsiteX12" fmla="*/ 533495 w 533495"/>
                <a:gd name="connsiteY12" fmla="*/ 0 h 2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95" h="289464">
                  <a:moveTo>
                    <a:pt x="533495" y="0"/>
                  </a:moveTo>
                  <a:lnTo>
                    <a:pt x="507778" y="171450"/>
                  </a:lnTo>
                  <a:cubicBezTo>
                    <a:pt x="507778" y="171450"/>
                    <a:pt x="365855" y="233744"/>
                    <a:pt x="336328" y="283845"/>
                  </a:cubicBezTo>
                  <a:lnTo>
                    <a:pt x="329279" y="284798"/>
                  </a:lnTo>
                  <a:lnTo>
                    <a:pt x="295942" y="289465"/>
                  </a:lnTo>
                  <a:lnTo>
                    <a:pt x="277939" y="284131"/>
                  </a:lnTo>
                  <a:cubicBezTo>
                    <a:pt x="233896" y="271310"/>
                    <a:pt x="189024" y="261509"/>
                    <a:pt x="143637" y="254794"/>
                  </a:cubicBezTo>
                  <a:cubicBezTo>
                    <a:pt x="127883" y="252365"/>
                    <a:pt x="111900" y="251755"/>
                    <a:pt x="96012" y="252984"/>
                  </a:cubicBezTo>
                  <a:lnTo>
                    <a:pt x="0" y="103346"/>
                  </a:lnTo>
                  <a:cubicBezTo>
                    <a:pt x="0" y="103346"/>
                    <a:pt x="148495" y="82772"/>
                    <a:pt x="251174" y="117920"/>
                  </a:cubicBezTo>
                  <a:lnTo>
                    <a:pt x="300323" y="114491"/>
                  </a:lnTo>
                  <a:lnTo>
                    <a:pt x="302133" y="112967"/>
                  </a:lnTo>
                  <a:cubicBezTo>
                    <a:pt x="316897" y="100870"/>
                    <a:pt x="420338" y="18669"/>
                    <a:pt x="533495" y="0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78" name="Graphic 4"/>
            <p:cNvGrpSpPr/>
            <p:nvPr/>
          </p:nvGrpSpPr>
          <p:grpSpPr>
            <a:xfrm>
              <a:off x="7356633" y="2920269"/>
              <a:ext cx="389858" cy="284797"/>
              <a:chOff x="7356633" y="2920269"/>
              <a:chExt cx="389858" cy="284797"/>
            </a:xfrm>
            <a:solidFill>
              <a:srgbClr val="000000">
                <a:alpha val="70000"/>
              </a:srgbClr>
            </a:solidFill>
          </p:grpSpPr>
          <p:sp>
            <p:nvSpPr>
              <p:cNvPr id="79" name="Freeform: Shape 78"/>
              <p:cNvSpPr/>
              <p:nvPr/>
            </p:nvSpPr>
            <p:spPr>
              <a:xfrm>
                <a:off x="7515225" y="2920269"/>
                <a:ext cx="231266" cy="284797"/>
              </a:xfrm>
              <a:custGeom>
                <a:avLst/>
                <a:gdLst>
                  <a:gd name="connsiteX0" fmla="*/ 25241 w 231266"/>
                  <a:gd name="connsiteY0" fmla="*/ 244792 h 284797"/>
                  <a:gd name="connsiteX1" fmla="*/ 0 w 231266"/>
                  <a:gd name="connsiteY1" fmla="*/ 112871 h 284797"/>
                  <a:gd name="connsiteX2" fmla="*/ 231267 w 231266"/>
                  <a:gd name="connsiteY2" fmla="*/ 0 h 284797"/>
                  <a:gd name="connsiteX3" fmla="*/ 205549 w 231266"/>
                  <a:gd name="connsiteY3" fmla="*/ 171450 h 284797"/>
                  <a:gd name="connsiteX4" fmla="*/ 34099 w 231266"/>
                  <a:gd name="connsiteY4" fmla="*/ 283845 h 284797"/>
                  <a:gd name="connsiteX5" fmla="*/ 27051 w 231266"/>
                  <a:gd name="connsiteY5" fmla="*/ 28479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66" h="284797">
                    <a:moveTo>
                      <a:pt x="25241" y="244792"/>
                    </a:moveTo>
                    <a:lnTo>
                      <a:pt x="0" y="112871"/>
                    </a:lnTo>
                    <a:cubicBezTo>
                      <a:pt x="14669" y="100870"/>
                      <a:pt x="118110" y="18669"/>
                      <a:pt x="231267" y="0"/>
                    </a:cubicBezTo>
                    <a:lnTo>
                      <a:pt x="205549" y="171450"/>
                    </a:lnTo>
                    <a:cubicBezTo>
                      <a:pt x="205549" y="171450"/>
                      <a:pt x="63627" y="233744"/>
                      <a:pt x="34099" y="283845"/>
                    </a:cubicBezTo>
                    <a:lnTo>
                      <a:pt x="27051" y="284798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0" name="Freeform: Shape 79"/>
              <p:cNvSpPr/>
              <p:nvPr/>
            </p:nvSpPr>
            <p:spPr>
              <a:xfrm>
                <a:off x="7356633" y="3048000"/>
                <a:ext cx="134969" cy="156305"/>
              </a:xfrm>
              <a:custGeom>
                <a:avLst/>
                <a:gdLst>
                  <a:gd name="connsiteX0" fmla="*/ 134969 w 134969"/>
                  <a:gd name="connsiteY0" fmla="*/ 126397 h 156305"/>
                  <a:gd name="connsiteX1" fmla="*/ 134303 w 134969"/>
                  <a:gd name="connsiteY1" fmla="*/ 156305 h 156305"/>
                  <a:gd name="connsiteX2" fmla="*/ 0 w 134969"/>
                  <a:gd name="connsiteY2" fmla="*/ 126968 h 156305"/>
                  <a:gd name="connsiteX3" fmla="*/ 110014 w 134969"/>
                  <a:gd name="connsiteY3" fmla="*/ 0 h 15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69" h="156305">
                    <a:moveTo>
                      <a:pt x="134969" y="126397"/>
                    </a:moveTo>
                    <a:lnTo>
                      <a:pt x="134303" y="156305"/>
                    </a:lnTo>
                    <a:cubicBezTo>
                      <a:pt x="90259" y="143485"/>
                      <a:pt x="45386" y="133683"/>
                      <a:pt x="0" y="126968"/>
                    </a:cubicBezTo>
                    <a:cubicBezTo>
                      <a:pt x="4134" y="64799"/>
                      <a:pt x="49063" y="12944"/>
                      <a:pt x="110014" y="0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81" name="Freeform: Shape 80"/>
            <p:cNvSpPr/>
            <p:nvPr/>
          </p:nvSpPr>
          <p:spPr>
            <a:xfrm>
              <a:off x="7213091" y="2920269"/>
              <a:ext cx="533495" cy="289464"/>
            </a:xfrm>
            <a:custGeom>
              <a:avLst/>
              <a:gdLst>
                <a:gd name="connsiteX0" fmla="*/ 533495 w 533495"/>
                <a:gd name="connsiteY0" fmla="*/ 0 h 289464"/>
                <a:gd name="connsiteX1" fmla="*/ 507778 w 533495"/>
                <a:gd name="connsiteY1" fmla="*/ 171450 h 289464"/>
                <a:gd name="connsiteX2" fmla="*/ 336328 w 533495"/>
                <a:gd name="connsiteY2" fmla="*/ 283845 h 289464"/>
                <a:gd name="connsiteX3" fmla="*/ 329279 w 533495"/>
                <a:gd name="connsiteY3" fmla="*/ 284798 h 289464"/>
                <a:gd name="connsiteX4" fmla="*/ 295942 w 533495"/>
                <a:gd name="connsiteY4" fmla="*/ 289465 h 289464"/>
                <a:gd name="connsiteX5" fmla="*/ 277939 w 533495"/>
                <a:gd name="connsiteY5" fmla="*/ 284131 h 289464"/>
                <a:gd name="connsiteX6" fmla="*/ 143637 w 533495"/>
                <a:gd name="connsiteY6" fmla="*/ 254794 h 289464"/>
                <a:gd name="connsiteX7" fmla="*/ 96012 w 533495"/>
                <a:gd name="connsiteY7" fmla="*/ 252984 h 289464"/>
                <a:gd name="connsiteX8" fmla="*/ 0 w 533495"/>
                <a:gd name="connsiteY8" fmla="*/ 103346 h 289464"/>
                <a:gd name="connsiteX9" fmla="*/ 251174 w 533495"/>
                <a:gd name="connsiteY9" fmla="*/ 117920 h 289464"/>
                <a:gd name="connsiteX10" fmla="*/ 300323 w 533495"/>
                <a:gd name="connsiteY10" fmla="*/ 114491 h 289464"/>
                <a:gd name="connsiteX11" fmla="*/ 302133 w 533495"/>
                <a:gd name="connsiteY11" fmla="*/ 112967 h 289464"/>
                <a:gd name="connsiteX12" fmla="*/ 533495 w 533495"/>
                <a:gd name="connsiteY12" fmla="*/ 0 h 2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95" h="289464">
                  <a:moveTo>
                    <a:pt x="533495" y="0"/>
                  </a:moveTo>
                  <a:lnTo>
                    <a:pt x="507778" y="171450"/>
                  </a:lnTo>
                  <a:cubicBezTo>
                    <a:pt x="507778" y="171450"/>
                    <a:pt x="365855" y="233744"/>
                    <a:pt x="336328" y="283845"/>
                  </a:cubicBezTo>
                  <a:lnTo>
                    <a:pt x="329279" y="284798"/>
                  </a:lnTo>
                  <a:lnTo>
                    <a:pt x="295942" y="289465"/>
                  </a:lnTo>
                  <a:lnTo>
                    <a:pt x="277939" y="284131"/>
                  </a:lnTo>
                  <a:cubicBezTo>
                    <a:pt x="233896" y="271310"/>
                    <a:pt x="189024" y="261509"/>
                    <a:pt x="143637" y="254794"/>
                  </a:cubicBezTo>
                  <a:cubicBezTo>
                    <a:pt x="127883" y="252365"/>
                    <a:pt x="111900" y="251755"/>
                    <a:pt x="96012" y="252984"/>
                  </a:cubicBezTo>
                  <a:lnTo>
                    <a:pt x="0" y="103346"/>
                  </a:lnTo>
                  <a:cubicBezTo>
                    <a:pt x="0" y="103346"/>
                    <a:pt x="148495" y="82772"/>
                    <a:pt x="251174" y="117920"/>
                  </a:cubicBezTo>
                  <a:lnTo>
                    <a:pt x="300323" y="114491"/>
                  </a:lnTo>
                  <a:lnTo>
                    <a:pt x="302133" y="112967"/>
                  </a:lnTo>
                  <a:cubicBezTo>
                    <a:pt x="316897" y="100870"/>
                    <a:pt x="420338" y="18669"/>
                    <a:pt x="533495" y="0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7344572" y="3047825"/>
              <a:ext cx="322671" cy="264684"/>
            </a:xfrm>
            <a:custGeom>
              <a:avLst/>
              <a:gdLst>
                <a:gd name="connsiteX0" fmla="*/ 195322 w 322671"/>
                <a:gd name="connsiteY0" fmla="*/ 198104 h 264684"/>
                <a:gd name="connsiteX1" fmla="*/ 47685 w 322671"/>
                <a:gd name="connsiteY1" fmla="*/ 116951 h 264684"/>
                <a:gd name="connsiteX2" fmla="*/ 23491 w 322671"/>
                <a:gd name="connsiteY2" fmla="*/ 77042 h 264684"/>
                <a:gd name="connsiteX3" fmla="*/ 28063 w 322671"/>
                <a:gd name="connsiteY3" fmla="*/ 51705 h 264684"/>
                <a:gd name="connsiteX4" fmla="*/ 2822 w 322671"/>
                <a:gd name="connsiteY4" fmla="*/ 35608 h 264684"/>
                <a:gd name="connsiteX5" fmla="*/ 9680 w 322671"/>
                <a:gd name="connsiteY5" fmla="*/ 14843 h 264684"/>
                <a:gd name="connsiteX6" fmla="*/ 85880 w 322671"/>
                <a:gd name="connsiteY6" fmla="*/ 21797 h 264684"/>
                <a:gd name="connsiteX7" fmla="*/ 169605 w 322671"/>
                <a:gd name="connsiteY7" fmla="*/ 63230 h 264684"/>
                <a:gd name="connsiteX8" fmla="*/ 209419 w 322671"/>
                <a:gd name="connsiteY8" fmla="*/ 52848 h 264684"/>
                <a:gd name="connsiteX9" fmla="*/ 251329 w 322671"/>
                <a:gd name="connsiteY9" fmla="*/ 4461 h 264684"/>
                <a:gd name="connsiteX10" fmla="*/ 277809 w 322671"/>
                <a:gd name="connsiteY10" fmla="*/ 12557 h 264684"/>
                <a:gd name="connsiteX11" fmla="*/ 262569 w 322671"/>
                <a:gd name="connsiteY11" fmla="*/ 65516 h 264684"/>
                <a:gd name="connsiteX12" fmla="*/ 247424 w 322671"/>
                <a:gd name="connsiteY12" fmla="*/ 137525 h 264684"/>
                <a:gd name="connsiteX13" fmla="*/ 322672 w 322671"/>
                <a:gd name="connsiteY13" fmla="*/ 206296 h 264684"/>
                <a:gd name="connsiteX14" fmla="*/ 279809 w 322671"/>
                <a:gd name="connsiteY14" fmla="*/ 264684 h 26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2671" h="264684">
                  <a:moveTo>
                    <a:pt x="195322" y="198104"/>
                  </a:moveTo>
                  <a:cubicBezTo>
                    <a:pt x="144459" y="194866"/>
                    <a:pt x="47685" y="116951"/>
                    <a:pt x="47685" y="116951"/>
                  </a:cubicBezTo>
                  <a:cubicBezTo>
                    <a:pt x="41865" y="102416"/>
                    <a:pt x="33693" y="88929"/>
                    <a:pt x="23491" y="77042"/>
                  </a:cubicBezTo>
                  <a:cubicBezTo>
                    <a:pt x="9680" y="63230"/>
                    <a:pt x="28063" y="51705"/>
                    <a:pt x="28063" y="51705"/>
                  </a:cubicBezTo>
                  <a:cubicBezTo>
                    <a:pt x="28063" y="51705"/>
                    <a:pt x="11966" y="41323"/>
                    <a:pt x="2822" y="35608"/>
                  </a:cubicBezTo>
                  <a:cubicBezTo>
                    <a:pt x="-6322" y="29893"/>
                    <a:pt x="9680" y="14843"/>
                    <a:pt x="9680" y="14843"/>
                  </a:cubicBezTo>
                  <a:cubicBezTo>
                    <a:pt x="9680" y="14843"/>
                    <a:pt x="78736" y="24368"/>
                    <a:pt x="85880" y="21797"/>
                  </a:cubicBezTo>
                  <a:cubicBezTo>
                    <a:pt x="93024" y="19225"/>
                    <a:pt x="159318" y="62087"/>
                    <a:pt x="169605" y="63230"/>
                  </a:cubicBezTo>
                  <a:cubicBezTo>
                    <a:pt x="183578" y="63488"/>
                    <a:pt x="197351" y="59897"/>
                    <a:pt x="209419" y="52848"/>
                  </a:cubicBezTo>
                  <a:cubicBezTo>
                    <a:pt x="216277" y="47133"/>
                    <a:pt x="237518" y="11414"/>
                    <a:pt x="251329" y="4461"/>
                  </a:cubicBezTo>
                  <a:cubicBezTo>
                    <a:pt x="265141" y="-2492"/>
                    <a:pt x="289429" y="-2397"/>
                    <a:pt x="277809" y="12557"/>
                  </a:cubicBezTo>
                  <a:cubicBezTo>
                    <a:pt x="266188" y="27512"/>
                    <a:pt x="268284" y="60849"/>
                    <a:pt x="262569" y="65516"/>
                  </a:cubicBezTo>
                  <a:cubicBezTo>
                    <a:pt x="256854" y="70184"/>
                    <a:pt x="247424" y="120285"/>
                    <a:pt x="247424" y="137525"/>
                  </a:cubicBezTo>
                  <a:lnTo>
                    <a:pt x="322672" y="206296"/>
                  </a:lnTo>
                  <a:lnTo>
                    <a:pt x="279809" y="26468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7372350" y="3099530"/>
              <a:ext cx="39052" cy="10953"/>
            </a:xfrm>
            <a:custGeom>
              <a:avLst/>
              <a:gdLst>
                <a:gd name="connsiteX0" fmla="*/ 0 w 39052"/>
                <a:gd name="connsiteY0" fmla="*/ 0 h 10953"/>
                <a:gd name="connsiteX1" fmla="*/ 39053 w 39052"/>
                <a:gd name="connsiteY1" fmla="*/ 10954 h 1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052" h="10953">
                  <a:moveTo>
                    <a:pt x="0" y="0"/>
                  </a:moveTo>
                  <a:cubicBezTo>
                    <a:pt x="13526" y="1514"/>
                    <a:pt x="26718" y="5210"/>
                    <a:pt x="39053" y="1095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7418104" y="3126771"/>
              <a:ext cx="27588" cy="76200"/>
            </a:xfrm>
            <a:custGeom>
              <a:avLst/>
              <a:gdLst>
                <a:gd name="connsiteX0" fmla="*/ 5490 w 27588"/>
                <a:gd name="connsiteY0" fmla="*/ 0 h 76200"/>
                <a:gd name="connsiteX1" fmla="*/ 61 w 27588"/>
                <a:gd name="connsiteY1" fmla="*/ 20098 h 76200"/>
                <a:gd name="connsiteX2" fmla="*/ 12063 w 27588"/>
                <a:gd name="connsiteY2" fmla="*/ 47625 h 76200"/>
                <a:gd name="connsiteX3" fmla="*/ 27588 w 27588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8" h="76200">
                  <a:moveTo>
                    <a:pt x="5490" y="0"/>
                  </a:moveTo>
                  <a:cubicBezTo>
                    <a:pt x="5490" y="0"/>
                    <a:pt x="1204" y="17431"/>
                    <a:pt x="61" y="20098"/>
                  </a:cubicBezTo>
                  <a:cubicBezTo>
                    <a:pt x="-1082" y="22765"/>
                    <a:pt x="14253" y="39814"/>
                    <a:pt x="12063" y="47625"/>
                  </a:cubicBezTo>
                  <a:cubicBezTo>
                    <a:pt x="9872" y="55435"/>
                    <a:pt x="27588" y="76200"/>
                    <a:pt x="27588" y="7620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7368158" y="3124866"/>
              <a:ext cx="38100" cy="22002"/>
            </a:xfrm>
            <a:custGeom>
              <a:avLst/>
              <a:gdLst>
                <a:gd name="connsiteX0" fmla="*/ 38100 w 38100"/>
                <a:gd name="connsiteY0" fmla="*/ 22003 h 22002"/>
                <a:gd name="connsiteX1" fmla="*/ 0 w 38100"/>
                <a:gd name="connsiteY1" fmla="*/ 0 h 2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2002">
                  <a:moveTo>
                    <a:pt x="38100" y="22003"/>
                  </a:moveTo>
                  <a:cubicBezTo>
                    <a:pt x="24860" y="15640"/>
                    <a:pt x="12125" y="8277"/>
                    <a:pt x="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7330916" y="2704433"/>
              <a:ext cx="236696" cy="154209"/>
            </a:xfrm>
            <a:custGeom>
              <a:avLst/>
              <a:gdLst>
                <a:gd name="connsiteX0" fmla="*/ 38481 w 236696"/>
                <a:gd name="connsiteY0" fmla="*/ 8668 h 154209"/>
                <a:gd name="connsiteX1" fmla="*/ 71438 w 236696"/>
                <a:gd name="connsiteY1" fmla="*/ 75057 h 154209"/>
                <a:gd name="connsiteX2" fmla="*/ 206883 w 236696"/>
                <a:gd name="connsiteY2" fmla="*/ 0 h 154209"/>
                <a:gd name="connsiteX3" fmla="*/ 236696 w 236696"/>
                <a:gd name="connsiteY3" fmla="*/ 66485 h 154209"/>
                <a:gd name="connsiteX4" fmla="*/ 98488 w 236696"/>
                <a:gd name="connsiteY4" fmla="*/ 154210 h 154209"/>
                <a:gd name="connsiteX5" fmla="*/ 71914 w 236696"/>
                <a:gd name="connsiteY5" fmla="*/ 85535 h 154209"/>
                <a:gd name="connsiteX6" fmla="*/ 18193 w 236696"/>
                <a:gd name="connsiteY6" fmla="*/ 137255 h 154209"/>
                <a:gd name="connsiteX7" fmla="*/ 0 w 236696"/>
                <a:gd name="connsiteY7" fmla="*/ 53626 h 154209"/>
                <a:gd name="connsiteX8" fmla="*/ 38481 w 236696"/>
                <a:gd name="connsiteY8" fmla="*/ 8668 h 15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696" h="154209">
                  <a:moveTo>
                    <a:pt x="38481" y="8668"/>
                  </a:moveTo>
                  <a:lnTo>
                    <a:pt x="71438" y="75057"/>
                  </a:lnTo>
                  <a:lnTo>
                    <a:pt x="206883" y="0"/>
                  </a:lnTo>
                  <a:lnTo>
                    <a:pt x="236696" y="66485"/>
                  </a:lnTo>
                  <a:lnTo>
                    <a:pt x="98488" y="154210"/>
                  </a:lnTo>
                  <a:lnTo>
                    <a:pt x="71914" y="85535"/>
                  </a:lnTo>
                  <a:lnTo>
                    <a:pt x="18193" y="137255"/>
                  </a:lnTo>
                  <a:lnTo>
                    <a:pt x="0" y="53626"/>
                  </a:lnTo>
                  <a:lnTo>
                    <a:pt x="38481" y="8668"/>
                  </a:lnTo>
                  <a:close/>
                </a:path>
              </a:pathLst>
            </a:custGeom>
            <a:solidFill>
              <a:srgbClr val="757575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7556753" y="2862833"/>
              <a:ext cx="394906" cy="458914"/>
            </a:xfrm>
            <a:custGeom>
              <a:avLst/>
              <a:gdLst>
                <a:gd name="connsiteX0" fmla="*/ 233934 w 394906"/>
                <a:gd name="connsiteY0" fmla="*/ 0 h 458914"/>
                <a:gd name="connsiteX1" fmla="*/ 394907 w 394906"/>
                <a:gd name="connsiteY1" fmla="*/ 458915 h 458914"/>
                <a:gd name="connsiteX2" fmla="*/ 38862 w 394906"/>
                <a:gd name="connsiteY2" fmla="*/ 458915 h 458914"/>
                <a:gd name="connsiteX3" fmla="*/ 38862 w 394906"/>
                <a:gd name="connsiteY3" fmla="*/ 444055 h 458914"/>
                <a:gd name="connsiteX4" fmla="*/ 0 w 394906"/>
                <a:gd name="connsiteY4" fmla="*/ 421291 h 458914"/>
                <a:gd name="connsiteX5" fmla="*/ 92774 w 394906"/>
                <a:gd name="connsiteY5" fmla="*/ 349758 h 458914"/>
                <a:gd name="connsiteX6" fmla="*/ 112776 w 394906"/>
                <a:gd name="connsiteY6" fmla="*/ 378333 h 458914"/>
                <a:gd name="connsiteX7" fmla="*/ 157067 w 394906"/>
                <a:gd name="connsiteY7" fmla="*/ 411671 h 458914"/>
                <a:gd name="connsiteX8" fmla="*/ 257366 w 394906"/>
                <a:gd name="connsiteY8" fmla="*/ 436055 h 4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906" h="458914">
                  <a:moveTo>
                    <a:pt x="233934" y="0"/>
                  </a:moveTo>
                  <a:cubicBezTo>
                    <a:pt x="266795" y="35147"/>
                    <a:pt x="383667" y="292894"/>
                    <a:pt x="394907" y="458915"/>
                  </a:cubicBezTo>
                  <a:lnTo>
                    <a:pt x="38862" y="458915"/>
                  </a:lnTo>
                  <a:lnTo>
                    <a:pt x="38862" y="444055"/>
                  </a:lnTo>
                  <a:lnTo>
                    <a:pt x="0" y="421291"/>
                  </a:lnTo>
                  <a:cubicBezTo>
                    <a:pt x="0" y="421291"/>
                    <a:pt x="24099" y="336518"/>
                    <a:pt x="92774" y="349758"/>
                  </a:cubicBezTo>
                  <a:lnTo>
                    <a:pt x="112776" y="378333"/>
                  </a:lnTo>
                  <a:lnTo>
                    <a:pt x="157067" y="411671"/>
                  </a:lnTo>
                  <a:cubicBezTo>
                    <a:pt x="157067" y="411671"/>
                    <a:pt x="234791" y="413671"/>
                    <a:pt x="257366" y="436055"/>
                  </a:cubicBezTo>
                </a:path>
              </a:pathLst>
            </a:custGeom>
            <a:solidFill>
              <a:srgbClr val="757575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7713821" y="3232496"/>
              <a:ext cx="106584" cy="42388"/>
            </a:xfrm>
            <a:custGeom>
              <a:avLst/>
              <a:gdLst>
                <a:gd name="connsiteX0" fmla="*/ 0 w 106584"/>
                <a:gd name="connsiteY0" fmla="*/ 42389 h 42388"/>
                <a:gd name="connsiteX1" fmla="*/ 106585 w 106584"/>
                <a:gd name="connsiteY1" fmla="*/ 6480 h 4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84" h="42388">
                  <a:moveTo>
                    <a:pt x="0" y="42389"/>
                  </a:moveTo>
                  <a:cubicBezTo>
                    <a:pt x="0" y="42389"/>
                    <a:pt x="43148" y="-19809"/>
                    <a:pt x="106585" y="648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697342" y="3174396"/>
              <a:ext cx="36957" cy="79343"/>
            </a:xfrm>
            <a:custGeom>
              <a:avLst/>
              <a:gdLst>
                <a:gd name="connsiteX0" fmla="*/ 0 w 36957"/>
                <a:gd name="connsiteY0" fmla="*/ 0 h 79343"/>
                <a:gd name="connsiteX1" fmla="*/ 36957 w 36957"/>
                <a:gd name="connsiteY1" fmla="*/ 79343 h 7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7" h="79343">
                  <a:moveTo>
                    <a:pt x="0" y="0"/>
                  </a:moveTo>
                  <a:cubicBezTo>
                    <a:pt x="13849" y="25708"/>
                    <a:pt x="26184" y="52197"/>
                    <a:pt x="36957" y="79343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7092932" y="2871978"/>
              <a:ext cx="20337" cy="206883"/>
            </a:xfrm>
            <a:custGeom>
              <a:avLst/>
              <a:gdLst>
                <a:gd name="connsiteX0" fmla="*/ 20338 w 20337"/>
                <a:gd name="connsiteY0" fmla="*/ 206883 h 206883"/>
                <a:gd name="connsiteX1" fmla="*/ 1288 w 20337"/>
                <a:gd name="connsiteY1" fmla="*/ 0 h 20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37" h="206883">
                  <a:moveTo>
                    <a:pt x="20338" y="206883"/>
                  </a:moveTo>
                  <a:cubicBezTo>
                    <a:pt x="20338" y="206883"/>
                    <a:pt x="-6046" y="53150"/>
                    <a:pt x="1288" y="0"/>
                  </a:cubicBezTo>
                </a:path>
              </a:pathLst>
            </a:custGeom>
            <a:solidFill>
              <a:srgbClr val="757575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7060501" y="2931890"/>
              <a:ext cx="47625" cy="116014"/>
            </a:xfrm>
            <a:custGeom>
              <a:avLst/>
              <a:gdLst>
                <a:gd name="connsiteX0" fmla="*/ 0 w 47625"/>
                <a:gd name="connsiteY0" fmla="*/ 0 h 116014"/>
                <a:gd name="connsiteX1" fmla="*/ 47625 w 47625"/>
                <a:gd name="connsiteY1" fmla="*/ 116015 h 1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16014">
                  <a:moveTo>
                    <a:pt x="0" y="0"/>
                  </a:moveTo>
                  <a:cubicBezTo>
                    <a:pt x="0" y="0"/>
                    <a:pt x="14668" y="75533"/>
                    <a:pt x="47625" y="116015"/>
                  </a:cubicBezTo>
                </a:path>
              </a:pathLst>
            </a:custGeom>
            <a:solidFill>
              <a:srgbClr val="757575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6841998" y="2945129"/>
              <a:ext cx="23837" cy="119824"/>
            </a:xfrm>
            <a:custGeom>
              <a:avLst/>
              <a:gdLst>
                <a:gd name="connsiteX0" fmla="*/ 0 w 23837"/>
                <a:gd name="connsiteY0" fmla="*/ 0 h 119824"/>
                <a:gd name="connsiteX1" fmla="*/ 15049 w 23837"/>
                <a:gd name="connsiteY1" fmla="*/ 119825 h 11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37" h="119824">
                  <a:moveTo>
                    <a:pt x="0" y="0"/>
                  </a:moveTo>
                  <a:cubicBezTo>
                    <a:pt x="0" y="0"/>
                    <a:pt x="41434" y="34290"/>
                    <a:pt x="15049" y="119825"/>
                  </a:cubicBezTo>
                </a:path>
              </a:pathLst>
            </a:custGeom>
            <a:solidFill>
              <a:srgbClr val="757575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7378160" y="2835401"/>
              <a:ext cx="17907" cy="17907"/>
            </a:xfrm>
            <a:custGeom>
              <a:avLst/>
              <a:gdLst>
                <a:gd name="connsiteX0" fmla="*/ 17907 w 17907"/>
                <a:gd name="connsiteY0" fmla="*/ 8954 h 17907"/>
                <a:gd name="connsiteX1" fmla="*/ 8954 w 17907"/>
                <a:gd name="connsiteY1" fmla="*/ 17907 h 17907"/>
                <a:gd name="connsiteX2" fmla="*/ 0 w 17907"/>
                <a:gd name="connsiteY2" fmla="*/ 8954 h 17907"/>
                <a:gd name="connsiteX3" fmla="*/ 8954 w 17907"/>
                <a:gd name="connsiteY3" fmla="*/ 0 h 17907"/>
                <a:gd name="connsiteX4" fmla="*/ 9049 w 17907"/>
                <a:gd name="connsiteY4" fmla="*/ 0 h 17907"/>
                <a:gd name="connsiteX5" fmla="*/ 17907 w 17907"/>
                <a:gd name="connsiteY5" fmla="*/ 8858 h 17907"/>
                <a:gd name="connsiteX6" fmla="*/ 17907 w 17907"/>
                <a:gd name="connsiteY6" fmla="*/ 8954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07" h="17907">
                  <a:moveTo>
                    <a:pt x="17907" y="8954"/>
                  </a:moveTo>
                  <a:cubicBezTo>
                    <a:pt x="17907" y="13897"/>
                    <a:pt x="13897" y="17907"/>
                    <a:pt x="8954" y="17907"/>
                  </a:cubicBezTo>
                  <a:cubicBezTo>
                    <a:pt x="4010" y="17907"/>
                    <a:pt x="0" y="13897"/>
                    <a:pt x="0" y="8954"/>
                  </a:cubicBezTo>
                  <a:cubicBezTo>
                    <a:pt x="0" y="4010"/>
                    <a:pt x="4010" y="0"/>
                    <a:pt x="8954" y="0"/>
                  </a:cubicBezTo>
                  <a:cubicBezTo>
                    <a:pt x="8982" y="0"/>
                    <a:pt x="9020" y="0"/>
                    <a:pt x="9049" y="0"/>
                  </a:cubicBezTo>
                  <a:cubicBezTo>
                    <a:pt x="13945" y="0"/>
                    <a:pt x="17907" y="3962"/>
                    <a:pt x="17907" y="8858"/>
                  </a:cubicBezTo>
                  <a:cubicBezTo>
                    <a:pt x="17907" y="8887"/>
                    <a:pt x="17907" y="8925"/>
                    <a:pt x="17907" y="895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7363682" y="2957512"/>
              <a:ext cx="17906" cy="17906"/>
            </a:xfrm>
            <a:custGeom>
              <a:avLst/>
              <a:gdLst>
                <a:gd name="connsiteX0" fmla="*/ 17907 w 17906"/>
                <a:gd name="connsiteY0" fmla="*/ 8954 h 17906"/>
                <a:gd name="connsiteX1" fmla="*/ 8953 w 17906"/>
                <a:gd name="connsiteY1" fmla="*/ 17907 h 17906"/>
                <a:gd name="connsiteX2" fmla="*/ 0 w 17906"/>
                <a:gd name="connsiteY2" fmla="*/ 8954 h 17906"/>
                <a:gd name="connsiteX3" fmla="*/ 8953 w 17906"/>
                <a:gd name="connsiteY3" fmla="*/ 0 h 17906"/>
                <a:gd name="connsiteX4" fmla="*/ 17907 w 17906"/>
                <a:gd name="connsiteY4" fmla="*/ 8954 h 1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6" h="17906">
                  <a:moveTo>
                    <a:pt x="17907" y="8954"/>
                  </a:moveTo>
                  <a:cubicBezTo>
                    <a:pt x="17907" y="13898"/>
                    <a:pt x="13899" y="17907"/>
                    <a:pt x="8953" y="17907"/>
                  </a:cubicBezTo>
                  <a:cubicBezTo>
                    <a:pt x="4009" y="17907"/>
                    <a:pt x="0" y="13898"/>
                    <a:pt x="0" y="8954"/>
                  </a:cubicBezTo>
                  <a:cubicBezTo>
                    <a:pt x="0" y="4009"/>
                    <a:pt x="4008" y="0"/>
                    <a:pt x="8953" y="0"/>
                  </a:cubicBezTo>
                  <a:cubicBezTo>
                    <a:pt x="13898" y="0"/>
                    <a:pt x="17907" y="4009"/>
                    <a:pt x="17907" y="895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7350156" y="3232499"/>
              <a:ext cx="17906" cy="17906"/>
            </a:xfrm>
            <a:custGeom>
              <a:avLst/>
              <a:gdLst>
                <a:gd name="connsiteX0" fmla="*/ 17907 w 17906"/>
                <a:gd name="connsiteY0" fmla="*/ 8953 h 17906"/>
                <a:gd name="connsiteX1" fmla="*/ 8953 w 17906"/>
                <a:gd name="connsiteY1" fmla="*/ 17907 h 17906"/>
                <a:gd name="connsiteX2" fmla="*/ 0 w 17906"/>
                <a:gd name="connsiteY2" fmla="*/ 8953 h 17906"/>
                <a:gd name="connsiteX3" fmla="*/ 8953 w 17906"/>
                <a:gd name="connsiteY3" fmla="*/ 0 h 17906"/>
                <a:gd name="connsiteX4" fmla="*/ 17907 w 17906"/>
                <a:gd name="connsiteY4" fmla="*/ 8953 h 1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6" h="17906">
                  <a:moveTo>
                    <a:pt x="17907" y="8953"/>
                  </a:moveTo>
                  <a:cubicBezTo>
                    <a:pt x="17907" y="13898"/>
                    <a:pt x="13898" y="17907"/>
                    <a:pt x="8953" y="17907"/>
                  </a:cubicBezTo>
                  <a:cubicBezTo>
                    <a:pt x="4009" y="17907"/>
                    <a:pt x="0" y="13898"/>
                    <a:pt x="0" y="8953"/>
                  </a:cubicBezTo>
                  <a:cubicBezTo>
                    <a:pt x="0" y="4009"/>
                    <a:pt x="4008" y="0"/>
                    <a:pt x="8953" y="0"/>
                  </a:cubicBezTo>
                  <a:cubicBezTo>
                    <a:pt x="13898" y="0"/>
                    <a:pt x="17907" y="4009"/>
                    <a:pt x="17907" y="895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6144101" y="2239041"/>
              <a:ext cx="224504" cy="194405"/>
            </a:xfrm>
            <a:custGeom>
              <a:avLst/>
              <a:gdLst>
                <a:gd name="connsiteX0" fmla="*/ 56102 w 224504"/>
                <a:gd name="connsiteY0" fmla="*/ 194405 h 194405"/>
                <a:gd name="connsiteX1" fmla="*/ 168307 w 224504"/>
                <a:gd name="connsiteY1" fmla="*/ 194405 h 194405"/>
                <a:gd name="connsiteX2" fmla="*/ 224504 w 224504"/>
                <a:gd name="connsiteY2" fmla="*/ 97155 h 194405"/>
                <a:gd name="connsiteX3" fmla="*/ 168307 w 224504"/>
                <a:gd name="connsiteY3" fmla="*/ 0 h 194405"/>
                <a:gd name="connsiteX4" fmla="*/ 56102 w 224504"/>
                <a:gd name="connsiteY4" fmla="*/ 0 h 194405"/>
                <a:gd name="connsiteX5" fmla="*/ 0 w 224504"/>
                <a:gd name="connsiteY5" fmla="*/ 97155 h 194405"/>
                <a:gd name="connsiteX6" fmla="*/ 56102 w 224504"/>
                <a:gd name="connsiteY6" fmla="*/ 194405 h 19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504" h="194405">
                  <a:moveTo>
                    <a:pt x="56102" y="194405"/>
                  </a:moveTo>
                  <a:lnTo>
                    <a:pt x="168307" y="194405"/>
                  </a:lnTo>
                  <a:lnTo>
                    <a:pt x="224504" y="97155"/>
                  </a:lnTo>
                  <a:lnTo>
                    <a:pt x="168307" y="0"/>
                  </a:lnTo>
                  <a:lnTo>
                    <a:pt x="56102" y="0"/>
                  </a:lnTo>
                  <a:lnTo>
                    <a:pt x="0" y="97155"/>
                  </a:lnTo>
                  <a:lnTo>
                    <a:pt x="56102" y="194405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6015608" y="2549461"/>
              <a:ext cx="168306" cy="97154"/>
            </a:xfrm>
            <a:custGeom>
              <a:avLst/>
              <a:gdLst>
                <a:gd name="connsiteX0" fmla="*/ 168307 w 168306"/>
                <a:gd name="connsiteY0" fmla="*/ 97155 h 97154"/>
                <a:gd name="connsiteX1" fmla="*/ 112204 w 168306"/>
                <a:gd name="connsiteY1" fmla="*/ 0 h 97154"/>
                <a:gd name="connsiteX2" fmla="*/ 0 w 168306"/>
                <a:gd name="connsiteY2" fmla="*/ 0 h 9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306" h="97154">
                  <a:moveTo>
                    <a:pt x="168307" y="97155"/>
                  </a:moveTo>
                  <a:lnTo>
                    <a:pt x="112204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5974556" y="2141791"/>
              <a:ext cx="224408" cy="194405"/>
            </a:xfrm>
            <a:custGeom>
              <a:avLst/>
              <a:gdLst>
                <a:gd name="connsiteX0" fmla="*/ 56102 w 224408"/>
                <a:gd name="connsiteY0" fmla="*/ 194405 h 194405"/>
                <a:gd name="connsiteX1" fmla="*/ 168307 w 224408"/>
                <a:gd name="connsiteY1" fmla="*/ 194405 h 194405"/>
                <a:gd name="connsiteX2" fmla="*/ 224409 w 224408"/>
                <a:gd name="connsiteY2" fmla="*/ 97250 h 194405"/>
                <a:gd name="connsiteX3" fmla="*/ 168307 w 224408"/>
                <a:gd name="connsiteY3" fmla="*/ 0 h 194405"/>
                <a:gd name="connsiteX4" fmla="*/ 56102 w 224408"/>
                <a:gd name="connsiteY4" fmla="*/ 0 h 194405"/>
                <a:gd name="connsiteX5" fmla="*/ 0 w 224408"/>
                <a:gd name="connsiteY5" fmla="*/ 97250 h 194405"/>
                <a:gd name="connsiteX6" fmla="*/ 56102 w 224408"/>
                <a:gd name="connsiteY6" fmla="*/ 194405 h 19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08" h="194405">
                  <a:moveTo>
                    <a:pt x="56102" y="194405"/>
                  </a:moveTo>
                  <a:lnTo>
                    <a:pt x="168307" y="194405"/>
                  </a:lnTo>
                  <a:lnTo>
                    <a:pt x="224409" y="97250"/>
                  </a:lnTo>
                  <a:lnTo>
                    <a:pt x="168307" y="0"/>
                  </a:lnTo>
                  <a:lnTo>
                    <a:pt x="56102" y="0"/>
                  </a:lnTo>
                  <a:lnTo>
                    <a:pt x="0" y="97250"/>
                  </a:lnTo>
                  <a:lnTo>
                    <a:pt x="56102" y="194405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6144101" y="2044636"/>
              <a:ext cx="224504" cy="194405"/>
            </a:xfrm>
            <a:custGeom>
              <a:avLst/>
              <a:gdLst>
                <a:gd name="connsiteX0" fmla="*/ 56102 w 224504"/>
                <a:gd name="connsiteY0" fmla="*/ 194405 h 194405"/>
                <a:gd name="connsiteX1" fmla="*/ 168307 w 224504"/>
                <a:gd name="connsiteY1" fmla="*/ 194405 h 194405"/>
                <a:gd name="connsiteX2" fmla="*/ 224504 w 224504"/>
                <a:gd name="connsiteY2" fmla="*/ 97155 h 194405"/>
                <a:gd name="connsiteX3" fmla="*/ 168307 w 224504"/>
                <a:gd name="connsiteY3" fmla="*/ 0 h 194405"/>
                <a:gd name="connsiteX4" fmla="*/ 56102 w 224504"/>
                <a:gd name="connsiteY4" fmla="*/ 0 h 194405"/>
                <a:gd name="connsiteX5" fmla="*/ 0 w 224504"/>
                <a:gd name="connsiteY5" fmla="*/ 97155 h 194405"/>
                <a:gd name="connsiteX6" fmla="*/ 56102 w 224504"/>
                <a:gd name="connsiteY6" fmla="*/ 194405 h 19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504" h="194405">
                  <a:moveTo>
                    <a:pt x="56102" y="194405"/>
                  </a:moveTo>
                  <a:lnTo>
                    <a:pt x="168307" y="194405"/>
                  </a:lnTo>
                  <a:lnTo>
                    <a:pt x="224504" y="97155"/>
                  </a:lnTo>
                  <a:lnTo>
                    <a:pt x="168307" y="0"/>
                  </a:lnTo>
                  <a:lnTo>
                    <a:pt x="56102" y="0"/>
                  </a:lnTo>
                  <a:lnTo>
                    <a:pt x="0" y="97155"/>
                  </a:lnTo>
                  <a:lnTo>
                    <a:pt x="56102" y="194405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6183915" y="2223801"/>
              <a:ext cx="30289" cy="30289"/>
            </a:xfrm>
            <a:custGeom>
              <a:avLst/>
              <a:gdLst>
                <a:gd name="connsiteX0" fmla="*/ 0 w 30289"/>
                <a:gd name="connsiteY0" fmla="*/ 15240 h 30289"/>
                <a:gd name="connsiteX1" fmla="*/ 15050 w 30289"/>
                <a:gd name="connsiteY1" fmla="*/ 0 h 30289"/>
                <a:gd name="connsiteX2" fmla="*/ 30290 w 30289"/>
                <a:gd name="connsiteY2" fmla="*/ 15050 h 30289"/>
                <a:gd name="connsiteX3" fmla="*/ 15240 w 30289"/>
                <a:gd name="connsiteY3" fmla="*/ 30290 h 30289"/>
                <a:gd name="connsiteX4" fmla="*/ 15050 w 30289"/>
                <a:gd name="connsiteY4" fmla="*/ 30290 h 30289"/>
                <a:gd name="connsiteX5" fmla="*/ 0 w 30289"/>
                <a:gd name="connsiteY5" fmla="*/ 15240 h 3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89" h="30289">
                  <a:moveTo>
                    <a:pt x="0" y="15240"/>
                  </a:moveTo>
                  <a:cubicBezTo>
                    <a:pt x="-47" y="6877"/>
                    <a:pt x="6687" y="57"/>
                    <a:pt x="15050" y="0"/>
                  </a:cubicBezTo>
                  <a:cubicBezTo>
                    <a:pt x="23412" y="-47"/>
                    <a:pt x="30232" y="6687"/>
                    <a:pt x="30290" y="15050"/>
                  </a:cubicBezTo>
                  <a:cubicBezTo>
                    <a:pt x="30337" y="23413"/>
                    <a:pt x="23603" y="30233"/>
                    <a:pt x="15240" y="30290"/>
                  </a:cubicBezTo>
                  <a:cubicBezTo>
                    <a:pt x="15173" y="30290"/>
                    <a:pt x="15116" y="30290"/>
                    <a:pt x="15050" y="30290"/>
                  </a:cubicBezTo>
                  <a:cubicBezTo>
                    <a:pt x="6734" y="30290"/>
                    <a:pt x="0" y="23556"/>
                    <a:pt x="0" y="1524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5949600" y="2019966"/>
              <a:ext cx="30099" cy="30098"/>
            </a:xfrm>
            <a:custGeom>
              <a:avLst/>
              <a:gdLst>
                <a:gd name="connsiteX0" fmla="*/ 30099 w 30099"/>
                <a:gd name="connsiteY0" fmla="*/ 15050 h 30098"/>
                <a:gd name="connsiteX1" fmla="*/ 15049 w 30099"/>
                <a:gd name="connsiteY1" fmla="*/ 30099 h 30098"/>
                <a:gd name="connsiteX2" fmla="*/ 0 w 30099"/>
                <a:gd name="connsiteY2" fmla="*/ 15050 h 30098"/>
                <a:gd name="connsiteX3" fmla="*/ 15049 w 30099"/>
                <a:gd name="connsiteY3" fmla="*/ 0 h 30098"/>
                <a:gd name="connsiteX4" fmla="*/ 30099 w 30099"/>
                <a:gd name="connsiteY4" fmla="*/ 1505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" h="30098">
                  <a:moveTo>
                    <a:pt x="30099" y="15050"/>
                  </a:moveTo>
                  <a:cubicBezTo>
                    <a:pt x="30099" y="23361"/>
                    <a:pt x="23361" y="30099"/>
                    <a:pt x="15049" y="30099"/>
                  </a:cubicBezTo>
                  <a:cubicBezTo>
                    <a:pt x="6738" y="30099"/>
                    <a:pt x="0" y="23361"/>
                    <a:pt x="0" y="15050"/>
                  </a:cubicBezTo>
                  <a:cubicBezTo>
                    <a:pt x="0" y="6738"/>
                    <a:pt x="6738" y="0"/>
                    <a:pt x="15049" y="0"/>
                  </a:cubicBezTo>
                  <a:cubicBezTo>
                    <a:pt x="23361" y="0"/>
                    <a:pt x="30099" y="6738"/>
                    <a:pt x="30099" y="1505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6168866" y="2631566"/>
              <a:ext cx="30099" cy="30099"/>
            </a:xfrm>
            <a:custGeom>
              <a:avLst/>
              <a:gdLst>
                <a:gd name="connsiteX0" fmla="*/ 0 w 30099"/>
                <a:gd name="connsiteY0" fmla="*/ 15050 h 30099"/>
                <a:gd name="connsiteX1" fmla="*/ 15050 w 30099"/>
                <a:gd name="connsiteY1" fmla="*/ 0 h 30099"/>
                <a:gd name="connsiteX2" fmla="*/ 30099 w 30099"/>
                <a:gd name="connsiteY2" fmla="*/ 15050 h 30099"/>
                <a:gd name="connsiteX3" fmla="*/ 15050 w 30099"/>
                <a:gd name="connsiteY3" fmla="*/ 30099 h 30099"/>
                <a:gd name="connsiteX4" fmla="*/ 0 w 30099"/>
                <a:gd name="connsiteY4" fmla="*/ 15050 h 3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" h="30099">
                  <a:moveTo>
                    <a:pt x="0" y="15050"/>
                  </a:moveTo>
                  <a:cubicBezTo>
                    <a:pt x="0" y="6734"/>
                    <a:pt x="6734" y="0"/>
                    <a:pt x="15050" y="0"/>
                  </a:cubicBezTo>
                  <a:cubicBezTo>
                    <a:pt x="23365" y="0"/>
                    <a:pt x="30099" y="6734"/>
                    <a:pt x="30099" y="15050"/>
                  </a:cubicBezTo>
                  <a:cubicBezTo>
                    <a:pt x="30099" y="23365"/>
                    <a:pt x="23365" y="30099"/>
                    <a:pt x="15050" y="30099"/>
                  </a:cubicBezTo>
                  <a:cubicBezTo>
                    <a:pt x="6734" y="30099"/>
                    <a:pt x="0" y="23365"/>
                    <a:pt x="0" y="1505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6000559" y="2534412"/>
              <a:ext cx="30099" cy="30099"/>
            </a:xfrm>
            <a:custGeom>
              <a:avLst/>
              <a:gdLst>
                <a:gd name="connsiteX0" fmla="*/ 30099 w 30099"/>
                <a:gd name="connsiteY0" fmla="*/ 15050 h 30099"/>
                <a:gd name="connsiteX1" fmla="*/ 15049 w 30099"/>
                <a:gd name="connsiteY1" fmla="*/ 30099 h 30099"/>
                <a:gd name="connsiteX2" fmla="*/ 0 w 30099"/>
                <a:gd name="connsiteY2" fmla="*/ 15050 h 30099"/>
                <a:gd name="connsiteX3" fmla="*/ 15049 w 30099"/>
                <a:gd name="connsiteY3" fmla="*/ 0 h 30099"/>
                <a:gd name="connsiteX4" fmla="*/ 30099 w 30099"/>
                <a:gd name="connsiteY4" fmla="*/ 15050 h 3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" h="30099">
                  <a:moveTo>
                    <a:pt x="30099" y="15050"/>
                  </a:moveTo>
                  <a:cubicBezTo>
                    <a:pt x="30099" y="23361"/>
                    <a:pt x="23361" y="30099"/>
                    <a:pt x="15049" y="30099"/>
                  </a:cubicBezTo>
                  <a:cubicBezTo>
                    <a:pt x="6738" y="30099"/>
                    <a:pt x="0" y="23361"/>
                    <a:pt x="0" y="15050"/>
                  </a:cubicBezTo>
                  <a:cubicBezTo>
                    <a:pt x="0" y="6738"/>
                    <a:pt x="6738" y="0"/>
                    <a:pt x="15049" y="0"/>
                  </a:cubicBezTo>
                  <a:cubicBezTo>
                    <a:pt x="23361" y="0"/>
                    <a:pt x="30099" y="6738"/>
                    <a:pt x="30099" y="1505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6477000" y="2129218"/>
              <a:ext cx="30289" cy="30289"/>
            </a:xfrm>
            <a:custGeom>
              <a:avLst/>
              <a:gdLst>
                <a:gd name="connsiteX0" fmla="*/ 0 w 30289"/>
                <a:gd name="connsiteY0" fmla="*/ 15145 h 30289"/>
                <a:gd name="connsiteX1" fmla="*/ 15145 w 30289"/>
                <a:gd name="connsiteY1" fmla="*/ 0 h 30289"/>
                <a:gd name="connsiteX2" fmla="*/ 30289 w 30289"/>
                <a:gd name="connsiteY2" fmla="*/ 15145 h 30289"/>
                <a:gd name="connsiteX3" fmla="*/ 15145 w 30289"/>
                <a:gd name="connsiteY3" fmla="*/ 30290 h 30289"/>
                <a:gd name="connsiteX4" fmla="*/ 15049 w 30289"/>
                <a:gd name="connsiteY4" fmla="*/ 30290 h 30289"/>
                <a:gd name="connsiteX5" fmla="*/ 0 w 30289"/>
                <a:gd name="connsiteY5" fmla="*/ 15240 h 30289"/>
                <a:gd name="connsiteX6" fmla="*/ 0 w 30289"/>
                <a:gd name="connsiteY6" fmla="*/ 15145 h 3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9" h="30289">
                  <a:moveTo>
                    <a:pt x="0" y="15145"/>
                  </a:moveTo>
                  <a:cubicBezTo>
                    <a:pt x="0" y="6782"/>
                    <a:pt x="6782" y="0"/>
                    <a:pt x="15145" y="0"/>
                  </a:cubicBezTo>
                  <a:cubicBezTo>
                    <a:pt x="23508" y="0"/>
                    <a:pt x="30289" y="6782"/>
                    <a:pt x="30289" y="15145"/>
                  </a:cubicBezTo>
                  <a:cubicBezTo>
                    <a:pt x="30289" y="23508"/>
                    <a:pt x="23508" y="30290"/>
                    <a:pt x="15145" y="30290"/>
                  </a:cubicBezTo>
                  <a:cubicBezTo>
                    <a:pt x="15116" y="30290"/>
                    <a:pt x="15078" y="30290"/>
                    <a:pt x="15049" y="30290"/>
                  </a:cubicBezTo>
                  <a:cubicBezTo>
                    <a:pt x="6734" y="30290"/>
                    <a:pt x="0" y="23555"/>
                    <a:pt x="0" y="15240"/>
                  </a:cubicBezTo>
                  <a:cubicBezTo>
                    <a:pt x="0" y="15211"/>
                    <a:pt x="0" y="15173"/>
                    <a:pt x="0" y="1514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6111621" y="2534412"/>
              <a:ext cx="30099" cy="30099"/>
            </a:xfrm>
            <a:custGeom>
              <a:avLst/>
              <a:gdLst>
                <a:gd name="connsiteX0" fmla="*/ 30099 w 30099"/>
                <a:gd name="connsiteY0" fmla="*/ 15050 h 30099"/>
                <a:gd name="connsiteX1" fmla="*/ 15050 w 30099"/>
                <a:gd name="connsiteY1" fmla="*/ 30099 h 30099"/>
                <a:gd name="connsiteX2" fmla="*/ 0 w 30099"/>
                <a:gd name="connsiteY2" fmla="*/ 15050 h 30099"/>
                <a:gd name="connsiteX3" fmla="*/ 15050 w 30099"/>
                <a:gd name="connsiteY3" fmla="*/ 0 h 30099"/>
                <a:gd name="connsiteX4" fmla="*/ 30099 w 30099"/>
                <a:gd name="connsiteY4" fmla="*/ 15050 h 3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" h="30099">
                  <a:moveTo>
                    <a:pt x="30099" y="15050"/>
                  </a:moveTo>
                  <a:cubicBezTo>
                    <a:pt x="30099" y="23361"/>
                    <a:pt x="23361" y="30099"/>
                    <a:pt x="15050" y="30099"/>
                  </a:cubicBezTo>
                  <a:cubicBezTo>
                    <a:pt x="6738" y="30099"/>
                    <a:pt x="0" y="23361"/>
                    <a:pt x="0" y="15050"/>
                  </a:cubicBezTo>
                  <a:cubicBezTo>
                    <a:pt x="0" y="6738"/>
                    <a:pt x="6738" y="0"/>
                    <a:pt x="15050" y="0"/>
                  </a:cubicBezTo>
                  <a:cubicBezTo>
                    <a:pt x="23361" y="0"/>
                    <a:pt x="30099" y="6738"/>
                    <a:pt x="30099" y="1505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6353175" y="2129218"/>
              <a:ext cx="30289" cy="30289"/>
            </a:xfrm>
            <a:custGeom>
              <a:avLst/>
              <a:gdLst>
                <a:gd name="connsiteX0" fmla="*/ 0 w 30289"/>
                <a:gd name="connsiteY0" fmla="*/ 15145 h 30289"/>
                <a:gd name="connsiteX1" fmla="*/ 15145 w 30289"/>
                <a:gd name="connsiteY1" fmla="*/ 0 h 30289"/>
                <a:gd name="connsiteX2" fmla="*/ 30289 w 30289"/>
                <a:gd name="connsiteY2" fmla="*/ 15145 h 30289"/>
                <a:gd name="connsiteX3" fmla="*/ 15145 w 30289"/>
                <a:gd name="connsiteY3" fmla="*/ 30290 h 30289"/>
                <a:gd name="connsiteX4" fmla="*/ 0 w 30289"/>
                <a:gd name="connsiteY4" fmla="*/ 15145 h 3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89" h="30289">
                  <a:moveTo>
                    <a:pt x="0" y="15145"/>
                  </a:moveTo>
                  <a:cubicBezTo>
                    <a:pt x="0" y="6782"/>
                    <a:pt x="6782" y="0"/>
                    <a:pt x="15145" y="0"/>
                  </a:cubicBezTo>
                  <a:cubicBezTo>
                    <a:pt x="23508" y="0"/>
                    <a:pt x="30289" y="6782"/>
                    <a:pt x="30289" y="15145"/>
                  </a:cubicBezTo>
                  <a:cubicBezTo>
                    <a:pt x="30289" y="23508"/>
                    <a:pt x="23508" y="30290"/>
                    <a:pt x="15145" y="30290"/>
                  </a:cubicBezTo>
                  <a:cubicBezTo>
                    <a:pt x="6782" y="30290"/>
                    <a:pt x="0" y="23508"/>
                    <a:pt x="0" y="1514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6183915" y="2418206"/>
              <a:ext cx="30289" cy="30289"/>
            </a:xfrm>
            <a:custGeom>
              <a:avLst/>
              <a:gdLst>
                <a:gd name="connsiteX0" fmla="*/ 0 w 30289"/>
                <a:gd name="connsiteY0" fmla="*/ 15240 h 30289"/>
                <a:gd name="connsiteX1" fmla="*/ 15050 w 30289"/>
                <a:gd name="connsiteY1" fmla="*/ 0 h 30289"/>
                <a:gd name="connsiteX2" fmla="*/ 30290 w 30289"/>
                <a:gd name="connsiteY2" fmla="*/ 15050 h 30289"/>
                <a:gd name="connsiteX3" fmla="*/ 15240 w 30289"/>
                <a:gd name="connsiteY3" fmla="*/ 30290 h 30289"/>
                <a:gd name="connsiteX4" fmla="*/ 15050 w 30289"/>
                <a:gd name="connsiteY4" fmla="*/ 30290 h 30289"/>
                <a:gd name="connsiteX5" fmla="*/ 0 w 30289"/>
                <a:gd name="connsiteY5" fmla="*/ 15240 h 3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89" h="30289">
                  <a:moveTo>
                    <a:pt x="0" y="15240"/>
                  </a:moveTo>
                  <a:cubicBezTo>
                    <a:pt x="-47" y="6877"/>
                    <a:pt x="6687" y="57"/>
                    <a:pt x="15050" y="0"/>
                  </a:cubicBezTo>
                  <a:cubicBezTo>
                    <a:pt x="23412" y="-47"/>
                    <a:pt x="30232" y="6687"/>
                    <a:pt x="30290" y="15050"/>
                  </a:cubicBezTo>
                  <a:cubicBezTo>
                    <a:pt x="30337" y="23413"/>
                    <a:pt x="23603" y="30233"/>
                    <a:pt x="15240" y="30290"/>
                  </a:cubicBezTo>
                  <a:cubicBezTo>
                    <a:pt x="15173" y="30290"/>
                    <a:pt x="15116" y="30290"/>
                    <a:pt x="15050" y="30290"/>
                  </a:cubicBezTo>
                  <a:cubicBezTo>
                    <a:pt x="6763" y="30242"/>
                    <a:pt x="48" y="23527"/>
                    <a:pt x="0" y="1524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6368605" y="2144363"/>
              <a:ext cx="123539" cy="9525"/>
            </a:xfrm>
            <a:custGeom>
              <a:avLst/>
              <a:gdLst>
                <a:gd name="connsiteX0" fmla="*/ 0 w 123539"/>
                <a:gd name="connsiteY0" fmla="*/ 0 h 9525"/>
                <a:gd name="connsiteX1" fmla="*/ 123539 w 12353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539" h="9525">
                  <a:moveTo>
                    <a:pt x="0" y="0"/>
                  </a:moveTo>
                  <a:lnTo>
                    <a:pt x="123539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6126670" y="2433447"/>
              <a:ext cx="72294" cy="116014"/>
            </a:xfrm>
            <a:custGeom>
              <a:avLst/>
              <a:gdLst>
                <a:gd name="connsiteX0" fmla="*/ 72295 w 72294"/>
                <a:gd name="connsiteY0" fmla="*/ 0 h 116014"/>
                <a:gd name="connsiteX1" fmla="*/ 0 w 72294"/>
                <a:gd name="connsiteY1" fmla="*/ 116015 h 1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94" h="116014">
                  <a:moveTo>
                    <a:pt x="72295" y="0"/>
                  </a:moveTo>
                  <a:lnTo>
                    <a:pt x="0" y="11601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5964650" y="2035016"/>
              <a:ext cx="66008" cy="106775"/>
            </a:xfrm>
            <a:custGeom>
              <a:avLst/>
              <a:gdLst>
                <a:gd name="connsiteX0" fmla="*/ 66008 w 66008"/>
                <a:gd name="connsiteY0" fmla="*/ 106775 h 106775"/>
                <a:gd name="connsiteX1" fmla="*/ 0 w 66008"/>
                <a:gd name="connsiteY1" fmla="*/ 0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008" h="106775">
                  <a:moveTo>
                    <a:pt x="66008" y="106775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5901308" y="2880455"/>
              <a:ext cx="239649" cy="22669"/>
            </a:xfrm>
            <a:custGeom>
              <a:avLst/>
              <a:gdLst>
                <a:gd name="connsiteX0" fmla="*/ 0 w 239649"/>
                <a:gd name="connsiteY0" fmla="*/ 22669 h 22669"/>
                <a:gd name="connsiteX1" fmla="*/ 33719 w 239649"/>
                <a:gd name="connsiteY1" fmla="*/ 0 h 22669"/>
                <a:gd name="connsiteX2" fmla="*/ 46958 w 239649"/>
                <a:gd name="connsiteY2" fmla="*/ 10096 h 22669"/>
                <a:gd name="connsiteX3" fmla="*/ 66008 w 239649"/>
                <a:gd name="connsiteY3" fmla="*/ 7239 h 22669"/>
                <a:gd name="connsiteX4" fmla="*/ 70295 w 239649"/>
                <a:gd name="connsiteY4" fmla="*/ 14002 h 22669"/>
                <a:gd name="connsiteX5" fmla="*/ 93631 w 239649"/>
                <a:gd name="connsiteY5" fmla="*/ 12097 h 22669"/>
                <a:gd name="connsiteX6" fmla="*/ 98298 w 239649"/>
                <a:gd name="connsiteY6" fmla="*/ 16669 h 22669"/>
                <a:gd name="connsiteX7" fmla="*/ 107823 w 239649"/>
                <a:gd name="connsiteY7" fmla="*/ 16669 h 22669"/>
                <a:gd name="connsiteX8" fmla="*/ 159734 w 239649"/>
                <a:gd name="connsiteY8" fmla="*/ 12192 h 22669"/>
                <a:gd name="connsiteX9" fmla="*/ 239649 w 239649"/>
                <a:gd name="connsiteY9" fmla="*/ 12763 h 22669"/>
                <a:gd name="connsiteX10" fmla="*/ 233553 w 239649"/>
                <a:gd name="connsiteY10" fmla="*/ 9620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649" h="22669">
                  <a:moveTo>
                    <a:pt x="0" y="22669"/>
                  </a:moveTo>
                  <a:cubicBezTo>
                    <a:pt x="10116" y="13564"/>
                    <a:pt x="21469" y="5934"/>
                    <a:pt x="33719" y="0"/>
                  </a:cubicBezTo>
                  <a:cubicBezTo>
                    <a:pt x="34747" y="6353"/>
                    <a:pt x="40567" y="10782"/>
                    <a:pt x="46958" y="10096"/>
                  </a:cubicBezTo>
                  <a:cubicBezTo>
                    <a:pt x="53721" y="9049"/>
                    <a:pt x="61341" y="2381"/>
                    <a:pt x="66008" y="7239"/>
                  </a:cubicBezTo>
                  <a:cubicBezTo>
                    <a:pt x="67913" y="9144"/>
                    <a:pt x="68294" y="12192"/>
                    <a:pt x="70295" y="14002"/>
                  </a:cubicBezTo>
                  <a:cubicBezTo>
                    <a:pt x="76391" y="19621"/>
                    <a:pt x="86773" y="7525"/>
                    <a:pt x="93631" y="12097"/>
                  </a:cubicBezTo>
                  <a:cubicBezTo>
                    <a:pt x="95441" y="13335"/>
                    <a:pt x="96393" y="15430"/>
                    <a:pt x="98298" y="16669"/>
                  </a:cubicBezTo>
                  <a:cubicBezTo>
                    <a:pt x="101337" y="17983"/>
                    <a:pt x="104785" y="17983"/>
                    <a:pt x="107823" y="16669"/>
                  </a:cubicBezTo>
                  <a:cubicBezTo>
                    <a:pt x="124835" y="12792"/>
                    <a:pt x="142304" y="11287"/>
                    <a:pt x="159734" y="12192"/>
                  </a:cubicBezTo>
                  <a:lnTo>
                    <a:pt x="239649" y="12763"/>
                  </a:lnTo>
                  <a:lnTo>
                    <a:pt x="233553" y="962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5897022" y="2949511"/>
              <a:ext cx="345567" cy="50101"/>
            </a:xfrm>
            <a:custGeom>
              <a:avLst/>
              <a:gdLst>
                <a:gd name="connsiteX0" fmla="*/ 0 w 345567"/>
                <a:gd name="connsiteY0" fmla="*/ 20288 h 50101"/>
                <a:gd name="connsiteX1" fmla="*/ 16269 w 345567"/>
                <a:gd name="connsiteY1" fmla="*/ 9725 h 50101"/>
                <a:gd name="connsiteX2" fmla="*/ 26956 w 345567"/>
                <a:gd name="connsiteY2" fmla="*/ 20955 h 50101"/>
                <a:gd name="connsiteX3" fmla="*/ 35338 w 345567"/>
                <a:gd name="connsiteY3" fmla="*/ 11430 h 50101"/>
                <a:gd name="connsiteX4" fmla="*/ 69056 w 345567"/>
                <a:gd name="connsiteY4" fmla="*/ 23050 h 50101"/>
                <a:gd name="connsiteX5" fmla="*/ 125539 w 345567"/>
                <a:gd name="connsiteY5" fmla="*/ 19050 h 50101"/>
                <a:gd name="connsiteX6" fmla="*/ 169926 w 345567"/>
                <a:gd name="connsiteY6" fmla="*/ 0 h 50101"/>
                <a:gd name="connsiteX7" fmla="*/ 179451 w 345567"/>
                <a:gd name="connsiteY7" fmla="*/ 50101 h 50101"/>
                <a:gd name="connsiteX8" fmla="*/ 199739 w 345567"/>
                <a:gd name="connsiteY8" fmla="*/ 15240 h 50101"/>
                <a:gd name="connsiteX9" fmla="*/ 204788 w 345567"/>
                <a:gd name="connsiteY9" fmla="*/ 33528 h 50101"/>
                <a:gd name="connsiteX10" fmla="*/ 345567 w 345567"/>
                <a:gd name="connsiteY10" fmla="*/ 18002 h 5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567" h="50101">
                  <a:moveTo>
                    <a:pt x="0" y="20288"/>
                  </a:moveTo>
                  <a:cubicBezTo>
                    <a:pt x="1581" y="12878"/>
                    <a:pt x="8858" y="8153"/>
                    <a:pt x="16269" y="9725"/>
                  </a:cubicBezTo>
                  <a:cubicBezTo>
                    <a:pt x="21812" y="10906"/>
                    <a:pt x="26051" y="15364"/>
                    <a:pt x="26956" y="20955"/>
                  </a:cubicBezTo>
                  <a:cubicBezTo>
                    <a:pt x="30956" y="19088"/>
                    <a:pt x="33995" y="15640"/>
                    <a:pt x="35338" y="11430"/>
                  </a:cubicBezTo>
                  <a:cubicBezTo>
                    <a:pt x="40481" y="22955"/>
                    <a:pt x="56388" y="23908"/>
                    <a:pt x="69056" y="23050"/>
                  </a:cubicBezTo>
                  <a:lnTo>
                    <a:pt x="125539" y="19050"/>
                  </a:lnTo>
                  <a:cubicBezTo>
                    <a:pt x="142494" y="17812"/>
                    <a:pt x="162306" y="14764"/>
                    <a:pt x="169926" y="0"/>
                  </a:cubicBezTo>
                  <a:cubicBezTo>
                    <a:pt x="178298" y="15278"/>
                    <a:pt x="181632" y="32814"/>
                    <a:pt x="179451" y="50101"/>
                  </a:cubicBezTo>
                  <a:cubicBezTo>
                    <a:pt x="184690" y="37662"/>
                    <a:pt x="191510" y="25946"/>
                    <a:pt x="199739" y="15240"/>
                  </a:cubicBezTo>
                  <a:cubicBezTo>
                    <a:pt x="201454" y="21336"/>
                    <a:pt x="203168" y="27432"/>
                    <a:pt x="204788" y="33528"/>
                  </a:cubicBezTo>
                  <a:cubicBezTo>
                    <a:pt x="244126" y="6001"/>
                    <a:pt x="297942" y="24003"/>
                    <a:pt x="345567" y="18002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5902033" y="3041904"/>
              <a:ext cx="220350" cy="21812"/>
            </a:xfrm>
            <a:custGeom>
              <a:avLst/>
              <a:gdLst>
                <a:gd name="connsiteX0" fmla="*/ 38 w 220350"/>
                <a:gd name="connsiteY0" fmla="*/ 16192 h 21812"/>
                <a:gd name="connsiteX1" fmla="*/ 5657 w 220350"/>
                <a:gd name="connsiteY1" fmla="*/ 8477 h 21812"/>
                <a:gd name="connsiteX2" fmla="*/ 22212 w 220350"/>
                <a:gd name="connsiteY2" fmla="*/ 17221 h 21812"/>
                <a:gd name="connsiteX3" fmla="*/ 22993 w 220350"/>
                <a:gd name="connsiteY3" fmla="*/ 16954 h 21812"/>
                <a:gd name="connsiteX4" fmla="*/ 39757 w 220350"/>
                <a:gd name="connsiteY4" fmla="*/ 3238 h 21812"/>
                <a:gd name="connsiteX5" fmla="*/ 57845 w 220350"/>
                <a:gd name="connsiteY5" fmla="*/ 1353 h 21812"/>
                <a:gd name="connsiteX6" fmla="*/ 58807 w 220350"/>
                <a:gd name="connsiteY6" fmla="*/ 0 h 21812"/>
                <a:gd name="connsiteX7" fmla="*/ 69284 w 220350"/>
                <a:gd name="connsiteY7" fmla="*/ 21812 h 21812"/>
                <a:gd name="connsiteX8" fmla="*/ 106051 w 220350"/>
                <a:gd name="connsiteY8" fmla="*/ 6667 h 21812"/>
                <a:gd name="connsiteX9" fmla="*/ 220351 w 220350"/>
                <a:gd name="connsiteY9" fmla="*/ 6667 h 2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350" h="21812">
                  <a:moveTo>
                    <a:pt x="38" y="16192"/>
                  </a:moveTo>
                  <a:cubicBezTo>
                    <a:pt x="-334" y="12563"/>
                    <a:pt x="2085" y="9239"/>
                    <a:pt x="5657" y="8477"/>
                  </a:cubicBezTo>
                  <a:cubicBezTo>
                    <a:pt x="7810" y="15469"/>
                    <a:pt x="15230" y="19383"/>
                    <a:pt x="22212" y="17221"/>
                  </a:cubicBezTo>
                  <a:cubicBezTo>
                    <a:pt x="22479" y="17145"/>
                    <a:pt x="22736" y="17050"/>
                    <a:pt x="22993" y="16954"/>
                  </a:cubicBezTo>
                  <a:cubicBezTo>
                    <a:pt x="29794" y="14097"/>
                    <a:pt x="35613" y="9334"/>
                    <a:pt x="39757" y="3238"/>
                  </a:cubicBezTo>
                  <a:cubicBezTo>
                    <a:pt x="45272" y="7715"/>
                    <a:pt x="53368" y="6867"/>
                    <a:pt x="57845" y="1353"/>
                  </a:cubicBezTo>
                  <a:cubicBezTo>
                    <a:pt x="58197" y="924"/>
                    <a:pt x="58512" y="476"/>
                    <a:pt x="58807" y="0"/>
                  </a:cubicBezTo>
                  <a:cubicBezTo>
                    <a:pt x="63055" y="6877"/>
                    <a:pt x="66570" y="14192"/>
                    <a:pt x="69284" y="21812"/>
                  </a:cubicBezTo>
                  <a:cubicBezTo>
                    <a:pt x="74428" y="8668"/>
                    <a:pt x="91859" y="6572"/>
                    <a:pt x="106051" y="6667"/>
                  </a:cubicBezTo>
                  <a:lnTo>
                    <a:pt x="220351" y="6667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6661628" y="2021358"/>
              <a:ext cx="328336" cy="165159"/>
            </a:xfrm>
            <a:custGeom>
              <a:avLst/>
              <a:gdLst>
                <a:gd name="connsiteX0" fmla="*/ 123981 w 328336"/>
                <a:gd name="connsiteY0" fmla="*/ 37 h 165159"/>
                <a:gd name="connsiteX1" fmla="*/ 47781 w 328336"/>
                <a:gd name="connsiteY1" fmla="*/ 23564 h 165159"/>
                <a:gd name="connsiteX2" fmla="*/ 1109 w 328336"/>
                <a:gd name="connsiteY2" fmla="*/ 102431 h 165159"/>
                <a:gd name="connsiteX3" fmla="*/ 78547 w 328336"/>
                <a:gd name="connsiteY3" fmla="*/ 157486 h 165159"/>
                <a:gd name="connsiteX4" fmla="*/ 164844 w 328336"/>
                <a:gd name="connsiteY4" fmla="*/ 165106 h 165159"/>
                <a:gd name="connsiteX5" fmla="*/ 197991 w 328336"/>
                <a:gd name="connsiteY5" fmla="*/ 161581 h 165159"/>
                <a:gd name="connsiteX6" fmla="*/ 229804 w 328336"/>
                <a:gd name="connsiteY6" fmla="*/ 149104 h 165159"/>
                <a:gd name="connsiteX7" fmla="*/ 303528 w 328336"/>
                <a:gd name="connsiteY7" fmla="*/ 114433 h 165159"/>
                <a:gd name="connsiteX8" fmla="*/ 327721 w 328336"/>
                <a:gd name="connsiteY8" fmla="*/ 92716 h 165159"/>
                <a:gd name="connsiteX9" fmla="*/ 308671 w 328336"/>
                <a:gd name="connsiteY9" fmla="*/ 58711 h 165159"/>
                <a:gd name="connsiteX10" fmla="*/ 165796 w 328336"/>
                <a:gd name="connsiteY10" fmla="*/ 22707 h 16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336" h="165159">
                  <a:moveTo>
                    <a:pt x="123981" y="37"/>
                  </a:moveTo>
                  <a:cubicBezTo>
                    <a:pt x="96702" y="-629"/>
                    <a:pt x="69946" y="7638"/>
                    <a:pt x="47781" y="23564"/>
                  </a:cubicBezTo>
                  <a:cubicBezTo>
                    <a:pt x="20349" y="41090"/>
                    <a:pt x="-5749" y="70618"/>
                    <a:pt x="1109" y="102431"/>
                  </a:cubicBezTo>
                  <a:cubicBezTo>
                    <a:pt x="7967" y="134245"/>
                    <a:pt x="45495" y="151104"/>
                    <a:pt x="78547" y="157486"/>
                  </a:cubicBezTo>
                  <a:cubicBezTo>
                    <a:pt x="106970" y="163020"/>
                    <a:pt x="135888" y="165572"/>
                    <a:pt x="164844" y="165106"/>
                  </a:cubicBezTo>
                  <a:cubicBezTo>
                    <a:pt x="175997" y="165277"/>
                    <a:pt x="187123" y="164086"/>
                    <a:pt x="197991" y="161581"/>
                  </a:cubicBezTo>
                  <a:cubicBezTo>
                    <a:pt x="208973" y="158467"/>
                    <a:pt x="219631" y="154295"/>
                    <a:pt x="229804" y="149104"/>
                  </a:cubicBezTo>
                  <a:lnTo>
                    <a:pt x="303528" y="114433"/>
                  </a:lnTo>
                  <a:cubicBezTo>
                    <a:pt x="313624" y="109670"/>
                    <a:pt x="324959" y="103574"/>
                    <a:pt x="327721" y="92716"/>
                  </a:cubicBezTo>
                  <a:cubicBezTo>
                    <a:pt x="331150" y="79285"/>
                    <a:pt x="319625" y="66808"/>
                    <a:pt x="308671" y="58711"/>
                  </a:cubicBezTo>
                  <a:cubicBezTo>
                    <a:pt x="267295" y="29117"/>
                    <a:pt x="216260" y="16258"/>
                    <a:pt x="165796" y="2270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6698075" y="2082355"/>
              <a:ext cx="186785" cy="15144"/>
            </a:xfrm>
            <a:custGeom>
              <a:avLst/>
              <a:gdLst>
                <a:gd name="connsiteX0" fmla="*/ 0 w 186785"/>
                <a:gd name="connsiteY0" fmla="*/ 10287 h 15144"/>
                <a:gd name="connsiteX1" fmla="*/ 16193 w 186785"/>
                <a:gd name="connsiteY1" fmla="*/ 0 h 15144"/>
                <a:gd name="connsiteX2" fmla="*/ 16193 w 186785"/>
                <a:gd name="connsiteY2" fmla="*/ 11240 h 15144"/>
                <a:gd name="connsiteX3" fmla="*/ 25718 w 186785"/>
                <a:gd name="connsiteY3" fmla="*/ 13525 h 15144"/>
                <a:gd name="connsiteX4" fmla="*/ 31718 w 186785"/>
                <a:gd name="connsiteY4" fmla="*/ 7525 h 15144"/>
                <a:gd name="connsiteX5" fmla="*/ 35147 w 186785"/>
                <a:gd name="connsiteY5" fmla="*/ 15145 h 15144"/>
                <a:gd name="connsiteX6" fmla="*/ 48006 w 186785"/>
                <a:gd name="connsiteY6" fmla="*/ 7715 h 15144"/>
                <a:gd name="connsiteX7" fmla="*/ 64199 w 186785"/>
                <a:gd name="connsiteY7" fmla="*/ 6191 h 15144"/>
                <a:gd name="connsiteX8" fmla="*/ 186785 w 186785"/>
                <a:gd name="connsiteY8" fmla="*/ 2476 h 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85" h="15144">
                  <a:moveTo>
                    <a:pt x="0" y="10287"/>
                  </a:moveTo>
                  <a:cubicBezTo>
                    <a:pt x="4334" y="5420"/>
                    <a:pt x="9944" y="1857"/>
                    <a:pt x="16193" y="0"/>
                  </a:cubicBezTo>
                  <a:cubicBezTo>
                    <a:pt x="14954" y="3648"/>
                    <a:pt x="14954" y="7591"/>
                    <a:pt x="16193" y="11240"/>
                  </a:cubicBezTo>
                  <a:cubicBezTo>
                    <a:pt x="17907" y="14669"/>
                    <a:pt x="23146" y="16383"/>
                    <a:pt x="25718" y="13525"/>
                  </a:cubicBezTo>
                  <a:cubicBezTo>
                    <a:pt x="28289" y="10668"/>
                    <a:pt x="28861" y="6096"/>
                    <a:pt x="31718" y="7525"/>
                  </a:cubicBezTo>
                  <a:lnTo>
                    <a:pt x="35147" y="15145"/>
                  </a:lnTo>
                  <a:cubicBezTo>
                    <a:pt x="39815" y="13525"/>
                    <a:pt x="43434" y="9715"/>
                    <a:pt x="48006" y="7715"/>
                  </a:cubicBezTo>
                  <a:cubicBezTo>
                    <a:pt x="53216" y="5972"/>
                    <a:pt x="58760" y="5448"/>
                    <a:pt x="64199" y="6191"/>
                  </a:cubicBezTo>
                  <a:cubicBezTo>
                    <a:pt x="105090" y="8287"/>
                    <a:pt x="146095" y="7048"/>
                    <a:pt x="186785" y="247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6764750" y="2123884"/>
              <a:ext cx="101822" cy="9715"/>
            </a:xfrm>
            <a:custGeom>
              <a:avLst/>
              <a:gdLst>
                <a:gd name="connsiteX0" fmla="*/ 0 w 101822"/>
                <a:gd name="connsiteY0" fmla="*/ 9715 h 9715"/>
                <a:gd name="connsiteX1" fmla="*/ 8096 w 101822"/>
                <a:gd name="connsiteY1" fmla="*/ 1238 h 9715"/>
                <a:gd name="connsiteX2" fmla="*/ 11811 w 101822"/>
                <a:gd name="connsiteY2" fmla="*/ 8287 h 9715"/>
                <a:gd name="connsiteX3" fmla="*/ 21336 w 101822"/>
                <a:gd name="connsiteY3" fmla="*/ 6286 h 9715"/>
                <a:gd name="connsiteX4" fmla="*/ 32385 w 101822"/>
                <a:gd name="connsiteY4" fmla="*/ 4763 h 9715"/>
                <a:gd name="connsiteX5" fmla="*/ 101822 w 101822"/>
                <a:gd name="connsiteY5" fmla="*/ 0 h 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822" h="9715">
                  <a:moveTo>
                    <a:pt x="0" y="9715"/>
                  </a:moveTo>
                  <a:cubicBezTo>
                    <a:pt x="1210" y="5772"/>
                    <a:pt x="4210" y="2629"/>
                    <a:pt x="8096" y="1238"/>
                  </a:cubicBezTo>
                  <a:cubicBezTo>
                    <a:pt x="5905" y="3619"/>
                    <a:pt x="8572" y="7715"/>
                    <a:pt x="11811" y="8287"/>
                  </a:cubicBezTo>
                  <a:cubicBezTo>
                    <a:pt x="15097" y="8344"/>
                    <a:pt x="18355" y="7658"/>
                    <a:pt x="21336" y="6286"/>
                  </a:cubicBezTo>
                  <a:cubicBezTo>
                    <a:pt x="24946" y="5353"/>
                    <a:pt x="28651" y="4839"/>
                    <a:pt x="32385" y="4763"/>
                  </a:cubicBezTo>
                  <a:lnTo>
                    <a:pt x="101822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6472713" y="2230374"/>
              <a:ext cx="321659" cy="263175"/>
            </a:xfrm>
            <a:custGeom>
              <a:avLst/>
              <a:gdLst>
                <a:gd name="connsiteX0" fmla="*/ 321659 w 321659"/>
                <a:gd name="connsiteY0" fmla="*/ 0 h 263175"/>
                <a:gd name="connsiteX1" fmla="*/ 0 w 321659"/>
                <a:gd name="connsiteY1" fmla="*/ 263176 h 26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659" h="263175">
                  <a:moveTo>
                    <a:pt x="321659" y="0"/>
                  </a:moveTo>
                  <a:cubicBezTo>
                    <a:pt x="280502" y="146676"/>
                    <a:pt x="151924" y="251879"/>
                    <a:pt x="0" y="26317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6438328" y="2472880"/>
              <a:ext cx="35528" cy="42672"/>
            </a:xfrm>
            <a:custGeom>
              <a:avLst/>
              <a:gdLst>
                <a:gd name="connsiteX0" fmla="*/ 35528 w 35528"/>
                <a:gd name="connsiteY0" fmla="*/ 0 h 42672"/>
                <a:gd name="connsiteX1" fmla="*/ 0 w 35528"/>
                <a:gd name="connsiteY1" fmla="*/ 31052 h 42672"/>
                <a:gd name="connsiteX2" fmla="*/ 32385 w 35528"/>
                <a:gd name="connsiteY2" fmla="*/ 42672 h 4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28" h="42672">
                  <a:moveTo>
                    <a:pt x="35528" y="0"/>
                  </a:moveTo>
                  <a:cubicBezTo>
                    <a:pt x="22060" y="8325"/>
                    <a:pt x="10049" y="18812"/>
                    <a:pt x="0" y="31052"/>
                  </a:cubicBezTo>
                  <a:cubicBezTo>
                    <a:pt x="12125" y="28508"/>
                    <a:pt x="24641" y="33004"/>
                    <a:pt x="32385" y="42672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6771513" y="2495550"/>
              <a:ext cx="187261" cy="19050"/>
            </a:xfrm>
            <a:custGeom>
              <a:avLst/>
              <a:gdLst>
                <a:gd name="connsiteX0" fmla="*/ 0 w 187261"/>
                <a:gd name="connsiteY0" fmla="*/ 0 h 19050"/>
                <a:gd name="connsiteX1" fmla="*/ 8667 w 187261"/>
                <a:gd name="connsiteY1" fmla="*/ 19050 h 19050"/>
                <a:gd name="connsiteX2" fmla="*/ 21050 w 187261"/>
                <a:gd name="connsiteY2" fmla="*/ 4382 h 19050"/>
                <a:gd name="connsiteX3" fmla="*/ 25622 w 187261"/>
                <a:gd name="connsiteY3" fmla="*/ 11430 h 19050"/>
                <a:gd name="connsiteX4" fmla="*/ 30671 w 187261"/>
                <a:gd name="connsiteY4" fmla="*/ 17812 h 19050"/>
                <a:gd name="connsiteX5" fmla="*/ 34671 w 187261"/>
                <a:gd name="connsiteY5" fmla="*/ 12954 h 19050"/>
                <a:gd name="connsiteX6" fmla="*/ 46767 w 187261"/>
                <a:gd name="connsiteY6" fmla="*/ 14954 h 19050"/>
                <a:gd name="connsiteX7" fmla="*/ 52006 w 187261"/>
                <a:gd name="connsiteY7" fmla="*/ 13145 h 19050"/>
                <a:gd name="connsiteX8" fmla="*/ 58579 w 187261"/>
                <a:gd name="connsiteY8" fmla="*/ 12573 h 19050"/>
                <a:gd name="connsiteX9" fmla="*/ 187261 w 187261"/>
                <a:gd name="connsiteY9" fmla="*/ 125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261" h="19050">
                  <a:moveTo>
                    <a:pt x="0" y="0"/>
                  </a:moveTo>
                  <a:lnTo>
                    <a:pt x="8667" y="19050"/>
                  </a:lnTo>
                  <a:lnTo>
                    <a:pt x="21050" y="4382"/>
                  </a:lnTo>
                  <a:cubicBezTo>
                    <a:pt x="23365" y="6106"/>
                    <a:pt x="24994" y="8611"/>
                    <a:pt x="25622" y="11430"/>
                  </a:cubicBezTo>
                  <a:cubicBezTo>
                    <a:pt x="26575" y="14097"/>
                    <a:pt x="28003" y="17050"/>
                    <a:pt x="30671" y="17812"/>
                  </a:cubicBezTo>
                  <a:cubicBezTo>
                    <a:pt x="33338" y="18574"/>
                    <a:pt x="36671" y="14954"/>
                    <a:pt x="34671" y="12954"/>
                  </a:cubicBezTo>
                  <a:cubicBezTo>
                    <a:pt x="38214" y="15354"/>
                    <a:pt x="42634" y="16088"/>
                    <a:pt x="46767" y="14954"/>
                  </a:cubicBezTo>
                  <a:cubicBezTo>
                    <a:pt x="48577" y="14954"/>
                    <a:pt x="50197" y="13621"/>
                    <a:pt x="52006" y="13145"/>
                  </a:cubicBezTo>
                  <a:cubicBezTo>
                    <a:pt x="54159" y="12668"/>
                    <a:pt x="56369" y="12478"/>
                    <a:pt x="58579" y="12573"/>
                  </a:cubicBezTo>
                  <a:lnTo>
                    <a:pt x="187261" y="12573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6777513" y="2591567"/>
              <a:ext cx="154686" cy="10453"/>
            </a:xfrm>
            <a:custGeom>
              <a:avLst/>
              <a:gdLst>
                <a:gd name="connsiteX0" fmla="*/ 0 w 154686"/>
                <a:gd name="connsiteY0" fmla="*/ 8758 h 10453"/>
                <a:gd name="connsiteX1" fmla="*/ 12373 w 154686"/>
                <a:gd name="connsiteY1" fmla="*/ 3424 h 10453"/>
                <a:gd name="connsiteX2" fmla="*/ 16097 w 154686"/>
                <a:gd name="connsiteY2" fmla="*/ 6091 h 10453"/>
                <a:gd name="connsiteX3" fmla="*/ 18002 w 154686"/>
                <a:gd name="connsiteY3" fmla="*/ 9425 h 10453"/>
                <a:gd name="connsiteX4" fmla="*/ 25527 w 154686"/>
                <a:gd name="connsiteY4" fmla="*/ 8472 h 10453"/>
                <a:gd name="connsiteX5" fmla="*/ 31147 w 154686"/>
                <a:gd name="connsiteY5" fmla="*/ 2281 h 10453"/>
                <a:gd name="connsiteX6" fmla="*/ 53054 w 154686"/>
                <a:gd name="connsiteY6" fmla="*/ 3233 h 10453"/>
                <a:gd name="connsiteX7" fmla="*/ 81629 w 154686"/>
                <a:gd name="connsiteY7" fmla="*/ 4757 h 10453"/>
                <a:gd name="connsiteX8" fmla="*/ 154686 w 154686"/>
                <a:gd name="connsiteY8" fmla="*/ 947 h 1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86" h="10453">
                  <a:moveTo>
                    <a:pt x="0" y="8758"/>
                  </a:moveTo>
                  <a:cubicBezTo>
                    <a:pt x="1943" y="3872"/>
                    <a:pt x="7477" y="1481"/>
                    <a:pt x="12373" y="3424"/>
                  </a:cubicBezTo>
                  <a:cubicBezTo>
                    <a:pt x="13811" y="3995"/>
                    <a:pt x="15088" y="4910"/>
                    <a:pt x="16097" y="6091"/>
                  </a:cubicBezTo>
                  <a:cubicBezTo>
                    <a:pt x="16526" y="7310"/>
                    <a:pt x="17164" y="8444"/>
                    <a:pt x="18002" y="9425"/>
                  </a:cubicBezTo>
                  <a:cubicBezTo>
                    <a:pt x="20384" y="11101"/>
                    <a:pt x="23641" y="10692"/>
                    <a:pt x="25527" y="8472"/>
                  </a:cubicBezTo>
                  <a:cubicBezTo>
                    <a:pt x="27623" y="6567"/>
                    <a:pt x="28956" y="3995"/>
                    <a:pt x="31147" y="2281"/>
                  </a:cubicBezTo>
                  <a:cubicBezTo>
                    <a:pt x="37148" y="-2386"/>
                    <a:pt x="45720" y="1233"/>
                    <a:pt x="53054" y="3233"/>
                  </a:cubicBezTo>
                  <a:cubicBezTo>
                    <a:pt x="62446" y="5196"/>
                    <a:pt x="72085" y="5710"/>
                    <a:pt x="81629" y="4757"/>
                  </a:cubicBezTo>
                  <a:lnTo>
                    <a:pt x="154686" y="947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6779799" y="2669571"/>
              <a:ext cx="165830" cy="11719"/>
            </a:xfrm>
            <a:custGeom>
              <a:avLst/>
              <a:gdLst>
                <a:gd name="connsiteX0" fmla="*/ 0 w 165830"/>
                <a:gd name="connsiteY0" fmla="*/ 11716 h 11719"/>
                <a:gd name="connsiteX1" fmla="*/ 10763 w 165830"/>
                <a:gd name="connsiteY1" fmla="*/ 3715 h 11719"/>
                <a:gd name="connsiteX2" fmla="*/ 15716 w 165830"/>
                <a:gd name="connsiteY2" fmla="*/ 8477 h 11719"/>
                <a:gd name="connsiteX3" fmla="*/ 24479 w 165830"/>
                <a:gd name="connsiteY3" fmla="*/ 0 h 11719"/>
                <a:gd name="connsiteX4" fmla="*/ 165830 w 165830"/>
                <a:gd name="connsiteY4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30" h="11719">
                  <a:moveTo>
                    <a:pt x="0" y="11716"/>
                  </a:moveTo>
                  <a:cubicBezTo>
                    <a:pt x="5001" y="11849"/>
                    <a:pt x="9449" y="8544"/>
                    <a:pt x="10763" y="3715"/>
                  </a:cubicBezTo>
                  <a:cubicBezTo>
                    <a:pt x="13240" y="4134"/>
                    <a:pt x="15202" y="6020"/>
                    <a:pt x="15716" y="8477"/>
                  </a:cubicBezTo>
                  <a:cubicBezTo>
                    <a:pt x="19212" y="6315"/>
                    <a:pt x="22203" y="3419"/>
                    <a:pt x="24479" y="0"/>
                  </a:cubicBezTo>
                  <a:cubicBezTo>
                    <a:pt x="71533" y="571"/>
                    <a:pt x="118653" y="571"/>
                    <a:pt x="16583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6779704" y="2736056"/>
              <a:ext cx="218598" cy="10217"/>
            </a:xfrm>
            <a:custGeom>
              <a:avLst/>
              <a:gdLst>
                <a:gd name="connsiteX0" fmla="*/ 0 w 218598"/>
                <a:gd name="connsiteY0" fmla="*/ 5715 h 10217"/>
                <a:gd name="connsiteX1" fmla="*/ 16097 w 218598"/>
                <a:gd name="connsiteY1" fmla="*/ 0 h 10217"/>
                <a:gd name="connsiteX2" fmla="*/ 22003 w 218598"/>
                <a:gd name="connsiteY2" fmla="*/ 9525 h 10217"/>
                <a:gd name="connsiteX3" fmla="*/ 34957 w 218598"/>
                <a:gd name="connsiteY3" fmla="*/ 7144 h 10217"/>
                <a:gd name="connsiteX4" fmla="*/ 40386 w 218598"/>
                <a:gd name="connsiteY4" fmla="*/ 8858 h 10217"/>
                <a:gd name="connsiteX5" fmla="*/ 54388 w 218598"/>
                <a:gd name="connsiteY5" fmla="*/ 10096 h 10217"/>
                <a:gd name="connsiteX6" fmla="*/ 218599 w 218598"/>
                <a:gd name="connsiteY6" fmla="*/ 7715 h 1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598" h="10217">
                  <a:moveTo>
                    <a:pt x="0" y="5715"/>
                  </a:moveTo>
                  <a:cubicBezTo>
                    <a:pt x="6039" y="8211"/>
                    <a:pt x="12983" y="5744"/>
                    <a:pt x="16097" y="0"/>
                  </a:cubicBezTo>
                  <a:cubicBezTo>
                    <a:pt x="19078" y="2419"/>
                    <a:pt x="21165" y="5772"/>
                    <a:pt x="22003" y="9525"/>
                  </a:cubicBezTo>
                  <a:cubicBezTo>
                    <a:pt x="25794" y="6953"/>
                    <a:pt x="30499" y="6087"/>
                    <a:pt x="34957" y="7144"/>
                  </a:cubicBezTo>
                  <a:cubicBezTo>
                    <a:pt x="36767" y="7144"/>
                    <a:pt x="38576" y="8382"/>
                    <a:pt x="40386" y="8858"/>
                  </a:cubicBezTo>
                  <a:cubicBezTo>
                    <a:pt x="44958" y="10030"/>
                    <a:pt x="49682" y="10449"/>
                    <a:pt x="54388" y="10096"/>
                  </a:cubicBezTo>
                  <a:lnTo>
                    <a:pt x="218599" y="7715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6337053" y="3056067"/>
              <a:ext cx="81273" cy="70799"/>
            </a:xfrm>
            <a:custGeom>
              <a:avLst/>
              <a:gdLst>
                <a:gd name="connsiteX0" fmla="*/ 1738 w 81273"/>
                <a:gd name="connsiteY0" fmla="*/ 70800 h 70799"/>
                <a:gd name="connsiteX1" fmla="*/ 76319 w 81273"/>
                <a:gd name="connsiteY1" fmla="*/ 63561 h 70799"/>
                <a:gd name="connsiteX2" fmla="*/ 81234 w 81273"/>
                <a:gd name="connsiteY2" fmla="*/ 59789 h 70799"/>
                <a:gd name="connsiteX3" fmla="*/ 81082 w 81273"/>
                <a:gd name="connsiteY3" fmla="*/ 57941 h 70799"/>
                <a:gd name="connsiteX4" fmla="*/ 81082 w 81273"/>
                <a:gd name="connsiteY4" fmla="*/ 10316 h 70799"/>
                <a:gd name="connsiteX5" fmla="*/ 79939 w 81273"/>
                <a:gd name="connsiteY5" fmla="*/ 5840 h 70799"/>
                <a:gd name="connsiteX6" fmla="*/ 75367 w 81273"/>
                <a:gd name="connsiteY6" fmla="*/ 4220 h 70799"/>
                <a:gd name="connsiteX7" fmla="*/ 8692 w 81273"/>
                <a:gd name="connsiteY7" fmla="*/ 5649 h 70799"/>
                <a:gd name="connsiteX8" fmla="*/ 1738 w 81273"/>
                <a:gd name="connsiteY8" fmla="*/ 70800 h 7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73" h="70799">
                  <a:moveTo>
                    <a:pt x="1738" y="70800"/>
                  </a:moveTo>
                  <a:lnTo>
                    <a:pt x="76319" y="63561"/>
                  </a:lnTo>
                  <a:cubicBezTo>
                    <a:pt x="78720" y="63875"/>
                    <a:pt x="80920" y="62189"/>
                    <a:pt x="81234" y="59789"/>
                  </a:cubicBezTo>
                  <a:cubicBezTo>
                    <a:pt x="81320" y="59170"/>
                    <a:pt x="81263" y="58541"/>
                    <a:pt x="81082" y="57941"/>
                  </a:cubicBezTo>
                  <a:lnTo>
                    <a:pt x="81082" y="10316"/>
                  </a:lnTo>
                  <a:cubicBezTo>
                    <a:pt x="81263" y="8735"/>
                    <a:pt x="80853" y="7144"/>
                    <a:pt x="79939" y="5840"/>
                  </a:cubicBezTo>
                  <a:cubicBezTo>
                    <a:pt x="78691" y="4706"/>
                    <a:pt x="77043" y="4125"/>
                    <a:pt x="75367" y="4220"/>
                  </a:cubicBezTo>
                  <a:cubicBezTo>
                    <a:pt x="59174" y="2791"/>
                    <a:pt x="22694" y="-5305"/>
                    <a:pt x="8692" y="5649"/>
                  </a:cubicBezTo>
                  <a:cubicBezTo>
                    <a:pt x="-5310" y="16603"/>
                    <a:pt x="1834" y="54512"/>
                    <a:pt x="1738" y="70800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6360128" y="3084385"/>
              <a:ext cx="37147" cy="13525"/>
            </a:xfrm>
            <a:custGeom>
              <a:avLst/>
              <a:gdLst>
                <a:gd name="connsiteX0" fmla="*/ 0 w 37147"/>
                <a:gd name="connsiteY0" fmla="*/ 0 h 13525"/>
                <a:gd name="connsiteX1" fmla="*/ 2762 w 37147"/>
                <a:gd name="connsiteY1" fmla="*/ 13525 h 13525"/>
                <a:gd name="connsiteX2" fmla="*/ 37147 w 37147"/>
                <a:gd name="connsiteY2" fmla="*/ 1171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" h="13525">
                  <a:moveTo>
                    <a:pt x="0" y="0"/>
                  </a:moveTo>
                  <a:cubicBezTo>
                    <a:pt x="952" y="4477"/>
                    <a:pt x="1810" y="8953"/>
                    <a:pt x="2762" y="13525"/>
                  </a:cubicBezTo>
                  <a:cubicBezTo>
                    <a:pt x="14068" y="11163"/>
                    <a:pt x="25660" y="10554"/>
                    <a:pt x="37147" y="1171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6397023" y="3147441"/>
              <a:ext cx="21111" cy="10592"/>
            </a:xfrm>
            <a:custGeom>
              <a:avLst/>
              <a:gdLst>
                <a:gd name="connsiteX0" fmla="*/ 1109 w 21111"/>
                <a:gd name="connsiteY0" fmla="*/ 0 h 10592"/>
                <a:gd name="connsiteX1" fmla="*/ 3129 w 21111"/>
                <a:gd name="connsiteY1" fmla="*/ 9487 h 10592"/>
                <a:gd name="connsiteX2" fmla="*/ 7396 w 21111"/>
                <a:gd name="connsiteY2" fmla="*/ 10573 h 10592"/>
                <a:gd name="connsiteX3" fmla="*/ 21112 w 21111"/>
                <a:gd name="connsiteY3" fmla="*/ 4953 h 1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11" h="10592">
                  <a:moveTo>
                    <a:pt x="1109" y="0"/>
                  </a:moveTo>
                  <a:cubicBezTo>
                    <a:pt x="-958" y="3172"/>
                    <a:pt x="-53" y="7420"/>
                    <a:pt x="3129" y="9487"/>
                  </a:cubicBezTo>
                  <a:cubicBezTo>
                    <a:pt x="4386" y="10306"/>
                    <a:pt x="5891" y="10687"/>
                    <a:pt x="7396" y="10573"/>
                  </a:cubicBezTo>
                  <a:cubicBezTo>
                    <a:pt x="12444" y="9620"/>
                    <a:pt x="16445" y="2858"/>
                    <a:pt x="21112" y="4953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6346793" y="3033698"/>
              <a:ext cx="33718" cy="6681"/>
            </a:xfrm>
            <a:custGeom>
              <a:avLst/>
              <a:gdLst>
                <a:gd name="connsiteX0" fmla="*/ 0 w 33718"/>
                <a:gd name="connsiteY0" fmla="*/ 3919 h 6681"/>
                <a:gd name="connsiteX1" fmla="*/ 12145 w 33718"/>
                <a:gd name="connsiteY1" fmla="*/ 1461 h 6681"/>
                <a:gd name="connsiteX2" fmla="*/ 15812 w 33718"/>
                <a:gd name="connsiteY2" fmla="*/ 6681 h 6681"/>
                <a:gd name="connsiteX3" fmla="*/ 33719 w 33718"/>
                <a:gd name="connsiteY3" fmla="*/ 4586 h 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18" h="6681">
                  <a:moveTo>
                    <a:pt x="0" y="3919"/>
                  </a:moveTo>
                  <a:cubicBezTo>
                    <a:pt x="2677" y="-110"/>
                    <a:pt x="8115" y="-1215"/>
                    <a:pt x="12145" y="1461"/>
                  </a:cubicBezTo>
                  <a:cubicBezTo>
                    <a:pt x="13983" y="2681"/>
                    <a:pt x="15288" y="4547"/>
                    <a:pt x="15812" y="6681"/>
                  </a:cubicBezTo>
                  <a:lnTo>
                    <a:pt x="33719" y="458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6491314" y="3065200"/>
              <a:ext cx="146928" cy="130376"/>
            </a:xfrm>
            <a:custGeom>
              <a:avLst/>
              <a:gdLst>
                <a:gd name="connsiteX0" fmla="*/ 4068 w 146928"/>
                <a:gd name="connsiteY0" fmla="*/ 130342 h 130376"/>
                <a:gd name="connsiteX1" fmla="*/ 80269 w 146928"/>
                <a:gd name="connsiteY1" fmla="*/ 130342 h 130376"/>
                <a:gd name="connsiteX2" fmla="*/ 139324 w 146928"/>
                <a:gd name="connsiteY2" fmla="*/ 126817 h 130376"/>
                <a:gd name="connsiteX3" fmla="*/ 145229 w 146928"/>
                <a:gd name="connsiteY3" fmla="*/ 124341 h 130376"/>
                <a:gd name="connsiteX4" fmla="*/ 146848 w 146928"/>
                <a:gd name="connsiteY4" fmla="*/ 117673 h 130376"/>
                <a:gd name="connsiteX5" fmla="*/ 146848 w 146928"/>
                <a:gd name="connsiteY5" fmla="*/ 1849 h 130376"/>
                <a:gd name="connsiteX6" fmla="*/ 16546 w 146928"/>
                <a:gd name="connsiteY6" fmla="*/ 6231 h 130376"/>
                <a:gd name="connsiteX7" fmla="*/ 4068 w 146928"/>
                <a:gd name="connsiteY7" fmla="*/ 130342 h 13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928" h="130376">
                  <a:moveTo>
                    <a:pt x="4068" y="130342"/>
                  </a:moveTo>
                  <a:cubicBezTo>
                    <a:pt x="29472" y="130342"/>
                    <a:pt x="54865" y="130342"/>
                    <a:pt x="80269" y="130342"/>
                  </a:cubicBezTo>
                  <a:cubicBezTo>
                    <a:pt x="100014" y="130599"/>
                    <a:pt x="119750" y="129427"/>
                    <a:pt x="139324" y="126817"/>
                  </a:cubicBezTo>
                  <a:cubicBezTo>
                    <a:pt x="141514" y="126694"/>
                    <a:pt x="143610" y="125827"/>
                    <a:pt x="145229" y="124341"/>
                  </a:cubicBezTo>
                  <a:cubicBezTo>
                    <a:pt x="146582" y="122398"/>
                    <a:pt x="147153" y="120017"/>
                    <a:pt x="146848" y="117673"/>
                  </a:cubicBezTo>
                  <a:lnTo>
                    <a:pt x="146848" y="1849"/>
                  </a:lnTo>
                  <a:cubicBezTo>
                    <a:pt x="146848" y="516"/>
                    <a:pt x="30167" y="-3199"/>
                    <a:pt x="16546" y="6231"/>
                  </a:cubicBezTo>
                  <a:cubicBezTo>
                    <a:pt x="-10886" y="25471"/>
                    <a:pt x="4068" y="100719"/>
                    <a:pt x="4068" y="130342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6535400" y="3101340"/>
              <a:ext cx="59709" cy="47709"/>
            </a:xfrm>
            <a:custGeom>
              <a:avLst/>
              <a:gdLst>
                <a:gd name="connsiteX0" fmla="*/ 1321 w 59709"/>
                <a:gd name="connsiteY0" fmla="*/ 0 h 47709"/>
                <a:gd name="connsiteX1" fmla="*/ 19514 w 59709"/>
                <a:gd name="connsiteY1" fmla="*/ 476 h 47709"/>
                <a:gd name="connsiteX2" fmla="*/ 4178 w 59709"/>
                <a:gd name="connsiteY2" fmla="*/ 35433 h 47709"/>
                <a:gd name="connsiteX3" fmla="*/ 559 w 59709"/>
                <a:gd name="connsiteY3" fmla="*/ 46672 h 47709"/>
                <a:gd name="connsiteX4" fmla="*/ 27229 w 59709"/>
                <a:gd name="connsiteY4" fmla="*/ 41719 h 47709"/>
                <a:gd name="connsiteX5" fmla="*/ 34087 w 59709"/>
                <a:gd name="connsiteY5" fmla="*/ 6572 h 47709"/>
                <a:gd name="connsiteX6" fmla="*/ 36373 w 59709"/>
                <a:gd name="connsiteY6" fmla="*/ 29146 h 47709"/>
                <a:gd name="connsiteX7" fmla="*/ 44279 w 59709"/>
                <a:gd name="connsiteY7" fmla="*/ 36671 h 47709"/>
                <a:gd name="connsiteX8" fmla="*/ 51803 w 59709"/>
                <a:gd name="connsiteY8" fmla="*/ 41815 h 47709"/>
                <a:gd name="connsiteX9" fmla="*/ 59709 w 59709"/>
                <a:gd name="connsiteY9" fmla="*/ 38957 h 4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09" h="47709">
                  <a:moveTo>
                    <a:pt x="1321" y="0"/>
                  </a:moveTo>
                  <a:lnTo>
                    <a:pt x="19514" y="476"/>
                  </a:lnTo>
                  <a:cubicBezTo>
                    <a:pt x="16237" y="12849"/>
                    <a:pt x="11065" y="24641"/>
                    <a:pt x="4178" y="35433"/>
                  </a:cubicBezTo>
                  <a:cubicBezTo>
                    <a:pt x="1702" y="38767"/>
                    <a:pt x="-1251" y="42958"/>
                    <a:pt x="559" y="46672"/>
                  </a:cubicBezTo>
                  <a:cubicBezTo>
                    <a:pt x="10084" y="48196"/>
                    <a:pt x="21228" y="49054"/>
                    <a:pt x="27229" y="41719"/>
                  </a:cubicBezTo>
                  <a:cubicBezTo>
                    <a:pt x="35039" y="32194"/>
                    <a:pt x="28181" y="17240"/>
                    <a:pt x="34087" y="6572"/>
                  </a:cubicBezTo>
                  <a:lnTo>
                    <a:pt x="36373" y="29146"/>
                  </a:lnTo>
                  <a:lnTo>
                    <a:pt x="44279" y="36671"/>
                  </a:lnTo>
                  <a:cubicBezTo>
                    <a:pt x="46336" y="38967"/>
                    <a:pt x="48917" y="40738"/>
                    <a:pt x="51803" y="41815"/>
                  </a:cubicBezTo>
                  <a:cubicBezTo>
                    <a:pt x="54785" y="42853"/>
                    <a:pt x="58080" y="41662"/>
                    <a:pt x="59709" y="3895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6589680" y="3213385"/>
              <a:ext cx="45529" cy="12464"/>
            </a:xfrm>
            <a:custGeom>
              <a:avLst/>
              <a:gdLst>
                <a:gd name="connsiteX0" fmla="*/ 0 w 45529"/>
                <a:gd name="connsiteY0" fmla="*/ 1588 h 12464"/>
                <a:gd name="connsiteX1" fmla="*/ 14669 w 45529"/>
                <a:gd name="connsiteY1" fmla="*/ 12256 h 12464"/>
                <a:gd name="connsiteX2" fmla="*/ 29433 w 45529"/>
                <a:gd name="connsiteY2" fmla="*/ 2064 h 12464"/>
                <a:gd name="connsiteX3" fmla="*/ 45529 w 45529"/>
                <a:gd name="connsiteY3" fmla="*/ 4159 h 1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29" h="12464">
                  <a:moveTo>
                    <a:pt x="0" y="1588"/>
                  </a:moveTo>
                  <a:cubicBezTo>
                    <a:pt x="6001" y="-603"/>
                    <a:pt x="8477" y="10636"/>
                    <a:pt x="14669" y="12256"/>
                  </a:cubicBezTo>
                  <a:cubicBezTo>
                    <a:pt x="20860" y="13875"/>
                    <a:pt x="24194" y="5683"/>
                    <a:pt x="29433" y="2064"/>
                  </a:cubicBezTo>
                  <a:cubicBezTo>
                    <a:pt x="34576" y="-1346"/>
                    <a:pt x="41434" y="-451"/>
                    <a:pt x="45529" y="415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6540531" y="3031712"/>
              <a:ext cx="39528" cy="16750"/>
            </a:xfrm>
            <a:custGeom>
              <a:avLst/>
              <a:gdLst>
                <a:gd name="connsiteX0" fmla="*/ 0 w 39528"/>
                <a:gd name="connsiteY0" fmla="*/ 0 h 16750"/>
                <a:gd name="connsiteX1" fmla="*/ 7715 w 39528"/>
                <a:gd name="connsiteY1" fmla="*/ 15050 h 16750"/>
                <a:gd name="connsiteX2" fmla="*/ 24003 w 39528"/>
                <a:gd name="connsiteY2" fmla="*/ 11144 h 16750"/>
                <a:gd name="connsiteX3" fmla="*/ 39529 w 39528"/>
                <a:gd name="connsiteY3" fmla="*/ 11144 h 1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8" h="16750">
                  <a:moveTo>
                    <a:pt x="0" y="0"/>
                  </a:moveTo>
                  <a:cubicBezTo>
                    <a:pt x="5715" y="1429"/>
                    <a:pt x="3429" y="10954"/>
                    <a:pt x="7715" y="15050"/>
                  </a:cubicBezTo>
                  <a:cubicBezTo>
                    <a:pt x="12001" y="19145"/>
                    <a:pt x="19145" y="15050"/>
                    <a:pt x="24003" y="11144"/>
                  </a:cubicBezTo>
                  <a:cubicBezTo>
                    <a:pt x="28861" y="7239"/>
                    <a:pt x="37719" y="5525"/>
                    <a:pt x="39529" y="1114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5723763" y="3319557"/>
              <a:ext cx="2282570" cy="161163"/>
            </a:xfrm>
            <a:custGeom>
              <a:avLst/>
              <a:gdLst>
                <a:gd name="connsiteX0" fmla="*/ 0 w 2282570"/>
                <a:gd name="connsiteY0" fmla="*/ 0 h 161163"/>
                <a:gd name="connsiteX1" fmla="*/ 2282571 w 2282570"/>
                <a:gd name="connsiteY1" fmla="*/ 0 h 161163"/>
                <a:gd name="connsiteX2" fmla="*/ 2282571 w 2282570"/>
                <a:gd name="connsiteY2" fmla="*/ 161163 h 161163"/>
                <a:gd name="connsiteX3" fmla="*/ 0 w 2282570"/>
                <a:gd name="connsiteY3" fmla="*/ 161163 h 16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570" h="161163">
                  <a:moveTo>
                    <a:pt x="0" y="0"/>
                  </a:moveTo>
                  <a:lnTo>
                    <a:pt x="2282571" y="0"/>
                  </a:lnTo>
                  <a:lnTo>
                    <a:pt x="2282571" y="161163"/>
                  </a:lnTo>
                  <a:lnTo>
                    <a:pt x="0" y="161163"/>
                  </a:lnTo>
                  <a:close/>
                </a:path>
              </a:pathLst>
            </a:custGeom>
            <a:solidFill>
              <a:srgbClr val="BFBFB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6092571" y="3382994"/>
              <a:ext cx="1491424" cy="34289"/>
            </a:xfrm>
            <a:custGeom>
              <a:avLst/>
              <a:gdLst>
                <a:gd name="connsiteX0" fmla="*/ 0 w 1491424"/>
                <a:gd name="connsiteY0" fmla="*/ 0 h 34289"/>
                <a:gd name="connsiteX1" fmla="*/ 1491425 w 1491424"/>
                <a:gd name="connsiteY1" fmla="*/ 0 h 34289"/>
                <a:gd name="connsiteX2" fmla="*/ 1491425 w 1491424"/>
                <a:gd name="connsiteY2" fmla="*/ 34290 h 34289"/>
                <a:gd name="connsiteX3" fmla="*/ 0 w 1491424"/>
                <a:gd name="connsiteY3" fmla="*/ 34290 h 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1424" h="34289">
                  <a:moveTo>
                    <a:pt x="0" y="0"/>
                  </a:moveTo>
                  <a:lnTo>
                    <a:pt x="1491425" y="0"/>
                  </a:lnTo>
                  <a:lnTo>
                    <a:pt x="1491425" y="34290"/>
                  </a:lnTo>
                  <a:lnTo>
                    <a:pt x="0" y="34290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6888289" y="3375374"/>
              <a:ext cx="50101" cy="50101"/>
            </a:xfrm>
            <a:custGeom>
              <a:avLst/>
              <a:gdLst>
                <a:gd name="connsiteX0" fmla="*/ 50102 w 50101"/>
                <a:gd name="connsiteY0" fmla="*/ 25051 h 50101"/>
                <a:gd name="connsiteX1" fmla="*/ 25051 w 50101"/>
                <a:gd name="connsiteY1" fmla="*/ 50102 h 50101"/>
                <a:gd name="connsiteX2" fmla="*/ 0 w 50101"/>
                <a:gd name="connsiteY2" fmla="*/ 25051 h 50101"/>
                <a:gd name="connsiteX3" fmla="*/ 25051 w 50101"/>
                <a:gd name="connsiteY3" fmla="*/ 0 h 50101"/>
                <a:gd name="connsiteX4" fmla="*/ 50102 w 50101"/>
                <a:gd name="connsiteY4" fmla="*/ 25051 h 5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1" h="50101">
                  <a:moveTo>
                    <a:pt x="50102" y="25051"/>
                  </a:moveTo>
                  <a:cubicBezTo>
                    <a:pt x="50102" y="38891"/>
                    <a:pt x="38891" y="50102"/>
                    <a:pt x="25051" y="50102"/>
                  </a:cubicBezTo>
                  <a:cubicBezTo>
                    <a:pt x="11211" y="50102"/>
                    <a:pt x="0" y="38891"/>
                    <a:pt x="0" y="25051"/>
                  </a:cubicBezTo>
                  <a:cubicBezTo>
                    <a:pt x="0" y="11211"/>
                    <a:pt x="11211" y="0"/>
                    <a:pt x="25051" y="0"/>
                  </a:cubicBezTo>
                  <a:cubicBezTo>
                    <a:pt x="38891" y="0"/>
                    <a:pt x="50102" y="11211"/>
                    <a:pt x="50102" y="25051"/>
                  </a:cubicBezTo>
                  <a:close/>
                </a:path>
              </a:pathLst>
            </a:custGeom>
            <a:solidFill>
              <a:srgbClr val="92E3A9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7870698" y="3369278"/>
              <a:ext cx="61722" cy="61721"/>
            </a:xfrm>
            <a:custGeom>
              <a:avLst/>
              <a:gdLst>
                <a:gd name="connsiteX0" fmla="*/ 0 w 61722"/>
                <a:gd name="connsiteY0" fmla="*/ 0 h 61721"/>
                <a:gd name="connsiteX1" fmla="*/ 61722 w 61722"/>
                <a:gd name="connsiteY1" fmla="*/ 0 h 61721"/>
                <a:gd name="connsiteX2" fmla="*/ 61722 w 61722"/>
                <a:gd name="connsiteY2" fmla="*/ 61722 h 61721"/>
                <a:gd name="connsiteX3" fmla="*/ 0 w 61722"/>
                <a:gd name="connsiteY3" fmla="*/ 61722 h 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22" h="61721">
                  <a:moveTo>
                    <a:pt x="0" y="0"/>
                  </a:moveTo>
                  <a:lnTo>
                    <a:pt x="61722" y="0"/>
                  </a:lnTo>
                  <a:lnTo>
                    <a:pt x="61722" y="61722"/>
                  </a:lnTo>
                  <a:lnTo>
                    <a:pt x="0" y="61722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7767161" y="3369278"/>
              <a:ext cx="61722" cy="61721"/>
            </a:xfrm>
            <a:custGeom>
              <a:avLst/>
              <a:gdLst>
                <a:gd name="connsiteX0" fmla="*/ 0 w 61722"/>
                <a:gd name="connsiteY0" fmla="*/ 0 h 61721"/>
                <a:gd name="connsiteX1" fmla="*/ 61722 w 61722"/>
                <a:gd name="connsiteY1" fmla="*/ 0 h 61721"/>
                <a:gd name="connsiteX2" fmla="*/ 61722 w 61722"/>
                <a:gd name="connsiteY2" fmla="*/ 61722 h 61721"/>
                <a:gd name="connsiteX3" fmla="*/ 0 w 61722"/>
                <a:gd name="connsiteY3" fmla="*/ 61722 h 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22" h="61721">
                  <a:moveTo>
                    <a:pt x="0" y="0"/>
                  </a:moveTo>
                  <a:lnTo>
                    <a:pt x="61722" y="0"/>
                  </a:lnTo>
                  <a:lnTo>
                    <a:pt x="61722" y="61722"/>
                  </a:lnTo>
                  <a:lnTo>
                    <a:pt x="0" y="61722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5794438" y="3368611"/>
              <a:ext cx="107537" cy="63055"/>
            </a:xfrm>
            <a:custGeom>
              <a:avLst/>
              <a:gdLst>
                <a:gd name="connsiteX0" fmla="*/ 0 w 107537"/>
                <a:gd name="connsiteY0" fmla="*/ 0 h 63055"/>
                <a:gd name="connsiteX1" fmla="*/ 107537 w 107537"/>
                <a:gd name="connsiteY1" fmla="*/ 0 h 63055"/>
                <a:gd name="connsiteX2" fmla="*/ 107537 w 107537"/>
                <a:gd name="connsiteY2" fmla="*/ 63055 h 63055"/>
                <a:gd name="connsiteX3" fmla="*/ 0 w 107537"/>
                <a:gd name="connsiteY3" fmla="*/ 63055 h 6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37" h="63055">
                  <a:moveTo>
                    <a:pt x="0" y="0"/>
                  </a:moveTo>
                  <a:lnTo>
                    <a:pt x="107537" y="0"/>
                  </a:lnTo>
                  <a:lnTo>
                    <a:pt x="107537" y="63055"/>
                  </a:lnTo>
                  <a:lnTo>
                    <a:pt x="0" y="63055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5793200" y="1822608"/>
              <a:ext cx="405764" cy="9525"/>
            </a:xfrm>
            <a:custGeom>
              <a:avLst/>
              <a:gdLst>
                <a:gd name="connsiteX0" fmla="*/ 0 w 405764"/>
                <a:gd name="connsiteY0" fmla="*/ 0 h 9525"/>
                <a:gd name="connsiteX1" fmla="*/ 405765 w 40576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764" h="9525">
                  <a:moveTo>
                    <a:pt x="0" y="0"/>
                  </a:moveTo>
                  <a:lnTo>
                    <a:pt x="405765" y="0"/>
                  </a:lnTo>
                </a:path>
              </a:pathLst>
            </a:custGeom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7900701" y="1797367"/>
              <a:ext cx="47815" cy="47815"/>
            </a:xfrm>
            <a:custGeom>
              <a:avLst/>
              <a:gdLst>
                <a:gd name="connsiteX0" fmla="*/ 47816 w 47815"/>
                <a:gd name="connsiteY0" fmla="*/ 23813 h 47815"/>
                <a:gd name="connsiteX1" fmla="*/ 24003 w 47815"/>
                <a:gd name="connsiteY1" fmla="*/ 47816 h 47815"/>
                <a:gd name="connsiteX2" fmla="*/ 0 w 47815"/>
                <a:gd name="connsiteY2" fmla="*/ 24003 h 47815"/>
                <a:gd name="connsiteX3" fmla="*/ 23813 w 47815"/>
                <a:gd name="connsiteY3" fmla="*/ 0 h 47815"/>
                <a:gd name="connsiteX4" fmla="*/ 24003 w 47815"/>
                <a:gd name="connsiteY4" fmla="*/ 0 h 47815"/>
                <a:gd name="connsiteX5" fmla="*/ 47816 w 47815"/>
                <a:gd name="connsiteY5" fmla="*/ 23813 h 4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15" h="47815">
                  <a:moveTo>
                    <a:pt x="47816" y="23813"/>
                  </a:moveTo>
                  <a:cubicBezTo>
                    <a:pt x="47873" y="37016"/>
                    <a:pt x="37205" y="47762"/>
                    <a:pt x="24003" y="47816"/>
                  </a:cubicBezTo>
                  <a:cubicBezTo>
                    <a:pt x="10802" y="47868"/>
                    <a:pt x="57" y="37207"/>
                    <a:pt x="0" y="24003"/>
                  </a:cubicBezTo>
                  <a:cubicBezTo>
                    <a:pt x="-48" y="10799"/>
                    <a:pt x="10611" y="52"/>
                    <a:pt x="23813" y="0"/>
                  </a:cubicBezTo>
                  <a:cubicBezTo>
                    <a:pt x="23879" y="0"/>
                    <a:pt x="23936" y="0"/>
                    <a:pt x="24003" y="0"/>
                  </a:cubicBezTo>
                  <a:cubicBezTo>
                    <a:pt x="37157" y="0"/>
                    <a:pt x="47816" y="10661"/>
                    <a:pt x="47816" y="23813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7806690" y="1798796"/>
              <a:ext cx="47625" cy="47625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6" y="47625"/>
                    <a:pt x="23813" y="47625"/>
                  </a:cubicBezTo>
                  <a:cubicBezTo>
                    <a:pt x="10658" y="47625"/>
                    <a:pt x="0" y="36964"/>
                    <a:pt x="0" y="23813"/>
                  </a:cubicBezTo>
                  <a:cubicBezTo>
                    <a:pt x="0" y="10661"/>
                    <a:pt x="10658" y="0"/>
                    <a:pt x="23813" y="0"/>
                  </a:cubicBezTo>
                  <a:cubicBezTo>
                    <a:pt x="36966" y="0"/>
                    <a:pt x="47625" y="10661"/>
                    <a:pt x="47625" y="23813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712487" y="1800225"/>
              <a:ext cx="47625" cy="47625"/>
            </a:xfrm>
            <a:custGeom>
              <a:avLst/>
              <a:gdLst>
                <a:gd name="connsiteX0" fmla="*/ 47625 w 47625"/>
                <a:gd name="connsiteY0" fmla="*/ 23908 h 47625"/>
                <a:gd name="connsiteX1" fmla="*/ 23718 w 47625"/>
                <a:gd name="connsiteY1" fmla="*/ 47625 h 47625"/>
                <a:gd name="connsiteX2" fmla="*/ 0 w 47625"/>
                <a:gd name="connsiteY2" fmla="*/ 23717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  <a:gd name="connsiteX5" fmla="*/ 47625 w 47625"/>
                <a:gd name="connsiteY5" fmla="*/ 2390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47625">
                  <a:moveTo>
                    <a:pt x="47625" y="23908"/>
                  </a:moveTo>
                  <a:cubicBezTo>
                    <a:pt x="47568" y="37059"/>
                    <a:pt x="36872" y="47677"/>
                    <a:pt x="23718" y="47625"/>
                  </a:cubicBezTo>
                  <a:cubicBezTo>
                    <a:pt x="10564" y="47573"/>
                    <a:pt x="-57" y="36868"/>
                    <a:pt x="0" y="23717"/>
                  </a:cubicBezTo>
                  <a:cubicBezTo>
                    <a:pt x="57" y="10603"/>
                    <a:pt x="10697" y="0"/>
                    <a:pt x="23813" y="0"/>
                  </a:cubicBezTo>
                  <a:cubicBezTo>
                    <a:pt x="36967" y="0"/>
                    <a:pt x="47625" y="10661"/>
                    <a:pt x="47625" y="23813"/>
                  </a:cubicBezTo>
                  <a:cubicBezTo>
                    <a:pt x="47625" y="23844"/>
                    <a:pt x="47625" y="23876"/>
                    <a:pt x="47625" y="23908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9" name="Graphic 4"/>
          <p:cNvGrpSpPr/>
          <p:nvPr/>
        </p:nvGrpSpPr>
        <p:grpSpPr>
          <a:xfrm>
            <a:off x="7559675" y="130810"/>
            <a:ext cx="2003425" cy="1972945"/>
            <a:chOff x="4327016" y="1928526"/>
            <a:chExt cx="1962626" cy="2145982"/>
          </a:xfrm>
          <a:noFill/>
        </p:grpSpPr>
        <p:sp>
          <p:nvSpPr>
            <p:cNvPr id="10" name="Freeform: Shape 9"/>
            <p:cNvSpPr/>
            <p:nvPr/>
          </p:nvSpPr>
          <p:spPr>
            <a:xfrm>
              <a:off x="4327016" y="1928526"/>
              <a:ext cx="141351" cy="1661636"/>
            </a:xfrm>
            <a:custGeom>
              <a:avLst/>
              <a:gdLst>
                <a:gd name="connsiteX0" fmla="*/ 0 w 141351"/>
                <a:gd name="connsiteY0" fmla="*/ 1661636 h 1661636"/>
                <a:gd name="connsiteX1" fmla="*/ 0 w 141351"/>
                <a:gd name="connsiteY1" fmla="*/ 0 h 1661636"/>
                <a:gd name="connsiteX2" fmla="*/ 141351 w 141351"/>
                <a:gd name="connsiteY2" fmla="*/ 0 h 166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661636">
                  <a:moveTo>
                    <a:pt x="0" y="1661636"/>
                  </a:moveTo>
                  <a:lnTo>
                    <a:pt x="0" y="0"/>
                  </a:lnTo>
                  <a:lnTo>
                    <a:pt x="141351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4327112" y="3801237"/>
              <a:ext cx="9525" cy="60579"/>
            </a:xfrm>
            <a:custGeom>
              <a:avLst/>
              <a:gdLst>
                <a:gd name="connsiteX0" fmla="*/ 0 w 9525"/>
                <a:gd name="connsiteY0" fmla="*/ 60579 h 60579"/>
                <a:gd name="connsiteX1" fmla="*/ 0 w 9525"/>
                <a:gd name="connsiteY1" fmla="*/ 0 h 6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0579">
                  <a:moveTo>
                    <a:pt x="0" y="6057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4327016" y="1928526"/>
              <a:ext cx="1962626" cy="2145982"/>
            </a:xfrm>
            <a:custGeom>
              <a:avLst/>
              <a:gdLst>
                <a:gd name="connsiteX0" fmla="*/ 504730 w 1962626"/>
                <a:gd name="connsiteY0" fmla="*/ 0 h 2145982"/>
                <a:gd name="connsiteX1" fmla="*/ 1962626 w 1962626"/>
                <a:gd name="connsiteY1" fmla="*/ 0 h 2145982"/>
                <a:gd name="connsiteX2" fmla="*/ 1962626 w 1962626"/>
                <a:gd name="connsiteY2" fmla="*/ 2145983 h 2145982"/>
                <a:gd name="connsiteX3" fmla="*/ 0 w 1962626"/>
                <a:gd name="connsiteY3" fmla="*/ 2145983 h 214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2626" h="2145982">
                  <a:moveTo>
                    <a:pt x="504730" y="0"/>
                  </a:moveTo>
                  <a:lnTo>
                    <a:pt x="1962626" y="0"/>
                  </a:lnTo>
                  <a:lnTo>
                    <a:pt x="1962626" y="2145983"/>
                  </a:lnTo>
                  <a:lnTo>
                    <a:pt x="0" y="2145983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4652962" y="1928526"/>
              <a:ext cx="128111" cy="9525"/>
            </a:xfrm>
            <a:custGeom>
              <a:avLst/>
              <a:gdLst>
                <a:gd name="connsiteX0" fmla="*/ 0 w 128111"/>
                <a:gd name="connsiteY0" fmla="*/ 0 h 9525"/>
                <a:gd name="connsiteX1" fmla="*/ 128111 w 12811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111" h="9525">
                  <a:moveTo>
                    <a:pt x="0" y="0"/>
                  </a:moveTo>
                  <a:lnTo>
                    <a:pt x="128111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4400835" y="2002250"/>
              <a:ext cx="1814988" cy="1998630"/>
            </a:xfrm>
            <a:custGeom>
              <a:avLst/>
              <a:gdLst>
                <a:gd name="connsiteX0" fmla="*/ 0 w 1814988"/>
                <a:gd name="connsiteY0" fmla="*/ 0 h 1998630"/>
                <a:gd name="connsiteX1" fmla="*/ 1814989 w 1814988"/>
                <a:gd name="connsiteY1" fmla="*/ 0 h 1998630"/>
                <a:gd name="connsiteX2" fmla="*/ 1814989 w 1814988"/>
                <a:gd name="connsiteY2" fmla="*/ 1998631 h 1998630"/>
                <a:gd name="connsiteX3" fmla="*/ 0 w 1814988"/>
                <a:gd name="connsiteY3" fmla="*/ 1998631 h 199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988" h="1998630">
                  <a:moveTo>
                    <a:pt x="0" y="0"/>
                  </a:moveTo>
                  <a:lnTo>
                    <a:pt x="1814989" y="0"/>
                  </a:lnTo>
                  <a:lnTo>
                    <a:pt x="1814989" y="1998631"/>
                  </a:lnTo>
                  <a:lnTo>
                    <a:pt x="0" y="1998631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4485227" y="2142458"/>
              <a:ext cx="1646205" cy="777335"/>
            </a:xfrm>
            <a:custGeom>
              <a:avLst/>
              <a:gdLst>
                <a:gd name="connsiteX0" fmla="*/ 1646206 w 1646205"/>
                <a:gd name="connsiteY0" fmla="*/ 0 h 777335"/>
                <a:gd name="connsiteX1" fmla="*/ 1646206 w 1646205"/>
                <a:gd name="connsiteY1" fmla="*/ 777335 h 777335"/>
                <a:gd name="connsiteX2" fmla="*/ 0 w 1646205"/>
                <a:gd name="connsiteY2" fmla="*/ 777335 h 777335"/>
                <a:gd name="connsiteX3" fmla="*/ 0 w 1646205"/>
                <a:gd name="connsiteY3" fmla="*/ 706469 h 77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6205" h="777335">
                  <a:moveTo>
                    <a:pt x="1646206" y="0"/>
                  </a:moveTo>
                  <a:lnTo>
                    <a:pt x="1646206" y="777335"/>
                  </a:lnTo>
                  <a:lnTo>
                    <a:pt x="0" y="777335"/>
                  </a:lnTo>
                  <a:lnTo>
                    <a:pt x="0" y="706469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4485227" y="2079402"/>
              <a:ext cx="1646205" cy="603218"/>
            </a:xfrm>
            <a:custGeom>
              <a:avLst/>
              <a:gdLst>
                <a:gd name="connsiteX0" fmla="*/ 0 w 1646205"/>
                <a:gd name="connsiteY0" fmla="*/ 603218 h 603218"/>
                <a:gd name="connsiteX1" fmla="*/ 0 w 1646205"/>
                <a:gd name="connsiteY1" fmla="*/ 0 h 603218"/>
                <a:gd name="connsiteX2" fmla="*/ 1646206 w 1646205"/>
                <a:gd name="connsiteY2" fmla="*/ 0 h 60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6205" h="603218">
                  <a:moveTo>
                    <a:pt x="0" y="603218"/>
                  </a:moveTo>
                  <a:lnTo>
                    <a:pt x="0" y="0"/>
                  </a:lnTo>
                  <a:lnTo>
                    <a:pt x="1646206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4485322" y="2725388"/>
              <a:ext cx="9525" cy="68961"/>
            </a:xfrm>
            <a:custGeom>
              <a:avLst/>
              <a:gdLst>
                <a:gd name="connsiteX0" fmla="*/ 0 w 9525"/>
                <a:gd name="connsiteY0" fmla="*/ 68961 h 68961"/>
                <a:gd name="connsiteX1" fmla="*/ 0 w 9525"/>
                <a:gd name="connsiteY1" fmla="*/ 0 h 6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8961">
                  <a:moveTo>
                    <a:pt x="0" y="68961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853493" y="3001518"/>
              <a:ext cx="362330" cy="9525"/>
            </a:xfrm>
            <a:custGeom>
              <a:avLst/>
              <a:gdLst>
                <a:gd name="connsiteX0" fmla="*/ 0 w 362330"/>
                <a:gd name="connsiteY0" fmla="*/ 0 h 9525"/>
                <a:gd name="connsiteX1" fmla="*/ 362331 w 36233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2330" h="9525">
                  <a:moveTo>
                    <a:pt x="0" y="0"/>
                  </a:moveTo>
                  <a:lnTo>
                    <a:pt x="362331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5724620" y="3001518"/>
              <a:ext cx="51244" cy="9525"/>
            </a:xfrm>
            <a:custGeom>
              <a:avLst/>
              <a:gdLst>
                <a:gd name="connsiteX0" fmla="*/ 0 w 51244"/>
                <a:gd name="connsiteY0" fmla="*/ 0 h 9525"/>
                <a:gd name="connsiteX1" fmla="*/ 51244 w 5124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244" h="9525">
                  <a:moveTo>
                    <a:pt x="0" y="0"/>
                  </a:moveTo>
                  <a:lnTo>
                    <a:pt x="51244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4400835" y="3001518"/>
              <a:ext cx="1262538" cy="9525"/>
            </a:xfrm>
            <a:custGeom>
              <a:avLst/>
              <a:gdLst>
                <a:gd name="connsiteX0" fmla="*/ 0 w 1262538"/>
                <a:gd name="connsiteY0" fmla="*/ 0 h 9525"/>
                <a:gd name="connsiteX1" fmla="*/ 1262539 w 126253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2538" h="9525">
                  <a:moveTo>
                    <a:pt x="0" y="0"/>
                  </a:moveTo>
                  <a:lnTo>
                    <a:pt x="1262539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5217128" y="2882455"/>
              <a:ext cx="151733" cy="37337"/>
            </a:xfrm>
            <a:custGeom>
              <a:avLst/>
              <a:gdLst>
                <a:gd name="connsiteX0" fmla="*/ 0 w 151733"/>
                <a:gd name="connsiteY0" fmla="*/ 37338 h 37337"/>
                <a:gd name="connsiteX1" fmla="*/ 0 w 151733"/>
                <a:gd name="connsiteY1" fmla="*/ 0 h 37337"/>
                <a:gd name="connsiteX2" fmla="*/ 151733 w 151733"/>
                <a:gd name="connsiteY2" fmla="*/ 0 h 37337"/>
                <a:gd name="connsiteX3" fmla="*/ 151733 w 151733"/>
                <a:gd name="connsiteY3" fmla="*/ 21241 h 37337"/>
                <a:gd name="connsiteX4" fmla="*/ 91250 w 151733"/>
                <a:gd name="connsiteY4" fmla="*/ 21241 h 37337"/>
                <a:gd name="connsiteX5" fmla="*/ 91250 w 151733"/>
                <a:gd name="connsiteY5" fmla="*/ 37338 h 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733" h="37337">
                  <a:moveTo>
                    <a:pt x="0" y="37338"/>
                  </a:moveTo>
                  <a:lnTo>
                    <a:pt x="0" y="0"/>
                  </a:lnTo>
                  <a:lnTo>
                    <a:pt x="151733" y="0"/>
                  </a:lnTo>
                  <a:lnTo>
                    <a:pt x="151733" y="21241"/>
                  </a:lnTo>
                  <a:lnTo>
                    <a:pt x="91250" y="21241"/>
                  </a:lnTo>
                  <a:lnTo>
                    <a:pt x="91250" y="37338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4403979" y="3618688"/>
              <a:ext cx="459676" cy="384763"/>
            </a:xfrm>
            <a:custGeom>
              <a:avLst/>
              <a:gdLst>
                <a:gd name="connsiteX0" fmla="*/ 0 w 459676"/>
                <a:gd name="connsiteY0" fmla="*/ 52722 h 384763"/>
                <a:gd name="connsiteX1" fmla="*/ 42863 w 459676"/>
                <a:gd name="connsiteY1" fmla="*/ 187025 h 384763"/>
                <a:gd name="connsiteX2" fmla="*/ 110300 w 459676"/>
                <a:gd name="connsiteY2" fmla="*/ 49 h 384763"/>
                <a:gd name="connsiteX3" fmla="*/ 139446 w 459676"/>
                <a:gd name="connsiteY3" fmla="*/ 119874 h 384763"/>
                <a:gd name="connsiteX4" fmla="*/ 174498 w 459676"/>
                <a:gd name="connsiteY4" fmla="*/ 62152 h 384763"/>
                <a:gd name="connsiteX5" fmla="*/ 174498 w 459676"/>
                <a:gd name="connsiteY5" fmla="*/ 187025 h 384763"/>
                <a:gd name="connsiteX6" fmla="*/ 242125 w 459676"/>
                <a:gd name="connsiteY6" fmla="*/ 93489 h 384763"/>
                <a:gd name="connsiteX7" fmla="*/ 220313 w 459676"/>
                <a:gd name="connsiteY7" fmla="*/ 265987 h 384763"/>
                <a:gd name="connsiteX8" fmla="*/ 338900 w 459676"/>
                <a:gd name="connsiteY8" fmla="*/ 234745 h 384763"/>
                <a:gd name="connsiteX9" fmla="*/ 319850 w 459676"/>
                <a:gd name="connsiteY9" fmla="*/ 340092 h 384763"/>
                <a:gd name="connsiteX10" fmla="*/ 459677 w 459676"/>
                <a:gd name="connsiteY10" fmla="*/ 384764 h 38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676" h="384763">
                  <a:moveTo>
                    <a:pt x="0" y="52722"/>
                  </a:moveTo>
                  <a:cubicBezTo>
                    <a:pt x="0" y="52722"/>
                    <a:pt x="25146" y="71772"/>
                    <a:pt x="42863" y="187025"/>
                  </a:cubicBezTo>
                  <a:cubicBezTo>
                    <a:pt x="42863" y="187025"/>
                    <a:pt x="73342" y="2907"/>
                    <a:pt x="110300" y="49"/>
                  </a:cubicBezTo>
                  <a:cubicBezTo>
                    <a:pt x="147256" y="-2809"/>
                    <a:pt x="139446" y="119874"/>
                    <a:pt x="139446" y="119874"/>
                  </a:cubicBezTo>
                  <a:cubicBezTo>
                    <a:pt x="139446" y="119874"/>
                    <a:pt x="145542" y="59390"/>
                    <a:pt x="174498" y="62152"/>
                  </a:cubicBezTo>
                  <a:cubicBezTo>
                    <a:pt x="203454" y="64914"/>
                    <a:pt x="174498" y="187025"/>
                    <a:pt x="174498" y="187025"/>
                  </a:cubicBezTo>
                  <a:cubicBezTo>
                    <a:pt x="174498" y="187025"/>
                    <a:pt x="209264" y="91775"/>
                    <a:pt x="242125" y="93489"/>
                  </a:cubicBezTo>
                  <a:cubicBezTo>
                    <a:pt x="274987" y="95204"/>
                    <a:pt x="220313" y="265987"/>
                    <a:pt x="220313" y="265987"/>
                  </a:cubicBezTo>
                  <a:cubicBezTo>
                    <a:pt x="220313" y="265987"/>
                    <a:pt x="304705" y="204837"/>
                    <a:pt x="338900" y="234745"/>
                  </a:cubicBezTo>
                  <a:cubicBezTo>
                    <a:pt x="373094" y="264654"/>
                    <a:pt x="319850" y="340092"/>
                    <a:pt x="319850" y="340092"/>
                  </a:cubicBezTo>
                  <a:cubicBezTo>
                    <a:pt x="319850" y="340092"/>
                    <a:pt x="440912" y="313802"/>
                    <a:pt x="459677" y="38476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4863941" y="3571311"/>
              <a:ext cx="1130903" cy="387468"/>
            </a:xfrm>
            <a:custGeom>
              <a:avLst/>
              <a:gdLst>
                <a:gd name="connsiteX0" fmla="*/ 0 w 1130903"/>
                <a:gd name="connsiteY0" fmla="*/ 363371 h 387468"/>
                <a:gd name="connsiteX1" fmla="*/ 94202 w 1130903"/>
                <a:gd name="connsiteY1" fmla="*/ 344892 h 387468"/>
                <a:gd name="connsiteX2" fmla="*/ 94202 w 1130903"/>
                <a:gd name="connsiteY2" fmla="*/ 280122 h 387468"/>
                <a:gd name="connsiteX3" fmla="*/ 154495 w 1130903"/>
                <a:gd name="connsiteY3" fmla="*/ 344892 h 387468"/>
                <a:gd name="connsiteX4" fmla="*/ 211074 w 1130903"/>
                <a:gd name="connsiteY4" fmla="*/ 202779 h 387468"/>
                <a:gd name="connsiteX5" fmla="*/ 211074 w 1130903"/>
                <a:gd name="connsiteY5" fmla="*/ 344892 h 387468"/>
                <a:gd name="connsiteX6" fmla="*/ 327851 w 1130903"/>
                <a:gd name="connsiteY6" fmla="*/ 290505 h 387468"/>
                <a:gd name="connsiteX7" fmla="*/ 312801 w 1130903"/>
                <a:gd name="connsiteY7" fmla="*/ 363371 h 387468"/>
                <a:gd name="connsiteX8" fmla="*/ 410718 w 1130903"/>
                <a:gd name="connsiteY8" fmla="*/ 387469 h 387468"/>
                <a:gd name="connsiteX9" fmla="*/ 544068 w 1130903"/>
                <a:gd name="connsiteY9" fmla="*/ 313746 h 387468"/>
                <a:gd name="connsiteX10" fmla="*/ 520065 w 1130903"/>
                <a:gd name="connsiteY10" fmla="*/ 150963 h 387468"/>
                <a:gd name="connsiteX11" fmla="*/ 583692 w 1130903"/>
                <a:gd name="connsiteY11" fmla="*/ 269169 h 387468"/>
                <a:gd name="connsiteX12" fmla="*/ 660654 w 1130903"/>
                <a:gd name="connsiteY12" fmla="*/ 167251 h 387468"/>
                <a:gd name="connsiteX13" fmla="*/ 626078 w 1130903"/>
                <a:gd name="connsiteY13" fmla="*/ 100100 h 387468"/>
                <a:gd name="connsiteX14" fmla="*/ 708470 w 1130903"/>
                <a:gd name="connsiteY14" fmla="*/ 109625 h 387468"/>
                <a:gd name="connsiteX15" fmla="*/ 724662 w 1130903"/>
                <a:gd name="connsiteY15" fmla="*/ 18947 h 387468"/>
                <a:gd name="connsiteX16" fmla="*/ 787146 w 1130903"/>
                <a:gd name="connsiteY16" fmla="*/ 78478 h 387468"/>
                <a:gd name="connsiteX17" fmla="*/ 851249 w 1130903"/>
                <a:gd name="connsiteY17" fmla="*/ 182 h 387468"/>
                <a:gd name="connsiteX18" fmla="*/ 886301 w 1130903"/>
                <a:gd name="connsiteY18" fmla="*/ 100195 h 387468"/>
                <a:gd name="connsiteX19" fmla="*/ 961358 w 1130903"/>
                <a:gd name="connsiteY19" fmla="*/ 32091 h 387468"/>
                <a:gd name="connsiteX20" fmla="*/ 997744 w 1130903"/>
                <a:gd name="connsiteY20" fmla="*/ 167346 h 387468"/>
                <a:gd name="connsiteX21" fmla="*/ 1089565 w 1130903"/>
                <a:gd name="connsiteY21" fmla="*/ 139914 h 387468"/>
                <a:gd name="connsiteX22" fmla="*/ 1013365 w 1130903"/>
                <a:gd name="connsiteY22" fmla="*/ 230021 h 387468"/>
                <a:gd name="connsiteX23" fmla="*/ 1130903 w 1130903"/>
                <a:gd name="connsiteY23" fmla="*/ 280217 h 38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0903" h="387468">
                  <a:moveTo>
                    <a:pt x="0" y="363371"/>
                  </a:moveTo>
                  <a:cubicBezTo>
                    <a:pt x="0" y="363371"/>
                    <a:pt x="52769" y="328795"/>
                    <a:pt x="94202" y="344892"/>
                  </a:cubicBezTo>
                  <a:cubicBezTo>
                    <a:pt x="94202" y="344892"/>
                    <a:pt x="67818" y="304697"/>
                    <a:pt x="94202" y="280122"/>
                  </a:cubicBezTo>
                  <a:cubicBezTo>
                    <a:pt x="120586" y="255548"/>
                    <a:pt x="154495" y="344892"/>
                    <a:pt x="154495" y="344892"/>
                  </a:cubicBezTo>
                  <a:cubicBezTo>
                    <a:pt x="154495" y="344892"/>
                    <a:pt x="158306" y="195255"/>
                    <a:pt x="211074" y="202779"/>
                  </a:cubicBezTo>
                  <a:cubicBezTo>
                    <a:pt x="263843" y="210304"/>
                    <a:pt x="211074" y="344892"/>
                    <a:pt x="211074" y="344892"/>
                  </a:cubicBezTo>
                  <a:cubicBezTo>
                    <a:pt x="211074" y="344892"/>
                    <a:pt x="305276" y="261453"/>
                    <a:pt x="327851" y="290505"/>
                  </a:cubicBezTo>
                  <a:cubicBezTo>
                    <a:pt x="350425" y="319556"/>
                    <a:pt x="312801" y="363371"/>
                    <a:pt x="312801" y="363371"/>
                  </a:cubicBezTo>
                  <a:cubicBezTo>
                    <a:pt x="312801" y="363371"/>
                    <a:pt x="369284" y="345273"/>
                    <a:pt x="410718" y="387469"/>
                  </a:cubicBezTo>
                  <a:cubicBezTo>
                    <a:pt x="410718" y="387469"/>
                    <a:pt x="473869" y="322985"/>
                    <a:pt x="544068" y="313746"/>
                  </a:cubicBezTo>
                  <a:cubicBezTo>
                    <a:pt x="544068" y="313746"/>
                    <a:pt x="497395" y="178300"/>
                    <a:pt x="520065" y="150963"/>
                  </a:cubicBezTo>
                  <a:cubicBezTo>
                    <a:pt x="542735" y="123627"/>
                    <a:pt x="583692" y="269169"/>
                    <a:pt x="583692" y="269169"/>
                  </a:cubicBezTo>
                  <a:cubicBezTo>
                    <a:pt x="583692" y="269169"/>
                    <a:pt x="601694" y="174490"/>
                    <a:pt x="660654" y="167251"/>
                  </a:cubicBezTo>
                  <a:cubicBezTo>
                    <a:pt x="660654" y="167251"/>
                    <a:pt x="611505" y="140486"/>
                    <a:pt x="626078" y="100100"/>
                  </a:cubicBezTo>
                  <a:cubicBezTo>
                    <a:pt x="640652" y="59714"/>
                    <a:pt x="708470" y="109625"/>
                    <a:pt x="708470" y="109625"/>
                  </a:cubicBezTo>
                  <a:cubicBezTo>
                    <a:pt x="708470" y="109625"/>
                    <a:pt x="680561" y="38473"/>
                    <a:pt x="724662" y="18947"/>
                  </a:cubicBezTo>
                  <a:cubicBezTo>
                    <a:pt x="768763" y="-579"/>
                    <a:pt x="787146" y="78478"/>
                    <a:pt x="787146" y="78478"/>
                  </a:cubicBezTo>
                  <a:cubicBezTo>
                    <a:pt x="787146" y="78478"/>
                    <a:pt x="799433" y="-4389"/>
                    <a:pt x="851249" y="182"/>
                  </a:cubicBezTo>
                  <a:cubicBezTo>
                    <a:pt x="903065" y="4755"/>
                    <a:pt x="886301" y="100195"/>
                    <a:pt x="886301" y="100195"/>
                  </a:cubicBezTo>
                  <a:cubicBezTo>
                    <a:pt x="886301" y="100195"/>
                    <a:pt x="935165" y="23995"/>
                    <a:pt x="961358" y="32091"/>
                  </a:cubicBezTo>
                  <a:cubicBezTo>
                    <a:pt x="1013651" y="47522"/>
                    <a:pt x="997744" y="167346"/>
                    <a:pt x="997744" y="167346"/>
                  </a:cubicBezTo>
                  <a:cubicBezTo>
                    <a:pt x="997744" y="167346"/>
                    <a:pt x="1070801" y="116578"/>
                    <a:pt x="1089565" y="139914"/>
                  </a:cubicBezTo>
                  <a:cubicBezTo>
                    <a:pt x="1109853" y="165156"/>
                    <a:pt x="1013365" y="230021"/>
                    <a:pt x="1013365" y="230021"/>
                  </a:cubicBezTo>
                  <a:cubicBezTo>
                    <a:pt x="1013365" y="230021"/>
                    <a:pt x="1085850" y="238022"/>
                    <a:pt x="1130903" y="28021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5877496" y="3618675"/>
              <a:ext cx="338327" cy="365060"/>
            </a:xfrm>
            <a:custGeom>
              <a:avLst/>
              <a:gdLst>
                <a:gd name="connsiteX0" fmla="*/ 338328 w 338327"/>
                <a:gd name="connsiteY0" fmla="*/ 80073 h 365060"/>
                <a:gd name="connsiteX1" fmla="*/ 253937 w 338327"/>
                <a:gd name="connsiteY1" fmla="*/ 63 h 365060"/>
                <a:gd name="connsiteX2" fmla="*/ 274892 w 338327"/>
                <a:gd name="connsiteY2" fmla="*/ 166750 h 365060"/>
                <a:gd name="connsiteX3" fmla="*/ 189643 w 338327"/>
                <a:gd name="connsiteY3" fmla="*/ 130841 h 365060"/>
                <a:gd name="connsiteX4" fmla="*/ 253937 w 338327"/>
                <a:gd name="connsiteY4" fmla="*/ 234759 h 365060"/>
                <a:gd name="connsiteX5" fmla="*/ 168212 w 338327"/>
                <a:gd name="connsiteY5" fmla="*/ 208184 h 365060"/>
                <a:gd name="connsiteX6" fmla="*/ 193262 w 338327"/>
                <a:gd name="connsiteY6" fmla="*/ 342487 h 365060"/>
                <a:gd name="connsiteX7" fmla="*/ 0 w 338327"/>
                <a:gd name="connsiteY7" fmla="*/ 365061 h 36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327" h="365060">
                  <a:moveTo>
                    <a:pt x="338328" y="80073"/>
                  </a:moveTo>
                  <a:cubicBezTo>
                    <a:pt x="338328" y="80073"/>
                    <a:pt x="330041" y="3873"/>
                    <a:pt x="253937" y="63"/>
                  </a:cubicBezTo>
                  <a:cubicBezTo>
                    <a:pt x="177832" y="-3747"/>
                    <a:pt x="274892" y="166750"/>
                    <a:pt x="274892" y="166750"/>
                  </a:cubicBezTo>
                  <a:cubicBezTo>
                    <a:pt x="274892" y="166750"/>
                    <a:pt x="212122" y="114839"/>
                    <a:pt x="189643" y="130841"/>
                  </a:cubicBezTo>
                  <a:cubicBezTo>
                    <a:pt x="167164" y="146843"/>
                    <a:pt x="253937" y="234759"/>
                    <a:pt x="253937" y="234759"/>
                  </a:cubicBezTo>
                  <a:cubicBezTo>
                    <a:pt x="253937" y="234759"/>
                    <a:pt x="212312" y="196659"/>
                    <a:pt x="168212" y="208184"/>
                  </a:cubicBezTo>
                  <a:cubicBezTo>
                    <a:pt x="124111" y="219709"/>
                    <a:pt x="193262" y="342487"/>
                    <a:pt x="193262" y="342487"/>
                  </a:cubicBezTo>
                  <a:cubicBezTo>
                    <a:pt x="128073" y="329323"/>
                    <a:pt x="60398" y="337229"/>
                    <a:pt x="0" y="36506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5" name="TextBox 1"/>
          <p:cNvSpPr txBox="1"/>
          <p:nvPr/>
        </p:nvSpPr>
        <p:spPr>
          <a:xfrm>
            <a:off x="1816100" y="630555"/>
            <a:ext cx="4560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I. Nguyên tắc sắp xếp các nguyên tố trong bảng tuần hoàn</a:t>
            </a: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2267585" y="1739265"/>
            <a:ext cx="4852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II. Cấu tạo của bảng tuần hoàn</a:t>
            </a: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987675" y="2584450"/>
            <a:ext cx="3895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III. Sự biến đổi tính chất của các nguyên tố trong bảng tuần hoàn</a:t>
            </a: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19" name="Graphic 218" descr="A lightbul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60514">
            <a:off x="1137285" y="682625"/>
            <a:ext cx="631825" cy="539115"/>
          </a:xfrm>
          <a:prstGeom prst="rect">
            <a:avLst/>
          </a:prstGeom>
        </p:spPr>
      </p:pic>
      <p:pic>
        <p:nvPicPr>
          <p:cNvPr id="220" name="Graphic 219" descr="A lightbul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60514">
            <a:off x="1617345" y="1618615"/>
            <a:ext cx="631825" cy="539115"/>
          </a:xfrm>
          <a:prstGeom prst="rect">
            <a:avLst/>
          </a:prstGeom>
        </p:spPr>
      </p:pic>
      <p:pic>
        <p:nvPicPr>
          <p:cNvPr id="221" name="Graphic 220" descr="A lightbul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60514">
            <a:off x="2291080" y="2590165"/>
            <a:ext cx="631825" cy="539115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3420110" y="3663315"/>
            <a:ext cx="4161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IV. Ý nghĩa của bảng tuần hoàn các nguyên tố hóa học</a:t>
            </a: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7" name="Graphic 226" descr="A lightbul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60514">
            <a:off x="2795270" y="3630930"/>
            <a:ext cx="631825" cy="539115"/>
          </a:xfrm>
          <a:prstGeom prst="rect">
            <a:avLst/>
          </a:prstGeom>
        </p:spPr>
      </p:pic>
      <p:sp>
        <p:nvSpPr>
          <p:cNvPr id="228" name="ngoặc nhọn"/>
          <p:cNvSpPr/>
          <p:nvPr/>
        </p:nvSpPr>
        <p:spPr>
          <a:xfrm rot="10800000">
            <a:off x="7600315" y="2643505"/>
            <a:ext cx="300990" cy="1548765"/>
          </a:xfrm>
          <a:prstGeom prst="leftBrace">
            <a:avLst>
              <a:gd name="adj1" fmla="val 0"/>
              <a:gd name="adj2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8028305" y="3233420"/>
            <a:ext cx="1028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8" name="ngoặc nhọn"/>
          <p:cNvSpPr/>
          <p:nvPr/>
        </p:nvSpPr>
        <p:spPr>
          <a:xfrm rot="10800000">
            <a:off x="6443980" y="652780"/>
            <a:ext cx="300990" cy="1503680"/>
          </a:xfrm>
          <a:prstGeom prst="leftBrace">
            <a:avLst>
              <a:gd name="adj1" fmla="val 0"/>
              <a:gd name="adj2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2" name="TextBox 231"/>
          <p:cNvSpPr txBox="1"/>
          <p:nvPr/>
        </p:nvSpPr>
        <p:spPr>
          <a:xfrm>
            <a:off x="6804025" y="1220470"/>
            <a:ext cx="1028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newsflash/>
      </p:transition>
    </mc:Choice>
    <mc:Fallback xmlns=""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216" grpId="0"/>
      <p:bldP spid="216" grpId="1"/>
      <p:bldP spid="217" grpId="0"/>
      <p:bldP spid="217" grpId="1"/>
      <p:bldP spid="225" grpId="0"/>
      <p:bldP spid="225" grpId="1"/>
      <p:bldP spid="228" grpId="0" animBg="1"/>
      <p:bldP spid="228" grpId="1" animBg="1"/>
      <p:bldP spid="232" grpId="0"/>
      <p:bldP spid="232" grpId="1"/>
      <p:bldP spid="218" grpId="0" animBg="1"/>
      <p:bldP spid="218" grpId="1" animBg="1"/>
      <p:bldP spid="222" grpId="0"/>
      <p:bldP spid="2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03">
            <a:off x="2483485" y="1203325"/>
            <a:ext cx="4813300" cy="2331720"/>
          </a:xfrm>
        </p:spPr>
        <p:txBody>
          <a:bodyPr/>
          <a:lstStyle/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Bảng tuần hoàn các nguyên tố hoá học có rất nhiều dạng: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: Shape 221"/>
          <p:cNvSpPr/>
          <p:nvPr/>
        </p:nvSpPr>
        <p:spPr>
          <a:xfrm rot="20154839">
            <a:off x="50734" y="246341"/>
            <a:ext cx="3259154" cy="2533063"/>
          </a:xfrm>
          <a:custGeom>
            <a:avLst/>
            <a:gdLst>
              <a:gd name="connsiteX0" fmla="*/ 534492 w 4073149"/>
              <a:gd name="connsiteY0" fmla="*/ 318626 h 3508664"/>
              <a:gd name="connsiteX1" fmla="*/ 540016 w 4073149"/>
              <a:gd name="connsiteY1" fmla="*/ 314149 h 3508664"/>
              <a:gd name="connsiteX2" fmla="*/ 2216321 w 4073149"/>
              <a:gd name="connsiteY2" fmla="*/ 327008 h 3508664"/>
              <a:gd name="connsiteX3" fmla="*/ 3254546 w 4073149"/>
              <a:gd name="connsiteY3" fmla="*/ 597518 h 3508664"/>
              <a:gd name="connsiteX4" fmla="*/ 3628878 w 4073149"/>
              <a:gd name="connsiteY4" fmla="*/ 2919713 h 3508664"/>
              <a:gd name="connsiteX5" fmla="*/ 1313446 w 4073149"/>
              <a:gd name="connsiteY5" fmla="*/ 3358625 h 3508664"/>
              <a:gd name="connsiteX6" fmla="*/ 61004 w 4073149"/>
              <a:gd name="connsiteY6" fmla="*/ 1918255 h 3508664"/>
              <a:gd name="connsiteX7" fmla="*/ 21570 w 4073149"/>
              <a:gd name="connsiteY7" fmla="*/ 1734898 h 3508664"/>
              <a:gd name="connsiteX8" fmla="*/ 534492 w 4073149"/>
              <a:gd name="connsiteY8" fmla="*/ 318626 h 35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149" h="3508664">
                <a:moveTo>
                  <a:pt x="534492" y="318626"/>
                </a:moveTo>
                <a:lnTo>
                  <a:pt x="540016" y="314149"/>
                </a:lnTo>
                <a:cubicBezTo>
                  <a:pt x="1048747" y="-97807"/>
                  <a:pt x="1724355" y="-115904"/>
                  <a:pt x="2216321" y="327008"/>
                </a:cubicBezTo>
                <a:cubicBezTo>
                  <a:pt x="2472829" y="558180"/>
                  <a:pt x="2928315" y="513889"/>
                  <a:pt x="3254546" y="597518"/>
                </a:cubicBezTo>
                <a:cubicBezTo>
                  <a:pt x="4378496" y="885745"/>
                  <a:pt x="4183900" y="2256868"/>
                  <a:pt x="3628878" y="2919713"/>
                </a:cubicBezTo>
                <a:cubicBezTo>
                  <a:pt x="3127959" y="3517788"/>
                  <a:pt x="2042680" y="3653138"/>
                  <a:pt x="1313446" y="3358625"/>
                </a:cubicBezTo>
                <a:cubicBezTo>
                  <a:pt x="672700" y="3100117"/>
                  <a:pt x="221595" y="2522521"/>
                  <a:pt x="61004" y="1918255"/>
                </a:cubicBezTo>
                <a:cubicBezTo>
                  <a:pt x="44938" y="1857676"/>
                  <a:pt x="31794" y="1796554"/>
                  <a:pt x="21570" y="1734898"/>
                </a:cubicBezTo>
                <a:cubicBezTo>
                  <a:pt x="-62916" y="1220644"/>
                  <a:pt x="99294" y="674671"/>
                  <a:pt x="534492" y="318626"/>
                </a:cubicBezTo>
                <a:close/>
              </a:path>
            </a:pathLst>
          </a:custGeom>
          <a:solidFill>
            <a:srgbClr val="F6B1A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725E"/>
              </a:solidFill>
            </a:endParaRPr>
          </a:p>
        </p:txBody>
      </p:sp>
      <p:grpSp>
        <p:nvGrpSpPr>
          <p:cNvPr id="141" name="Graphic 4"/>
          <p:cNvGrpSpPr/>
          <p:nvPr/>
        </p:nvGrpSpPr>
        <p:grpSpPr>
          <a:xfrm>
            <a:off x="36201" y="810670"/>
            <a:ext cx="3348608" cy="1648587"/>
            <a:chOff x="4051077" y="3561397"/>
            <a:chExt cx="3348608" cy="1648587"/>
          </a:xfrm>
        </p:grpSpPr>
        <p:sp>
          <p:nvSpPr>
            <p:cNvPr id="142" name="Freeform: Shape 141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4218432" y="4629539"/>
              <a:ext cx="1384839" cy="411090"/>
            </a:xfrm>
            <a:custGeom>
              <a:avLst/>
              <a:gdLst>
                <a:gd name="connsiteX0" fmla="*/ 1384840 w 1384839"/>
                <a:gd name="connsiteY0" fmla="*/ 305744 h 411090"/>
                <a:gd name="connsiteX1" fmla="*/ 1346740 w 1384839"/>
                <a:gd name="connsiteY1" fmla="*/ 293647 h 411090"/>
                <a:gd name="connsiteX2" fmla="*/ 1335596 w 1384839"/>
                <a:gd name="connsiteY2" fmla="*/ 408614 h 411090"/>
                <a:gd name="connsiteX3" fmla="*/ 0 w 1384839"/>
                <a:gd name="connsiteY3" fmla="*/ 411091 h 411090"/>
                <a:gd name="connsiteX4" fmla="*/ 53626 w 1384839"/>
                <a:gd name="connsiteY4" fmla="*/ 284218 h 411090"/>
                <a:gd name="connsiteX5" fmla="*/ 163258 w 1384839"/>
                <a:gd name="connsiteY5" fmla="*/ 280313 h 411090"/>
                <a:gd name="connsiteX6" fmla="*/ 193167 w 1384839"/>
                <a:gd name="connsiteY6" fmla="*/ 182491 h 411090"/>
                <a:gd name="connsiteX7" fmla="*/ 298799 w 1384839"/>
                <a:gd name="connsiteY7" fmla="*/ 162107 h 411090"/>
                <a:gd name="connsiteX8" fmla="*/ 313944 w 1384839"/>
                <a:gd name="connsiteY8" fmla="*/ 122197 h 411090"/>
                <a:gd name="connsiteX9" fmla="*/ 429578 w 1384839"/>
                <a:gd name="connsiteY9" fmla="*/ 155440 h 411090"/>
                <a:gd name="connsiteX10" fmla="*/ 489585 w 1384839"/>
                <a:gd name="connsiteY10" fmla="*/ 13613 h 411090"/>
                <a:gd name="connsiteX11" fmla="*/ 514922 w 1384839"/>
                <a:gd name="connsiteY11" fmla="*/ 92956 h 411090"/>
                <a:gd name="connsiteX12" fmla="*/ 553022 w 1384839"/>
                <a:gd name="connsiteY12" fmla="*/ 13613 h 411090"/>
                <a:gd name="connsiteX13" fmla="*/ 623316 w 1384839"/>
                <a:gd name="connsiteY13" fmla="*/ 182491 h 411090"/>
                <a:gd name="connsiteX14" fmla="*/ 741426 w 1384839"/>
                <a:gd name="connsiteY14" fmla="*/ 203160 h 411090"/>
                <a:gd name="connsiteX15" fmla="*/ 1097471 w 1384839"/>
                <a:gd name="connsiteY15" fmla="*/ 203160 h 411090"/>
                <a:gd name="connsiteX16" fmla="*/ 1040321 w 1384839"/>
                <a:gd name="connsiteY16" fmla="*/ 298410 h 411090"/>
                <a:gd name="connsiteX17" fmla="*/ 1261872 w 1384839"/>
                <a:gd name="connsiteY17" fmla="*/ 314793 h 411090"/>
                <a:gd name="connsiteX18" fmla="*/ 1377696 w 1384839"/>
                <a:gd name="connsiteY18" fmla="*/ 250118 h 411090"/>
                <a:gd name="connsiteX19" fmla="*/ 1384840 w 1384839"/>
                <a:gd name="connsiteY19" fmla="*/ 305744 h 41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4839" h="411090">
                  <a:moveTo>
                    <a:pt x="1384840" y="305744"/>
                  </a:moveTo>
                  <a:lnTo>
                    <a:pt x="1346740" y="293647"/>
                  </a:lnTo>
                  <a:lnTo>
                    <a:pt x="1335596" y="408614"/>
                  </a:lnTo>
                  <a:lnTo>
                    <a:pt x="0" y="411091"/>
                  </a:lnTo>
                  <a:cubicBezTo>
                    <a:pt x="0" y="411091"/>
                    <a:pt x="20383" y="359656"/>
                    <a:pt x="53626" y="284218"/>
                  </a:cubicBezTo>
                  <a:cubicBezTo>
                    <a:pt x="105156" y="282980"/>
                    <a:pt x="163258" y="280313"/>
                    <a:pt x="163258" y="280313"/>
                  </a:cubicBezTo>
                  <a:lnTo>
                    <a:pt x="193167" y="182491"/>
                  </a:lnTo>
                  <a:cubicBezTo>
                    <a:pt x="193167" y="182491"/>
                    <a:pt x="240125" y="132865"/>
                    <a:pt x="298799" y="162107"/>
                  </a:cubicBezTo>
                  <a:cubicBezTo>
                    <a:pt x="294787" y="146934"/>
                    <a:pt x="300876" y="130894"/>
                    <a:pt x="313944" y="122197"/>
                  </a:cubicBezTo>
                  <a:cubicBezTo>
                    <a:pt x="336614" y="107148"/>
                    <a:pt x="429578" y="155440"/>
                    <a:pt x="429578" y="155440"/>
                  </a:cubicBezTo>
                  <a:cubicBezTo>
                    <a:pt x="429578" y="155440"/>
                    <a:pt x="474345" y="69715"/>
                    <a:pt x="489585" y="13613"/>
                  </a:cubicBezTo>
                  <a:cubicBezTo>
                    <a:pt x="504825" y="-42490"/>
                    <a:pt x="514922" y="92956"/>
                    <a:pt x="514922" y="92956"/>
                  </a:cubicBezTo>
                  <a:cubicBezTo>
                    <a:pt x="514922" y="92956"/>
                    <a:pt x="553022" y="30662"/>
                    <a:pt x="553022" y="13613"/>
                  </a:cubicBezTo>
                  <a:cubicBezTo>
                    <a:pt x="553022" y="-3437"/>
                    <a:pt x="623316" y="182491"/>
                    <a:pt x="623316" y="182491"/>
                  </a:cubicBezTo>
                  <a:cubicBezTo>
                    <a:pt x="623316" y="182491"/>
                    <a:pt x="716280" y="193635"/>
                    <a:pt x="741426" y="203160"/>
                  </a:cubicBezTo>
                  <a:cubicBezTo>
                    <a:pt x="766572" y="212685"/>
                    <a:pt x="1016889" y="222210"/>
                    <a:pt x="1097471" y="203160"/>
                  </a:cubicBezTo>
                  <a:cubicBezTo>
                    <a:pt x="1178052" y="184110"/>
                    <a:pt x="1040321" y="298410"/>
                    <a:pt x="1040321" y="298410"/>
                  </a:cubicBezTo>
                  <a:cubicBezTo>
                    <a:pt x="1040321" y="298410"/>
                    <a:pt x="1181862" y="346035"/>
                    <a:pt x="1261872" y="314793"/>
                  </a:cubicBezTo>
                  <a:cubicBezTo>
                    <a:pt x="1341882" y="283551"/>
                    <a:pt x="1377696" y="250118"/>
                    <a:pt x="1377696" y="250118"/>
                  </a:cubicBezTo>
                  <a:cubicBezTo>
                    <a:pt x="1377696" y="250118"/>
                    <a:pt x="1380649" y="273264"/>
                    <a:pt x="1384840" y="305744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5462206" y="4680203"/>
              <a:ext cx="67532" cy="77247"/>
            </a:xfrm>
            <a:custGeom>
              <a:avLst/>
              <a:gdLst>
                <a:gd name="connsiteX0" fmla="*/ 67532 w 67532"/>
                <a:gd name="connsiteY0" fmla="*/ 0 h 77247"/>
                <a:gd name="connsiteX1" fmla="*/ 0 w 67532"/>
                <a:gd name="connsiteY1" fmla="*/ 77248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532" h="77247">
                  <a:moveTo>
                    <a:pt x="67532" y="0"/>
                  </a:moveTo>
                  <a:cubicBezTo>
                    <a:pt x="47701" y="27975"/>
                    <a:pt x="25070" y="53855"/>
                    <a:pt x="0" y="772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065299" y="4812982"/>
              <a:ext cx="330898" cy="130968"/>
            </a:xfrm>
            <a:custGeom>
              <a:avLst/>
              <a:gdLst>
                <a:gd name="connsiteX0" fmla="*/ 330899 w 330898"/>
                <a:gd name="connsiteY0" fmla="*/ 0 h 130968"/>
                <a:gd name="connsiteX1" fmla="*/ 0 w 330898"/>
                <a:gd name="connsiteY1" fmla="*/ 130969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898" h="130968">
                  <a:moveTo>
                    <a:pt x="330899" y="0"/>
                  </a:moveTo>
                  <a:cubicBezTo>
                    <a:pt x="233858" y="71676"/>
                    <a:pt x="119805" y="116824"/>
                    <a:pt x="0" y="13096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564886" y="4609433"/>
              <a:ext cx="473201" cy="417671"/>
            </a:xfrm>
            <a:custGeom>
              <a:avLst/>
              <a:gdLst>
                <a:gd name="connsiteX0" fmla="*/ 473202 w 473201"/>
                <a:gd name="connsiteY0" fmla="*/ 417671 h 417671"/>
                <a:gd name="connsiteX1" fmla="*/ 100203 w 473201"/>
                <a:gd name="connsiteY1" fmla="*/ 417671 h 417671"/>
                <a:gd name="connsiteX2" fmla="*/ 0 w 473201"/>
                <a:gd name="connsiteY2" fmla="*/ 313754 h 417671"/>
                <a:gd name="connsiteX3" fmla="*/ 63532 w 473201"/>
                <a:gd name="connsiteY3" fmla="*/ 0 h 417671"/>
                <a:gd name="connsiteX4" fmla="*/ 79057 w 473201"/>
                <a:gd name="connsiteY4" fmla="*/ 126873 h 417671"/>
                <a:gd name="connsiteX5" fmla="*/ 103156 w 473201"/>
                <a:gd name="connsiteY5" fmla="*/ 58769 h 417671"/>
                <a:gd name="connsiteX6" fmla="*/ 103156 w 473201"/>
                <a:gd name="connsiteY6" fmla="*/ 193548 h 417671"/>
                <a:gd name="connsiteX7" fmla="*/ 63532 w 473201"/>
                <a:gd name="connsiteY7" fmla="*/ 273082 h 417671"/>
                <a:gd name="connsiteX8" fmla="*/ 122396 w 473201"/>
                <a:gd name="connsiteY8" fmla="*/ 300419 h 417671"/>
                <a:gd name="connsiteX9" fmla="*/ 185642 w 473201"/>
                <a:gd name="connsiteY9" fmla="*/ 350996 h 417671"/>
                <a:gd name="connsiteX10" fmla="*/ 273558 w 473201"/>
                <a:gd name="connsiteY10" fmla="*/ 350996 h 417671"/>
                <a:gd name="connsiteX11" fmla="*/ 473202 w 473201"/>
                <a:gd name="connsiteY11" fmla="*/ 417671 h 41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201" h="417671">
                  <a:moveTo>
                    <a:pt x="473202" y="417671"/>
                  </a:moveTo>
                  <a:lnTo>
                    <a:pt x="100203" y="417671"/>
                  </a:lnTo>
                  <a:cubicBezTo>
                    <a:pt x="60007" y="417671"/>
                    <a:pt x="30194" y="359474"/>
                    <a:pt x="0" y="313754"/>
                  </a:cubicBezTo>
                  <a:cubicBezTo>
                    <a:pt x="29861" y="211122"/>
                    <a:pt x="51111" y="106166"/>
                    <a:pt x="63532" y="0"/>
                  </a:cubicBezTo>
                  <a:cubicBezTo>
                    <a:pt x="63532" y="0"/>
                    <a:pt x="103156" y="58769"/>
                    <a:pt x="79057" y="126873"/>
                  </a:cubicBezTo>
                  <a:lnTo>
                    <a:pt x="103156" y="58769"/>
                  </a:lnTo>
                  <a:cubicBezTo>
                    <a:pt x="103156" y="58769"/>
                    <a:pt x="126301" y="131731"/>
                    <a:pt x="103156" y="193548"/>
                  </a:cubicBezTo>
                  <a:cubicBezTo>
                    <a:pt x="80010" y="255365"/>
                    <a:pt x="63532" y="273082"/>
                    <a:pt x="63532" y="273082"/>
                  </a:cubicBezTo>
                  <a:cubicBezTo>
                    <a:pt x="63532" y="273082"/>
                    <a:pt x="92107" y="310420"/>
                    <a:pt x="122396" y="300419"/>
                  </a:cubicBezTo>
                  <a:cubicBezTo>
                    <a:pt x="152686" y="290417"/>
                    <a:pt x="185642" y="350996"/>
                    <a:pt x="185642" y="350996"/>
                  </a:cubicBezTo>
                  <a:cubicBezTo>
                    <a:pt x="185642" y="350996"/>
                    <a:pt x="258413" y="353759"/>
                    <a:pt x="273558" y="350996"/>
                  </a:cubicBezTo>
                  <a:cubicBezTo>
                    <a:pt x="280511" y="349758"/>
                    <a:pt x="374713" y="382238"/>
                    <a:pt x="473202" y="417671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969192" y="4082129"/>
              <a:ext cx="375856" cy="338958"/>
            </a:xfrm>
            <a:custGeom>
              <a:avLst/>
              <a:gdLst>
                <a:gd name="connsiteX0" fmla="*/ 375857 w 375856"/>
                <a:gd name="connsiteY0" fmla="*/ 40196 h 338958"/>
                <a:gd name="connsiteX1" fmla="*/ 375857 w 375856"/>
                <a:gd name="connsiteY1" fmla="*/ 243649 h 338958"/>
                <a:gd name="connsiteX2" fmla="*/ 295846 w 375856"/>
                <a:gd name="connsiteY2" fmla="*/ 292132 h 338958"/>
                <a:gd name="connsiteX3" fmla="*/ 126683 w 375856"/>
                <a:gd name="connsiteY3" fmla="*/ 334137 h 338958"/>
                <a:gd name="connsiteX4" fmla="*/ 0 w 375856"/>
                <a:gd name="connsiteY4" fmla="*/ 187928 h 338958"/>
                <a:gd name="connsiteX5" fmla="*/ 105537 w 375856"/>
                <a:gd name="connsiteY5" fmla="*/ 0 h 33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856" h="338958">
                  <a:moveTo>
                    <a:pt x="375857" y="40196"/>
                  </a:moveTo>
                  <a:lnTo>
                    <a:pt x="375857" y="243649"/>
                  </a:lnTo>
                  <a:cubicBezTo>
                    <a:pt x="350063" y="261213"/>
                    <a:pt x="323355" y="277396"/>
                    <a:pt x="295846" y="292132"/>
                  </a:cubicBezTo>
                  <a:cubicBezTo>
                    <a:pt x="240316" y="321564"/>
                    <a:pt x="169069" y="350711"/>
                    <a:pt x="126683" y="334137"/>
                  </a:cubicBezTo>
                  <a:cubicBezTo>
                    <a:pt x="49816" y="303943"/>
                    <a:pt x="0" y="187928"/>
                    <a:pt x="0" y="187928"/>
                  </a:cubicBezTo>
                  <a:cubicBezTo>
                    <a:pt x="82963" y="124682"/>
                    <a:pt x="92964" y="40196"/>
                    <a:pt x="10553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928997" y="4285583"/>
              <a:ext cx="385952" cy="185516"/>
            </a:xfrm>
            <a:custGeom>
              <a:avLst/>
              <a:gdLst>
                <a:gd name="connsiteX0" fmla="*/ 0 w 385952"/>
                <a:gd name="connsiteY0" fmla="*/ 0 h 185516"/>
                <a:gd name="connsiteX1" fmla="*/ 155829 w 385952"/>
                <a:gd name="connsiteY1" fmla="*/ 180975 h 185516"/>
                <a:gd name="connsiteX2" fmla="*/ 385953 w 385952"/>
                <a:gd name="connsiteY2" fmla="*/ 100489 h 18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952" h="185516">
                  <a:moveTo>
                    <a:pt x="0" y="0"/>
                  </a:moveTo>
                  <a:cubicBezTo>
                    <a:pt x="0" y="0"/>
                    <a:pt x="70390" y="153257"/>
                    <a:pt x="155829" y="180975"/>
                  </a:cubicBezTo>
                  <a:cubicBezTo>
                    <a:pt x="241268" y="208693"/>
                    <a:pt x="385953" y="100489"/>
                    <a:pt x="385953" y="10048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4544663" y="4471034"/>
              <a:ext cx="165682" cy="502920"/>
            </a:xfrm>
            <a:custGeom>
              <a:avLst/>
              <a:gdLst>
                <a:gd name="connsiteX0" fmla="*/ 0 w 165682"/>
                <a:gd name="connsiteY0" fmla="*/ 0 h 502920"/>
                <a:gd name="connsiteX1" fmla="*/ 155734 w 165682"/>
                <a:gd name="connsiteY1" fmla="*/ 138779 h 502920"/>
                <a:gd name="connsiteX2" fmla="*/ 155734 w 165682"/>
                <a:gd name="connsiteY2" fmla="*/ 50292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82" h="502920">
                  <a:moveTo>
                    <a:pt x="0" y="0"/>
                  </a:moveTo>
                  <a:cubicBezTo>
                    <a:pt x="0" y="0"/>
                    <a:pt x="133350" y="103822"/>
                    <a:pt x="155734" y="138779"/>
                  </a:cubicBezTo>
                  <a:cubicBezTo>
                    <a:pt x="178118" y="173736"/>
                    <a:pt x="155734" y="502920"/>
                    <a:pt x="155734" y="50292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4211670" y="4784976"/>
              <a:ext cx="696914" cy="255463"/>
            </a:xfrm>
            <a:custGeom>
              <a:avLst/>
              <a:gdLst>
                <a:gd name="connsiteX0" fmla="*/ 151447 w 696914"/>
                <a:gd name="connsiteY0" fmla="*/ 21053 h 255463"/>
                <a:gd name="connsiteX1" fmla="*/ 332993 w 696914"/>
                <a:gd name="connsiteY1" fmla="*/ 35817 h 255463"/>
                <a:gd name="connsiteX2" fmla="*/ 565403 w 696914"/>
                <a:gd name="connsiteY2" fmla="*/ 35817 h 255463"/>
                <a:gd name="connsiteX3" fmla="*/ 644556 w 696914"/>
                <a:gd name="connsiteY3" fmla="*/ 64392 h 255463"/>
                <a:gd name="connsiteX4" fmla="*/ 684656 w 696914"/>
                <a:gd name="connsiteY4" fmla="*/ 254225 h 255463"/>
                <a:gd name="connsiteX5" fmla="*/ 6476 w 696914"/>
                <a:gd name="connsiteY5" fmla="*/ 255463 h 255463"/>
                <a:gd name="connsiteX6" fmla="*/ 109918 w 696914"/>
                <a:gd name="connsiteY6" fmla="*/ 20863 h 25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914" h="255463">
                  <a:moveTo>
                    <a:pt x="151447" y="21053"/>
                  </a:moveTo>
                  <a:cubicBezTo>
                    <a:pt x="230028" y="-29620"/>
                    <a:pt x="285273" y="25816"/>
                    <a:pt x="332993" y="35817"/>
                  </a:cubicBezTo>
                  <a:cubicBezTo>
                    <a:pt x="380713" y="45818"/>
                    <a:pt x="486250" y="-8093"/>
                    <a:pt x="565403" y="35817"/>
                  </a:cubicBezTo>
                  <a:cubicBezTo>
                    <a:pt x="644556" y="79727"/>
                    <a:pt x="644556" y="64392"/>
                    <a:pt x="644556" y="64392"/>
                  </a:cubicBezTo>
                  <a:cubicBezTo>
                    <a:pt x="644556" y="64392"/>
                    <a:pt x="727423" y="127638"/>
                    <a:pt x="684656" y="254225"/>
                  </a:cubicBezTo>
                  <a:lnTo>
                    <a:pt x="6476" y="255463"/>
                  </a:lnTo>
                  <a:cubicBezTo>
                    <a:pt x="6476" y="255463"/>
                    <a:pt x="-38768" y="158785"/>
                    <a:pt x="109918" y="20863"/>
                  </a:cubicBezTo>
                </a:path>
              </a:pathLst>
            </a:custGeom>
            <a:solidFill>
              <a:srgbClr val="BFBFB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4999100" y="4609670"/>
              <a:ext cx="213169" cy="364570"/>
            </a:xfrm>
            <a:custGeom>
              <a:avLst/>
              <a:gdLst>
                <a:gd name="connsiteX0" fmla="*/ 28575 w 213169"/>
                <a:gd name="connsiteY0" fmla="*/ 430 h 364570"/>
                <a:gd name="connsiteX1" fmla="*/ 207550 w 213169"/>
                <a:gd name="connsiteY1" fmla="*/ 327804 h 364570"/>
                <a:gd name="connsiteX2" fmla="*/ 213170 w 213169"/>
                <a:gd name="connsiteY2" fmla="*/ 364570 h 364570"/>
                <a:gd name="connsiteX3" fmla="*/ 184595 w 213169"/>
                <a:gd name="connsiteY3" fmla="*/ 339139 h 364570"/>
                <a:gd name="connsiteX4" fmla="*/ 0 w 213169"/>
                <a:gd name="connsiteY4" fmla="*/ 14146 h 364570"/>
                <a:gd name="connsiteX5" fmla="*/ 28575 w 213169"/>
                <a:gd name="connsiteY5" fmla="*/ 430 h 36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69" h="364570">
                  <a:moveTo>
                    <a:pt x="28575" y="430"/>
                  </a:moveTo>
                  <a:lnTo>
                    <a:pt x="207550" y="327804"/>
                  </a:lnTo>
                  <a:lnTo>
                    <a:pt x="213170" y="364570"/>
                  </a:lnTo>
                  <a:lnTo>
                    <a:pt x="184595" y="339139"/>
                  </a:lnTo>
                  <a:lnTo>
                    <a:pt x="0" y="14146"/>
                  </a:lnTo>
                  <a:cubicBezTo>
                    <a:pt x="5572" y="3887"/>
                    <a:pt x="17088" y="-1637"/>
                    <a:pt x="28575" y="430"/>
                  </a:cubicBezTo>
                  <a:close/>
                </a:path>
              </a:pathLst>
            </a:custGeom>
            <a:solidFill>
              <a:srgbClr val="92E3A9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4828905" y="4784587"/>
              <a:ext cx="377414" cy="189367"/>
            </a:xfrm>
            <a:custGeom>
              <a:avLst/>
              <a:gdLst>
                <a:gd name="connsiteX0" fmla="*/ 28844 w 377414"/>
                <a:gd name="connsiteY0" fmla="*/ 81925 h 189367"/>
                <a:gd name="connsiteX1" fmla="*/ 70278 w 377414"/>
                <a:gd name="connsiteY1" fmla="*/ 74401 h 189367"/>
                <a:gd name="connsiteX2" fmla="*/ 210200 w 377414"/>
                <a:gd name="connsiteY2" fmla="*/ 391 h 189367"/>
                <a:gd name="connsiteX3" fmla="*/ 327643 w 377414"/>
                <a:gd name="connsiteY3" fmla="*/ 49921 h 189367"/>
                <a:gd name="connsiteX4" fmla="*/ 371744 w 377414"/>
                <a:gd name="connsiteY4" fmla="*/ 110215 h 189367"/>
                <a:gd name="connsiteX5" fmla="*/ 343169 w 377414"/>
                <a:gd name="connsiteY5" fmla="*/ 125264 h 189367"/>
                <a:gd name="connsiteX6" fmla="*/ 335549 w 377414"/>
                <a:gd name="connsiteY6" fmla="*/ 159363 h 189367"/>
                <a:gd name="connsiteX7" fmla="*/ 335549 w 377414"/>
                <a:gd name="connsiteY7" fmla="*/ 189367 h 189367"/>
                <a:gd name="connsiteX8" fmla="*/ 269 w 377414"/>
                <a:gd name="connsiteY8" fmla="*/ 189367 h 189367"/>
                <a:gd name="connsiteX9" fmla="*/ 28844 w 377414"/>
                <a:gd name="connsiteY9" fmla="*/ 81925 h 1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414" h="189367">
                  <a:moveTo>
                    <a:pt x="28844" y="81925"/>
                  </a:moveTo>
                  <a:cubicBezTo>
                    <a:pt x="42360" y="78001"/>
                    <a:pt x="56248" y="75477"/>
                    <a:pt x="70278" y="74401"/>
                  </a:cubicBezTo>
                  <a:cubicBezTo>
                    <a:pt x="85423" y="74401"/>
                    <a:pt x="178577" y="5535"/>
                    <a:pt x="210200" y="391"/>
                  </a:cubicBezTo>
                  <a:cubicBezTo>
                    <a:pt x="241823" y="-4752"/>
                    <a:pt x="298688" y="42396"/>
                    <a:pt x="327643" y="49921"/>
                  </a:cubicBezTo>
                  <a:cubicBezTo>
                    <a:pt x="356600" y="57446"/>
                    <a:pt x="354790" y="95165"/>
                    <a:pt x="371744" y="110215"/>
                  </a:cubicBezTo>
                  <a:cubicBezTo>
                    <a:pt x="388699" y="125264"/>
                    <a:pt x="364220" y="142219"/>
                    <a:pt x="343169" y="125264"/>
                  </a:cubicBezTo>
                  <a:cubicBezTo>
                    <a:pt x="346217" y="137199"/>
                    <a:pt x="343388" y="149867"/>
                    <a:pt x="335549" y="159363"/>
                  </a:cubicBezTo>
                  <a:cubicBezTo>
                    <a:pt x="335549" y="159363"/>
                    <a:pt x="341264" y="179937"/>
                    <a:pt x="335549" y="189367"/>
                  </a:cubicBezTo>
                  <a:lnTo>
                    <a:pt x="269" y="189367"/>
                  </a:lnTo>
                  <a:cubicBezTo>
                    <a:pt x="269" y="189367"/>
                    <a:pt x="-4779" y="125264"/>
                    <a:pt x="28844" y="81925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5065299" y="4855273"/>
              <a:ext cx="107442" cy="54578"/>
            </a:xfrm>
            <a:custGeom>
              <a:avLst/>
              <a:gdLst>
                <a:gd name="connsiteX0" fmla="*/ 107442 w 107442"/>
                <a:gd name="connsiteY0" fmla="*/ 54578 h 54578"/>
                <a:gd name="connsiteX1" fmla="*/ 77248 w 107442"/>
                <a:gd name="connsiteY1" fmla="*/ 24765 h 54578"/>
                <a:gd name="connsiteX2" fmla="*/ 0 w 107442"/>
                <a:gd name="connsiteY2" fmla="*/ 0 h 5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442" h="54578">
                  <a:moveTo>
                    <a:pt x="107442" y="54578"/>
                  </a:moveTo>
                  <a:lnTo>
                    <a:pt x="77248" y="24765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5055870" y="4911280"/>
              <a:ext cx="109346" cy="32670"/>
            </a:xfrm>
            <a:custGeom>
              <a:avLst/>
              <a:gdLst>
                <a:gd name="connsiteX0" fmla="*/ 109347 w 109346"/>
                <a:gd name="connsiteY0" fmla="*/ 32671 h 32670"/>
                <a:gd name="connsiteX1" fmla="*/ 63151 w 109346"/>
                <a:gd name="connsiteY1" fmla="*/ 11906 h 32670"/>
                <a:gd name="connsiteX2" fmla="*/ 0 w 109346"/>
                <a:gd name="connsiteY2" fmla="*/ 0 h 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32670">
                  <a:moveTo>
                    <a:pt x="109347" y="32671"/>
                  </a:moveTo>
                  <a:lnTo>
                    <a:pt x="63151" y="11906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5055870" y="4960429"/>
              <a:ext cx="109346" cy="13525"/>
            </a:xfrm>
            <a:custGeom>
              <a:avLst/>
              <a:gdLst>
                <a:gd name="connsiteX0" fmla="*/ 0 w 109346"/>
                <a:gd name="connsiteY0" fmla="*/ 0 h 13525"/>
                <a:gd name="connsiteX1" fmla="*/ 63151 w 109346"/>
                <a:gd name="connsiteY1" fmla="*/ 2857 h 13525"/>
                <a:gd name="connsiteX2" fmla="*/ 109347 w 109346"/>
                <a:gd name="connsiteY2" fmla="*/ 1352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13525">
                  <a:moveTo>
                    <a:pt x="0" y="0"/>
                  </a:moveTo>
                  <a:lnTo>
                    <a:pt x="63151" y="2857"/>
                  </a:lnTo>
                  <a:lnTo>
                    <a:pt x="109347" y="1352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5004647" y="4784978"/>
              <a:ext cx="34744" cy="124872"/>
            </a:xfrm>
            <a:custGeom>
              <a:avLst/>
              <a:gdLst>
                <a:gd name="connsiteX0" fmla="*/ 34744 w 34744"/>
                <a:gd name="connsiteY0" fmla="*/ 0 h 124872"/>
                <a:gd name="connsiteX1" fmla="*/ 21123 w 34744"/>
                <a:gd name="connsiteY1" fmla="*/ 70295 h 124872"/>
                <a:gd name="connsiteX2" fmla="*/ 4169 w 34744"/>
                <a:gd name="connsiteY2" fmla="*/ 124873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44" h="124872">
                  <a:moveTo>
                    <a:pt x="34744" y="0"/>
                  </a:moveTo>
                  <a:cubicBezTo>
                    <a:pt x="6169" y="25051"/>
                    <a:pt x="34744" y="51435"/>
                    <a:pt x="21123" y="70295"/>
                  </a:cubicBezTo>
                  <a:cubicBezTo>
                    <a:pt x="7503" y="89154"/>
                    <a:pt x="-7452" y="94774"/>
                    <a:pt x="4169" y="124873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1" name="Graphic 4"/>
            <p:cNvGrpSpPr/>
            <p:nvPr/>
          </p:nvGrpSpPr>
          <p:grpSpPr>
            <a:xfrm>
              <a:off x="5440424" y="4989860"/>
              <a:ext cx="1532447" cy="50770"/>
              <a:chOff x="5440424" y="4989860"/>
              <a:chExt cx="1532447" cy="50770"/>
            </a:xfrm>
            <a:solidFill>
              <a:srgbClr val="000000">
                <a:alpha val="70000"/>
              </a:srgbClr>
            </a:solidFill>
          </p:grpSpPr>
          <p:sp>
            <p:nvSpPr>
              <p:cNvPr id="162" name="Freeform: Shape 161"/>
              <p:cNvSpPr/>
              <p:nvPr/>
            </p:nvSpPr>
            <p:spPr>
              <a:xfrm>
                <a:off x="5440424" y="4989860"/>
                <a:ext cx="1532447" cy="50770"/>
              </a:xfrm>
              <a:custGeom>
                <a:avLst/>
                <a:gdLst>
                  <a:gd name="connsiteX0" fmla="*/ 1532447 w 1532447"/>
                  <a:gd name="connsiteY0" fmla="*/ 2 h 50770"/>
                  <a:gd name="connsiteX1" fmla="*/ 1517588 w 1532447"/>
                  <a:gd name="connsiteY1" fmla="*/ 35911 h 50770"/>
                  <a:gd name="connsiteX2" fmla="*/ 1516064 w 1532447"/>
                  <a:gd name="connsiteY2" fmla="*/ 37244 h 50770"/>
                  <a:gd name="connsiteX3" fmla="*/ 1481679 w 1532447"/>
                  <a:gd name="connsiteY3" fmla="*/ 50770 h 50770"/>
                  <a:gd name="connsiteX4" fmla="*/ 129129 w 1532447"/>
                  <a:gd name="connsiteY4" fmla="*/ 50770 h 50770"/>
                  <a:gd name="connsiteX5" fmla="*/ 113508 w 1532447"/>
                  <a:gd name="connsiteY5" fmla="*/ 48293 h 50770"/>
                  <a:gd name="connsiteX6" fmla="*/ 4828 w 1532447"/>
                  <a:gd name="connsiteY6" fmla="*/ 13242 h 50770"/>
                  <a:gd name="connsiteX7" fmla="*/ 284 w 1532447"/>
                  <a:gd name="connsiteY7" fmla="*/ 4821 h 50770"/>
                  <a:gd name="connsiteX8" fmla="*/ 6923 w 1532447"/>
                  <a:gd name="connsiteY8" fmla="*/ 2 h 5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2447" h="50770">
                    <a:moveTo>
                      <a:pt x="1532447" y="2"/>
                    </a:moveTo>
                    <a:cubicBezTo>
                      <a:pt x="1532428" y="13460"/>
                      <a:pt x="1527094" y="26376"/>
                      <a:pt x="1517588" y="35911"/>
                    </a:cubicBezTo>
                    <a:lnTo>
                      <a:pt x="1516064" y="37244"/>
                    </a:lnTo>
                    <a:cubicBezTo>
                      <a:pt x="1506720" y="45941"/>
                      <a:pt x="1494442" y="50770"/>
                      <a:pt x="1481679" y="50770"/>
                    </a:cubicBezTo>
                    <a:lnTo>
                      <a:pt x="129129" y="50770"/>
                    </a:lnTo>
                    <a:cubicBezTo>
                      <a:pt x="123823" y="50760"/>
                      <a:pt x="118556" y="49922"/>
                      <a:pt x="113508" y="48293"/>
                    </a:cubicBezTo>
                    <a:lnTo>
                      <a:pt x="4828" y="13242"/>
                    </a:lnTo>
                    <a:cubicBezTo>
                      <a:pt x="1246" y="12175"/>
                      <a:pt x="-783" y="8403"/>
                      <a:pt x="284" y="4821"/>
                    </a:cubicBezTo>
                    <a:cubicBezTo>
                      <a:pt x="1160" y="1907"/>
                      <a:pt x="3875" y="-65"/>
                      <a:pt x="6923" y="2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/>
              <p:cNvSpPr/>
              <p:nvPr/>
            </p:nvSpPr>
            <p:spPr>
              <a:xfrm>
                <a:off x="6046184" y="4989861"/>
                <a:ext cx="926687" cy="37242"/>
              </a:xfrm>
              <a:custGeom>
                <a:avLst/>
                <a:gdLst>
                  <a:gd name="connsiteX0" fmla="*/ 926687 w 926687"/>
                  <a:gd name="connsiteY0" fmla="*/ 0 h 37242"/>
                  <a:gd name="connsiteX1" fmla="*/ 911828 w 926687"/>
                  <a:gd name="connsiteY1" fmla="*/ 35909 h 37242"/>
                  <a:gd name="connsiteX2" fmla="*/ 910304 w 926687"/>
                  <a:gd name="connsiteY2" fmla="*/ 37243 h 37242"/>
                  <a:gd name="connsiteX3" fmla="*/ 37338 w 926687"/>
                  <a:gd name="connsiteY3" fmla="*/ 37243 h 37242"/>
                  <a:gd name="connsiteX4" fmla="*/ 0 w 926687"/>
                  <a:gd name="connsiteY4" fmla="*/ 0 h 3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687" h="37242">
                    <a:moveTo>
                      <a:pt x="926687" y="0"/>
                    </a:moveTo>
                    <a:cubicBezTo>
                      <a:pt x="926668" y="13459"/>
                      <a:pt x="921334" y="26375"/>
                      <a:pt x="911828" y="35909"/>
                    </a:cubicBezTo>
                    <a:lnTo>
                      <a:pt x="910304" y="37243"/>
                    </a:lnTo>
                    <a:lnTo>
                      <a:pt x="37338" y="37243"/>
                    </a:lnTo>
                    <a:cubicBezTo>
                      <a:pt x="16755" y="37243"/>
                      <a:pt x="57" y="20584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4" name="Freeform: Shape 163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6046184" y="4989861"/>
              <a:ext cx="182213" cy="37242"/>
            </a:xfrm>
            <a:custGeom>
              <a:avLst/>
              <a:gdLst>
                <a:gd name="connsiteX0" fmla="*/ 0 w 182213"/>
                <a:gd name="connsiteY0" fmla="*/ 0 h 37242"/>
                <a:gd name="connsiteX1" fmla="*/ 0 w 182213"/>
                <a:gd name="connsiteY1" fmla="*/ 0 h 37242"/>
                <a:gd name="connsiteX2" fmla="*/ 37338 w 182213"/>
                <a:gd name="connsiteY2" fmla="*/ 37243 h 37242"/>
                <a:gd name="connsiteX3" fmla="*/ 182213 w 182213"/>
                <a:gd name="connsiteY3" fmla="*/ 37243 h 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213" h="37242">
                  <a:moveTo>
                    <a:pt x="0" y="0"/>
                  </a:moveTo>
                  <a:lnTo>
                    <a:pt x="0" y="0"/>
                  </a:lnTo>
                  <a:cubicBezTo>
                    <a:pt x="57" y="20584"/>
                    <a:pt x="16755" y="37243"/>
                    <a:pt x="37338" y="37243"/>
                  </a:cubicBezTo>
                  <a:lnTo>
                    <a:pt x="182213" y="37243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6112192" y="4363592"/>
              <a:ext cx="1133760" cy="647033"/>
            </a:xfrm>
            <a:custGeom>
              <a:avLst/>
              <a:gdLst>
                <a:gd name="connsiteX0" fmla="*/ 1133761 w 1133760"/>
                <a:gd name="connsiteY0" fmla="*/ 0 h 647033"/>
                <a:gd name="connsiteX1" fmla="*/ 1133761 w 1133760"/>
                <a:gd name="connsiteY1" fmla="*/ 1238 h 647033"/>
                <a:gd name="connsiteX2" fmla="*/ 956215 w 1133760"/>
                <a:gd name="connsiteY2" fmla="*/ 618935 h 647033"/>
                <a:gd name="connsiteX3" fmla="*/ 918782 w 1133760"/>
                <a:gd name="connsiteY3" fmla="*/ 647033 h 647033"/>
                <a:gd name="connsiteX4" fmla="*/ 0 w 1133760"/>
                <a:gd name="connsiteY4" fmla="*/ 647033 h 647033"/>
                <a:gd name="connsiteX5" fmla="*/ 0 w 1133760"/>
                <a:gd name="connsiteY5" fmla="*/ 645795 h 647033"/>
                <a:gd name="connsiteX6" fmla="*/ 177260 w 1133760"/>
                <a:gd name="connsiteY6" fmla="*/ 28099 h 647033"/>
                <a:gd name="connsiteX7" fmla="*/ 214693 w 1133760"/>
                <a:gd name="connsiteY7" fmla="*/ 0 h 6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3760" h="647033">
                  <a:moveTo>
                    <a:pt x="1133761" y="0"/>
                  </a:moveTo>
                  <a:lnTo>
                    <a:pt x="1133761" y="1238"/>
                  </a:lnTo>
                  <a:lnTo>
                    <a:pt x="956215" y="618935"/>
                  </a:lnTo>
                  <a:cubicBezTo>
                    <a:pt x="950795" y="635175"/>
                    <a:pt x="935888" y="646367"/>
                    <a:pt x="918782" y="647033"/>
                  </a:cubicBezTo>
                  <a:lnTo>
                    <a:pt x="0" y="647033"/>
                  </a:lnTo>
                  <a:lnTo>
                    <a:pt x="0" y="645795"/>
                  </a:lnTo>
                  <a:lnTo>
                    <a:pt x="177260" y="28099"/>
                  </a:lnTo>
                  <a:cubicBezTo>
                    <a:pt x="182680" y="11859"/>
                    <a:pt x="197587" y="667"/>
                    <a:pt x="21469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6592400" y="4606385"/>
              <a:ext cx="139488" cy="134588"/>
            </a:xfrm>
            <a:custGeom>
              <a:avLst/>
              <a:gdLst>
                <a:gd name="connsiteX0" fmla="*/ 139488 w 139488"/>
                <a:gd name="connsiteY0" fmla="*/ 78677 h 134588"/>
                <a:gd name="connsiteX1" fmla="*/ 53763 w 139488"/>
                <a:gd name="connsiteY1" fmla="*/ 134588 h 134588"/>
                <a:gd name="connsiteX2" fmla="*/ 2614 w 139488"/>
                <a:gd name="connsiteY2" fmla="*/ 67342 h 134588"/>
                <a:gd name="connsiteX3" fmla="*/ 92435 w 139488"/>
                <a:gd name="connsiteY3" fmla="*/ 0 h 134588"/>
                <a:gd name="connsiteX4" fmla="*/ 94149 w 139488"/>
                <a:gd name="connsiteY4" fmla="*/ 0 h 134588"/>
                <a:gd name="connsiteX5" fmla="*/ 89768 w 139488"/>
                <a:gd name="connsiteY5" fmla="*/ 11430 h 134588"/>
                <a:gd name="connsiteX6" fmla="*/ 139488 w 139488"/>
                <a:gd name="connsiteY6" fmla="*/ 78677 h 13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88" h="134588">
                  <a:moveTo>
                    <a:pt x="139488" y="78677"/>
                  </a:moveTo>
                  <a:cubicBezTo>
                    <a:pt x="123429" y="111719"/>
                    <a:pt x="90473" y="133217"/>
                    <a:pt x="53763" y="134588"/>
                  </a:cubicBezTo>
                  <a:cubicBezTo>
                    <a:pt x="14901" y="134588"/>
                    <a:pt x="-8054" y="104489"/>
                    <a:pt x="2614" y="67342"/>
                  </a:cubicBezTo>
                  <a:cubicBezTo>
                    <a:pt x="15673" y="28423"/>
                    <a:pt x="51420" y="1629"/>
                    <a:pt x="92435" y="0"/>
                  </a:cubicBezTo>
                  <a:lnTo>
                    <a:pt x="94149" y="0"/>
                  </a:lnTo>
                  <a:cubicBezTo>
                    <a:pt x="92349" y="3677"/>
                    <a:pt x="90892" y="7496"/>
                    <a:pt x="89768" y="11430"/>
                  </a:cubicBezTo>
                  <a:cubicBezTo>
                    <a:pt x="78814" y="48292"/>
                    <a:pt x="101198" y="78105"/>
                    <a:pt x="139488" y="78677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6116954" y="4361021"/>
              <a:ext cx="1091374" cy="619315"/>
            </a:xfrm>
            <a:custGeom>
              <a:avLst/>
              <a:gdLst>
                <a:gd name="connsiteX0" fmla="*/ 0 w 1091374"/>
                <a:gd name="connsiteY0" fmla="*/ 619315 h 619315"/>
                <a:gd name="connsiteX1" fmla="*/ 173069 w 1091374"/>
                <a:gd name="connsiteY1" fmla="*/ 16383 h 619315"/>
                <a:gd name="connsiteX2" fmla="*/ 194882 w 1091374"/>
                <a:gd name="connsiteY2" fmla="*/ 0 h 619315"/>
                <a:gd name="connsiteX3" fmla="*/ 1091375 w 1091374"/>
                <a:gd name="connsiteY3" fmla="*/ 0 h 61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1374" h="619315">
                  <a:moveTo>
                    <a:pt x="0" y="619315"/>
                  </a:moveTo>
                  <a:lnTo>
                    <a:pt x="173069" y="16383"/>
                  </a:lnTo>
                  <a:cubicBezTo>
                    <a:pt x="176232" y="6915"/>
                    <a:pt x="184909" y="400"/>
                    <a:pt x="194882" y="0"/>
                  </a:cubicBezTo>
                  <a:lnTo>
                    <a:pt x="1091375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2" name="Graphic 4"/>
            <p:cNvGrpSpPr/>
            <p:nvPr/>
          </p:nvGrpSpPr>
          <p:grpSpPr>
            <a:xfrm>
              <a:off x="4411313" y="4970309"/>
              <a:ext cx="1275968" cy="70320"/>
              <a:chOff x="4411313" y="4970309"/>
              <a:chExt cx="1275968" cy="70320"/>
            </a:xfrm>
          </p:grpSpPr>
          <p:sp>
            <p:nvSpPr>
              <p:cNvPr id="173" name="Freeform: Shape 172"/>
              <p:cNvSpPr/>
              <p:nvPr/>
            </p:nvSpPr>
            <p:spPr>
              <a:xfrm>
                <a:off x="4697920" y="4970309"/>
                <a:ext cx="989361" cy="70320"/>
              </a:xfrm>
              <a:custGeom>
                <a:avLst/>
                <a:gdLst>
                  <a:gd name="connsiteX0" fmla="*/ 989362 w 989361"/>
                  <a:gd name="connsiteY0" fmla="*/ 70321 h 70320"/>
                  <a:gd name="connsiteX1" fmla="*/ 0 w 989361"/>
                  <a:gd name="connsiteY1" fmla="*/ 70321 h 70320"/>
                  <a:gd name="connsiteX2" fmla="*/ 20098 w 989361"/>
                  <a:gd name="connsiteY2" fmla="*/ 35745 h 70320"/>
                  <a:gd name="connsiteX3" fmla="*/ 126873 w 989361"/>
                  <a:gd name="connsiteY3" fmla="*/ 45270 h 70320"/>
                  <a:gd name="connsiteX4" fmla="*/ 319850 w 989361"/>
                  <a:gd name="connsiteY4" fmla="*/ 1741 h 70320"/>
                  <a:gd name="connsiteX5" fmla="*/ 319850 w 989361"/>
                  <a:gd name="connsiteY5" fmla="*/ 1741 h 70320"/>
                  <a:gd name="connsiteX6" fmla="*/ 377000 w 989361"/>
                  <a:gd name="connsiteY6" fmla="*/ 979 h 70320"/>
                  <a:gd name="connsiteX7" fmla="*/ 487585 w 989361"/>
                  <a:gd name="connsiteY7" fmla="*/ 26125 h 70320"/>
                  <a:gd name="connsiteX8" fmla="*/ 670560 w 989361"/>
                  <a:gd name="connsiteY8" fmla="*/ 3455 h 70320"/>
                  <a:gd name="connsiteX9" fmla="*/ 818293 w 989361"/>
                  <a:gd name="connsiteY9" fmla="*/ 19838 h 70320"/>
                  <a:gd name="connsiteX10" fmla="*/ 819626 w 989361"/>
                  <a:gd name="connsiteY10" fmla="*/ 19362 h 70320"/>
                  <a:gd name="connsiteX11" fmla="*/ 819626 w 989361"/>
                  <a:gd name="connsiteY11" fmla="*/ 20029 h 70320"/>
                  <a:gd name="connsiteX12" fmla="*/ 972026 w 989361"/>
                  <a:gd name="connsiteY12" fmla="*/ 19362 h 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9361" h="70320">
                    <a:moveTo>
                      <a:pt x="989362" y="70321"/>
                    </a:moveTo>
                    <a:lnTo>
                      <a:pt x="0" y="70321"/>
                    </a:lnTo>
                    <a:lnTo>
                      <a:pt x="20098" y="35745"/>
                    </a:lnTo>
                    <a:cubicBezTo>
                      <a:pt x="20098" y="35745"/>
                      <a:pt x="74104" y="67273"/>
                      <a:pt x="126873" y="45270"/>
                    </a:cubicBezTo>
                    <a:cubicBezTo>
                      <a:pt x="179642" y="23267"/>
                      <a:pt x="232791" y="11266"/>
                      <a:pt x="319850" y="1741"/>
                    </a:cubicBezTo>
                    <a:lnTo>
                      <a:pt x="319850" y="1741"/>
                    </a:lnTo>
                    <a:cubicBezTo>
                      <a:pt x="338833" y="-288"/>
                      <a:pt x="357969" y="-545"/>
                      <a:pt x="377000" y="979"/>
                    </a:cubicBezTo>
                    <a:cubicBezTo>
                      <a:pt x="414900" y="3884"/>
                      <a:pt x="452161" y="12361"/>
                      <a:pt x="487585" y="26125"/>
                    </a:cubicBezTo>
                    <a:cubicBezTo>
                      <a:pt x="487585" y="26125"/>
                      <a:pt x="539496" y="3455"/>
                      <a:pt x="670560" y="3455"/>
                    </a:cubicBezTo>
                    <a:cubicBezTo>
                      <a:pt x="715994" y="4027"/>
                      <a:pt x="768477" y="12980"/>
                      <a:pt x="818293" y="19838"/>
                    </a:cubicBezTo>
                    <a:lnTo>
                      <a:pt x="819626" y="19362"/>
                    </a:lnTo>
                    <a:lnTo>
                      <a:pt x="819626" y="20029"/>
                    </a:lnTo>
                    <a:cubicBezTo>
                      <a:pt x="879824" y="28411"/>
                      <a:pt x="936212" y="34126"/>
                      <a:pt x="972026" y="19362"/>
                    </a:cubicBezTo>
                    <a:close/>
                  </a:path>
                </a:pathLst>
              </a:custGeom>
              <a:solidFill>
                <a:srgbClr val="92E3A9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/>
              <p:cNvSpPr/>
              <p:nvPr/>
            </p:nvSpPr>
            <p:spPr>
              <a:xfrm>
                <a:off x="4411313" y="5006054"/>
                <a:ext cx="306705" cy="34575"/>
              </a:xfrm>
              <a:custGeom>
                <a:avLst/>
                <a:gdLst>
                  <a:gd name="connsiteX0" fmla="*/ 306705 w 306705"/>
                  <a:gd name="connsiteY0" fmla="*/ 0 h 34575"/>
                  <a:gd name="connsiteX1" fmla="*/ 15431 w 306705"/>
                  <a:gd name="connsiteY1" fmla="*/ 2381 h 34575"/>
                  <a:gd name="connsiteX2" fmla="*/ 0 w 306705"/>
                  <a:gd name="connsiteY2" fmla="*/ 34576 h 34575"/>
                  <a:gd name="connsiteX3" fmla="*/ 286607 w 306705"/>
                  <a:gd name="connsiteY3" fmla="*/ 34576 h 34575"/>
                  <a:gd name="connsiteX4" fmla="*/ 306705 w 306705"/>
                  <a:gd name="connsiteY4" fmla="*/ 0 h 3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34575">
                    <a:moveTo>
                      <a:pt x="306705" y="0"/>
                    </a:moveTo>
                    <a:lnTo>
                      <a:pt x="15431" y="2381"/>
                    </a:lnTo>
                    <a:lnTo>
                      <a:pt x="0" y="34576"/>
                    </a:lnTo>
                    <a:lnTo>
                      <a:pt x="286607" y="34576"/>
                    </a:lnTo>
                    <a:lnTo>
                      <a:pt x="306705" y="0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/>
              <p:cNvSpPr/>
              <p:nvPr/>
            </p:nvSpPr>
            <p:spPr>
              <a:xfrm>
                <a:off x="4706112" y="4971387"/>
                <a:ext cx="333279" cy="55050"/>
              </a:xfrm>
              <a:custGeom>
                <a:avLst/>
                <a:gdLst>
                  <a:gd name="connsiteX0" fmla="*/ 0 w 333279"/>
                  <a:gd name="connsiteY0" fmla="*/ 55050 h 55050"/>
                  <a:gd name="connsiteX1" fmla="*/ 11906 w 333279"/>
                  <a:gd name="connsiteY1" fmla="*/ 34667 h 55050"/>
                  <a:gd name="connsiteX2" fmla="*/ 93536 w 333279"/>
                  <a:gd name="connsiteY2" fmla="*/ 51621 h 55050"/>
                  <a:gd name="connsiteX3" fmla="*/ 333280 w 333279"/>
                  <a:gd name="connsiteY3" fmla="*/ 91 h 5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279" h="55050">
                    <a:moveTo>
                      <a:pt x="0" y="55050"/>
                    </a:moveTo>
                    <a:lnTo>
                      <a:pt x="11906" y="34667"/>
                    </a:lnTo>
                    <a:cubicBezTo>
                      <a:pt x="37662" y="45878"/>
                      <a:pt x="65446" y="51650"/>
                      <a:pt x="93536" y="51621"/>
                    </a:cubicBezTo>
                    <a:cubicBezTo>
                      <a:pt x="136207" y="50383"/>
                      <a:pt x="203644" y="-2481"/>
                      <a:pt x="333280" y="9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/>
              <p:cNvSpPr/>
              <p:nvPr/>
            </p:nvSpPr>
            <p:spPr>
              <a:xfrm>
                <a:off x="5127307" y="4973758"/>
                <a:ext cx="198596" cy="22865"/>
              </a:xfrm>
              <a:custGeom>
                <a:avLst/>
                <a:gdLst>
                  <a:gd name="connsiteX0" fmla="*/ 0 w 198596"/>
                  <a:gd name="connsiteY0" fmla="*/ 2673 h 22865"/>
                  <a:gd name="connsiteX1" fmla="*/ 57912 w 198596"/>
                  <a:gd name="connsiteY1" fmla="*/ 22866 h 22865"/>
                  <a:gd name="connsiteX2" fmla="*/ 198596 w 198596"/>
                  <a:gd name="connsiteY2" fmla="*/ 197 h 2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596" h="22865">
                    <a:moveTo>
                      <a:pt x="0" y="2673"/>
                    </a:moveTo>
                    <a:cubicBezTo>
                      <a:pt x="23908" y="11436"/>
                      <a:pt x="57912" y="22866"/>
                      <a:pt x="57912" y="22866"/>
                    </a:cubicBezTo>
                    <a:cubicBezTo>
                      <a:pt x="57912" y="22866"/>
                      <a:pt x="101917" y="-2470"/>
                      <a:pt x="198596" y="19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/>
              <p:cNvSpPr/>
              <p:nvPr/>
            </p:nvSpPr>
            <p:spPr>
              <a:xfrm>
                <a:off x="4507039" y="5006054"/>
                <a:ext cx="210978" cy="4000"/>
              </a:xfrm>
              <a:custGeom>
                <a:avLst/>
                <a:gdLst>
                  <a:gd name="connsiteX0" fmla="*/ 210979 w 210978"/>
                  <a:gd name="connsiteY0" fmla="*/ 0 h 4000"/>
                  <a:gd name="connsiteX1" fmla="*/ 0 w 210978"/>
                  <a:gd name="connsiteY1" fmla="*/ 4000 h 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0978" h="4000">
                    <a:moveTo>
                      <a:pt x="210979" y="0"/>
                    </a:moveTo>
                    <a:cubicBezTo>
                      <a:pt x="210979" y="0"/>
                      <a:pt x="60293" y="2667"/>
                      <a:pt x="0" y="400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/>
              <p:cNvSpPr/>
              <p:nvPr/>
            </p:nvSpPr>
            <p:spPr>
              <a:xfrm>
                <a:off x="5165121" y="5014874"/>
                <a:ext cx="59054" cy="25755"/>
              </a:xfrm>
              <a:custGeom>
                <a:avLst/>
                <a:gdLst>
                  <a:gd name="connsiteX0" fmla="*/ 0 w 59054"/>
                  <a:gd name="connsiteY0" fmla="*/ 25756 h 25755"/>
                  <a:gd name="connsiteX1" fmla="*/ 23908 w 59054"/>
                  <a:gd name="connsiteY1" fmla="*/ 324 h 25755"/>
                  <a:gd name="connsiteX2" fmla="*/ 59055 w 59054"/>
                  <a:gd name="connsiteY2" fmla="*/ 23184 h 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4" h="25755">
                    <a:moveTo>
                      <a:pt x="0" y="25756"/>
                    </a:moveTo>
                    <a:cubicBezTo>
                      <a:pt x="1686" y="13021"/>
                      <a:pt x="11306" y="2791"/>
                      <a:pt x="23908" y="324"/>
                    </a:cubicBezTo>
                    <a:cubicBezTo>
                      <a:pt x="45244" y="-3200"/>
                      <a:pt x="59055" y="23184"/>
                      <a:pt x="59055" y="2318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/>
              <p:cNvSpPr/>
              <p:nvPr/>
            </p:nvSpPr>
            <p:spPr>
              <a:xfrm>
                <a:off x="5185219" y="4996624"/>
                <a:ext cx="3810" cy="18573"/>
              </a:xfrm>
              <a:custGeom>
                <a:avLst/>
                <a:gdLst>
                  <a:gd name="connsiteX0" fmla="*/ 0 w 3810"/>
                  <a:gd name="connsiteY0" fmla="*/ 0 h 18573"/>
                  <a:gd name="connsiteX1" fmla="*/ 3810 w 3810"/>
                  <a:gd name="connsiteY1" fmla="*/ 18574 h 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" h="18573">
                    <a:moveTo>
                      <a:pt x="0" y="0"/>
                    </a:moveTo>
                    <a:lnTo>
                      <a:pt x="3810" y="18574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/>
              <p:cNvSpPr/>
              <p:nvPr/>
            </p:nvSpPr>
            <p:spPr>
              <a:xfrm>
                <a:off x="5206650" y="4989179"/>
                <a:ext cx="133350" cy="26018"/>
              </a:xfrm>
              <a:custGeom>
                <a:avLst/>
                <a:gdLst>
                  <a:gd name="connsiteX0" fmla="*/ 0 w 133350"/>
                  <a:gd name="connsiteY0" fmla="*/ 26019 h 26018"/>
                  <a:gd name="connsiteX1" fmla="*/ 133350 w 133350"/>
                  <a:gd name="connsiteY1" fmla="*/ 682 h 2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 h="26018">
                    <a:moveTo>
                      <a:pt x="0" y="26019"/>
                    </a:moveTo>
                    <a:cubicBezTo>
                      <a:pt x="0" y="26019"/>
                      <a:pt x="67818" y="-4938"/>
                      <a:pt x="133350" y="68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/>
              <p:cNvSpPr/>
              <p:nvPr/>
            </p:nvSpPr>
            <p:spPr>
              <a:xfrm>
                <a:off x="4966716" y="4997580"/>
                <a:ext cx="212026" cy="21332"/>
              </a:xfrm>
              <a:custGeom>
                <a:avLst/>
                <a:gdLst>
                  <a:gd name="connsiteX0" fmla="*/ 212026 w 212026"/>
                  <a:gd name="connsiteY0" fmla="*/ 21333 h 21332"/>
                  <a:gd name="connsiteX1" fmla="*/ 0 w 212026"/>
                  <a:gd name="connsiteY1" fmla="*/ 8474 h 21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026" h="21332">
                    <a:moveTo>
                      <a:pt x="212026" y="21333"/>
                    </a:moveTo>
                    <a:cubicBezTo>
                      <a:pt x="206026" y="16665"/>
                      <a:pt x="104204" y="-14767"/>
                      <a:pt x="0" y="847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/>
              <p:cNvSpPr/>
              <p:nvPr/>
            </p:nvSpPr>
            <p:spPr>
              <a:xfrm>
                <a:off x="5004816" y="5022807"/>
                <a:ext cx="160305" cy="8964"/>
              </a:xfrm>
              <a:custGeom>
                <a:avLst/>
                <a:gdLst>
                  <a:gd name="connsiteX0" fmla="*/ 160306 w 160305"/>
                  <a:gd name="connsiteY0" fmla="*/ 8964 h 8964"/>
                  <a:gd name="connsiteX1" fmla="*/ 0 w 160305"/>
                  <a:gd name="connsiteY1" fmla="*/ 4011 h 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305" h="8964">
                    <a:moveTo>
                      <a:pt x="160306" y="8964"/>
                    </a:moveTo>
                    <a:cubicBezTo>
                      <a:pt x="160306" y="8964"/>
                      <a:pt x="74581" y="-7324"/>
                      <a:pt x="0" y="401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/>
              <p:cNvSpPr/>
              <p:nvPr/>
            </p:nvSpPr>
            <p:spPr>
              <a:xfrm>
                <a:off x="5216175" y="5011144"/>
                <a:ext cx="349091" cy="15865"/>
              </a:xfrm>
              <a:custGeom>
                <a:avLst/>
                <a:gdLst>
                  <a:gd name="connsiteX0" fmla="*/ 0 w 349091"/>
                  <a:gd name="connsiteY0" fmla="*/ 15865 h 15865"/>
                  <a:gd name="connsiteX1" fmla="*/ 174974 w 349091"/>
                  <a:gd name="connsiteY1" fmla="*/ 4054 h 15865"/>
                  <a:gd name="connsiteX2" fmla="*/ 349091 w 349091"/>
                  <a:gd name="connsiteY2" fmla="*/ 15675 h 1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091" h="15865">
                    <a:moveTo>
                      <a:pt x="0" y="15865"/>
                    </a:moveTo>
                    <a:cubicBezTo>
                      <a:pt x="56902" y="-3"/>
                      <a:pt x="116453" y="-4023"/>
                      <a:pt x="174974" y="4054"/>
                    </a:cubicBezTo>
                    <a:cubicBezTo>
                      <a:pt x="232600" y="12627"/>
                      <a:pt x="290836" y="16513"/>
                      <a:pt x="349091" y="1567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4" name="Freeform: Shape 183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/>
            <p:cNvSpPr/>
            <p:nvPr/>
          </p:nvSpPr>
          <p:spPr>
            <a:xfrm>
              <a:off x="5195316" y="4211574"/>
              <a:ext cx="149733" cy="162686"/>
            </a:xfrm>
            <a:custGeom>
              <a:avLst/>
              <a:gdLst>
                <a:gd name="connsiteX0" fmla="*/ 149733 w 149733"/>
                <a:gd name="connsiteY0" fmla="*/ 80391 h 162686"/>
                <a:gd name="connsiteX1" fmla="*/ 149733 w 149733"/>
                <a:gd name="connsiteY1" fmla="*/ 114205 h 162686"/>
                <a:gd name="connsiteX2" fmla="*/ 69723 w 149733"/>
                <a:gd name="connsiteY2" fmla="*/ 162687 h 162686"/>
                <a:gd name="connsiteX3" fmla="*/ 0 w 149733"/>
                <a:gd name="connsiteY3" fmla="*/ 0 h 16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3" h="162686">
                  <a:moveTo>
                    <a:pt x="149733" y="80391"/>
                  </a:moveTo>
                  <a:lnTo>
                    <a:pt x="149733" y="114205"/>
                  </a:lnTo>
                  <a:cubicBezTo>
                    <a:pt x="123939" y="131769"/>
                    <a:pt x="97231" y="147952"/>
                    <a:pt x="69723" y="162687"/>
                  </a:cubicBezTo>
                  <a:cubicBezTo>
                    <a:pt x="8668" y="1065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/>
            <p:cNvSpPr/>
            <p:nvPr/>
          </p:nvSpPr>
          <p:spPr>
            <a:xfrm>
              <a:off x="5039442" y="3610727"/>
              <a:ext cx="569830" cy="752530"/>
            </a:xfrm>
            <a:custGeom>
              <a:avLst/>
              <a:gdLst>
                <a:gd name="connsiteX0" fmla="*/ 45384 w 569830"/>
                <a:gd name="connsiteY0" fmla="*/ 486451 h 752530"/>
                <a:gd name="connsiteX1" fmla="*/ 80531 w 569830"/>
                <a:gd name="connsiteY1" fmla="*/ 73256 h 752530"/>
                <a:gd name="connsiteX2" fmla="*/ 569830 w 569830"/>
                <a:gd name="connsiteY2" fmla="*/ 254231 h 752530"/>
                <a:gd name="connsiteX3" fmla="*/ 561829 w 569830"/>
                <a:gd name="connsiteY3" fmla="*/ 347005 h 752530"/>
                <a:gd name="connsiteX4" fmla="*/ 523729 w 569830"/>
                <a:gd name="connsiteY4" fmla="*/ 435778 h 752530"/>
                <a:gd name="connsiteX5" fmla="*/ 515919 w 569830"/>
                <a:gd name="connsiteY5" fmla="*/ 540553 h 752530"/>
                <a:gd name="connsiteX6" fmla="*/ 394475 w 569830"/>
                <a:gd name="connsiteY6" fmla="*/ 748674 h 752530"/>
                <a:gd name="connsiteX7" fmla="*/ 135871 w 569830"/>
                <a:gd name="connsiteY7" fmla="*/ 597798 h 75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830" h="752530">
                  <a:moveTo>
                    <a:pt x="45384" y="486451"/>
                  </a:moveTo>
                  <a:cubicBezTo>
                    <a:pt x="-26435" y="380247"/>
                    <a:pt x="-11766" y="181651"/>
                    <a:pt x="80531" y="73256"/>
                  </a:cubicBezTo>
                  <a:cubicBezTo>
                    <a:pt x="216167" y="-85049"/>
                    <a:pt x="570116" y="30584"/>
                    <a:pt x="569830" y="254231"/>
                  </a:cubicBezTo>
                  <a:cubicBezTo>
                    <a:pt x="569554" y="285311"/>
                    <a:pt x="566877" y="316334"/>
                    <a:pt x="561829" y="347005"/>
                  </a:cubicBezTo>
                  <a:cubicBezTo>
                    <a:pt x="557162" y="376532"/>
                    <a:pt x="531540" y="406345"/>
                    <a:pt x="523729" y="435778"/>
                  </a:cubicBezTo>
                  <a:cubicBezTo>
                    <a:pt x="515919" y="465210"/>
                    <a:pt x="519062" y="511978"/>
                    <a:pt x="515919" y="540553"/>
                  </a:cubicBezTo>
                  <a:cubicBezTo>
                    <a:pt x="508870" y="605609"/>
                    <a:pt x="418859" y="734672"/>
                    <a:pt x="394475" y="748674"/>
                  </a:cubicBezTo>
                  <a:cubicBezTo>
                    <a:pt x="360375" y="767724"/>
                    <a:pt x="176067" y="716003"/>
                    <a:pt x="135871" y="597798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/>
            <p:cNvSpPr/>
            <p:nvPr/>
          </p:nvSpPr>
          <p:spPr>
            <a:xfrm>
              <a:off x="5336000" y="3957796"/>
              <a:ext cx="95250" cy="8127"/>
            </a:xfrm>
            <a:custGeom>
              <a:avLst/>
              <a:gdLst>
                <a:gd name="connsiteX0" fmla="*/ 0 w 95250"/>
                <a:gd name="connsiteY0" fmla="*/ 8128 h 8127"/>
                <a:gd name="connsiteX1" fmla="*/ 95250 w 95250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8127">
                  <a:moveTo>
                    <a:pt x="0" y="8128"/>
                  </a:moveTo>
                  <a:cubicBezTo>
                    <a:pt x="0" y="8128"/>
                    <a:pt x="50197" y="-10160"/>
                    <a:pt x="95250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/>
            <p:cNvSpPr/>
            <p:nvPr/>
          </p:nvSpPr>
          <p:spPr>
            <a:xfrm>
              <a:off x="5534025" y="3957796"/>
              <a:ext cx="61055" cy="8127"/>
            </a:xfrm>
            <a:custGeom>
              <a:avLst/>
              <a:gdLst>
                <a:gd name="connsiteX0" fmla="*/ 0 w 61055"/>
                <a:gd name="connsiteY0" fmla="*/ 8128 h 8127"/>
                <a:gd name="connsiteX1" fmla="*/ 61055 w 61055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055" h="8127">
                  <a:moveTo>
                    <a:pt x="0" y="8128"/>
                  </a:moveTo>
                  <a:cubicBezTo>
                    <a:pt x="0" y="8128"/>
                    <a:pt x="36576" y="-10160"/>
                    <a:pt x="61055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/>
            <p:cNvSpPr/>
            <p:nvPr/>
          </p:nvSpPr>
          <p:spPr>
            <a:xfrm>
              <a:off x="5353186" y="4024675"/>
              <a:ext cx="30583" cy="47162"/>
            </a:xfrm>
            <a:custGeom>
              <a:avLst/>
              <a:gdLst>
                <a:gd name="connsiteX0" fmla="*/ 29772 w 30583"/>
                <a:gd name="connsiteY0" fmla="*/ 26593 h 47162"/>
                <a:gd name="connsiteX1" fmla="*/ 10722 w 30583"/>
                <a:gd name="connsiteY1" fmla="*/ 46976 h 47162"/>
                <a:gd name="connsiteX2" fmla="*/ 721 w 30583"/>
                <a:gd name="connsiteY2" fmla="*/ 20497 h 47162"/>
                <a:gd name="connsiteX3" fmla="*/ 20247 w 30583"/>
                <a:gd name="connsiteY3" fmla="*/ 208 h 47162"/>
                <a:gd name="connsiteX4" fmla="*/ 29772 w 30583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3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151" y="-1506"/>
                    <a:pt x="20247" y="208"/>
                  </a:cubicBezTo>
                  <a:cubicBezTo>
                    <a:pt x="28343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/>
            <p:cNvSpPr/>
            <p:nvPr/>
          </p:nvSpPr>
          <p:spPr>
            <a:xfrm>
              <a:off x="5514730" y="4024675"/>
              <a:ext cx="30592" cy="47162"/>
            </a:xfrm>
            <a:custGeom>
              <a:avLst/>
              <a:gdLst>
                <a:gd name="connsiteX0" fmla="*/ 29772 w 30592"/>
                <a:gd name="connsiteY0" fmla="*/ 26593 h 47162"/>
                <a:gd name="connsiteX1" fmla="*/ 10722 w 30592"/>
                <a:gd name="connsiteY1" fmla="*/ 46976 h 47162"/>
                <a:gd name="connsiteX2" fmla="*/ 721 w 30592"/>
                <a:gd name="connsiteY2" fmla="*/ 20497 h 47162"/>
                <a:gd name="connsiteX3" fmla="*/ 20247 w 30592"/>
                <a:gd name="connsiteY3" fmla="*/ 208 h 47162"/>
                <a:gd name="connsiteX4" fmla="*/ 29772 w 30592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92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055" y="-1506"/>
                    <a:pt x="20247" y="208"/>
                  </a:cubicBezTo>
                  <a:cubicBezTo>
                    <a:pt x="28438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/>
            <p:cNvSpPr/>
            <p:nvPr/>
          </p:nvSpPr>
          <p:spPr>
            <a:xfrm>
              <a:off x="5440203" y="3985450"/>
              <a:ext cx="80043" cy="223112"/>
            </a:xfrm>
            <a:custGeom>
              <a:avLst/>
              <a:gdLst>
                <a:gd name="connsiteX0" fmla="*/ 77915 w 80043"/>
                <a:gd name="connsiteY0" fmla="*/ 0 h 223112"/>
                <a:gd name="connsiteX1" fmla="*/ 51530 w 80043"/>
                <a:gd name="connsiteY1" fmla="*/ 76200 h 223112"/>
                <a:gd name="connsiteX2" fmla="*/ 77915 w 80043"/>
                <a:gd name="connsiteY2" fmla="*/ 205549 h 223112"/>
                <a:gd name="connsiteX3" fmla="*/ 0 w 80043"/>
                <a:gd name="connsiteY3" fmla="*/ 213169 h 22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3" h="223112">
                  <a:moveTo>
                    <a:pt x="77915" y="0"/>
                  </a:moveTo>
                  <a:cubicBezTo>
                    <a:pt x="77915" y="0"/>
                    <a:pt x="54007" y="41434"/>
                    <a:pt x="51530" y="76200"/>
                  </a:cubicBezTo>
                  <a:cubicBezTo>
                    <a:pt x="49054" y="110966"/>
                    <a:pt x="89630" y="182975"/>
                    <a:pt x="77915" y="205549"/>
                  </a:cubicBezTo>
                  <a:cubicBezTo>
                    <a:pt x="66199" y="228124"/>
                    <a:pt x="16383" y="226981"/>
                    <a:pt x="0" y="213169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/>
            <p:cNvSpPr/>
            <p:nvPr/>
          </p:nvSpPr>
          <p:spPr>
            <a:xfrm>
              <a:off x="5352287" y="4230338"/>
              <a:ext cx="96774" cy="15541"/>
            </a:xfrm>
            <a:custGeom>
              <a:avLst/>
              <a:gdLst>
                <a:gd name="connsiteX0" fmla="*/ 96774 w 96774"/>
                <a:gd name="connsiteY0" fmla="*/ 13811 h 15541"/>
                <a:gd name="connsiteX1" fmla="*/ 0 w 96774"/>
                <a:gd name="connsiteY1" fmla="*/ 0 h 1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774" h="15541">
                  <a:moveTo>
                    <a:pt x="96774" y="13811"/>
                  </a:moveTo>
                  <a:cubicBezTo>
                    <a:pt x="63856" y="18469"/>
                    <a:pt x="30299" y="136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/>
            <p:cNvSpPr/>
            <p:nvPr/>
          </p:nvSpPr>
          <p:spPr>
            <a:xfrm>
              <a:off x="4986585" y="3561397"/>
              <a:ext cx="657343" cy="560736"/>
            </a:xfrm>
            <a:custGeom>
              <a:avLst/>
              <a:gdLst>
                <a:gd name="connsiteX0" fmla="*/ 170249 w 657343"/>
                <a:gd name="connsiteY0" fmla="*/ 437864 h 560736"/>
                <a:gd name="connsiteX1" fmla="*/ 221303 w 657343"/>
                <a:gd name="connsiteY1" fmla="*/ 424053 h 560736"/>
                <a:gd name="connsiteX2" fmla="*/ 253974 w 657343"/>
                <a:gd name="connsiteY2" fmla="*/ 508159 h 560736"/>
                <a:gd name="connsiteX3" fmla="*/ 274072 w 657343"/>
                <a:gd name="connsiteY3" fmla="*/ 486728 h 560736"/>
                <a:gd name="connsiteX4" fmla="*/ 296646 w 657343"/>
                <a:gd name="connsiteY4" fmla="*/ 384429 h 560736"/>
                <a:gd name="connsiteX5" fmla="*/ 311696 w 657343"/>
                <a:gd name="connsiteY5" fmla="*/ 254413 h 560736"/>
                <a:gd name="connsiteX6" fmla="*/ 381609 w 657343"/>
                <a:gd name="connsiteY6" fmla="*/ 312134 h 560736"/>
                <a:gd name="connsiteX7" fmla="*/ 381609 w 657343"/>
                <a:gd name="connsiteY7" fmla="*/ 236792 h 560736"/>
                <a:gd name="connsiteX8" fmla="*/ 482574 w 657343"/>
                <a:gd name="connsiteY8" fmla="*/ 317183 h 560736"/>
                <a:gd name="connsiteX9" fmla="*/ 493052 w 657343"/>
                <a:gd name="connsiteY9" fmla="*/ 249364 h 560736"/>
                <a:gd name="connsiteX10" fmla="*/ 567918 w 657343"/>
                <a:gd name="connsiteY10" fmla="*/ 319659 h 560736"/>
                <a:gd name="connsiteX11" fmla="*/ 578300 w 657343"/>
                <a:gd name="connsiteY11" fmla="*/ 246793 h 560736"/>
                <a:gd name="connsiteX12" fmla="*/ 608876 w 657343"/>
                <a:gd name="connsiteY12" fmla="*/ 322231 h 560736"/>
                <a:gd name="connsiteX13" fmla="*/ 622687 w 657343"/>
                <a:gd name="connsiteY13" fmla="*/ 211646 h 560736"/>
                <a:gd name="connsiteX14" fmla="*/ 655834 w 657343"/>
                <a:gd name="connsiteY14" fmla="*/ 271939 h 560736"/>
                <a:gd name="connsiteX15" fmla="*/ 543153 w 657343"/>
                <a:gd name="connsiteY15" fmla="*/ 83534 h 560736"/>
                <a:gd name="connsiteX16" fmla="*/ 138341 w 657343"/>
                <a:gd name="connsiteY16" fmla="*/ 83534 h 560736"/>
                <a:gd name="connsiteX17" fmla="*/ 174536 w 657343"/>
                <a:gd name="connsiteY17" fmla="*/ 0 h 560736"/>
                <a:gd name="connsiteX18" fmla="*/ 109289 w 657343"/>
                <a:gd name="connsiteY18" fmla="*/ 91059 h 560736"/>
                <a:gd name="connsiteX19" fmla="*/ 20326 w 657343"/>
                <a:gd name="connsiteY19" fmla="*/ 121253 h 560736"/>
                <a:gd name="connsiteX20" fmla="*/ 75571 w 657343"/>
                <a:gd name="connsiteY20" fmla="*/ 123730 h 560736"/>
                <a:gd name="connsiteX21" fmla="*/ 228 w 657343"/>
                <a:gd name="connsiteY21" fmla="*/ 284512 h 560736"/>
                <a:gd name="connsiteX22" fmla="*/ 75571 w 657343"/>
                <a:gd name="connsiteY22" fmla="*/ 560737 h 560736"/>
                <a:gd name="connsiteX23" fmla="*/ 130625 w 657343"/>
                <a:gd name="connsiteY23" fmla="*/ 544639 h 560736"/>
                <a:gd name="connsiteX24" fmla="*/ 170249 w 657343"/>
                <a:gd name="connsiteY24" fmla="*/ 437864 h 56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43" h="560736">
                  <a:moveTo>
                    <a:pt x="170249" y="437864"/>
                  </a:moveTo>
                  <a:cubicBezTo>
                    <a:pt x="170249" y="437864"/>
                    <a:pt x="193681" y="415195"/>
                    <a:pt x="221303" y="424053"/>
                  </a:cubicBezTo>
                  <a:cubicBezTo>
                    <a:pt x="248926" y="432911"/>
                    <a:pt x="253974" y="508159"/>
                    <a:pt x="253974" y="508159"/>
                  </a:cubicBezTo>
                  <a:lnTo>
                    <a:pt x="274072" y="486728"/>
                  </a:lnTo>
                  <a:cubicBezTo>
                    <a:pt x="274072" y="486728"/>
                    <a:pt x="266547" y="444151"/>
                    <a:pt x="296646" y="384429"/>
                  </a:cubicBezTo>
                  <a:cubicBezTo>
                    <a:pt x="326745" y="324707"/>
                    <a:pt x="311696" y="254413"/>
                    <a:pt x="311696" y="254413"/>
                  </a:cubicBezTo>
                  <a:cubicBezTo>
                    <a:pt x="311696" y="254413"/>
                    <a:pt x="363607" y="271939"/>
                    <a:pt x="381609" y="312134"/>
                  </a:cubicBezTo>
                  <a:cubicBezTo>
                    <a:pt x="381609" y="312134"/>
                    <a:pt x="401231" y="269462"/>
                    <a:pt x="381609" y="236792"/>
                  </a:cubicBezTo>
                  <a:cubicBezTo>
                    <a:pt x="381609" y="236792"/>
                    <a:pt x="462476" y="256889"/>
                    <a:pt x="482574" y="317183"/>
                  </a:cubicBezTo>
                  <a:cubicBezTo>
                    <a:pt x="482574" y="317183"/>
                    <a:pt x="498481" y="271939"/>
                    <a:pt x="493052" y="249364"/>
                  </a:cubicBezTo>
                  <a:cubicBezTo>
                    <a:pt x="493052" y="249364"/>
                    <a:pt x="547820" y="266891"/>
                    <a:pt x="567918" y="319659"/>
                  </a:cubicBezTo>
                  <a:cubicBezTo>
                    <a:pt x="567918" y="319659"/>
                    <a:pt x="586206" y="279463"/>
                    <a:pt x="578300" y="246793"/>
                  </a:cubicBezTo>
                  <a:cubicBezTo>
                    <a:pt x="578300" y="246793"/>
                    <a:pt x="600398" y="265843"/>
                    <a:pt x="608876" y="322231"/>
                  </a:cubicBezTo>
                  <a:cubicBezTo>
                    <a:pt x="625373" y="287846"/>
                    <a:pt x="630221" y="249031"/>
                    <a:pt x="622687" y="211646"/>
                  </a:cubicBezTo>
                  <a:cubicBezTo>
                    <a:pt x="622687" y="211646"/>
                    <a:pt x="651262" y="244316"/>
                    <a:pt x="655834" y="271939"/>
                  </a:cubicBezTo>
                  <a:cubicBezTo>
                    <a:pt x="655834" y="271939"/>
                    <a:pt x="679075" y="191548"/>
                    <a:pt x="543153" y="83534"/>
                  </a:cubicBezTo>
                  <a:cubicBezTo>
                    <a:pt x="407231" y="-24479"/>
                    <a:pt x="174536" y="0"/>
                    <a:pt x="138341" y="83534"/>
                  </a:cubicBezTo>
                  <a:cubicBezTo>
                    <a:pt x="138341" y="83534"/>
                    <a:pt x="150342" y="22003"/>
                    <a:pt x="174536" y="0"/>
                  </a:cubicBezTo>
                  <a:cubicBezTo>
                    <a:pt x="174536" y="0"/>
                    <a:pt x="107861" y="29718"/>
                    <a:pt x="109289" y="91059"/>
                  </a:cubicBezTo>
                  <a:cubicBezTo>
                    <a:pt x="109289" y="91059"/>
                    <a:pt x="50425" y="83534"/>
                    <a:pt x="20326" y="121253"/>
                  </a:cubicBezTo>
                  <a:cubicBezTo>
                    <a:pt x="38776" y="119863"/>
                    <a:pt x="57321" y="120691"/>
                    <a:pt x="75571" y="123730"/>
                  </a:cubicBezTo>
                  <a:cubicBezTo>
                    <a:pt x="75571" y="123730"/>
                    <a:pt x="-4820" y="171355"/>
                    <a:pt x="228" y="284512"/>
                  </a:cubicBezTo>
                  <a:cubicBezTo>
                    <a:pt x="5276" y="397669"/>
                    <a:pt x="75571" y="560737"/>
                    <a:pt x="75571" y="560737"/>
                  </a:cubicBezTo>
                  <a:lnTo>
                    <a:pt x="130625" y="544639"/>
                  </a:lnTo>
                  <a:cubicBezTo>
                    <a:pt x="130625" y="544639"/>
                    <a:pt x="139388" y="467678"/>
                    <a:pt x="170249" y="43786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/>
            <p:cNvSpPr/>
            <p:nvPr/>
          </p:nvSpPr>
          <p:spPr>
            <a:xfrm>
              <a:off x="5095812" y="3945941"/>
              <a:ext cx="122077" cy="223821"/>
            </a:xfrm>
            <a:custGeom>
              <a:avLst/>
              <a:gdLst>
                <a:gd name="connsiteX0" fmla="*/ 122077 w 122077"/>
                <a:gd name="connsiteY0" fmla="*/ 80943 h 223821"/>
                <a:gd name="connsiteX1" fmla="*/ 56831 w 122077"/>
                <a:gd name="connsiteY1" fmla="*/ 552 h 223821"/>
                <a:gd name="connsiteX2" fmla="*/ 1491 w 122077"/>
                <a:gd name="connsiteY2" fmla="*/ 65894 h 223821"/>
                <a:gd name="connsiteX3" fmla="*/ 31685 w 122077"/>
                <a:gd name="connsiteY3" fmla="*/ 181432 h 223821"/>
                <a:gd name="connsiteX4" fmla="*/ 84454 w 122077"/>
                <a:gd name="connsiteY4" fmla="*/ 221627 h 223821"/>
                <a:gd name="connsiteX5" fmla="*/ 92664 w 122077"/>
                <a:gd name="connsiteY5" fmla="*/ 195967 h 223821"/>
                <a:gd name="connsiteX6" fmla="*/ 89407 w 122077"/>
                <a:gd name="connsiteY6" fmla="*/ 191433 h 22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77" h="223821">
                  <a:moveTo>
                    <a:pt x="122077" y="80943"/>
                  </a:moveTo>
                  <a:cubicBezTo>
                    <a:pt x="122077" y="80943"/>
                    <a:pt x="79405" y="5600"/>
                    <a:pt x="56831" y="552"/>
                  </a:cubicBezTo>
                  <a:cubicBezTo>
                    <a:pt x="34257" y="-4496"/>
                    <a:pt x="-8510" y="25698"/>
                    <a:pt x="1491" y="65894"/>
                  </a:cubicBezTo>
                  <a:cubicBezTo>
                    <a:pt x="11492" y="106089"/>
                    <a:pt x="19112" y="173907"/>
                    <a:pt x="31685" y="181432"/>
                  </a:cubicBezTo>
                  <a:cubicBezTo>
                    <a:pt x="44258" y="188956"/>
                    <a:pt x="64356" y="234200"/>
                    <a:pt x="84454" y="221627"/>
                  </a:cubicBezTo>
                  <a:cubicBezTo>
                    <a:pt x="93807" y="216808"/>
                    <a:pt x="97484" y="205321"/>
                    <a:pt x="92664" y="195967"/>
                  </a:cubicBezTo>
                  <a:cubicBezTo>
                    <a:pt x="91807" y="194300"/>
                    <a:pt x="90711" y="192776"/>
                    <a:pt x="89407" y="191433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/>
            <p:cNvSpPr/>
            <p:nvPr/>
          </p:nvSpPr>
          <p:spPr>
            <a:xfrm>
              <a:off x="5678614" y="4609433"/>
              <a:ext cx="16573" cy="54673"/>
            </a:xfrm>
            <a:custGeom>
              <a:avLst/>
              <a:gdLst>
                <a:gd name="connsiteX0" fmla="*/ 16574 w 16573"/>
                <a:gd name="connsiteY0" fmla="*/ 0 h 54673"/>
                <a:gd name="connsiteX1" fmla="*/ 0 w 16573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73" h="54673">
                  <a:moveTo>
                    <a:pt x="16574" y="0"/>
                  </a:moveTo>
                  <a:cubicBezTo>
                    <a:pt x="12259" y="18564"/>
                    <a:pt x="6715" y="36833"/>
                    <a:pt x="0" y="5467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/>
            <p:cNvSpPr/>
            <p:nvPr/>
          </p:nvSpPr>
          <p:spPr>
            <a:xfrm>
              <a:off x="5597937" y="4700492"/>
              <a:ext cx="65341" cy="91154"/>
            </a:xfrm>
            <a:custGeom>
              <a:avLst/>
              <a:gdLst>
                <a:gd name="connsiteX0" fmla="*/ 65342 w 65341"/>
                <a:gd name="connsiteY0" fmla="*/ 0 h 91154"/>
                <a:gd name="connsiteX1" fmla="*/ 0 w 65341"/>
                <a:gd name="connsiteY1" fmla="*/ 91154 h 9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41" h="91154">
                  <a:moveTo>
                    <a:pt x="65342" y="0"/>
                  </a:moveTo>
                  <a:cubicBezTo>
                    <a:pt x="50159" y="34614"/>
                    <a:pt x="27899" y="65665"/>
                    <a:pt x="0" y="9115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/>
            <p:cNvSpPr/>
            <p:nvPr/>
          </p:nvSpPr>
          <p:spPr>
            <a:xfrm>
              <a:off x="5870066" y="4802953"/>
              <a:ext cx="64008" cy="36127"/>
            </a:xfrm>
            <a:custGeom>
              <a:avLst/>
              <a:gdLst>
                <a:gd name="connsiteX0" fmla="*/ 64008 w 64008"/>
                <a:gd name="connsiteY0" fmla="*/ 123 h 36127"/>
                <a:gd name="connsiteX1" fmla="*/ 0 w 64008"/>
                <a:gd name="connsiteY1" fmla="*/ 36127 h 3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008" h="36127">
                  <a:moveTo>
                    <a:pt x="64008" y="123"/>
                  </a:moveTo>
                  <a:cubicBezTo>
                    <a:pt x="50959" y="-1592"/>
                    <a:pt x="24384" y="14886"/>
                    <a:pt x="0" y="3612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/>
            <p:cNvSpPr/>
            <p:nvPr/>
          </p:nvSpPr>
          <p:spPr>
            <a:xfrm>
              <a:off x="5818346" y="4855940"/>
              <a:ext cx="33813" cy="53911"/>
            </a:xfrm>
            <a:custGeom>
              <a:avLst/>
              <a:gdLst>
                <a:gd name="connsiteX0" fmla="*/ 33814 w 33813"/>
                <a:gd name="connsiteY0" fmla="*/ 0 h 53911"/>
                <a:gd name="connsiteX1" fmla="*/ 0 w 33813"/>
                <a:gd name="connsiteY1" fmla="*/ 53912 h 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13" h="53911">
                  <a:moveTo>
                    <a:pt x="33814" y="0"/>
                  </a:moveTo>
                  <a:cubicBezTo>
                    <a:pt x="14764" y="19717"/>
                    <a:pt x="0" y="40577"/>
                    <a:pt x="0" y="53912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/>
            <p:cNvSpPr/>
            <p:nvPr/>
          </p:nvSpPr>
          <p:spPr>
            <a:xfrm>
              <a:off x="4467225" y="4751736"/>
              <a:ext cx="54673" cy="61531"/>
            </a:xfrm>
            <a:custGeom>
              <a:avLst/>
              <a:gdLst>
                <a:gd name="connsiteX0" fmla="*/ 0 w 54673"/>
                <a:gd name="connsiteY0" fmla="*/ 0 h 61531"/>
                <a:gd name="connsiteX1" fmla="*/ 54673 w 54673"/>
                <a:gd name="connsiteY1" fmla="*/ 61531 h 6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73" h="61531">
                  <a:moveTo>
                    <a:pt x="0" y="0"/>
                  </a:moveTo>
                  <a:cubicBezTo>
                    <a:pt x="0" y="0"/>
                    <a:pt x="54197" y="15050"/>
                    <a:pt x="54673" y="6153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/>
            <p:cNvSpPr/>
            <p:nvPr/>
          </p:nvSpPr>
          <p:spPr>
            <a:xfrm>
              <a:off x="4670297" y="4497990"/>
              <a:ext cx="24479" cy="32194"/>
            </a:xfrm>
            <a:custGeom>
              <a:avLst/>
              <a:gdLst>
                <a:gd name="connsiteX0" fmla="*/ 0 w 24479"/>
                <a:gd name="connsiteY0" fmla="*/ 0 h 32194"/>
                <a:gd name="connsiteX1" fmla="*/ 24479 w 24479"/>
                <a:gd name="connsiteY1" fmla="*/ 32194 h 3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79" h="32194">
                  <a:moveTo>
                    <a:pt x="0" y="0"/>
                  </a:moveTo>
                  <a:cubicBezTo>
                    <a:pt x="9001" y="10068"/>
                    <a:pt x="17183" y="20831"/>
                    <a:pt x="24479" y="3219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/>
            <p:cNvSpPr/>
            <p:nvPr/>
          </p:nvSpPr>
          <p:spPr>
            <a:xfrm>
              <a:off x="4710493" y="4569428"/>
              <a:ext cx="22574" cy="197548"/>
            </a:xfrm>
            <a:custGeom>
              <a:avLst/>
              <a:gdLst>
                <a:gd name="connsiteX0" fmla="*/ 5715 w 22574"/>
                <a:gd name="connsiteY0" fmla="*/ 0 h 197548"/>
                <a:gd name="connsiteX1" fmla="*/ 22574 w 22574"/>
                <a:gd name="connsiteY1" fmla="*/ 73723 h 197548"/>
                <a:gd name="connsiteX2" fmla="*/ 0 w 22574"/>
                <a:gd name="connsiteY2" fmla="*/ 197548 h 19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74" h="197548">
                  <a:moveTo>
                    <a:pt x="5715" y="0"/>
                  </a:moveTo>
                  <a:cubicBezTo>
                    <a:pt x="16373" y="23146"/>
                    <a:pt x="22117" y="48244"/>
                    <a:pt x="22574" y="73723"/>
                  </a:cubicBezTo>
                  <a:cubicBezTo>
                    <a:pt x="22574" y="152114"/>
                    <a:pt x="0" y="197548"/>
                    <a:pt x="0" y="1975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/>
            <p:cNvSpPr/>
            <p:nvPr/>
          </p:nvSpPr>
          <p:spPr>
            <a:xfrm>
              <a:off x="4999386" y="4421124"/>
              <a:ext cx="46005" cy="36575"/>
            </a:xfrm>
            <a:custGeom>
              <a:avLst/>
              <a:gdLst>
                <a:gd name="connsiteX0" fmla="*/ 0 w 46005"/>
                <a:gd name="connsiteY0" fmla="*/ 0 h 36575"/>
                <a:gd name="connsiteX1" fmla="*/ 46006 w 46005"/>
                <a:gd name="connsiteY1" fmla="*/ 36576 h 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05" h="36575">
                  <a:moveTo>
                    <a:pt x="0" y="0"/>
                  </a:moveTo>
                  <a:cubicBezTo>
                    <a:pt x="14373" y="13354"/>
                    <a:pt x="29756" y="25584"/>
                    <a:pt x="46006" y="3657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/>
            <p:cNvSpPr/>
            <p:nvPr/>
          </p:nvSpPr>
          <p:spPr>
            <a:xfrm>
              <a:off x="5093208" y="4486275"/>
              <a:ext cx="176974" cy="32923"/>
            </a:xfrm>
            <a:custGeom>
              <a:avLst/>
              <a:gdLst>
                <a:gd name="connsiteX0" fmla="*/ 0 w 176974"/>
                <a:gd name="connsiteY0" fmla="*/ 0 h 32923"/>
                <a:gd name="connsiteX1" fmla="*/ 176975 w 176974"/>
                <a:gd name="connsiteY1" fmla="*/ 26765 h 3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4" h="32923">
                  <a:moveTo>
                    <a:pt x="0" y="0"/>
                  </a:moveTo>
                  <a:cubicBezTo>
                    <a:pt x="48673" y="24574"/>
                    <a:pt x="111633" y="43053"/>
                    <a:pt x="176975" y="2676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4" name="Graphic 4"/>
            <p:cNvGrpSpPr/>
            <p:nvPr/>
          </p:nvGrpSpPr>
          <p:grpSpPr>
            <a:xfrm>
              <a:off x="5051711" y="3610736"/>
              <a:ext cx="457644" cy="298608"/>
              <a:chOff x="5051711" y="3610736"/>
              <a:chExt cx="457644" cy="298608"/>
            </a:xfrm>
            <a:noFill/>
          </p:grpSpPr>
          <p:sp>
            <p:nvSpPr>
              <p:cNvPr id="205" name="Freeform: Shape 204"/>
              <p:cNvSpPr/>
              <p:nvPr/>
            </p:nvSpPr>
            <p:spPr>
              <a:xfrm>
                <a:off x="5195316" y="3645525"/>
                <a:ext cx="51434" cy="3406"/>
              </a:xfrm>
              <a:custGeom>
                <a:avLst/>
                <a:gdLst>
                  <a:gd name="connsiteX0" fmla="*/ 0 w 51434"/>
                  <a:gd name="connsiteY0" fmla="*/ 3407 h 3406"/>
                  <a:gd name="connsiteX1" fmla="*/ 51435 w 51434"/>
                  <a:gd name="connsiteY1" fmla="*/ 73 h 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34" h="3406">
                    <a:moveTo>
                      <a:pt x="0" y="3407"/>
                    </a:moveTo>
                    <a:cubicBezTo>
                      <a:pt x="17012" y="806"/>
                      <a:pt x="34223" y="-308"/>
                      <a:pt x="51435" y="73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/>
              <p:cNvSpPr/>
              <p:nvPr/>
            </p:nvSpPr>
            <p:spPr>
              <a:xfrm>
                <a:off x="5271801" y="3646932"/>
                <a:ext cx="139541" cy="69818"/>
              </a:xfrm>
              <a:custGeom>
                <a:avLst/>
                <a:gdLst>
                  <a:gd name="connsiteX0" fmla="*/ 0 w 139541"/>
                  <a:gd name="connsiteY0" fmla="*/ 0 h 69818"/>
                  <a:gd name="connsiteX1" fmla="*/ 139541 w 139541"/>
                  <a:gd name="connsiteY1" fmla="*/ 69818 h 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541" h="69818">
                    <a:moveTo>
                      <a:pt x="0" y="0"/>
                    </a:moveTo>
                    <a:cubicBezTo>
                      <a:pt x="46577" y="4381"/>
                      <a:pt x="103918" y="20669"/>
                      <a:pt x="139541" y="69818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/>
              <p:cNvSpPr/>
              <p:nvPr/>
            </p:nvSpPr>
            <p:spPr>
              <a:xfrm>
                <a:off x="5308377" y="3610736"/>
                <a:ext cx="149923" cy="44672"/>
              </a:xfrm>
              <a:custGeom>
                <a:avLst/>
                <a:gdLst>
                  <a:gd name="connsiteX0" fmla="*/ 0 w 149923"/>
                  <a:gd name="connsiteY0" fmla="*/ 0 h 44672"/>
                  <a:gd name="connsiteX1" fmla="*/ 149924 w 149923"/>
                  <a:gd name="connsiteY1" fmla="*/ 44672 h 4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23" h="44672">
                    <a:moveTo>
                      <a:pt x="0" y="0"/>
                    </a:moveTo>
                    <a:cubicBezTo>
                      <a:pt x="0" y="0"/>
                      <a:pt x="87344" y="953"/>
                      <a:pt x="149924" y="44672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/>
              <p:cNvSpPr/>
              <p:nvPr/>
            </p:nvSpPr>
            <p:spPr>
              <a:xfrm>
                <a:off x="5482875" y="3676650"/>
                <a:ext cx="26479" cy="40290"/>
              </a:xfrm>
              <a:custGeom>
                <a:avLst/>
                <a:gdLst>
                  <a:gd name="connsiteX0" fmla="*/ 0 w 26479"/>
                  <a:gd name="connsiteY0" fmla="*/ 0 h 40290"/>
                  <a:gd name="connsiteX1" fmla="*/ 26479 w 26479"/>
                  <a:gd name="connsiteY1" fmla="*/ 40291 h 4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479" h="40290">
                    <a:moveTo>
                      <a:pt x="0" y="0"/>
                    </a:moveTo>
                    <a:cubicBezTo>
                      <a:pt x="11201" y="11706"/>
                      <a:pt x="20174" y="25365"/>
                      <a:pt x="26479" y="4029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/>
              <p:cNvSpPr/>
              <p:nvPr/>
            </p:nvSpPr>
            <p:spPr>
              <a:xfrm>
                <a:off x="5172741" y="3686175"/>
                <a:ext cx="115538" cy="84200"/>
              </a:xfrm>
              <a:custGeom>
                <a:avLst/>
                <a:gdLst>
                  <a:gd name="connsiteX0" fmla="*/ 0 w 115538"/>
                  <a:gd name="connsiteY0" fmla="*/ 0 h 84200"/>
                  <a:gd name="connsiteX1" fmla="*/ 115538 w 115538"/>
                  <a:gd name="connsiteY1" fmla="*/ 84201 h 8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538" h="84200">
                    <a:moveTo>
                      <a:pt x="0" y="0"/>
                    </a:moveTo>
                    <a:cubicBezTo>
                      <a:pt x="0" y="0"/>
                      <a:pt x="85725" y="30194"/>
                      <a:pt x="115538" y="8420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/>
              <p:cNvSpPr/>
              <p:nvPr/>
            </p:nvSpPr>
            <p:spPr>
              <a:xfrm>
                <a:off x="5131212" y="3716750"/>
                <a:ext cx="39338" cy="85725"/>
              </a:xfrm>
              <a:custGeom>
                <a:avLst/>
                <a:gdLst>
                  <a:gd name="connsiteX0" fmla="*/ 0 w 39338"/>
                  <a:gd name="connsiteY0" fmla="*/ 0 h 85725"/>
                  <a:gd name="connsiteX1" fmla="*/ 39338 w 39338"/>
                  <a:gd name="connsiteY1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38" h="85725">
                    <a:moveTo>
                      <a:pt x="0" y="0"/>
                    </a:moveTo>
                    <a:cubicBezTo>
                      <a:pt x="18574" y="25737"/>
                      <a:pt x="31937" y="54855"/>
                      <a:pt x="39338" y="8572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/>
              <p:cNvSpPr/>
              <p:nvPr/>
            </p:nvSpPr>
            <p:spPr>
              <a:xfrm>
                <a:off x="5172741" y="3844861"/>
                <a:ext cx="3151" cy="33908"/>
              </a:xfrm>
              <a:custGeom>
                <a:avLst/>
                <a:gdLst>
                  <a:gd name="connsiteX0" fmla="*/ 3143 w 3151"/>
                  <a:gd name="connsiteY0" fmla="*/ 0 h 33908"/>
                  <a:gd name="connsiteX1" fmla="*/ 0 w 3151"/>
                  <a:gd name="connsiteY1" fmla="*/ 33909 h 3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51" h="33908">
                    <a:moveTo>
                      <a:pt x="3143" y="0"/>
                    </a:moveTo>
                    <a:cubicBezTo>
                      <a:pt x="3258" y="11382"/>
                      <a:pt x="2200" y="22746"/>
                      <a:pt x="0" y="33909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/>
              <p:cNvSpPr/>
              <p:nvPr/>
            </p:nvSpPr>
            <p:spPr>
              <a:xfrm>
                <a:off x="5062537" y="3751897"/>
                <a:ext cx="10953" cy="34385"/>
              </a:xfrm>
              <a:custGeom>
                <a:avLst/>
                <a:gdLst>
                  <a:gd name="connsiteX0" fmla="*/ 10954 w 10953"/>
                  <a:gd name="connsiteY0" fmla="*/ 0 h 34385"/>
                  <a:gd name="connsiteX1" fmla="*/ 0 w 10953"/>
                  <a:gd name="connsiteY1" fmla="*/ 34385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" h="34385">
                    <a:moveTo>
                      <a:pt x="10954" y="0"/>
                    </a:moveTo>
                    <a:cubicBezTo>
                      <a:pt x="6544" y="11201"/>
                      <a:pt x="2886" y="22689"/>
                      <a:pt x="0" y="3438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/>
              <p:cNvSpPr/>
              <p:nvPr/>
            </p:nvSpPr>
            <p:spPr>
              <a:xfrm>
                <a:off x="5051711" y="3819525"/>
                <a:ext cx="4063" cy="89820"/>
              </a:xfrm>
              <a:custGeom>
                <a:avLst/>
                <a:gdLst>
                  <a:gd name="connsiteX0" fmla="*/ 4064 w 4063"/>
                  <a:gd name="connsiteY0" fmla="*/ 0 h 89820"/>
                  <a:gd name="connsiteX1" fmla="*/ 2921 w 4063"/>
                  <a:gd name="connsiteY1" fmla="*/ 89821 h 8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63" h="89820">
                    <a:moveTo>
                      <a:pt x="4064" y="0"/>
                    </a:moveTo>
                    <a:cubicBezTo>
                      <a:pt x="-937" y="29699"/>
                      <a:pt x="-1328" y="59998"/>
                      <a:pt x="2921" y="8982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4" name="Freeform: Shape 213"/>
            <p:cNvSpPr/>
            <p:nvPr/>
          </p:nvSpPr>
          <p:spPr>
            <a:xfrm>
              <a:off x="4051077" y="5040630"/>
              <a:ext cx="3348608" cy="169354"/>
            </a:xfrm>
            <a:custGeom>
              <a:avLst/>
              <a:gdLst>
                <a:gd name="connsiteX0" fmla="*/ 2146554 w 3348608"/>
                <a:gd name="connsiteY0" fmla="*/ 169354 h 169354"/>
                <a:gd name="connsiteX1" fmla="*/ 3348609 w 3348608"/>
                <a:gd name="connsiteY1" fmla="*/ 169354 h 169354"/>
                <a:gd name="connsiteX2" fmla="*/ 3348609 w 3348608"/>
                <a:gd name="connsiteY2" fmla="*/ 0 h 169354"/>
                <a:gd name="connsiteX3" fmla="*/ 0 w 3348608"/>
                <a:gd name="connsiteY3" fmla="*/ 0 h 169354"/>
                <a:gd name="connsiteX4" fmla="*/ 0 w 3348608"/>
                <a:gd name="connsiteY4" fmla="*/ 169354 h 169354"/>
                <a:gd name="connsiteX5" fmla="*/ 677037 w 3348608"/>
                <a:gd name="connsiteY5" fmla="*/ 169354 h 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08" h="169354">
                  <a:moveTo>
                    <a:pt x="2146554" y="169354"/>
                  </a:moveTo>
                  <a:lnTo>
                    <a:pt x="3348609" y="169354"/>
                  </a:lnTo>
                  <a:lnTo>
                    <a:pt x="3348609" y="0"/>
                  </a:lnTo>
                  <a:lnTo>
                    <a:pt x="0" y="0"/>
                  </a:lnTo>
                  <a:lnTo>
                    <a:pt x="0" y="169354"/>
                  </a:lnTo>
                  <a:lnTo>
                    <a:pt x="677037" y="169354"/>
                  </a:ln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/>
            <p:cNvSpPr/>
            <p:nvPr/>
          </p:nvSpPr>
          <p:spPr>
            <a:xfrm>
              <a:off x="5940647" y="5209984"/>
              <a:ext cx="170688" cy="9525"/>
            </a:xfrm>
            <a:custGeom>
              <a:avLst/>
              <a:gdLst>
                <a:gd name="connsiteX0" fmla="*/ 170688 w 170688"/>
                <a:gd name="connsiteY0" fmla="*/ 0 h 9525"/>
                <a:gd name="connsiteX1" fmla="*/ 0 w 17068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9525">
                  <a:moveTo>
                    <a:pt x="170688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4"/>
          <p:cNvGrpSpPr/>
          <p:nvPr/>
        </p:nvGrpSpPr>
        <p:grpSpPr>
          <a:xfrm>
            <a:off x="49728" y="289576"/>
            <a:ext cx="1069085" cy="1223295"/>
            <a:chOff x="6972871" y="3771328"/>
            <a:chExt cx="1069085" cy="1223295"/>
          </a:xfrm>
          <a:noFill/>
        </p:grpSpPr>
        <p:sp>
          <p:nvSpPr>
            <p:cNvPr id="26" name="Freeform: Shape 25"/>
            <p:cNvSpPr/>
            <p:nvPr/>
          </p:nvSpPr>
          <p:spPr>
            <a:xfrm>
              <a:off x="6972871" y="3771328"/>
              <a:ext cx="1069085" cy="949451"/>
            </a:xfrm>
            <a:custGeom>
              <a:avLst/>
              <a:gdLst>
                <a:gd name="connsiteX0" fmla="*/ 0 w 1069085"/>
                <a:gd name="connsiteY0" fmla="*/ 949452 h 949451"/>
                <a:gd name="connsiteX1" fmla="*/ 0 w 1069085"/>
                <a:gd name="connsiteY1" fmla="*/ 0 h 949451"/>
                <a:gd name="connsiteX2" fmla="*/ 1069086 w 1069085"/>
                <a:gd name="connsiteY2" fmla="*/ 0 h 9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085" h="949451">
                  <a:moveTo>
                    <a:pt x="0" y="949452"/>
                  </a:moveTo>
                  <a:lnTo>
                    <a:pt x="0" y="0"/>
                  </a:lnTo>
                  <a:lnTo>
                    <a:pt x="1069086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7058882" y="3869531"/>
              <a:ext cx="944213" cy="884396"/>
            </a:xfrm>
            <a:custGeom>
              <a:avLst/>
              <a:gdLst>
                <a:gd name="connsiteX0" fmla="*/ 944213 w 944213"/>
                <a:gd name="connsiteY0" fmla="*/ 0 h 884396"/>
                <a:gd name="connsiteX1" fmla="*/ 0 w 944213"/>
                <a:gd name="connsiteY1" fmla="*/ 0 h 884396"/>
                <a:gd name="connsiteX2" fmla="*/ 0 w 944213"/>
                <a:gd name="connsiteY2" fmla="*/ 884396 h 8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213" h="884396">
                  <a:moveTo>
                    <a:pt x="944213" y="0"/>
                  </a:moveTo>
                  <a:lnTo>
                    <a:pt x="0" y="0"/>
                  </a:lnTo>
                  <a:lnTo>
                    <a:pt x="0" y="88439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247858" y="3958780"/>
              <a:ext cx="572547" cy="393096"/>
            </a:xfrm>
            <a:custGeom>
              <a:avLst/>
              <a:gdLst>
                <a:gd name="connsiteX0" fmla="*/ 0 w 572547"/>
                <a:gd name="connsiteY0" fmla="*/ 393097 h 393096"/>
                <a:gd name="connsiteX1" fmla="*/ 0 w 572547"/>
                <a:gd name="connsiteY1" fmla="*/ 0 h 393096"/>
                <a:gd name="connsiteX2" fmla="*/ 61817 w 572547"/>
                <a:gd name="connsiteY2" fmla="*/ 0 h 393096"/>
                <a:gd name="connsiteX3" fmla="*/ 61817 w 572547"/>
                <a:gd name="connsiteY3" fmla="*/ 81058 h 393096"/>
                <a:gd name="connsiteX4" fmla="*/ 144304 w 572547"/>
                <a:gd name="connsiteY4" fmla="*/ 81058 h 393096"/>
                <a:gd name="connsiteX5" fmla="*/ 144304 w 572547"/>
                <a:gd name="connsiteY5" fmla="*/ 44672 h 393096"/>
                <a:gd name="connsiteX6" fmla="*/ 218027 w 572547"/>
                <a:gd name="connsiteY6" fmla="*/ 44672 h 393096"/>
                <a:gd name="connsiteX7" fmla="*/ 218027 w 572547"/>
                <a:gd name="connsiteY7" fmla="*/ 88773 h 393096"/>
                <a:gd name="connsiteX8" fmla="*/ 317563 w 572547"/>
                <a:gd name="connsiteY8" fmla="*/ 88773 h 393096"/>
                <a:gd name="connsiteX9" fmla="*/ 317563 w 572547"/>
                <a:gd name="connsiteY9" fmla="*/ 0 h 393096"/>
                <a:gd name="connsiteX10" fmla="*/ 419386 w 572547"/>
                <a:gd name="connsiteY10" fmla="*/ 0 h 393096"/>
                <a:gd name="connsiteX11" fmla="*/ 419386 w 572547"/>
                <a:gd name="connsiteY11" fmla="*/ 59627 h 393096"/>
                <a:gd name="connsiteX12" fmla="*/ 474250 w 572547"/>
                <a:gd name="connsiteY12" fmla="*/ 59627 h 393096"/>
                <a:gd name="connsiteX13" fmla="*/ 474250 w 572547"/>
                <a:gd name="connsiteY13" fmla="*/ 24955 h 393096"/>
                <a:gd name="connsiteX14" fmla="*/ 572548 w 572547"/>
                <a:gd name="connsiteY14" fmla="*/ 24955 h 393096"/>
                <a:gd name="connsiteX15" fmla="*/ 572548 w 572547"/>
                <a:gd name="connsiteY15" fmla="*/ 256508 h 3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547" h="393096">
                  <a:moveTo>
                    <a:pt x="0" y="393097"/>
                  </a:moveTo>
                  <a:lnTo>
                    <a:pt x="0" y="0"/>
                  </a:lnTo>
                  <a:lnTo>
                    <a:pt x="61817" y="0"/>
                  </a:lnTo>
                  <a:lnTo>
                    <a:pt x="61817" y="81058"/>
                  </a:lnTo>
                  <a:lnTo>
                    <a:pt x="144304" y="81058"/>
                  </a:lnTo>
                  <a:lnTo>
                    <a:pt x="144304" y="44672"/>
                  </a:lnTo>
                  <a:lnTo>
                    <a:pt x="218027" y="44672"/>
                  </a:lnTo>
                  <a:lnTo>
                    <a:pt x="218027" y="88773"/>
                  </a:lnTo>
                  <a:lnTo>
                    <a:pt x="317563" y="88773"/>
                  </a:lnTo>
                  <a:lnTo>
                    <a:pt x="317563" y="0"/>
                  </a:lnTo>
                  <a:lnTo>
                    <a:pt x="419386" y="0"/>
                  </a:lnTo>
                  <a:lnTo>
                    <a:pt x="419386" y="59627"/>
                  </a:lnTo>
                  <a:lnTo>
                    <a:pt x="474250" y="59627"/>
                  </a:lnTo>
                  <a:lnTo>
                    <a:pt x="474250" y="24955"/>
                  </a:lnTo>
                  <a:lnTo>
                    <a:pt x="572548" y="24955"/>
                  </a:lnTo>
                  <a:lnTo>
                    <a:pt x="572548" y="256508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722108" y="4018407"/>
              <a:ext cx="9525" cy="333470"/>
            </a:xfrm>
            <a:custGeom>
              <a:avLst/>
              <a:gdLst>
                <a:gd name="connsiteX0" fmla="*/ 0 w 9525"/>
                <a:gd name="connsiteY0" fmla="*/ 0 h 333470"/>
                <a:gd name="connsiteX1" fmla="*/ 0 w 9525"/>
                <a:gd name="connsiteY1" fmla="*/ 333470 h 3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33470">
                  <a:moveTo>
                    <a:pt x="0" y="0"/>
                  </a:moveTo>
                  <a:lnTo>
                    <a:pt x="0" y="33347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675149" y="4068318"/>
              <a:ext cx="9525" cy="59531"/>
            </a:xfrm>
            <a:custGeom>
              <a:avLst/>
              <a:gdLst>
                <a:gd name="connsiteX0" fmla="*/ 0 w 9525"/>
                <a:gd name="connsiteY0" fmla="*/ 0 h 59531"/>
                <a:gd name="connsiteX1" fmla="*/ 0 w 9525"/>
                <a:gd name="connsiteY1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9531">
                  <a:moveTo>
                    <a:pt x="0" y="0"/>
                  </a:moveTo>
                  <a:lnTo>
                    <a:pt x="0" y="5953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675149" y="4170521"/>
              <a:ext cx="9525" cy="244506"/>
            </a:xfrm>
            <a:custGeom>
              <a:avLst/>
              <a:gdLst>
                <a:gd name="connsiteX0" fmla="*/ 0 w 9525"/>
                <a:gd name="connsiteY0" fmla="*/ 0 h 244506"/>
                <a:gd name="connsiteX1" fmla="*/ 0 w 9525"/>
                <a:gd name="connsiteY1" fmla="*/ 244507 h 24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44506">
                  <a:moveTo>
                    <a:pt x="0" y="0"/>
                  </a:moveTo>
                  <a:lnTo>
                    <a:pt x="0" y="24450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7565421" y="4047648"/>
              <a:ext cx="9525" cy="219646"/>
            </a:xfrm>
            <a:custGeom>
              <a:avLst/>
              <a:gdLst>
                <a:gd name="connsiteX0" fmla="*/ 0 w 9525"/>
                <a:gd name="connsiteY0" fmla="*/ 0 h 219646"/>
                <a:gd name="connsiteX1" fmla="*/ 0 w 9525"/>
                <a:gd name="connsiteY1" fmla="*/ 219647 h 21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19646">
                  <a:moveTo>
                    <a:pt x="0" y="0"/>
                  </a:moveTo>
                  <a:lnTo>
                    <a:pt x="0" y="21964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7569231" y="4339685"/>
              <a:ext cx="9525" cy="68389"/>
            </a:xfrm>
            <a:custGeom>
              <a:avLst/>
              <a:gdLst>
                <a:gd name="connsiteX0" fmla="*/ 0 w 9525"/>
                <a:gd name="connsiteY0" fmla="*/ 0 h 68389"/>
                <a:gd name="connsiteX1" fmla="*/ 0 w 9525"/>
                <a:gd name="connsiteY1" fmla="*/ 68390 h 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8389">
                  <a:moveTo>
                    <a:pt x="0" y="0"/>
                  </a:moveTo>
                  <a:lnTo>
                    <a:pt x="0" y="6839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7465885" y="4047648"/>
              <a:ext cx="9525" cy="122872"/>
            </a:xfrm>
            <a:custGeom>
              <a:avLst/>
              <a:gdLst>
                <a:gd name="connsiteX0" fmla="*/ 0 w 9525"/>
                <a:gd name="connsiteY0" fmla="*/ 0 h 122872"/>
                <a:gd name="connsiteX1" fmla="*/ 0 w 9525"/>
                <a:gd name="connsiteY1" fmla="*/ 122873 h 1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2872">
                  <a:moveTo>
                    <a:pt x="0" y="0"/>
                  </a:moveTo>
                  <a:lnTo>
                    <a:pt x="0" y="12287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7465885" y="4246054"/>
              <a:ext cx="9525" cy="258889"/>
            </a:xfrm>
            <a:custGeom>
              <a:avLst/>
              <a:gdLst>
                <a:gd name="connsiteX0" fmla="*/ 0 w 9525"/>
                <a:gd name="connsiteY0" fmla="*/ 0 h 258889"/>
                <a:gd name="connsiteX1" fmla="*/ 0 w 9525"/>
                <a:gd name="connsiteY1" fmla="*/ 258889 h 2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58889">
                  <a:moveTo>
                    <a:pt x="0" y="0"/>
                  </a:moveTo>
                  <a:lnTo>
                    <a:pt x="0" y="258889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7392162" y="4039838"/>
              <a:ext cx="9525" cy="305181"/>
            </a:xfrm>
            <a:custGeom>
              <a:avLst/>
              <a:gdLst>
                <a:gd name="connsiteX0" fmla="*/ 0 w 9525"/>
                <a:gd name="connsiteY0" fmla="*/ 0 h 305181"/>
                <a:gd name="connsiteX1" fmla="*/ 0 w 9525"/>
                <a:gd name="connsiteY1" fmla="*/ 305181 h 30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5181">
                  <a:moveTo>
                    <a:pt x="0" y="0"/>
                  </a:moveTo>
                  <a:lnTo>
                    <a:pt x="0" y="30518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7309675" y="4039838"/>
              <a:ext cx="9525" cy="115443"/>
            </a:xfrm>
            <a:custGeom>
              <a:avLst/>
              <a:gdLst>
                <a:gd name="connsiteX0" fmla="*/ 0 w 9525"/>
                <a:gd name="connsiteY0" fmla="*/ 0 h 115443"/>
                <a:gd name="connsiteX1" fmla="*/ 0 w 9525"/>
                <a:gd name="connsiteY1" fmla="*/ 115443 h 11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15443">
                  <a:moveTo>
                    <a:pt x="0" y="0"/>
                  </a:moveTo>
                  <a:lnTo>
                    <a:pt x="0" y="11544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309675" y="4215288"/>
              <a:ext cx="9525" cy="274415"/>
            </a:xfrm>
            <a:custGeom>
              <a:avLst/>
              <a:gdLst>
                <a:gd name="connsiteX0" fmla="*/ 0 w 9525"/>
                <a:gd name="connsiteY0" fmla="*/ 0 h 274415"/>
                <a:gd name="connsiteX1" fmla="*/ 0 w 9525"/>
                <a:gd name="connsiteY1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74415">
                  <a:moveTo>
                    <a:pt x="0" y="0"/>
                  </a:moveTo>
                  <a:lnTo>
                    <a:pt x="0" y="27441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247858" y="4408074"/>
              <a:ext cx="9525" cy="123920"/>
            </a:xfrm>
            <a:custGeom>
              <a:avLst/>
              <a:gdLst>
                <a:gd name="connsiteX0" fmla="*/ 0 w 9525"/>
                <a:gd name="connsiteY0" fmla="*/ 0 h 123920"/>
                <a:gd name="connsiteX1" fmla="*/ 0 w 9525"/>
                <a:gd name="connsiteY1" fmla="*/ 123920 h 1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920">
                  <a:moveTo>
                    <a:pt x="0" y="0"/>
                  </a:moveTo>
                  <a:lnTo>
                    <a:pt x="0" y="12392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7120318" y="4531995"/>
              <a:ext cx="750379" cy="9525"/>
            </a:xfrm>
            <a:custGeom>
              <a:avLst/>
              <a:gdLst>
                <a:gd name="connsiteX0" fmla="*/ 0 w 750379"/>
                <a:gd name="connsiteY0" fmla="*/ 0 h 9525"/>
                <a:gd name="connsiteX1" fmla="*/ 750380 w 75037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379" h="9525">
                  <a:moveTo>
                    <a:pt x="0" y="0"/>
                  </a:moveTo>
                  <a:lnTo>
                    <a:pt x="75038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7722108" y="4452651"/>
              <a:ext cx="9525" cy="79343"/>
            </a:xfrm>
            <a:custGeom>
              <a:avLst/>
              <a:gdLst>
                <a:gd name="connsiteX0" fmla="*/ 0 w 9525"/>
                <a:gd name="connsiteY0" fmla="*/ 79343 h 79343"/>
                <a:gd name="connsiteX1" fmla="*/ 0 w 9525"/>
                <a:gd name="connsiteY1" fmla="*/ 0 h 7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9343">
                  <a:moveTo>
                    <a:pt x="0" y="79343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569231" y="4473606"/>
              <a:ext cx="9525" cy="54673"/>
            </a:xfrm>
            <a:custGeom>
              <a:avLst/>
              <a:gdLst>
                <a:gd name="connsiteX0" fmla="*/ 0 w 9525"/>
                <a:gd name="connsiteY0" fmla="*/ 0 h 54673"/>
                <a:gd name="connsiteX1" fmla="*/ 0 w 9525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673">
                  <a:moveTo>
                    <a:pt x="0" y="0"/>
                  </a:moveTo>
                  <a:lnTo>
                    <a:pt x="0" y="54674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7828788" y="4085558"/>
              <a:ext cx="72770" cy="9525"/>
            </a:xfrm>
            <a:custGeom>
              <a:avLst/>
              <a:gdLst>
                <a:gd name="connsiteX0" fmla="*/ 0 w 72770"/>
                <a:gd name="connsiteY0" fmla="*/ 0 h 9525"/>
                <a:gd name="connsiteX1" fmla="*/ 72771 w 727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70" h="9525">
                  <a:moveTo>
                    <a:pt x="0" y="0"/>
                  </a:moveTo>
                  <a:lnTo>
                    <a:pt x="72771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7123176" y="4601146"/>
              <a:ext cx="697230" cy="9525"/>
            </a:xfrm>
            <a:custGeom>
              <a:avLst/>
              <a:gdLst>
                <a:gd name="connsiteX0" fmla="*/ 0 w 697230"/>
                <a:gd name="connsiteY0" fmla="*/ 0 h 9525"/>
                <a:gd name="connsiteX1" fmla="*/ 697230 w 69723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230" h="9525">
                  <a:moveTo>
                    <a:pt x="0" y="0"/>
                  </a:moveTo>
                  <a:lnTo>
                    <a:pt x="69723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7272813" y="4710398"/>
              <a:ext cx="505587" cy="175641"/>
            </a:xfrm>
            <a:custGeom>
              <a:avLst/>
              <a:gdLst>
                <a:gd name="connsiteX0" fmla="*/ 0 w 505587"/>
                <a:gd name="connsiteY0" fmla="*/ 92393 h 175641"/>
                <a:gd name="connsiteX1" fmla="*/ 0 w 505587"/>
                <a:gd name="connsiteY1" fmla="*/ 0 h 175641"/>
                <a:gd name="connsiteX2" fmla="*/ 129159 w 505587"/>
                <a:gd name="connsiteY2" fmla="*/ 0 h 175641"/>
                <a:gd name="connsiteX3" fmla="*/ 129159 w 505587"/>
                <a:gd name="connsiteY3" fmla="*/ 59531 h 175641"/>
                <a:gd name="connsiteX4" fmla="*/ 233077 w 505587"/>
                <a:gd name="connsiteY4" fmla="*/ 59531 h 175641"/>
                <a:gd name="connsiteX5" fmla="*/ 233077 w 505587"/>
                <a:gd name="connsiteY5" fmla="*/ 175641 h 175641"/>
                <a:gd name="connsiteX6" fmla="*/ 292608 w 505587"/>
                <a:gd name="connsiteY6" fmla="*/ 175641 h 175641"/>
                <a:gd name="connsiteX7" fmla="*/ 292608 w 505587"/>
                <a:gd name="connsiteY7" fmla="*/ 3524 h 175641"/>
                <a:gd name="connsiteX8" fmla="*/ 424529 w 505587"/>
                <a:gd name="connsiteY8" fmla="*/ 3524 h 175641"/>
                <a:gd name="connsiteX9" fmla="*/ 424529 w 505587"/>
                <a:gd name="connsiteY9" fmla="*/ 43529 h 175641"/>
                <a:gd name="connsiteX10" fmla="*/ 505587 w 505587"/>
                <a:gd name="connsiteY10" fmla="*/ 43529 h 1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587" h="175641">
                  <a:moveTo>
                    <a:pt x="0" y="92393"/>
                  </a:moveTo>
                  <a:lnTo>
                    <a:pt x="0" y="0"/>
                  </a:lnTo>
                  <a:lnTo>
                    <a:pt x="129159" y="0"/>
                  </a:lnTo>
                  <a:lnTo>
                    <a:pt x="129159" y="59531"/>
                  </a:lnTo>
                  <a:lnTo>
                    <a:pt x="233077" y="59531"/>
                  </a:lnTo>
                  <a:lnTo>
                    <a:pt x="233077" y="175641"/>
                  </a:lnTo>
                  <a:lnTo>
                    <a:pt x="292608" y="175641"/>
                  </a:lnTo>
                  <a:lnTo>
                    <a:pt x="292608" y="3524"/>
                  </a:lnTo>
                  <a:lnTo>
                    <a:pt x="424529" y="3524"/>
                  </a:lnTo>
                  <a:lnTo>
                    <a:pt x="424529" y="43529"/>
                  </a:lnTo>
                  <a:lnTo>
                    <a:pt x="505587" y="43529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7697343" y="4753927"/>
              <a:ext cx="9525" cy="99059"/>
            </a:xfrm>
            <a:custGeom>
              <a:avLst/>
              <a:gdLst>
                <a:gd name="connsiteX0" fmla="*/ 0 w 9525"/>
                <a:gd name="connsiteY0" fmla="*/ 0 h 99059"/>
                <a:gd name="connsiteX1" fmla="*/ 0 w 9525"/>
                <a:gd name="connsiteY1" fmla="*/ 99060 h 9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9059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7569231" y="4927949"/>
              <a:ext cx="9525" cy="66675"/>
            </a:xfrm>
            <a:custGeom>
              <a:avLst/>
              <a:gdLst>
                <a:gd name="connsiteX0" fmla="*/ 0 w 9525"/>
                <a:gd name="connsiteY0" fmla="*/ 0 h 66675"/>
                <a:gd name="connsiteX1" fmla="*/ 0 w 9525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6675">
                  <a:moveTo>
                    <a:pt x="0" y="0"/>
                  </a:moveTo>
                  <a:lnTo>
                    <a:pt x="0" y="6667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7505890" y="4886039"/>
              <a:ext cx="9525" cy="87820"/>
            </a:xfrm>
            <a:custGeom>
              <a:avLst/>
              <a:gdLst>
                <a:gd name="connsiteX0" fmla="*/ 0 w 9525"/>
                <a:gd name="connsiteY0" fmla="*/ 0 h 87820"/>
                <a:gd name="connsiteX1" fmla="*/ 0 w 9525"/>
                <a:gd name="connsiteY1" fmla="*/ 87821 h 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7820">
                  <a:moveTo>
                    <a:pt x="0" y="0"/>
                  </a:moveTo>
                  <a:lnTo>
                    <a:pt x="0" y="8782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7401972" y="4769929"/>
              <a:ext cx="9525" cy="50387"/>
            </a:xfrm>
            <a:custGeom>
              <a:avLst/>
              <a:gdLst>
                <a:gd name="connsiteX0" fmla="*/ 0 w 9525"/>
                <a:gd name="connsiteY0" fmla="*/ 0 h 50387"/>
                <a:gd name="connsiteX1" fmla="*/ 0 w 9525"/>
                <a:gd name="connsiteY1" fmla="*/ 50387 h 5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387">
                  <a:moveTo>
                    <a:pt x="0" y="0"/>
                  </a:moveTo>
                  <a:lnTo>
                    <a:pt x="0" y="5038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21" name="Graphic 220" descr="A lightbul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60514">
            <a:off x="-62847" y="2414660"/>
            <a:ext cx="771785" cy="7717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5725160" cy="52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" name="TextBox 216"/>
          <p:cNvSpPr txBox="1"/>
          <p:nvPr/>
        </p:nvSpPr>
        <p:spPr>
          <a:xfrm>
            <a:off x="349885" y="3147695"/>
            <a:ext cx="32518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Dạng vòng xoáy</a:t>
            </a:r>
          </a:p>
          <a:p>
            <a:pPr algn="l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Bảng tuần hoàn của Theodor Benfey </a:t>
            </a:r>
          </a:p>
          <a:p>
            <a:pPr algn="l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Năm 1964 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2" grpId="1" animBg="1"/>
      <p:bldP spid="217" grpId="0"/>
      <p:bldP spid="2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: Shape 221"/>
          <p:cNvSpPr/>
          <p:nvPr/>
        </p:nvSpPr>
        <p:spPr>
          <a:xfrm rot="20154839">
            <a:off x="-53975" y="60325"/>
            <a:ext cx="2950210" cy="2175510"/>
          </a:xfrm>
          <a:custGeom>
            <a:avLst/>
            <a:gdLst>
              <a:gd name="connsiteX0" fmla="*/ 534492 w 4073149"/>
              <a:gd name="connsiteY0" fmla="*/ 318626 h 3508664"/>
              <a:gd name="connsiteX1" fmla="*/ 540016 w 4073149"/>
              <a:gd name="connsiteY1" fmla="*/ 314149 h 3508664"/>
              <a:gd name="connsiteX2" fmla="*/ 2216321 w 4073149"/>
              <a:gd name="connsiteY2" fmla="*/ 327008 h 3508664"/>
              <a:gd name="connsiteX3" fmla="*/ 3254546 w 4073149"/>
              <a:gd name="connsiteY3" fmla="*/ 597518 h 3508664"/>
              <a:gd name="connsiteX4" fmla="*/ 3628878 w 4073149"/>
              <a:gd name="connsiteY4" fmla="*/ 2919713 h 3508664"/>
              <a:gd name="connsiteX5" fmla="*/ 1313446 w 4073149"/>
              <a:gd name="connsiteY5" fmla="*/ 3358625 h 3508664"/>
              <a:gd name="connsiteX6" fmla="*/ 61004 w 4073149"/>
              <a:gd name="connsiteY6" fmla="*/ 1918255 h 3508664"/>
              <a:gd name="connsiteX7" fmla="*/ 21570 w 4073149"/>
              <a:gd name="connsiteY7" fmla="*/ 1734898 h 3508664"/>
              <a:gd name="connsiteX8" fmla="*/ 534492 w 4073149"/>
              <a:gd name="connsiteY8" fmla="*/ 318626 h 35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149" h="3508664">
                <a:moveTo>
                  <a:pt x="534492" y="318626"/>
                </a:moveTo>
                <a:lnTo>
                  <a:pt x="540016" y="314149"/>
                </a:lnTo>
                <a:cubicBezTo>
                  <a:pt x="1048747" y="-97807"/>
                  <a:pt x="1724355" y="-115904"/>
                  <a:pt x="2216321" y="327008"/>
                </a:cubicBezTo>
                <a:cubicBezTo>
                  <a:pt x="2472829" y="558180"/>
                  <a:pt x="2928315" y="513889"/>
                  <a:pt x="3254546" y="597518"/>
                </a:cubicBezTo>
                <a:cubicBezTo>
                  <a:pt x="4378496" y="885745"/>
                  <a:pt x="4183900" y="2256868"/>
                  <a:pt x="3628878" y="2919713"/>
                </a:cubicBezTo>
                <a:cubicBezTo>
                  <a:pt x="3127959" y="3517788"/>
                  <a:pt x="2042680" y="3653138"/>
                  <a:pt x="1313446" y="3358625"/>
                </a:cubicBezTo>
                <a:cubicBezTo>
                  <a:pt x="672700" y="3100117"/>
                  <a:pt x="221595" y="2522521"/>
                  <a:pt x="61004" y="1918255"/>
                </a:cubicBezTo>
                <a:cubicBezTo>
                  <a:pt x="44938" y="1857676"/>
                  <a:pt x="31794" y="1796554"/>
                  <a:pt x="21570" y="1734898"/>
                </a:cubicBezTo>
                <a:cubicBezTo>
                  <a:pt x="-62916" y="1220644"/>
                  <a:pt x="99294" y="674671"/>
                  <a:pt x="534492" y="318626"/>
                </a:cubicBezTo>
                <a:close/>
              </a:path>
            </a:pathLst>
          </a:custGeom>
          <a:solidFill>
            <a:srgbClr val="F6B1A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725E"/>
              </a:solidFill>
            </a:endParaRPr>
          </a:p>
        </p:txBody>
      </p:sp>
      <p:grpSp>
        <p:nvGrpSpPr>
          <p:cNvPr id="141" name="Graphic 4"/>
          <p:cNvGrpSpPr/>
          <p:nvPr/>
        </p:nvGrpSpPr>
        <p:grpSpPr>
          <a:xfrm>
            <a:off x="-8890" y="546100"/>
            <a:ext cx="3030220" cy="1416050"/>
            <a:chOff x="4051077" y="3561397"/>
            <a:chExt cx="3348608" cy="1648587"/>
          </a:xfrm>
        </p:grpSpPr>
        <p:sp>
          <p:nvSpPr>
            <p:cNvPr id="142" name="Freeform: Shape 141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4218432" y="4629539"/>
              <a:ext cx="1384839" cy="411090"/>
            </a:xfrm>
            <a:custGeom>
              <a:avLst/>
              <a:gdLst>
                <a:gd name="connsiteX0" fmla="*/ 1384840 w 1384839"/>
                <a:gd name="connsiteY0" fmla="*/ 305744 h 411090"/>
                <a:gd name="connsiteX1" fmla="*/ 1346740 w 1384839"/>
                <a:gd name="connsiteY1" fmla="*/ 293647 h 411090"/>
                <a:gd name="connsiteX2" fmla="*/ 1335596 w 1384839"/>
                <a:gd name="connsiteY2" fmla="*/ 408614 h 411090"/>
                <a:gd name="connsiteX3" fmla="*/ 0 w 1384839"/>
                <a:gd name="connsiteY3" fmla="*/ 411091 h 411090"/>
                <a:gd name="connsiteX4" fmla="*/ 53626 w 1384839"/>
                <a:gd name="connsiteY4" fmla="*/ 284218 h 411090"/>
                <a:gd name="connsiteX5" fmla="*/ 163258 w 1384839"/>
                <a:gd name="connsiteY5" fmla="*/ 280313 h 411090"/>
                <a:gd name="connsiteX6" fmla="*/ 193167 w 1384839"/>
                <a:gd name="connsiteY6" fmla="*/ 182491 h 411090"/>
                <a:gd name="connsiteX7" fmla="*/ 298799 w 1384839"/>
                <a:gd name="connsiteY7" fmla="*/ 162107 h 411090"/>
                <a:gd name="connsiteX8" fmla="*/ 313944 w 1384839"/>
                <a:gd name="connsiteY8" fmla="*/ 122197 h 411090"/>
                <a:gd name="connsiteX9" fmla="*/ 429578 w 1384839"/>
                <a:gd name="connsiteY9" fmla="*/ 155440 h 411090"/>
                <a:gd name="connsiteX10" fmla="*/ 489585 w 1384839"/>
                <a:gd name="connsiteY10" fmla="*/ 13613 h 411090"/>
                <a:gd name="connsiteX11" fmla="*/ 514922 w 1384839"/>
                <a:gd name="connsiteY11" fmla="*/ 92956 h 411090"/>
                <a:gd name="connsiteX12" fmla="*/ 553022 w 1384839"/>
                <a:gd name="connsiteY12" fmla="*/ 13613 h 411090"/>
                <a:gd name="connsiteX13" fmla="*/ 623316 w 1384839"/>
                <a:gd name="connsiteY13" fmla="*/ 182491 h 411090"/>
                <a:gd name="connsiteX14" fmla="*/ 741426 w 1384839"/>
                <a:gd name="connsiteY14" fmla="*/ 203160 h 411090"/>
                <a:gd name="connsiteX15" fmla="*/ 1097471 w 1384839"/>
                <a:gd name="connsiteY15" fmla="*/ 203160 h 411090"/>
                <a:gd name="connsiteX16" fmla="*/ 1040321 w 1384839"/>
                <a:gd name="connsiteY16" fmla="*/ 298410 h 411090"/>
                <a:gd name="connsiteX17" fmla="*/ 1261872 w 1384839"/>
                <a:gd name="connsiteY17" fmla="*/ 314793 h 411090"/>
                <a:gd name="connsiteX18" fmla="*/ 1377696 w 1384839"/>
                <a:gd name="connsiteY18" fmla="*/ 250118 h 411090"/>
                <a:gd name="connsiteX19" fmla="*/ 1384840 w 1384839"/>
                <a:gd name="connsiteY19" fmla="*/ 305744 h 41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4839" h="411090">
                  <a:moveTo>
                    <a:pt x="1384840" y="305744"/>
                  </a:moveTo>
                  <a:lnTo>
                    <a:pt x="1346740" y="293647"/>
                  </a:lnTo>
                  <a:lnTo>
                    <a:pt x="1335596" y="408614"/>
                  </a:lnTo>
                  <a:lnTo>
                    <a:pt x="0" y="411091"/>
                  </a:lnTo>
                  <a:cubicBezTo>
                    <a:pt x="0" y="411091"/>
                    <a:pt x="20383" y="359656"/>
                    <a:pt x="53626" y="284218"/>
                  </a:cubicBezTo>
                  <a:cubicBezTo>
                    <a:pt x="105156" y="282980"/>
                    <a:pt x="163258" y="280313"/>
                    <a:pt x="163258" y="280313"/>
                  </a:cubicBezTo>
                  <a:lnTo>
                    <a:pt x="193167" y="182491"/>
                  </a:lnTo>
                  <a:cubicBezTo>
                    <a:pt x="193167" y="182491"/>
                    <a:pt x="240125" y="132865"/>
                    <a:pt x="298799" y="162107"/>
                  </a:cubicBezTo>
                  <a:cubicBezTo>
                    <a:pt x="294787" y="146934"/>
                    <a:pt x="300876" y="130894"/>
                    <a:pt x="313944" y="122197"/>
                  </a:cubicBezTo>
                  <a:cubicBezTo>
                    <a:pt x="336614" y="107148"/>
                    <a:pt x="429578" y="155440"/>
                    <a:pt x="429578" y="155440"/>
                  </a:cubicBezTo>
                  <a:cubicBezTo>
                    <a:pt x="429578" y="155440"/>
                    <a:pt x="474345" y="69715"/>
                    <a:pt x="489585" y="13613"/>
                  </a:cubicBezTo>
                  <a:cubicBezTo>
                    <a:pt x="504825" y="-42490"/>
                    <a:pt x="514922" y="92956"/>
                    <a:pt x="514922" y="92956"/>
                  </a:cubicBezTo>
                  <a:cubicBezTo>
                    <a:pt x="514922" y="92956"/>
                    <a:pt x="553022" y="30662"/>
                    <a:pt x="553022" y="13613"/>
                  </a:cubicBezTo>
                  <a:cubicBezTo>
                    <a:pt x="553022" y="-3437"/>
                    <a:pt x="623316" y="182491"/>
                    <a:pt x="623316" y="182491"/>
                  </a:cubicBezTo>
                  <a:cubicBezTo>
                    <a:pt x="623316" y="182491"/>
                    <a:pt x="716280" y="193635"/>
                    <a:pt x="741426" y="203160"/>
                  </a:cubicBezTo>
                  <a:cubicBezTo>
                    <a:pt x="766572" y="212685"/>
                    <a:pt x="1016889" y="222210"/>
                    <a:pt x="1097471" y="203160"/>
                  </a:cubicBezTo>
                  <a:cubicBezTo>
                    <a:pt x="1178052" y="184110"/>
                    <a:pt x="1040321" y="298410"/>
                    <a:pt x="1040321" y="298410"/>
                  </a:cubicBezTo>
                  <a:cubicBezTo>
                    <a:pt x="1040321" y="298410"/>
                    <a:pt x="1181862" y="346035"/>
                    <a:pt x="1261872" y="314793"/>
                  </a:cubicBezTo>
                  <a:cubicBezTo>
                    <a:pt x="1341882" y="283551"/>
                    <a:pt x="1377696" y="250118"/>
                    <a:pt x="1377696" y="250118"/>
                  </a:cubicBezTo>
                  <a:cubicBezTo>
                    <a:pt x="1377696" y="250118"/>
                    <a:pt x="1380649" y="273264"/>
                    <a:pt x="1384840" y="305744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5462206" y="4680203"/>
              <a:ext cx="67532" cy="77247"/>
            </a:xfrm>
            <a:custGeom>
              <a:avLst/>
              <a:gdLst>
                <a:gd name="connsiteX0" fmla="*/ 67532 w 67532"/>
                <a:gd name="connsiteY0" fmla="*/ 0 h 77247"/>
                <a:gd name="connsiteX1" fmla="*/ 0 w 67532"/>
                <a:gd name="connsiteY1" fmla="*/ 77248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532" h="77247">
                  <a:moveTo>
                    <a:pt x="67532" y="0"/>
                  </a:moveTo>
                  <a:cubicBezTo>
                    <a:pt x="47701" y="27975"/>
                    <a:pt x="25070" y="53855"/>
                    <a:pt x="0" y="772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065299" y="4812982"/>
              <a:ext cx="330898" cy="130968"/>
            </a:xfrm>
            <a:custGeom>
              <a:avLst/>
              <a:gdLst>
                <a:gd name="connsiteX0" fmla="*/ 330899 w 330898"/>
                <a:gd name="connsiteY0" fmla="*/ 0 h 130968"/>
                <a:gd name="connsiteX1" fmla="*/ 0 w 330898"/>
                <a:gd name="connsiteY1" fmla="*/ 130969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898" h="130968">
                  <a:moveTo>
                    <a:pt x="330899" y="0"/>
                  </a:moveTo>
                  <a:cubicBezTo>
                    <a:pt x="233858" y="71676"/>
                    <a:pt x="119805" y="116824"/>
                    <a:pt x="0" y="13096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564886" y="4609433"/>
              <a:ext cx="473201" cy="417671"/>
            </a:xfrm>
            <a:custGeom>
              <a:avLst/>
              <a:gdLst>
                <a:gd name="connsiteX0" fmla="*/ 473202 w 473201"/>
                <a:gd name="connsiteY0" fmla="*/ 417671 h 417671"/>
                <a:gd name="connsiteX1" fmla="*/ 100203 w 473201"/>
                <a:gd name="connsiteY1" fmla="*/ 417671 h 417671"/>
                <a:gd name="connsiteX2" fmla="*/ 0 w 473201"/>
                <a:gd name="connsiteY2" fmla="*/ 313754 h 417671"/>
                <a:gd name="connsiteX3" fmla="*/ 63532 w 473201"/>
                <a:gd name="connsiteY3" fmla="*/ 0 h 417671"/>
                <a:gd name="connsiteX4" fmla="*/ 79057 w 473201"/>
                <a:gd name="connsiteY4" fmla="*/ 126873 h 417671"/>
                <a:gd name="connsiteX5" fmla="*/ 103156 w 473201"/>
                <a:gd name="connsiteY5" fmla="*/ 58769 h 417671"/>
                <a:gd name="connsiteX6" fmla="*/ 103156 w 473201"/>
                <a:gd name="connsiteY6" fmla="*/ 193548 h 417671"/>
                <a:gd name="connsiteX7" fmla="*/ 63532 w 473201"/>
                <a:gd name="connsiteY7" fmla="*/ 273082 h 417671"/>
                <a:gd name="connsiteX8" fmla="*/ 122396 w 473201"/>
                <a:gd name="connsiteY8" fmla="*/ 300419 h 417671"/>
                <a:gd name="connsiteX9" fmla="*/ 185642 w 473201"/>
                <a:gd name="connsiteY9" fmla="*/ 350996 h 417671"/>
                <a:gd name="connsiteX10" fmla="*/ 273558 w 473201"/>
                <a:gd name="connsiteY10" fmla="*/ 350996 h 417671"/>
                <a:gd name="connsiteX11" fmla="*/ 473202 w 473201"/>
                <a:gd name="connsiteY11" fmla="*/ 417671 h 41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201" h="417671">
                  <a:moveTo>
                    <a:pt x="473202" y="417671"/>
                  </a:moveTo>
                  <a:lnTo>
                    <a:pt x="100203" y="417671"/>
                  </a:lnTo>
                  <a:cubicBezTo>
                    <a:pt x="60007" y="417671"/>
                    <a:pt x="30194" y="359474"/>
                    <a:pt x="0" y="313754"/>
                  </a:cubicBezTo>
                  <a:cubicBezTo>
                    <a:pt x="29861" y="211122"/>
                    <a:pt x="51111" y="106166"/>
                    <a:pt x="63532" y="0"/>
                  </a:cubicBezTo>
                  <a:cubicBezTo>
                    <a:pt x="63532" y="0"/>
                    <a:pt x="103156" y="58769"/>
                    <a:pt x="79057" y="126873"/>
                  </a:cubicBezTo>
                  <a:lnTo>
                    <a:pt x="103156" y="58769"/>
                  </a:lnTo>
                  <a:cubicBezTo>
                    <a:pt x="103156" y="58769"/>
                    <a:pt x="126301" y="131731"/>
                    <a:pt x="103156" y="193548"/>
                  </a:cubicBezTo>
                  <a:cubicBezTo>
                    <a:pt x="80010" y="255365"/>
                    <a:pt x="63532" y="273082"/>
                    <a:pt x="63532" y="273082"/>
                  </a:cubicBezTo>
                  <a:cubicBezTo>
                    <a:pt x="63532" y="273082"/>
                    <a:pt x="92107" y="310420"/>
                    <a:pt x="122396" y="300419"/>
                  </a:cubicBezTo>
                  <a:cubicBezTo>
                    <a:pt x="152686" y="290417"/>
                    <a:pt x="185642" y="350996"/>
                    <a:pt x="185642" y="350996"/>
                  </a:cubicBezTo>
                  <a:cubicBezTo>
                    <a:pt x="185642" y="350996"/>
                    <a:pt x="258413" y="353759"/>
                    <a:pt x="273558" y="350996"/>
                  </a:cubicBezTo>
                  <a:cubicBezTo>
                    <a:pt x="280511" y="349758"/>
                    <a:pt x="374713" y="382238"/>
                    <a:pt x="473202" y="417671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969192" y="4082129"/>
              <a:ext cx="375856" cy="338958"/>
            </a:xfrm>
            <a:custGeom>
              <a:avLst/>
              <a:gdLst>
                <a:gd name="connsiteX0" fmla="*/ 375857 w 375856"/>
                <a:gd name="connsiteY0" fmla="*/ 40196 h 338958"/>
                <a:gd name="connsiteX1" fmla="*/ 375857 w 375856"/>
                <a:gd name="connsiteY1" fmla="*/ 243649 h 338958"/>
                <a:gd name="connsiteX2" fmla="*/ 295846 w 375856"/>
                <a:gd name="connsiteY2" fmla="*/ 292132 h 338958"/>
                <a:gd name="connsiteX3" fmla="*/ 126683 w 375856"/>
                <a:gd name="connsiteY3" fmla="*/ 334137 h 338958"/>
                <a:gd name="connsiteX4" fmla="*/ 0 w 375856"/>
                <a:gd name="connsiteY4" fmla="*/ 187928 h 338958"/>
                <a:gd name="connsiteX5" fmla="*/ 105537 w 375856"/>
                <a:gd name="connsiteY5" fmla="*/ 0 h 33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856" h="338958">
                  <a:moveTo>
                    <a:pt x="375857" y="40196"/>
                  </a:moveTo>
                  <a:lnTo>
                    <a:pt x="375857" y="243649"/>
                  </a:lnTo>
                  <a:cubicBezTo>
                    <a:pt x="350063" y="261213"/>
                    <a:pt x="323355" y="277396"/>
                    <a:pt x="295846" y="292132"/>
                  </a:cubicBezTo>
                  <a:cubicBezTo>
                    <a:pt x="240316" y="321564"/>
                    <a:pt x="169069" y="350711"/>
                    <a:pt x="126683" y="334137"/>
                  </a:cubicBezTo>
                  <a:cubicBezTo>
                    <a:pt x="49816" y="303943"/>
                    <a:pt x="0" y="187928"/>
                    <a:pt x="0" y="187928"/>
                  </a:cubicBezTo>
                  <a:cubicBezTo>
                    <a:pt x="82963" y="124682"/>
                    <a:pt x="92964" y="40196"/>
                    <a:pt x="10553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928997" y="4285583"/>
              <a:ext cx="385952" cy="185516"/>
            </a:xfrm>
            <a:custGeom>
              <a:avLst/>
              <a:gdLst>
                <a:gd name="connsiteX0" fmla="*/ 0 w 385952"/>
                <a:gd name="connsiteY0" fmla="*/ 0 h 185516"/>
                <a:gd name="connsiteX1" fmla="*/ 155829 w 385952"/>
                <a:gd name="connsiteY1" fmla="*/ 180975 h 185516"/>
                <a:gd name="connsiteX2" fmla="*/ 385953 w 385952"/>
                <a:gd name="connsiteY2" fmla="*/ 100489 h 18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952" h="185516">
                  <a:moveTo>
                    <a:pt x="0" y="0"/>
                  </a:moveTo>
                  <a:cubicBezTo>
                    <a:pt x="0" y="0"/>
                    <a:pt x="70390" y="153257"/>
                    <a:pt x="155829" y="180975"/>
                  </a:cubicBezTo>
                  <a:cubicBezTo>
                    <a:pt x="241268" y="208693"/>
                    <a:pt x="385953" y="100489"/>
                    <a:pt x="385953" y="10048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4544663" y="4471034"/>
              <a:ext cx="165682" cy="502920"/>
            </a:xfrm>
            <a:custGeom>
              <a:avLst/>
              <a:gdLst>
                <a:gd name="connsiteX0" fmla="*/ 0 w 165682"/>
                <a:gd name="connsiteY0" fmla="*/ 0 h 502920"/>
                <a:gd name="connsiteX1" fmla="*/ 155734 w 165682"/>
                <a:gd name="connsiteY1" fmla="*/ 138779 h 502920"/>
                <a:gd name="connsiteX2" fmla="*/ 155734 w 165682"/>
                <a:gd name="connsiteY2" fmla="*/ 50292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82" h="502920">
                  <a:moveTo>
                    <a:pt x="0" y="0"/>
                  </a:moveTo>
                  <a:cubicBezTo>
                    <a:pt x="0" y="0"/>
                    <a:pt x="133350" y="103822"/>
                    <a:pt x="155734" y="138779"/>
                  </a:cubicBezTo>
                  <a:cubicBezTo>
                    <a:pt x="178118" y="173736"/>
                    <a:pt x="155734" y="502920"/>
                    <a:pt x="155734" y="50292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4211670" y="4784976"/>
              <a:ext cx="696914" cy="255463"/>
            </a:xfrm>
            <a:custGeom>
              <a:avLst/>
              <a:gdLst>
                <a:gd name="connsiteX0" fmla="*/ 151447 w 696914"/>
                <a:gd name="connsiteY0" fmla="*/ 21053 h 255463"/>
                <a:gd name="connsiteX1" fmla="*/ 332993 w 696914"/>
                <a:gd name="connsiteY1" fmla="*/ 35817 h 255463"/>
                <a:gd name="connsiteX2" fmla="*/ 565403 w 696914"/>
                <a:gd name="connsiteY2" fmla="*/ 35817 h 255463"/>
                <a:gd name="connsiteX3" fmla="*/ 644556 w 696914"/>
                <a:gd name="connsiteY3" fmla="*/ 64392 h 255463"/>
                <a:gd name="connsiteX4" fmla="*/ 684656 w 696914"/>
                <a:gd name="connsiteY4" fmla="*/ 254225 h 255463"/>
                <a:gd name="connsiteX5" fmla="*/ 6476 w 696914"/>
                <a:gd name="connsiteY5" fmla="*/ 255463 h 255463"/>
                <a:gd name="connsiteX6" fmla="*/ 109918 w 696914"/>
                <a:gd name="connsiteY6" fmla="*/ 20863 h 25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914" h="255463">
                  <a:moveTo>
                    <a:pt x="151447" y="21053"/>
                  </a:moveTo>
                  <a:cubicBezTo>
                    <a:pt x="230028" y="-29620"/>
                    <a:pt x="285273" y="25816"/>
                    <a:pt x="332993" y="35817"/>
                  </a:cubicBezTo>
                  <a:cubicBezTo>
                    <a:pt x="380713" y="45818"/>
                    <a:pt x="486250" y="-8093"/>
                    <a:pt x="565403" y="35817"/>
                  </a:cubicBezTo>
                  <a:cubicBezTo>
                    <a:pt x="644556" y="79727"/>
                    <a:pt x="644556" y="64392"/>
                    <a:pt x="644556" y="64392"/>
                  </a:cubicBezTo>
                  <a:cubicBezTo>
                    <a:pt x="644556" y="64392"/>
                    <a:pt x="727423" y="127638"/>
                    <a:pt x="684656" y="254225"/>
                  </a:cubicBezTo>
                  <a:lnTo>
                    <a:pt x="6476" y="255463"/>
                  </a:lnTo>
                  <a:cubicBezTo>
                    <a:pt x="6476" y="255463"/>
                    <a:pt x="-38768" y="158785"/>
                    <a:pt x="109918" y="20863"/>
                  </a:cubicBezTo>
                </a:path>
              </a:pathLst>
            </a:custGeom>
            <a:solidFill>
              <a:srgbClr val="BFBFB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4999100" y="4609670"/>
              <a:ext cx="213169" cy="364570"/>
            </a:xfrm>
            <a:custGeom>
              <a:avLst/>
              <a:gdLst>
                <a:gd name="connsiteX0" fmla="*/ 28575 w 213169"/>
                <a:gd name="connsiteY0" fmla="*/ 430 h 364570"/>
                <a:gd name="connsiteX1" fmla="*/ 207550 w 213169"/>
                <a:gd name="connsiteY1" fmla="*/ 327804 h 364570"/>
                <a:gd name="connsiteX2" fmla="*/ 213170 w 213169"/>
                <a:gd name="connsiteY2" fmla="*/ 364570 h 364570"/>
                <a:gd name="connsiteX3" fmla="*/ 184595 w 213169"/>
                <a:gd name="connsiteY3" fmla="*/ 339139 h 364570"/>
                <a:gd name="connsiteX4" fmla="*/ 0 w 213169"/>
                <a:gd name="connsiteY4" fmla="*/ 14146 h 364570"/>
                <a:gd name="connsiteX5" fmla="*/ 28575 w 213169"/>
                <a:gd name="connsiteY5" fmla="*/ 430 h 36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69" h="364570">
                  <a:moveTo>
                    <a:pt x="28575" y="430"/>
                  </a:moveTo>
                  <a:lnTo>
                    <a:pt x="207550" y="327804"/>
                  </a:lnTo>
                  <a:lnTo>
                    <a:pt x="213170" y="364570"/>
                  </a:lnTo>
                  <a:lnTo>
                    <a:pt x="184595" y="339139"/>
                  </a:lnTo>
                  <a:lnTo>
                    <a:pt x="0" y="14146"/>
                  </a:lnTo>
                  <a:cubicBezTo>
                    <a:pt x="5572" y="3887"/>
                    <a:pt x="17088" y="-1637"/>
                    <a:pt x="28575" y="430"/>
                  </a:cubicBezTo>
                  <a:close/>
                </a:path>
              </a:pathLst>
            </a:custGeom>
            <a:solidFill>
              <a:srgbClr val="92E3A9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4828905" y="4784587"/>
              <a:ext cx="377414" cy="189367"/>
            </a:xfrm>
            <a:custGeom>
              <a:avLst/>
              <a:gdLst>
                <a:gd name="connsiteX0" fmla="*/ 28844 w 377414"/>
                <a:gd name="connsiteY0" fmla="*/ 81925 h 189367"/>
                <a:gd name="connsiteX1" fmla="*/ 70278 w 377414"/>
                <a:gd name="connsiteY1" fmla="*/ 74401 h 189367"/>
                <a:gd name="connsiteX2" fmla="*/ 210200 w 377414"/>
                <a:gd name="connsiteY2" fmla="*/ 391 h 189367"/>
                <a:gd name="connsiteX3" fmla="*/ 327643 w 377414"/>
                <a:gd name="connsiteY3" fmla="*/ 49921 h 189367"/>
                <a:gd name="connsiteX4" fmla="*/ 371744 w 377414"/>
                <a:gd name="connsiteY4" fmla="*/ 110215 h 189367"/>
                <a:gd name="connsiteX5" fmla="*/ 343169 w 377414"/>
                <a:gd name="connsiteY5" fmla="*/ 125264 h 189367"/>
                <a:gd name="connsiteX6" fmla="*/ 335549 w 377414"/>
                <a:gd name="connsiteY6" fmla="*/ 159363 h 189367"/>
                <a:gd name="connsiteX7" fmla="*/ 335549 w 377414"/>
                <a:gd name="connsiteY7" fmla="*/ 189367 h 189367"/>
                <a:gd name="connsiteX8" fmla="*/ 269 w 377414"/>
                <a:gd name="connsiteY8" fmla="*/ 189367 h 189367"/>
                <a:gd name="connsiteX9" fmla="*/ 28844 w 377414"/>
                <a:gd name="connsiteY9" fmla="*/ 81925 h 1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414" h="189367">
                  <a:moveTo>
                    <a:pt x="28844" y="81925"/>
                  </a:moveTo>
                  <a:cubicBezTo>
                    <a:pt x="42360" y="78001"/>
                    <a:pt x="56248" y="75477"/>
                    <a:pt x="70278" y="74401"/>
                  </a:cubicBezTo>
                  <a:cubicBezTo>
                    <a:pt x="85423" y="74401"/>
                    <a:pt x="178577" y="5535"/>
                    <a:pt x="210200" y="391"/>
                  </a:cubicBezTo>
                  <a:cubicBezTo>
                    <a:pt x="241823" y="-4752"/>
                    <a:pt x="298688" y="42396"/>
                    <a:pt x="327643" y="49921"/>
                  </a:cubicBezTo>
                  <a:cubicBezTo>
                    <a:pt x="356600" y="57446"/>
                    <a:pt x="354790" y="95165"/>
                    <a:pt x="371744" y="110215"/>
                  </a:cubicBezTo>
                  <a:cubicBezTo>
                    <a:pt x="388699" y="125264"/>
                    <a:pt x="364220" y="142219"/>
                    <a:pt x="343169" y="125264"/>
                  </a:cubicBezTo>
                  <a:cubicBezTo>
                    <a:pt x="346217" y="137199"/>
                    <a:pt x="343388" y="149867"/>
                    <a:pt x="335549" y="159363"/>
                  </a:cubicBezTo>
                  <a:cubicBezTo>
                    <a:pt x="335549" y="159363"/>
                    <a:pt x="341264" y="179937"/>
                    <a:pt x="335549" y="189367"/>
                  </a:cubicBezTo>
                  <a:lnTo>
                    <a:pt x="269" y="189367"/>
                  </a:lnTo>
                  <a:cubicBezTo>
                    <a:pt x="269" y="189367"/>
                    <a:pt x="-4779" y="125264"/>
                    <a:pt x="28844" y="81925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5065299" y="4855273"/>
              <a:ext cx="107442" cy="54578"/>
            </a:xfrm>
            <a:custGeom>
              <a:avLst/>
              <a:gdLst>
                <a:gd name="connsiteX0" fmla="*/ 107442 w 107442"/>
                <a:gd name="connsiteY0" fmla="*/ 54578 h 54578"/>
                <a:gd name="connsiteX1" fmla="*/ 77248 w 107442"/>
                <a:gd name="connsiteY1" fmla="*/ 24765 h 54578"/>
                <a:gd name="connsiteX2" fmla="*/ 0 w 107442"/>
                <a:gd name="connsiteY2" fmla="*/ 0 h 5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442" h="54578">
                  <a:moveTo>
                    <a:pt x="107442" y="54578"/>
                  </a:moveTo>
                  <a:lnTo>
                    <a:pt x="77248" y="24765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5055870" y="4911280"/>
              <a:ext cx="109346" cy="32670"/>
            </a:xfrm>
            <a:custGeom>
              <a:avLst/>
              <a:gdLst>
                <a:gd name="connsiteX0" fmla="*/ 109347 w 109346"/>
                <a:gd name="connsiteY0" fmla="*/ 32671 h 32670"/>
                <a:gd name="connsiteX1" fmla="*/ 63151 w 109346"/>
                <a:gd name="connsiteY1" fmla="*/ 11906 h 32670"/>
                <a:gd name="connsiteX2" fmla="*/ 0 w 109346"/>
                <a:gd name="connsiteY2" fmla="*/ 0 h 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32670">
                  <a:moveTo>
                    <a:pt x="109347" y="32671"/>
                  </a:moveTo>
                  <a:lnTo>
                    <a:pt x="63151" y="11906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5055870" y="4960429"/>
              <a:ext cx="109346" cy="13525"/>
            </a:xfrm>
            <a:custGeom>
              <a:avLst/>
              <a:gdLst>
                <a:gd name="connsiteX0" fmla="*/ 0 w 109346"/>
                <a:gd name="connsiteY0" fmla="*/ 0 h 13525"/>
                <a:gd name="connsiteX1" fmla="*/ 63151 w 109346"/>
                <a:gd name="connsiteY1" fmla="*/ 2857 h 13525"/>
                <a:gd name="connsiteX2" fmla="*/ 109347 w 109346"/>
                <a:gd name="connsiteY2" fmla="*/ 1352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13525">
                  <a:moveTo>
                    <a:pt x="0" y="0"/>
                  </a:moveTo>
                  <a:lnTo>
                    <a:pt x="63151" y="2857"/>
                  </a:lnTo>
                  <a:lnTo>
                    <a:pt x="109347" y="1352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5004647" y="4784978"/>
              <a:ext cx="34744" cy="124872"/>
            </a:xfrm>
            <a:custGeom>
              <a:avLst/>
              <a:gdLst>
                <a:gd name="connsiteX0" fmla="*/ 34744 w 34744"/>
                <a:gd name="connsiteY0" fmla="*/ 0 h 124872"/>
                <a:gd name="connsiteX1" fmla="*/ 21123 w 34744"/>
                <a:gd name="connsiteY1" fmla="*/ 70295 h 124872"/>
                <a:gd name="connsiteX2" fmla="*/ 4169 w 34744"/>
                <a:gd name="connsiteY2" fmla="*/ 124873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44" h="124872">
                  <a:moveTo>
                    <a:pt x="34744" y="0"/>
                  </a:moveTo>
                  <a:cubicBezTo>
                    <a:pt x="6169" y="25051"/>
                    <a:pt x="34744" y="51435"/>
                    <a:pt x="21123" y="70295"/>
                  </a:cubicBezTo>
                  <a:cubicBezTo>
                    <a:pt x="7503" y="89154"/>
                    <a:pt x="-7452" y="94774"/>
                    <a:pt x="4169" y="124873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1" name="Graphic 4"/>
            <p:cNvGrpSpPr/>
            <p:nvPr/>
          </p:nvGrpSpPr>
          <p:grpSpPr>
            <a:xfrm>
              <a:off x="5440424" y="4989860"/>
              <a:ext cx="1532447" cy="50770"/>
              <a:chOff x="5440424" y="4989860"/>
              <a:chExt cx="1532447" cy="50770"/>
            </a:xfrm>
            <a:solidFill>
              <a:srgbClr val="000000">
                <a:alpha val="70000"/>
              </a:srgbClr>
            </a:solidFill>
          </p:grpSpPr>
          <p:sp>
            <p:nvSpPr>
              <p:cNvPr id="162" name="Freeform: Shape 161"/>
              <p:cNvSpPr/>
              <p:nvPr/>
            </p:nvSpPr>
            <p:spPr>
              <a:xfrm>
                <a:off x="5440424" y="4989860"/>
                <a:ext cx="1532447" cy="50770"/>
              </a:xfrm>
              <a:custGeom>
                <a:avLst/>
                <a:gdLst>
                  <a:gd name="connsiteX0" fmla="*/ 1532447 w 1532447"/>
                  <a:gd name="connsiteY0" fmla="*/ 2 h 50770"/>
                  <a:gd name="connsiteX1" fmla="*/ 1517588 w 1532447"/>
                  <a:gd name="connsiteY1" fmla="*/ 35911 h 50770"/>
                  <a:gd name="connsiteX2" fmla="*/ 1516064 w 1532447"/>
                  <a:gd name="connsiteY2" fmla="*/ 37244 h 50770"/>
                  <a:gd name="connsiteX3" fmla="*/ 1481679 w 1532447"/>
                  <a:gd name="connsiteY3" fmla="*/ 50770 h 50770"/>
                  <a:gd name="connsiteX4" fmla="*/ 129129 w 1532447"/>
                  <a:gd name="connsiteY4" fmla="*/ 50770 h 50770"/>
                  <a:gd name="connsiteX5" fmla="*/ 113508 w 1532447"/>
                  <a:gd name="connsiteY5" fmla="*/ 48293 h 50770"/>
                  <a:gd name="connsiteX6" fmla="*/ 4828 w 1532447"/>
                  <a:gd name="connsiteY6" fmla="*/ 13242 h 50770"/>
                  <a:gd name="connsiteX7" fmla="*/ 284 w 1532447"/>
                  <a:gd name="connsiteY7" fmla="*/ 4821 h 50770"/>
                  <a:gd name="connsiteX8" fmla="*/ 6923 w 1532447"/>
                  <a:gd name="connsiteY8" fmla="*/ 2 h 5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2447" h="50770">
                    <a:moveTo>
                      <a:pt x="1532447" y="2"/>
                    </a:moveTo>
                    <a:cubicBezTo>
                      <a:pt x="1532428" y="13460"/>
                      <a:pt x="1527094" y="26376"/>
                      <a:pt x="1517588" y="35911"/>
                    </a:cubicBezTo>
                    <a:lnTo>
                      <a:pt x="1516064" y="37244"/>
                    </a:lnTo>
                    <a:cubicBezTo>
                      <a:pt x="1506720" y="45941"/>
                      <a:pt x="1494442" y="50770"/>
                      <a:pt x="1481679" y="50770"/>
                    </a:cubicBezTo>
                    <a:lnTo>
                      <a:pt x="129129" y="50770"/>
                    </a:lnTo>
                    <a:cubicBezTo>
                      <a:pt x="123823" y="50760"/>
                      <a:pt x="118556" y="49922"/>
                      <a:pt x="113508" y="48293"/>
                    </a:cubicBezTo>
                    <a:lnTo>
                      <a:pt x="4828" y="13242"/>
                    </a:lnTo>
                    <a:cubicBezTo>
                      <a:pt x="1246" y="12175"/>
                      <a:pt x="-783" y="8403"/>
                      <a:pt x="284" y="4821"/>
                    </a:cubicBezTo>
                    <a:cubicBezTo>
                      <a:pt x="1160" y="1907"/>
                      <a:pt x="3875" y="-65"/>
                      <a:pt x="6923" y="2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/>
              <p:cNvSpPr/>
              <p:nvPr/>
            </p:nvSpPr>
            <p:spPr>
              <a:xfrm>
                <a:off x="6046184" y="4989861"/>
                <a:ext cx="926687" cy="37242"/>
              </a:xfrm>
              <a:custGeom>
                <a:avLst/>
                <a:gdLst>
                  <a:gd name="connsiteX0" fmla="*/ 926687 w 926687"/>
                  <a:gd name="connsiteY0" fmla="*/ 0 h 37242"/>
                  <a:gd name="connsiteX1" fmla="*/ 911828 w 926687"/>
                  <a:gd name="connsiteY1" fmla="*/ 35909 h 37242"/>
                  <a:gd name="connsiteX2" fmla="*/ 910304 w 926687"/>
                  <a:gd name="connsiteY2" fmla="*/ 37243 h 37242"/>
                  <a:gd name="connsiteX3" fmla="*/ 37338 w 926687"/>
                  <a:gd name="connsiteY3" fmla="*/ 37243 h 37242"/>
                  <a:gd name="connsiteX4" fmla="*/ 0 w 926687"/>
                  <a:gd name="connsiteY4" fmla="*/ 0 h 3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687" h="37242">
                    <a:moveTo>
                      <a:pt x="926687" y="0"/>
                    </a:moveTo>
                    <a:cubicBezTo>
                      <a:pt x="926668" y="13459"/>
                      <a:pt x="921334" y="26375"/>
                      <a:pt x="911828" y="35909"/>
                    </a:cubicBezTo>
                    <a:lnTo>
                      <a:pt x="910304" y="37243"/>
                    </a:lnTo>
                    <a:lnTo>
                      <a:pt x="37338" y="37243"/>
                    </a:lnTo>
                    <a:cubicBezTo>
                      <a:pt x="16755" y="37243"/>
                      <a:pt x="57" y="20584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4" name="Freeform: Shape 163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6046184" y="4989861"/>
              <a:ext cx="182213" cy="37242"/>
            </a:xfrm>
            <a:custGeom>
              <a:avLst/>
              <a:gdLst>
                <a:gd name="connsiteX0" fmla="*/ 0 w 182213"/>
                <a:gd name="connsiteY0" fmla="*/ 0 h 37242"/>
                <a:gd name="connsiteX1" fmla="*/ 0 w 182213"/>
                <a:gd name="connsiteY1" fmla="*/ 0 h 37242"/>
                <a:gd name="connsiteX2" fmla="*/ 37338 w 182213"/>
                <a:gd name="connsiteY2" fmla="*/ 37243 h 37242"/>
                <a:gd name="connsiteX3" fmla="*/ 182213 w 182213"/>
                <a:gd name="connsiteY3" fmla="*/ 37243 h 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213" h="37242">
                  <a:moveTo>
                    <a:pt x="0" y="0"/>
                  </a:moveTo>
                  <a:lnTo>
                    <a:pt x="0" y="0"/>
                  </a:lnTo>
                  <a:cubicBezTo>
                    <a:pt x="57" y="20584"/>
                    <a:pt x="16755" y="37243"/>
                    <a:pt x="37338" y="37243"/>
                  </a:cubicBezTo>
                  <a:lnTo>
                    <a:pt x="182213" y="37243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6112192" y="4363592"/>
              <a:ext cx="1133760" cy="647033"/>
            </a:xfrm>
            <a:custGeom>
              <a:avLst/>
              <a:gdLst>
                <a:gd name="connsiteX0" fmla="*/ 1133761 w 1133760"/>
                <a:gd name="connsiteY0" fmla="*/ 0 h 647033"/>
                <a:gd name="connsiteX1" fmla="*/ 1133761 w 1133760"/>
                <a:gd name="connsiteY1" fmla="*/ 1238 h 647033"/>
                <a:gd name="connsiteX2" fmla="*/ 956215 w 1133760"/>
                <a:gd name="connsiteY2" fmla="*/ 618935 h 647033"/>
                <a:gd name="connsiteX3" fmla="*/ 918782 w 1133760"/>
                <a:gd name="connsiteY3" fmla="*/ 647033 h 647033"/>
                <a:gd name="connsiteX4" fmla="*/ 0 w 1133760"/>
                <a:gd name="connsiteY4" fmla="*/ 647033 h 647033"/>
                <a:gd name="connsiteX5" fmla="*/ 0 w 1133760"/>
                <a:gd name="connsiteY5" fmla="*/ 645795 h 647033"/>
                <a:gd name="connsiteX6" fmla="*/ 177260 w 1133760"/>
                <a:gd name="connsiteY6" fmla="*/ 28099 h 647033"/>
                <a:gd name="connsiteX7" fmla="*/ 214693 w 1133760"/>
                <a:gd name="connsiteY7" fmla="*/ 0 h 6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3760" h="647033">
                  <a:moveTo>
                    <a:pt x="1133761" y="0"/>
                  </a:moveTo>
                  <a:lnTo>
                    <a:pt x="1133761" y="1238"/>
                  </a:lnTo>
                  <a:lnTo>
                    <a:pt x="956215" y="618935"/>
                  </a:lnTo>
                  <a:cubicBezTo>
                    <a:pt x="950795" y="635175"/>
                    <a:pt x="935888" y="646367"/>
                    <a:pt x="918782" y="647033"/>
                  </a:cubicBezTo>
                  <a:lnTo>
                    <a:pt x="0" y="647033"/>
                  </a:lnTo>
                  <a:lnTo>
                    <a:pt x="0" y="645795"/>
                  </a:lnTo>
                  <a:lnTo>
                    <a:pt x="177260" y="28099"/>
                  </a:lnTo>
                  <a:cubicBezTo>
                    <a:pt x="182680" y="11859"/>
                    <a:pt x="197587" y="667"/>
                    <a:pt x="21469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6592400" y="4606385"/>
              <a:ext cx="139488" cy="134588"/>
            </a:xfrm>
            <a:custGeom>
              <a:avLst/>
              <a:gdLst>
                <a:gd name="connsiteX0" fmla="*/ 139488 w 139488"/>
                <a:gd name="connsiteY0" fmla="*/ 78677 h 134588"/>
                <a:gd name="connsiteX1" fmla="*/ 53763 w 139488"/>
                <a:gd name="connsiteY1" fmla="*/ 134588 h 134588"/>
                <a:gd name="connsiteX2" fmla="*/ 2614 w 139488"/>
                <a:gd name="connsiteY2" fmla="*/ 67342 h 134588"/>
                <a:gd name="connsiteX3" fmla="*/ 92435 w 139488"/>
                <a:gd name="connsiteY3" fmla="*/ 0 h 134588"/>
                <a:gd name="connsiteX4" fmla="*/ 94149 w 139488"/>
                <a:gd name="connsiteY4" fmla="*/ 0 h 134588"/>
                <a:gd name="connsiteX5" fmla="*/ 89768 w 139488"/>
                <a:gd name="connsiteY5" fmla="*/ 11430 h 134588"/>
                <a:gd name="connsiteX6" fmla="*/ 139488 w 139488"/>
                <a:gd name="connsiteY6" fmla="*/ 78677 h 13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88" h="134588">
                  <a:moveTo>
                    <a:pt x="139488" y="78677"/>
                  </a:moveTo>
                  <a:cubicBezTo>
                    <a:pt x="123429" y="111719"/>
                    <a:pt x="90473" y="133217"/>
                    <a:pt x="53763" y="134588"/>
                  </a:cubicBezTo>
                  <a:cubicBezTo>
                    <a:pt x="14901" y="134588"/>
                    <a:pt x="-8054" y="104489"/>
                    <a:pt x="2614" y="67342"/>
                  </a:cubicBezTo>
                  <a:cubicBezTo>
                    <a:pt x="15673" y="28423"/>
                    <a:pt x="51420" y="1629"/>
                    <a:pt x="92435" y="0"/>
                  </a:cubicBezTo>
                  <a:lnTo>
                    <a:pt x="94149" y="0"/>
                  </a:lnTo>
                  <a:cubicBezTo>
                    <a:pt x="92349" y="3677"/>
                    <a:pt x="90892" y="7496"/>
                    <a:pt x="89768" y="11430"/>
                  </a:cubicBezTo>
                  <a:cubicBezTo>
                    <a:pt x="78814" y="48292"/>
                    <a:pt x="101198" y="78105"/>
                    <a:pt x="139488" y="78677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6116954" y="4361021"/>
              <a:ext cx="1091374" cy="619315"/>
            </a:xfrm>
            <a:custGeom>
              <a:avLst/>
              <a:gdLst>
                <a:gd name="connsiteX0" fmla="*/ 0 w 1091374"/>
                <a:gd name="connsiteY0" fmla="*/ 619315 h 619315"/>
                <a:gd name="connsiteX1" fmla="*/ 173069 w 1091374"/>
                <a:gd name="connsiteY1" fmla="*/ 16383 h 619315"/>
                <a:gd name="connsiteX2" fmla="*/ 194882 w 1091374"/>
                <a:gd name="connsiteY2" fmla="*/ 0 h 619315"/>
                <a:gd name="connsiteX3" fmla="*/ 1091375 w 1091374"/>
                <a:gd name="connsiteY3" fmla="*/ 0 h 61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1374" h="619315">
                  <a:moveTo>
                    <a:pt x="0" y="619315"/>
                  </a:moveTo>
                  <a:lnTo>
                    <a:pt x="173069" y="16383"/>
                  </a:lnTo>
                  <a:cubicBezTo>
                    <a:pt x="176232" y="6915"/>
                    <a:pt x="184909" y="400"/>
                    <a:pt x="194882" y="0"/>
                  </a:cubicBezTo>
                  <a:lnTo>
                    <a:pt x="1091375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2" name="Graphic 4"/>
            <p:cNvGrpSpPr/>
            <p:nvPr/>
          </p:nvGrpSpPr>
          <p:grpSpPr>
            <a:xfrm>
              <a:off x="4411313" y="4970309"/>
              <a:ext cx="1275968" cy="70320"/>
              <a:chOff x="4411313" y="4970309"/>
              <a:chExt cx="1275968" cy="70320"/>
            </a:xfrm>
          </p:grpSpPr>
          <p:sp>
            <p:nvSpPr>
              <p:cNvPr id="173" name="Freeform: Shape 172"/>
              <p:cNvSpPr/>
              <p:nvPr/>
            </p:nvSpPr>
            <p:spPr>
              <a:xfrm>
                <a:off x="4697920" y="4970309"/>
                <a:ext cx="989361" cy="70320"/>
              </a:xfrm>
              <a:custGeom>
                <a:avLst/>
                <a:gdLst>
                  <a:gd name="connsiteX0" fmla="*/ 989362 w 989361"/>
                  <a:gd name="connsiteY0" fmla="*/ 70321 h 70320"/>
                  <a:gd name="connsiteX1" fmla="*/ 0 w 989361"/>
                  <a:gd name="connsiteY1" fmla="*/ 70321 h 70320"/>
                  <a:gd name="connsiteX2" fmla="*/ 20098 w 989361"/>
                  <a:gd name="connsiteY2" fmla="*/ 35745 h 70320"/>
                  <a:gd name="connsiteX3" fmla="*/ 126873 w 989361"/>
                  <a:gd name="connsiteY3" fmla="*/ 45270 h 70320"/>
                  <a:gd name="connsiteX4" fmla="*/ 319850 w 989361"/>
                  <a:gd name="connsiteY4" fmla="*/ 1741 h 70320"/>
                  <a:gd name="connsiteX5" fmla="*/ 319850 w 989361"/>
                  <a:gd name="connsiteY5" fmla="*/ 1741 h 70320"/>
                  <a:gd name="connsiteX6" fmla="*/ 377000 w 989361"/>
                  <a:gd name="connsiteY6" fmla="*/ 979 h 70320"/>
                  <a:gd name="connsiteX7" fmla="*/ 487585 w 989361"/>
                  <a:gd name="connsiteY7" fmla="*/ 26125 h 70320"/>
                  <a:gd name="connsiteX8" fmla="*/ 670560 w 989361"/>
                  <a:gd name="connsiteY8" fmla="*/ 3455 h 70320"/>
                  <a:gd name="connsiteX9" fmla="*/ 818293 w 989361"/>
                  <a:gd name="connsiteY9" fmla="*/ 19838 h 70320"/>
                  <a:gd name="connsiteX10" fmla="*/ 819626 w 989361"/>
                  <a:gd name="connsiteY10" fmla="*/ 19362 h 70320"/>
                  <a:gd name="connsiteX11" fmla="*/ 819626 w 989361"/>
                  <a:gd name="connsiteY11" fmla="*/ 20029 h 70320"/>
                  <a:gd name="connsiteX12" fmla="*/ 972026 w 989361"/>
                  <a:gd name="connsiteY12" fmla="*/ 19362 h 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9361" h="70320">
                    <a:moveTo>
                      <a:pt x="989362" y="70321"/>
                    </a:moveTo>
                    <a:lnTo>
                      <a:pt x="0" y="70321"/>
                    </a:lnTo>
                    <a:lnTo>
                      <a:pt x="20098" y="35745"/>
                    </a:lnTo>
                    <a:cubicBezTo>
                      <a:pt x="20098" y="35745"/>
                      <a:pt x="74104" y="67273"/>
                      <a:pt x="126873" y="45270"/>
                    </a:cubicBezTo>
                    <a:cubicBezTo>
                      <a:pt x="179642" y="23267"/>
                      <a:pt x="232791" y="11266"/>
                      <a:pt x="319850" y="1741"/>
                    </a:cubicBezTo>
                    <a:lnTo>
                      <a:pt x="319850" y="1741"/>
                    </a:lnTo>
                    <a:cubicBezTo>
                      <a:pt x="338833" y="-288"/>
                      <a:pt x="357969" y="-545"/>
                      <a:pt x="377000" y="979"/>
                    </a:cubicBezTo>
                    <a:cubicBezTo>
                      <a:pt x="414900" y="3884"/>
                      <a:pt x="452161" y="12361"/>
                      <a:pt x="487585" y="26125"/>
                    </a:cubicBezTo>
                    <a:cubicBezTo>
                      <a:pt x="487585" y="26125"/>
                      <a:pt x="539496" y="3455"/>
                      <a:pt x="670560" y="3455"/>
                    </a:cubicBezTo>
                    <a:cubicBezTo>
                      <a:pt x="715994" y="4027"/>
                      <a:pt x="768477" y="12980"/>
                      <a:pt x="818293" y="19838"/>
                    </a:cubicBezTo>
                    <a:lnTo>
                      <a:pt x="819626" y="19362"/>
                    </a:lnTo>
                    <a:lnTo>
                      <a:pt x="819626" y="20029"/>
                    </a:lnTo>
                    <a:cubicBezTo>
                      <a:pt x="879824" y="28411"/>
                      <a:pt x="936212" y="34126"/>
                      <a:pt x="972026" y="19362"/>
                    </a:cubicBezTo>
                    <a:close/>
                  </a:path>
                </a:pathLst>
              </a:custGeom>
              <a:solidFill>
                <a:srgbClr val="92E3A9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/>
              <p:cNvSpPr/>
              <p:nvPr/>
            </p:nvSpPr>
            <p:spPr>
              <a:xfrm>
                <a:off x="4411313" y="5006054"/>
                <a:ext cx="306705" cy="34575"/>
              </a:xfrm>
              <a:custGeom>
                <a:avLst/>
                <a:gdLst>
                  <a:gd name="connsiteX0" fmla="*/ 306705 w 306705"/>
                  <a:gd name="connsiteY0" fmla="*/ 0 h 34575"/>
                  <a:gd name="connsiteX1" fmla="*/ 15431 w 306705"/>
                  <a:gd name="connsiteY1" fmla="*/ 2381 h 34575"/>
                  <a:gd name="connsiteX2" fmla="*/ 0 w 306705"/>
                  <a:gd name="connsiteY2" fmla="*/ 34576 h 34575"/>
                  <a:gd name="connsiteX3" fmla="*/ 286607 w 306705"/>
                  <a:gd name="connsiteY3" fmla="*/ 34576 h 34575"/>
                  <a:gd name="connsiteX4" fmla="*/ 306705 w 306705"/>
                  <a:gd name="connsiteY4" fmla="*/ 0 h 3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34575">
                    <a:moveTo>
                      <a:pt x="306705" y="0"/>
                    </a:moveTo>
                    <a:lnTo>
                      <a:pt x="15431" y="2381"/>
                    </a:lnTo>
                    <a:lnTo>
                      <a:pt x="0" y="34576"/>
                    </a:lnTo>
                    <a:lnTo>
                      <a:pt x="286607" y="34576"/>
                    </a:lnTo>
                    <a:lnTo>
                      <a:pt x="306705" y="0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/>
              <p:cNvSpPr/>
              <p:nvPr/>
            </p:nvSpPr>
            <p:spPr>
              <a:xfrm>
                <a:off x="4706112" y="4971387"/>
                <a:ext cx="333279" cy="55050"/>
              </a:xfrm>
              <a:custGeom>
                <a:avLst/>
                <a:gdLst>
                  <a:gd name="connsiteX0" fmla="*/ 0 w 333279"/>
                  <a:gd name="connsiteY0" fmla="*/ 55050 h 55050"/>
                  <a:gd name="connsiteX1" fmla="*/ 11906 w 333279"/>
                  <a:gd name="connsiteY1" fmla="*/ 34667 h 55050"/>
                  <a:gd name="connsiteX2" fmla="*/ 93536 w 333279"/>
                  <a:gd name="connsiteY2" fmla="*/ 51621 h 55050"/>
                  <a:gd name="connsiteX3" fmla="*/ 333280 w 333279"/>
                  <a:gd name="connsiteY3" fmla="*/ 91 h 5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279" h="55050">
                    <a:moveTo>
                      <a:pt x="0" y="55050"/>
                    </a:moveTo>
                    <a:lnTo>
                      <a:pt x="11906" y="34667"/>
                    </a:lnTo>
                    <a:cubicBezTo>
                      <a:pt x="37662" y="45878"/>
                      <a:pt x="65446" y="51650"/>
                      <a:pt x="93536" y="51621"/>
                    </a:cubicBezTo>
                    <a:cubicBezTo>
                      <a:pt x="136207" y="50383"/>
                      <a:pt x="203644" y="-2481"/>
                      <a:pt x="333280" y="9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/>
              <p:cNvSpPr/>
              <p:nvPr/>
            </p:nvSpPr>
            <p:spPr>
              <a:xfrm>
                <a:off x="5127307" y="4973758"/>
                <a:ext cx="198596" cy="22865"/>
              </a:xfrm>
              <a:custGeom>
                <a:avLst/>
                <a:gdLst>
                  <a:gd name="connsiteX0" fmla="*/ 0 w 198596"/>
                  <a:gd name="connsiteY0" fmla="*/ 2673 h 22865"/>
                  <a:gd name="connsiteX1" fmla="*/ 57912 w 198596"/>
                  <a:gd name="connsiteY1" fmla="*/ 22866 h 22865"/>
                  <a:gd name="connsiteX2" fmla="*/ 198596 w 198596"/>
                  <a:gd name="connsiteY2" fmla="*/ 197 h 2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596" h="22865">
                    <a:moveTo>
                      <a:pt x="0" y="2673"/>
                    </a:moveTo>
                    <a:cubicBezTo>
                      <a:pt x="23908" y="11436"/>
                      <a:pt x="57912" y="22866"/>
                      <a:pt x="57912" y="22866"/>
                    </a:cubicBezTo>
                    <a:cubicBezTo>
                      <a:pt x="57912" y="22866"/>
                      <a:pt x="101917" y="-2470"/>
                      <a:pt x="198596" y="19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/>
              <p:cNvSpPr/>
              <p:nvPr/>
            </p:nvSpPr>
            <p:spPr>
              <a:xfrm>
                <a:off x="4507039" y="5006054"/>
                <a:ext cx="210978" cy="4000"/>
              </a:xfrm>
              <a:custGeom>
                <a:avLst/>
                <a:gdLst>
                  <a:gd name="connsiteX0" fmla="*/ 210979 w 210978"/>
                  <a:gd name="connsiteY0" fmla="*/ 0 h 4000"/>
                  <a:gd name="connsiteX1" fmla="*/ 0 w 210978"/>
                  <a:gd name="connsiteY1" fmla="*/ 4000 h 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0978" h="4000">
                    <a:moveTo>
                      <a:pt x="210979" y="0"/>
                    </a:moveTo>
                    <a:cubicBezTo>
                      <a:pt x="210979" y="0"/>
                      <a:pt x="60293" y="2667"/>
                      <a:pt x="0" y="400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/>
              <p:cNvSpPr/>
              <p:nvPr/>
            </p:nvSpPr>
            <p:spPr>
              <a:xfrm>
                <a:off x="5165121" y="5014874"/>
                <a:ext cx="59054" cy="25755"/>
              </a:xfrm>
              <a:custGeom>
                <a:avLst/>
                <a:gdLst>
                  <a:gd name="connsiteX0" fmla="*/ 0 w 59054"/>
                  <a:gd name="connsiteY0" fmla="*/ 25756 h 25755"/>
                  <a:gd name="connsiteX1" fmla="*/ 23908 w 59054"/>
                  <a:gd name="connsiteY1" fmla="*/ 324 h 25755"/>
                  <a:gd name="connsiteX2" fmla="*/ 59055 w 59054"/>
                  <a:gd name="connsiteY2" fmla="*/ 23184 h 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4" h="25755">
                    <a:moveTo>
                      <a:pt x="0" y="25756"/>
                    </a:moveTo>
                    <a:cubicBezTo>
                      <a:pt x="1686" y="13021"/>
                      <a:pt x="11306" y="2791"/>
                      <a:pt x="23908" y="324"/>
                    </a:cubicBezTo>
                    <a:cubicBezTo>
                      <a:pt x="45244" y="-3200"/>
                      <a:pt x="59055" y="23184"/>
                      <a:pt x="59055" y="2318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/>
              <p:cNvSpPr/>
              <p:nvPr/>
            </p:nvSpPr>
            <p:spPr>
              <a:xfrm>
                <a:off x="5185219" y="4996624"/>
                <a:ext cx="3810" cy="18573"/>
              </a:xfrm>
              <a:custGeom>
                <a:avLst/>
                <a:gdLst>
                  <a:gd name="connsiteX0" fmla="*/ 0 w 3810"/>
                  <a:gd name="connsiteY0" fmla="*/ 0 h 18573"/>
                  <a:gd name="connsiteX1" fmla="*/ 3810 w 3810"/>
                  <a:gd name="connsiteY1" fmla="*/ 18574 h 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" h="18573">
                    <a:moveTo>
                      <a:pt x="0" y="0"/>
                    </a:moveTo>
                    <a:lnTo>
                      <a:pt x="3810" y="18574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/>
              <p:cNvSpPr/>
              <p:nvPr/>
            </p:nvSpPr>
            <p:spPr>
              <a:xfrm>
                <a:off x="5206650" y="4989179"/>
                <a:ext cx="133350" cy="26018"/>
              </a:xfrm>
              <a:custGeom>
                <a:avLst/>
                <a:gdLst>
                  <a:gd name="connsiteX0" fmla="*/ 0 w 133350"/>
                  <a:gd name="connsiteY0" fmla="*/ 26019 h 26018"/>
                  <a:gd name="connsiteX1" fmla="*/ 133350 w 133350"/>
                  <a:gd name="connsiteY1" fmla="*/ 682 h 2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 h="26018">
                    <a:moveTo>
                      <a:pt x="0" y="26019"/>
                    </a:moveTo>
                    <a:cubicBezTo>
                      <a:pt x="0" y="26019"/>
                      <a:pt x="67818" y="-4938"/>
                      <a:pt x="133350" y="68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/>
              <p:cNvSpPr/>
              <p:nvPr/>
            </p:nvSpPr>
            <p:spPr>
              <a:xfrm>
                <a:off x="4966716" y="4997580"/>
                <a:ext cx="212026" cy="21332"/>
              </a:xfrm>
              <a:custGeom>
                <a:avLst/>
                <a:gdLst>
                  <a:gd name="connsiteX0" fmla="*/ 212026 w 212026"/>
                  <a:gd name="connsiteY0" fmla="*/ 21333 h 21332"/>
                  <a:gd name="connsiteX1" fmla="*/ 0 w 212026"/>
                  <a:gd name="connsiteY1" fmla="*/ 8474 h 21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026" h="21332">
                    <a:moveTo>
                      <a:pt x="212026" y="21333"/>
                    </a:moveTo>
                    <a:cubicBezTo>
                      <a:pt x="206026" y="16665"/>
                      <a:pt x="104204" y="-14767"/>
                      <a:pt x="0" y="847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/>
              <p:cNvSpPr/>
              <p:nvPr/>
            </p:nvSpPr>
            <p:spPr>
              <a:xfrm>
                <a:off x="5004816" y="5022807"/>
                <a:ext cx="160305" cy="8964"/>
              </a:xfrm>
              <a:custGeom>
                <a:avLst/>
                <a:gdLst>
                  <a:gd name="connsiteX0" fmla="*/ 160306 w 160305"/>
                  <a:gd name="connsiteY0" fmla="*/ 8964 h 8964"/>
                  <a:gd name="connsiteX1" fmla="*/ 0 w 160305"/>
                  <a:gd name="connsiteY1" fmla="*/ 4011 h 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305" h="8964">
                    <a:moveTo>
                      <a:pt x="160306" y="8964"/>
                    </a:moveTo>
                    <a:cubicBezTo>
                      <a:pt x="160306" y="8964"/>
                      <a:pt x="74581" y="-7324"/>
                      <a:pt x="0" y="401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/>
              <p:cNvSpPr/>
              <p:nvPr/>
            </p:nvSpPr>
            <p:spPr>
              <a:xfrm>
                <a:off x="5216175" y="5011144"/>
                <a:ext cx="349091" cy="15865"/>
              </a:xfrm>
              <a:custGeom>
                <a:avLst/>
                <a:gdLst>
                  <a:gd name="connsiteX0" fmla="*/ 0 w 349091"/>
                  <a:gd name="connsiteY0" fmla="*/ 15865 h 15865"/>
                  <a:gd name="connsiteX1" fmla="*/ 174974 w 349091"/>
                  <a:gd name="connsiteY1" fmla="*/ 4054 h 15865"/>
                  <a:gd name="connsiteX2" fmla="*/ 349091 w 349091"/>
                  <a:gd name="connsiteY2" fmla="*/ 15675 h 1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091" h="15865">
                    <a:moveTo>
                      <a:pt x="0" y="15865"/>
                    </a:moveTo>
                    <a:cubicBezTo>
                      <a:pt x="56902" y="-3"/>
                      <a:pt x="116453" y="-4023"/>
                      <a:pt x="174974" y="4054"/>
                    </a:cubicBezTo>
                    <a:cubicBezTo>
                      <a:pt x="232600" y="12627"/>
                      <a:pt x="290836" y="16513"/>
                      <a:pt x="349091" y="1567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4" name="Freeform: Shape 183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/>
            <p:cNvSpPr/>
            <p:nvPr/>
          </p:nvSpPr>
          <p:spPr>
            <a:xfrm>
              <a:off x="5195316" y="4211574"/>
              <a:ext cx="149733" cy="162686"/>
            </a:xfrm>
            <a:custGeom>
              <a:avLst/>
              <a:gdLst>
                <a:gd name="connsiteX0" fmla="*/ 149733 w 149733"/>
                <a:gd name="connsiteY0" fmla="*/ 80391 h 162686"/>
                <a:gd name="connsiteX1" fmla="*/ 149733 w 149733"/>
                <a:gd name="connsiteY1" fmla="*/ 114205 h 162686"/>
                <a:gd name="connsiteX2" fmla="*/ 69723 w 149733"/>
                <a:gd name="connsiteY2" fmla="*/ 162687 h 162686"/>
                <a:gd name="connsiteX3" fmla="*/ 0 w 149733"/>
                <a:gd name="connsiteY3" fmla="*/ 0 h 16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3" h="162686">
                  <a:moveTo>
                    <a:pt x="149733" y="80391"/>
                  </a:moveTo>
                  <a:lnTo>
                    <a:pt x="149733" y="114205"/>
                  </a:lnTo>
                  <a:cubicBezTo>
                    <a:pt x="123939" y="131769"/>
                    <a:pt x="97231" y="147952"/>
                    <a:pt x="69723" y="162687"/>
                  </a:cubicBezTo>
                  <a:cubicBezTo>
                    <a:pt x="8668" y="1065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/>
            <p:cNvSpPr/>
            <p:nvPr/>
          </p:nvSpPr>
          <p:spPr>
            <a:xfrm>
              <a:off x="5039442" y="3610727"/>
              <a:ext cx="569830" cy="752530"/>
            </a:xfrm>
            <a:custGeom>
              <a:avLst/>
              <a:gdLst>
                <a:gd name="connsiteX0" fmla="*/ 45384 w 569830"/>
                <a:gd name="connsiteY0" fmla="*/ 486451 h 752530"/>
                <a:gd name="connsiteX1" fmla="*/ 80531 w 569830"/>
                <a:gd name="connsiteY1" fmla="*/ 73256 h 752530"/>
                <a:gd name="connsiteX2" fmla="*/ 569830 w 569830"/>
                <a:gd name="connsiteY2" fmla="*/ 254231 h 752530"/>
                <a:gd name="connsiteX3" fmla="*/ 561829 w 569830"/>
                <a:gd name="connsiteY3" fmla="*/ 347005 h 752530"/>
                <a:gd name="connsiteX4" fmla="*/ 523729 w 569830"/>
                <a:gd name="connsiteY4" fmla="*/ 435778 h 752530"/>
                <a:gd name="connsiteX5" fmla="*/ 515919 w 569830"/>
                <a:gd name="connsiteY5" fmla="*/ 540553 h 752530"/>
                <a:gd name="connsiteX6" fmla="*/ 394475 w 569830"/>
                <a:gd name="connsiteY6" fmla="*/ 748674 h 752530"/>
                <a:gd name="connsiteX7" fmla="*/ 135871 w 569830"/>
                <a:gd name="connsiteY7" fmla="*/ 597798 h 75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830" h="752530">
                  <a:moveTo>
                    <a:pt x="45384" y="486451"/>
                  </a:moveTo>
                  <a:cubicBezTo>
                    <a:pt x="-26435" y="380247"/>
                    <a:pt x="-11766" y="181651"/>
                    <a:pt x="80531" y="73256"/>
                  </a:cubicBezTo>
                  <a:cubicBezTo>
                    <a:pt x="216167" y="-85049"/>
                    <a:pt x="570116" y="30584"/>
                    <a:pt x="569830" y="254231"/>
                  </a:cubicBezTo>
                  <a:cubicBezTo>
                    <a:pt x="569554" y="285311"/>
                    <a:pt x="566877" y="316334"/>
                    <a:pt x="561829" y="347005"/>
                  </a:cubicBezTo>
                  <a:cubicBezTo>
                    <a:pt x="557162" y="376532"/>
                    <a:pt x="531540" y="406345"/>
                    <a:pt x="523729" y="435778"/>
                  </a:cubicBezTo>
                  <a:cubicBezTo>
                    <a:pt x="515919" y="465210"/>
                    <a:pt x="519062" y="511978"/>
                    <a:pt x="515919" y="540553"/>
                  </a:cubicBezTo>
                  <a:cubicBezTo>
                    <a:pt x="508870" y="605609"/>
                    <a:pt x="418859" y="734672"/>
                    <a:pt x="394475" y="748674"/>
                  </a:cubicBezTo>
                  <a:cubicBezTo>
                    <a:pt x="360375" y="767724"/>
                    <a:pt x="176067" y="716003"/>
                    <a:pt x="135871" y="597798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/>
            <p:cNvSpPr/>
            <p:nvPr/>
          </p:nvSpPr>
          <p:spPr>
            <a:xfrm>
              <a:off x="5336000" y="3957796"/>
              <a:ext cx="95250" cy="8127"/>
            </a:xfrm>
            <a:custGeom>
              <a:avLst/>
              <a:gdLst>
                <a:gd name="connsiteX0" fmla="*/ 0 w 95250"/>
                <a:gd name="connsiteY0" fmla="*/ 8128 h 8127"/>
                <a:gd name="connsiteX1" fmla="*/ 95250 w 95250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8127">
                  <a:moveTo>
                    <a:pt x="0" y="8128"/>
                  </a:moveTo>
                  <a:cubicBezTo>
                    <a:pt x="0" y="8128"/>
                    <a:pt x="50197" y="-10160"/>
                    <a:pt x="95250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/>
            <p:cNvSpPr/>
            <p:nvPr/>
          </p:nvSpPr>
          <p:spPr>
            <a:xfrm>
              <a:off x="5534025" y="3957796"/>
              <a:ext cx="61055" cy="8127"/>
            </a:xfrm>
            <a:custGeom>
              <a:avLst/>
              <a:gdLst>
                <a:gd name="connsiteX0" fmla="*/ 0 w 61055"/>
                <a:gd name="connsiteY0" fmla="*/ 8128 h 8127"/>
                <a:gd name="connsiteX1" fmla="*/ 61055 w 61055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055" h="8127">
                  <a:moveTo>
                    <a:pt x="0" y="8128"/>
                  </a:moveTo>
                  <a:cubicBezTo>
                    <a:pt x="0" y="8128"/>
                    <a:pt x="36576" y="-10160"/>
                    <a:pt x="61055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/>
            <p:cNvSpPr/>
            <p:nvPr/>
          </p:nvSpPr>
          <p:spPr>
            <a:xfrm>
              <a:off x="5353186" y="4024675"/>
              <a:ext cx="30583" cy="47162"/>
            </a:xfrm>
            <a:custGeom>
              <a:avLst/>
              <a:gdLst>
                <a:gd name="connsiteX0" fmla="*/ 29772 w 30583"/>
                <a:gd name="connsiteY0" fmla="*/ 26593 h 47162"/>
                <a:gd name="connsiteX1" fmla="*/ 10722 w 30583"/>
                <a:gd name="connsiteY1" fmla="*/ 46976 h 47162"/>
                <a:gd name="connsiteX2" fmla="*/ 721 w 30583"/>
                <a:gd name="connsiteY2" fmla="*/ 20497 h 47162"/>
                <a:gd name="connsiteX3" fmla="*/ 20247 w 30583"/>
                <a:gd name="connsiteY3" fmla="*/ 208 h 47162"/>
                <a:gd name="connsiteX4" fmla="*/ 29772 w 30583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3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151" y="-1506"/>
                    <a:pt x="20247" y="208"/>
                  </a:cubicBezTo>
                  <a:cubicBezTo>
                    <a:pt x="28343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/>
            <p:cNvSpPr/>
            <p:nvPr/>
          </p:nvSpPr>
          <p:spPr>
            <a:xfrm>
              <a:off x="5514730" y="4024675"/>
              <a:ext cx="30592" cy="47162"/>
            </a:xfrm>
            <a:custGeom>
              <a:avLst/>
              <a:gdLst>
                <a:gd name="connsiteX0" fmla="*/ 29772 w 30592"/>
                <a:gd name="connsiteY0" fmla="*/ 26593 h 47162"/>
                <a:gd name="connsiteX1" fmla="*/ 10722 w 30592"/>
                <a:gd name="connsiteY1" fmla="*/ 46976 h 47162"/>
                <a:gd name="connsiteX2" fmla="*/ 721 w 30592"/>
                <a:gd name="connsiteY2" fmla="*/ 20497 h 47162"/>
                <a:gd name="connsiteX3" fmla="*/ 20247 w 30592"/>
                <a:gd name="connsiteY3" fmla="*/ 208 h 47162"/>
                <a:gd name="connsiteX4" fmla="*/ 29772 w 30592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92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055" y="-1506"/>
                    <a:pt x="20247" y="208"/>
                  </a:cubicBezTo>
                  <a:cubicBezTo>
                    <a:pt x="28438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/>
            <p:cNvSpPr/>
            <p:nvPr/>
          </p:nvSpPr>
          <p:spPr>
            <a:xfrm>
              <a:off x="5440203" y="3985450"/>
              <a:ext cx="80043" cy="223112"/>
            </a:xfrm>
            <a:custGeom>
              <a:avLst/>
              <a:gdLst>
                <a:gd name="connsiteX0" fmla="*/ 77915 w 80043"/>
                <a:gd name="connsiteY0" fmla="*/ 0 h 223112"/>
                <a:gd name="connsiteX1" fmla="*/ 51530 w 80043"/>
                <a:gd name="connsiteY1" fmla="*/ 76200 h 223112"/>
                <a:gd name="connsiteX2" fmla="*/ 77915 w 80043"/>
                <a:gd name="connsiteY2" fmla="*/ 205549 h 223112"/>
                <a:gd name="connsiteX3" fmla="*/ 0 w 80043"/>
                <a:gd name="connsiteY3" fmla="*/ 213169 h 22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3" h="223112">
                  <a:moveTo>
                    <a:pt x="77915" y="0"/>
                  </a:moveTo>
                  <a:cubicBezTo>
                    <a:pt x="77915" y="0"/>
                    <a:pt x="54007" y="41434"/>
                    <a:pt x="51530" y="76200"/>
                  </a:cubicBezTo>
                  <a:cubicBezTo>
                    <a:pt x="49054" y="110966"/>
                    <a:pt x="89630" y="182975"/>
                    <a:pt x="77915" y="205549"/>
                  </a:cubicBezTo>
                  <a:cubicBezTo>
                    <a:pt x="66199" y="228124"/>
                    <a:pt x="16383" y="226981"/>
                    <a:pt x="0" y="213169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/>
            <p:cNvSpPr/>
            <p:nvPr/>
          </p:nvSpPr>
          <p:spPr>
            <a:xfrm>
              <a:off x="5352287" y="4230338"/>
              <a:ext cx="96774" cy="15541"/>
            </a:xfrm>
            <a:custGeom>
              <a:avLst/>
              <a:gdLst>
                <a:gd name="connsiteX0" fmla="*/ 96774 w 96774"/>
                <a:gd name="connsiteY0" fmla="*/ 13811 h 15541"/>
                <a:gd name="connsiteX1" fmla="*/ 0 w 96774"/>
                <a:gd name="connsiteY1" fmla="*/ 0 h 1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774" h="15541">
                  <a:moveTo>
                    <a:pt x="96774" y="13811"/>
                  </a:moveTo>
                  <a:cubicBezTo>
                    <a:pt x="63856" y="18469"/>
                    <a:pt x="30299" y="136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/>
            <p:cNvSpPr/>
            <p:nvPr/>
          </p:nvSpPr>
          <p:spPr>
            <a:xfrm>
              <a:off x="4986585" y="3561397"/>
              <a:ext cx="657343" cy="560736"/>
            </a:xfrm>
            <a:custGeom>
              <a:avLst/>
              <a:gdLst>
                <a:gd name="connsiteX0" fmla="*/ 170249 w 657343"/>
                <a:gd name="connsiteY0" fmla="*/ 437864 h 560736"/>
                <a:gd name="connsiteX1" fmla="*/ 221303 w 657343"/>
                <a:gd name="connsiteY1" fmla="*/ 424053 h 560736"/>
                <a:gd name="connsiteX2" fmla="*/ 253974 w 657343"/>
                <a:gd name="connsiteY2" fmla="*/ 508159 h 560736"/>
                <a:gd name="connsiteX3" fmla="*/ 274072 w 657343"/>
                <a:gd name="connsiteY3" fmla="*/ 486728 h 560736"/>
                <a:gd name="connsiteX4" fmla="*/ 296646 w 657343"/>
                <a:gd name="connsiteY4" fmla="*/ 384429 h 560736"/>
                <a:gd name="connsiteX5" fmla="*/ 311696 w 657343"/>
                <a:gd name="connsiteY5" fmla="*/ 254413 h 560736"/>
                <a:gd name="connsiteX6" fmla="*/ 381609 w 657343"/>
                <a:gd name="connsiteY6" fmla="*/ 312134 h 560736"/>
                <a:gd name="connsiteX7" fmla="*/ 381609 w 657343"/>
                <a:gd name="connsiteY7" fmla="*/ 236792 h 560736"/>
                <a:gd name="connsiteX8" fmla="*/ 482574 w 657343"/>
                <a:gd name="connsiteY8" fmla="*/ 317183 h 560736"/>
                <a:gd name="connsiteX9" fmla="*/ 493052 w 657343"/>
                <a:gd name="connsiteY9" fmla="*/ 249364 h 560736"/>
                <a:gd name="connsiteX10" fmla="*/ 567918 w 657343"/>
                <a:gd name="connsiteY10" fmla="*/ 319659 h 560736"/>
                <a:gd name="connsiteX11" fmla="*/ 578300 w 657343"/>
                <a:gd name="connsiteY11" fmla="*/ 246793 h 560736"/>
                <a:gd name="connsiteX12" fmla="*/ 608876 w 657343"/>
                <a:gd name="connsiteY12" fmla="*/ 322231 h 560736"/>
                <a:gd name="connsiteX13" fmla="*/ 622687 w 657343"/>
                <a:gd name="connsiteY13" fmla="*/ 211646 h 560736"/>
                <a:gd name="connsiteX14" fmla="*/ 655834 w 657343"/>
                <a:gd name="connsiteY14" fmla="*/ 271939 h 560736"/>
                <a:gd name="connsiteX15" fmla="*/ 543153 w 657343"/>
                <a:gd name="connsiteY15" fmla="*/ 83534 h 560736"/>
                <a:gd name="connsiteX16" fmla="*/ 138341 w 657343"/>
                <a:gd name="connsiteY16" fmla="*/ 83534 h 560736"/>
                <a:gd name="connsiteX17" fmla="*/ 174536 w 657343"/>
                <a:gd name="connsiteY17" fmla="*/ 0 h 560736"/>
                <a:gd name="connsiteX18" fmla="*/ 109289 w 657343"/>
                <a:gd name="connsiteY18" fmla="*/ 91059 h 560736"/>
                <a:gd name="connsiteX19" fmla="*/ 20326 w 657343"/>
                <a:gd name="connsiteY19" fmla="*/ 121253 h 560736"/>
                <a:gd name="connsiteX20" fmla="*/ 75571 w 657343"/>
                <a:gd name="connsiteY20" fmla="*/ 123730 h 560736"/>
                <a:gd name="connsiteX21" fmla="*/ 228 w 657343"/>
                <a:gd name="connsiteY21" fmla="*/ 284512 h 560736"/>
                <a:gd name="connsiteX22" fmla="*/ 75571 w 657343"/>
                <a:gd name="connsiteY22" fmla="*/ 560737 h 560736"/>
                <a:gd name="connsiteX23" fmla="*/ 130625 w 657343"/>
                <a:gd name="connsiteY23" fmla="*/ 544639 h 560736"/>
                <a:gd name="connsiteX24" fmla="*/ 170249 w 657343"/>
                <a:gd name="connsiteY24" fmla="*/ 437864 h 56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43" h="560736">
                  <a:moveTo>
                    <a:pt x="170249" y="437864"/>
                  </a:moveTo>
                  <a:cubicBezTo>
                    <a:pt x="170249" y="437864"/>
                    <a:pt x="193681" y="415195"/>
                    <a:pt x="221303" y="424053"/>
                  </a:cubicBezTo>
                  <a:cubicBezTo>
                    <a:pt x="248926" y="432911"/>
                    <a:pt x="253974" y="508159"/>
                    <a:pt x="253974" y="508159"/>
                  </a:cubicBezTo>
                  <a:lnTo>
                    <a:pt x="274072" y="486728"/>
                  </a:lnTo>
                  <a:cubicBezTo>
                    <a:pt x="274072" y="486728"/>
                    <a:pt x="266547" y="444151"/>
                    <a:pt x="296646" y="384429"/>
                  </a:cubicBezTo>
                  <a:cubicBezTo>
                    <a:pt x="326745" y="324707"/>
                    <a:pt x="311696" y="254413"/>
                    <a:pt x="311696" y="254413"/>
                  </a:cubicBezTo>
                  <a:cubicBezTo>
                    <a:pt x="311696" y="254413"/>
                    <a:pt x="363607" y="271939"/>
                    <a:pt x="381609" y="312134"/>
                  </a:cubicBezTo>
                  <a:cubicBezTo>
                    <a:pt x="381609" y="312134"/>
                    <a:pt x="401231" y="269462"/>
                    <a:pt x="381609" y="236792"/>
                  </a:cubicBezTo>
                  <a:cubicBezTo>
                    <a:pt x="381609" y="236792"/>
                    <a:pt x="462476" y="256889"/>
                    <a:pt x="482574" y="317183"/>
                  </a:cubicBezTo>
                  <a:cubicBezTo>
                    <a:pt x="482574" y="317183"/>
                    <a:pt x="498481" y="271939"/>
                    <a:pt x="493052" y="249364"/>
                  </a:cubicBezTo>
                  <a:cubicBezTo>
                    <a:pt x="493052" y="249364"/>
                    <a:pt x="547820" y="266891"/>
                    <a:pt x="567918" y="319659"/>
                  </a:cubicBezTo>
                  <a:cubicBezTo>
                    <a:pt x="567918" y="319659"/>
                    <a:pt x="586206" y="279463"/>
                    <a:pt x="578300" y="246793"/>
                  </a:cubicBezTo>
                  <a:cubicBezTo>
                    <a:pt x="578300" y="246793"/>
                    <a:pt x="600398" y="265843"/>
                    <a:pt x="608876" y="322231"/>
                  </a:cubicBezTo>
                  <a:cubicBezTo>
                    <a:pt x="625373" y="287846"/>
                    <a:pt x="630221" y="249031"/>
                    <a:pt x="622687" y="211646"/>
                  </a:cubicBezTo>
                  <a:cubicBezTo>
                    <a:pt x="622687" y="211646"/>
                    <a:pt x="651262" y="244316"/>
                    <a:pt x="655834" y="271939"/>
                  </a:cubicBezTo>
                  <a:cubicBezTo>
                    <a:pt x="655834" y="271939"/>
                    <a:pt x="679075" y="191548"/>
                    <a:pt x="543153" y="83534"/>
                  </a:cubicBezTo>
                  <a:cubicBezTo>
                    <a:pt x="407231" y="-24479"/>
                    <a:pt x="174536" y="0"/>
                    <a:pt x="138341" y="83534"/>
                  </a:cubicBezTo>
                  <a:cubicBezTo>
                    <a:pt x="138341" y="83534"/>
                    <a:pt x="150342" y="22003"/>
                    <a:pt x="174536" y="0"/>
                  </a:cubicBezTo>
                  <a:cubicBezTo>
                    <a:pt x="174536" y="0"/>
                    <a:pt x="107861" y="29718"/>
                    <a:pt x="109289" y="91059"/>
                  </a:cubicBezTo>
                  <a:cubicBezTo>
                    <a:pt x="109289" y="91059"/>
                    <a:pt x="50425" y="83534"/>
                    <a:pt x="20326" y="121253"/>
                  </a:cubicBezTo>
                  <a:cubicBezTo>
                    <a:pt x="38776" y="119863"/>
                    <a:pt x="57321" y="120691"/>
                    <a:pt x="75571" y="123730"/>
                  </a:cubicBezTo>
                  <a:cubicBezTo>
                    <a:pt x="75571" y="123730"/>
                    <a:pt x="-4820" y="171355"/>
                    <a:pt x="228" y="284512"/>
                  </a:cubicBezTo>
                  <a:cubicBezTo>
                    <a:pt x="5276" y="397669"/>
                    <a:pt x="75571" y="560737"/>
                    <a:pt x="75571" y="560737"/>
                  </a:cubicBezTo>
                  <a:lnTo>
                    <a:pt x="130625" y="544639"/>
                  </a:lnTo>
                  <a:cubicBezTo>
                    <a:pt x="130625" y="544639"/>
                    <a:pt x="139388" y="467678"/>
                    <a:pt x="170249" y="43786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/>
            <p:cNvSpPr/>
            <p:nvPr/>
          </p:nvSpPr>
          <p:spPr>
            <a:xfrm>
              <a:off x="5095812" y="3945941"/>
              <a:ext cx="122077" cy="223821"/>
            </a:xfrm>
            <a:custGeom>
              <a:avLst/>
              <a:gdLst>
                <a:gd name="connsiteX0" fmla="*/ 122077 w 122077"/>
                <a:gd name="connsiteY0" fmla="*/ 80943 h 223821"/>
                <a:gd name="connsiteX1" fmla="*/ 56831 w 122077"/>
                <a:gd name="connsiteY1" fmla="*/ 552 h 223821"/>
                <a:gd name="connsiteX2" fmla="*/ 1491 w 122077"/>
                <a:gd name="connsiteY2" fmla="*/ 65894 h 223821"/>
                <a:gd name="connsiteX3" fmla="*/ 31685 w 122077"/>
                <a:gd name="connsiteY3" fmla="*/ 181432 h 223821"/>
                <a:gd name="connsiteX4" fmla="*/ 84454 w 122077"/>
                <a:gd name="connsiteY4" fmla="*/ 221627 h 223821"/>
                <a:gd name="connsiteX5" fmla="*/ 92664 w 122077"/>
                <a:gd name="connsiteY5" fmla="*/ 195967 h 223821"/>
                <a:gd name="connsiteX6" fmla="*/ 89407 w 122077"/>
                <a:gd name="connsiteY6" fmla="*/ 191433 h 22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77" h="223821">
                  <a:moveTo>
                    <a:pt x="122077" y="80943"/>
                  </a:moveTo>
                  <a:cubicBezTo>
                    <a:pt x="122077" y="80943"/>
                    <a:pt x="79405" y="5600"/>
                    <a:pt x="56831" y="552"/>
                  </a:cubicBezTo>
                  <a:cubicBezTo>
                    <a:pt x="34257" y="-4496"/>
                    <a:pt x="-8510" y="25698"/>
                    <a:pt x="1491" y="65894"/>
                  </a:cubicBezTo>
                  <a:cubicBezTo>
                    <a:pt x="11492" y="106089"/>
                    <a:pt x="19112" y="173907"/>
                    <a:pt x="31685" y="181432"/>
                  </a:cubicBezTo>
                  <a:cubicBezTo>
                    <a:pt x="44258" y="188956"/>
                    <a:pt x="64356" y="234200"/>
                    <a:pt x="84454" y="221627"/>
                  </a:cubicBezTo>
                  <a:cubicBezTo>
                    <a:pt x="93807" y="216808"/>
                    <a:pt x="97484" y="205321"/>
                    <a:pt x="92664" y="195967"/>
                  </a:cubicBezTo>
                  <a:cubicBezTo>
                    <a:pt x="91807" y="194300"/>
                    <a:pt x="90711" y="192776"/>
                    <a:pt x="89407" y="191433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/>
            <p:cNvSpPr/>
            <p:nvPr/>
          </p:nvSpPr>
          <p:spPr>
            <a:xfrm>
              <a:off x="5678614" y="4609433"/>
              <a:ext cx="16573" cy="54673"/>
            </a:xfrm>
            <a:custGeom>
              <a:avLst/>
              <a:gdLst>
                <a:gd name="connsiteX0" fmla="*/ 16574 w 16573"/>
                <a:gd name="connsiteY0" fmla="*/ 0 h 54673"/>
                <a:gd name="connsiteX1" fmla="*/ 0 w 16573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73" h="54673">
                  <a:moveTo>
                    <a:pt x="16574" y="0"/>
                  </a:moveTo>
                  <a:cubicBezTo>
                    <a:pt x="12259" y="18564"/>
                    <a:pt x="6715" y="36833"/>
                    <a:pt x="0" y="5467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/>
            <p:cNvSpPr/>
            <p:nvPr/>
          </p:nvSpPr>
          <p:spPr>
            <a:xfrm>
              <a:off x="5597937" y="4700492"/>
              <a:ext cx="65341" cy="91154"/>
            </a:xfrm>
            <a:custGeom>
              <a:avLst/>
              <a:gdLst>
                <a:gd name="connsiteX0" fmla="*/ 65342 w 65341"/>
                <a:gd name="connsiteY0" fmla="*/ 0 h 91154"/>
                <a:gd name="connsiteX1" fmla="*/ 0 w 65341"/>
                <a:gd name="connsiteY1" fmla="*/ 91154 h 9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41" h="91154">
                  <a:moveTo>
                    <a:pt x="65342" y="0"/>
                  </a:moveTo>
                  <a:cubicBezTo>
                    <a:pt x="50159" y="34614"/>
                    <a:pt x="27899" y="65665"/>
                    <a:pt x="0" y="9115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/>
            <p:cNvSpPr/>
            <p:nvPr/>
          </p:nvSpPr>
          <p:spPr>
            <a:xfrm>
              <a:off x="5870066" y="4802953"/>
              <a:ext cx="64008" cy="36127"/>
            </a:xfrm>
            <a:custGeom>
              <a:avLst/>
              <a:gdLst>
                <a:gd name="connsiteX0" fmla="*/ 64008 w 64008"/>
                <a:gd name="connsiteY0" fmla="*/ 123 h 36127"/>
                <a:gd name="connsiteX1" fmla="*/ 0 w 64008"/>
                <a:gd name="connsiteY1" fmla="*/ 36127 h 3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008" h="36127">
                  <a:moveTo>
                    <a:pt x="64008" y="123"/>
                  </a:moveTo>
                  <a:cubicBezTo>
                    <a:pt x="50959" y="-1592"/>
                    <a:pt x="24384" y="14886"/>
                    <a:pt x="0" y="3612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/>
            <p:cNvSpPr/>
            <p:nvPr/>
          </p:nvSpPr>
          <p:spPr>
            <a:xfrm>
              <a:off x="5818346" y="4855940"/>
              <a:ext cx="33813" cy="53911"/>
            </a:xfrm>
            <a:custGeom>
              <a:avLst/>
              <a:gdLst>
                <a:gd name="connsiteX0" fmla="*/ 33814 w 33813"/>
                <a:gd name="connsiteY0" fmla="*/ 0 h 53911"/>
                <a:gd name="connsiteX1" fmla="*/ 0 w 33813"/>
                <a:gd name="connsiteY1" fmla="*/ 53912 h 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13" h="53911">
                  <a:moveTo>
                    <a:pt x="33814" y="0"/>
                  </a:moveTo>
                  <a:cubicBezTo>
                    <a:pt x="14764" y="19717"/>
                    <a:pt x="0" y="40577"/>
                    <a:pt x="0" y="53912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/>
            <p:cNvSpPr/>
            <p:nvPr/>
          </p:nvSpPr>
          <p:spPr>
            <a:xfrm>
              <a:off x="4467225" y="4751736"/>
              <a:ext cx="54673" cy="61531"/>
            </a:xfrm>
            <a:custGeom>
              <a:avLst/>
              <a:gdLst>
                <a:gd name="connsiteX0" fmla="*/ 0 w 54673"/>
                <a:gd name="connsiteY0" fmla="*/ 0 h 61531"/>
                <a:gd name="connsiteX1" fmla="*/ 54673 w 54673"/>
                <a:gd name="connsiteY1" fmla="*/ 61531 h 6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73" h="61531">
                  <a:moveTo>
                    <a:pt x="0" y="0"/>
                  </a:moveTo>
                  <a:cubicBezTo>
                    <a:pt x="0" y="0"/>
                    <a:pt x="54197" y="15050"/>
                    <a:pt x="54673" y="6153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/>
            <p:cNvSpPr/>
            <p:nvPr/>
          </p:nvSpPr>
          <p:spPr>
            <a:xfrm>
              <a:off x="4670297" y="4497990"/>
              <a:ext cx="24479" cy="32194"/>
            </a:xfrm>
            <a:custGeom>
              <a:avLst/>
              <a:gdLst>
                <a:gd name="connsiteX0" fmla="*/ 0 w 24479"/>
                <a:gd name="connsiteY0" fmla="*/ 0 h 32194"/>
                <a:gd name="connsiteX1" fmla="*/ 24479 w 24479"/>
                <a:gd name="connsiteY1" fmla="*/ 32194 h 3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79" h="32194">
                  <a:moveTo>
                    <a:pt x="0" y="0"/>
                  </a:moveTo>
                  <a:cubicBezTo>
                    <a:pt x="9001" y="10068"/>
                    <a:pt x="17183" y="20831"/>
                    <a:pt x="24479" y="3219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/>
            <p:cNvSpPr/>
            <p:nvPr/>
          </p:nvSpPr>
          <p:spPr>
            <a:xfrm>
              <a:off x="4710493" y="4569428"/>
              <a:ext cx="22574" cy="197548"/>
            </a:xfrm>
            <a:custGeom>
              <a:avLst/>
              <a:gdLst>
                <a:gd name="connsiteX0" fmla="*/ 5715 w 22574"/>
                <a:gd name="connsiteY0" fmla="*/ 0 h 197548"/>
                <a:gd name="connsiteX1" fmla="*/ 22574 w 22574"/>
                <a:gd name="connsiteY1" fmla="*/ 73723 h 197548"/>
                <a:gd name="connsiteX2" fmla="*/ 0 w 22574"/>
                <a:gd name="connsiteY2" fmla="*/ 197548 h 19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74" h="197548">
                  <a:moveTo>
                    <a:pt x="5715" y="0"/>
                  </a:moveTo>
                  <a:cubicBezTo>
                    <a:pt x="16373" y="23146"/>
                    <a:pt x="22117" y="48244"/>
                    <a:pt x="22574" y="73723"/>
                  </a:cubicBezTo>
                  <a:cubicBezTo>
                    <a:pt x="22574" y="152114"/>
                    <a:pt x="0" y="197548"/>
                    <a:pt x="0" y="1975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/>
            <p:cNvSpPr/>
            <p:nvPr/>
          </p:nvSpPr>
          <p:spPr>
            <a:xfrm>
              <a:off x="4999386" y="4421124"/>
              <a:ext cx="46005" cy="36575"/>
            </a:xfrm>
            <a:custGeom>
              <a:avLst/>
              <a:gdLst>
                <a:gd name="connsiteX0" fmla="*/ 0 w 46005"/>
                <a:gd name="connsiteY0" fmla="*/ 0 h 36575"/>
                <a:gd name="connsiteX1" fmla="*/ 46006 w 46005"/>
                <a:gd name="connsiteY1" fmla="*/ 36576 h 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05" h="36575">
                  <a:moveTo>
                    <a:pt x="0" y="0"/>
                  </a:moveTo>
                  <a:cubicBezTo>
                    <a:pt x="14373" y="13354"/>
                    <a:pt x="29756" y="25584"/>
                    <a:pt x="46006" y="3657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/>
            <p:cNvSpPr/>
            <p:nvPr/>
          </p:nvSpPr>
          <p:spPr>
            <a:xfrm>
              <a:off x="5093208" y="4486275"/>
              <a:ext cx="176974" cy="32923"/>
            </a:xfrm>
            <a:custGeom>
              <a:avLst/>
              <a:gdLst>
                <a:gd name="connsiteX0" fmla="*/ 0 w 176974"/>
                <a:gd name="connsiteY0" fmla="*/ 0 h 32923"/>
                <a:gd name="connsiteX1" fmla="*/ 176975 w 176974"/>
                <a:gd name="connsiteY1" fmla="*/ 26765 h 3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4" h="32923">
                  <a:moveTo>
                    <a:pt x="0" y="0"/>
                  </a:moveTo>
                  <a:cubicBezTo>
                    <a:pt x="48673" y="24574"/>
                    <a:pt x="111633" y="43053"/>
                    <a:pt x="176975" y="2676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4" name="Graphic 4"/>
            <p:cNvGrpSpPr/>
            <p:nvPr/>
          </p:nvGrpSpPr>
          <p:grpSpPr>
            <a:xfrm>
              <a:off x="5051711" y="3610736"/>
              <a:ext cx="457644" cy="298608"/>
              <a:chOff x="5051711" y="3610736"/>
              <a:chExt cx="457644" cy="298608"/>
            </a:xfrm>
            <a:noFill/>
          </p:grpSpPr>
          <p:sp>
            <p:nvSpPr>
              <p:cNvPr id="205" name="Freeform: Shape 204"/>
              <p:cNvSpPr/>
              <p:nvPr/>
            </p:nvSpPr>
            <p:spPr>
              <a:xfrm>
                <a:off x="5195316" y="3645525"/>
                <a:ext cx="51434" cy="3406"/>
              </a:xfrm>
              <a:custGeom>
                <a:avLst/>
                <a:gdLst>
                  <a:gd name="connsiteX0" fmla="*/ 0 w 51434"/>
                  <a:gd name="connsiteY0" fmla="*/ 3407 h 3406"/>
                  <a:gd name="connsiteX1" fmla="*/ 51435 w 51434"/>
                  <a:gd name="connsiteY1" fmla="*/ 73 h 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34" h="3406">
                    <a:moveTo>
                      <a:pt x="0" y="3407"/>
                    </a:moveTo>
                    <a:cubicBezTo>
                      <a:pt x="17012" y="806"/>
                      <a:pt x="34223" y="-308"/>
                      <a:pt x="51435" y="73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/>
              <p:cNvSpPr/>
              <p:nvPr/>
            </p:nvSpPr>
            <p:spPr>
              <a:xfrm>
                <a:off x="5271801" y="3646932"/>
                <a:ext cx="139541" cy="69818"/>
              </a:xfrm>
              <a:custGeom>
                <a:avLst/>
                <a:gdLst>
                  <a:gd name="connsiteX0" fmla="*/ 0 w 139541"/>
                  <a:gd name="connsiteY0" fmla="*/ 0 h 69818"/>
                  <a:gd name="connsiteX1" fmla="*/ 139541 w 139541"/>
                  <a:gd name="connsiteY1" fmla="*/ 69818 h 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541" h="69818">
                    <a:moveTo>
                      <a:pt x="0" y="0"/>
                    </a:moveTo>
                    <a:cubicBezTo>
                      <a:pt x="46577" y="4381"/>
                      <a:pt x="103918" y="20669"/>
                      <a:pt x="139541" y="69818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/>
              <p:cNvSpPr/>
              <p:nvPr/>
            </p:nvSpPr>
            <p:spPr>
              <a:xfrm>
                <a:off x="5308377" y="3610736"/>
                <a:ext cx="149923" cy="44672"/>
              </a:xfrm>
              <a:custGeom>
                <a:avLst/>
                <a:gdLst>
                  <a:gd name="connsiteX0" fmla="*/ 0 w 149923"/>
                  <a:gd name="connsiteY0" fmla="*/ 0 h 44672"/>
                  <a:gd name="connsiteX1" fmla="*/ 149924 w 149923"/>
                  <a:gd name="connsiteY1" fmla="*/ 44672 h 4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23" h="44672">
                    <a:moveTo>
                      <a:pt x="0" y="0"/>
                    </a:moveTo>
                    <a:cubicBezTo>
                      <a:pt x="0" y="0"/>
                      <a:pt x="87344" y="953"/>
                      <a:pt x="149924" y="44672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/>
              <p:cNvSpPr/>
              <p:nvPr/>
            </p:nvSpPr>
            <p:spPr>
              <a:xfrm>
                <a:off x="5482875" y="3676650"/>
                <a:ext cx="26479" cy="40290"/>
              </a:xfrm>
              <a:custGeom>
                <a:avLst/>
                <a:gdLst>
                  <a:gd name="connsiteX0" fmla="*/ 0 w 26479"/>
                  <a:gd name="connsiteY0" fmla="*/ 0 h 40290"/>
                  <a:gd name="connsiteX1" fmla="*/ 26479 w 26479"/>
                  <a:gd name="connsiteY1" fmla="*/ 40291 h 4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479" h="40290">
                    <a:moveTo>
                      <a:pt x="0" y="0"/>
                    </a:moveTo>
                    <a:cubicBezTo>
                      <a:pt x="11201" y="11706"/>
                      <a:pt x="20174" y="25365"/>
                      <a:pt x="26479" y="4029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/>
              <p:cNvSpPr/>
              <p:nvPr/>
            </p:nvSpPr>
            <p:spPr>
              <a:xfrm>
                <a:off x="5172741" y="3686175"/>
                <a:ext cx="115538" cy="84200"/>
              </a:xfrm>
              <a:custGeom>
                <a:avLst/>
                <a:gdLst>
                  <a:gd name="connsiteX0" fmla="*/ 0 w 115538"/>
                  <a:gd name="connsiteY0" fmla="*/ 0 h 84200"/>
                  <a:gd name="connsiteX1" fmla="*/ 115538 w 115538"/>
                  <a:gd name="connsiteY1" fmla="*/ 84201 h 8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538" h="84200">
                    <a:moveTo>
                      <a:pt x="0" y="0"/>
                    </a:moveTo>
                    <a:cubicBezTo>
                      <a:pt x="0" y="0"/>
                      <a:pt x="85725" y="30194"/>
                      <a:pt x="115538" y="8420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/>
              <p:cNvSpPr/>
              <p:nvPr/>
            </p:nvSpPr>
            <p:spPr>
              <a:xfrm>
                <a:off x="5131212" y="3716750"/>
                <a:ext cx="39338" cy="85725"/>
              </a:xfrm>
              <a:custGeom>
                <a:avLst/>
                <a:gdLst>
                  <a:gd name="connsiteX0" fmla="*/ 0 w 39338"/>
                  <a:gd name="connsiteY0" fmla="*/ 0 h 85725"/>
                  <a:gd name="connsiteX1" fmla="*/ 39338 w 39338"/>
                  <a:gd name="connsiteY1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38" h="85725">
                    <a:moveTo>
                      <a:pt x="0" y="0"/>
                    </a:moveTo>
                    <a:cubicBezTo>
                      <a:pt x="18574" y="25737"/>
                      <a:pt x="31937" y="54855"/>
                      <a:pt x="39338" y="8572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/>
              <p:cNvSpPr/>
              <p:nvPr/>
            </p:nvSpPr>
            <p:spPr>
              <a:xfrm>
                <a:off x="5172741" y="3844861"/>
                <a:ext cx="3151" cy="33908"/>
              </a:xfrm>
              <a:custGeom>
                <a:avLst/>
                <a:gdLst>
                  <a:gd name="connsiteX0" fmla="*/ 3143 w 3151"/>
                  <a:gd name="connsiteY0" fmla="*/ 0 h 33908"/>
                  <a:gd name="connsiteX1" fmla="*/ 0 w 3151"/>
                  <a:gd name="connsiteY1" fmla="*/ 33909 h 3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51" h="33908">
                    <a:moveTo>
                      <a:pt x="3143" y="0"/>
                    </a:moveTo>
                    <a:cubicBezTo>
                      <a:pt x="3258" y="11382"/>
                      <a:pt x="2200" y="22746"/>
                      <a:pt x="0" y="33909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/>
              <p:cNvSpPr/>
              <p:nvPr/>
            </p:nvSpPr>
            <p:spPr>
              <a:xfrm>
                <a:off x="5062537" y="3751897"/>
                <a:ext cx="10953" cy="34385"/>
              </a:xfrm>
              <a:custGeom>
                <a:avLst/>
                <a:gdLst>
                  <a:gd name="connsiteX0" fmla="*/ 10954 w 10953"/>
                  <a:gd name="connsiteY0" fmla="*/ 0 h 34385"/>
                  <a:gd name="connsiteX1" fmla="*/ 0 w 10953"/>
                  <a:gd name="connsiteY1" fmla="*/ 34385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" h="34385">
                    <a:moveTo>
                      <a:pt x="10954" y="0"/>
                    </a:moveTo>
                    <a:cubicBezTo>
                      <a:pt x="6544" y="11201"/>
                      <a:pt x="2886" y="22689"/>
                      <a:pt x="0" y="3438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/>
              <p:cNvSpPr/>
              <p:nvPr/>
            </p:nvSpPr>
            <p:spPr>
              <a:xfrm>
                <a:off x="5051711" y="3819525"/>
                <a:ext cx="4063" cy="89820"/>
              </a:xfrm>
              <a:custGeom>
                <a:avLst/>
                <a:gdLst>
                  <a:gd name="connsiteX0" fmla="*/ 4064 w 4063"/>
                  <a:gd name="connsiteY0" fmla="*/ 0 h 89820"/>
                  <a:gd name="connsiteX1" fmla="*/ 2921 w 4063"/>
                  <a:gd name="connsiteY1" fmla="*/ 89821 h 8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63" h="89820">
                    <a:moveTo>
                      <a:pt x="4064" y="0"/>
                    </a:moveTo>
                    <a:cubicBezTo>
                      <a:pt x="-937" y="29699"/>
                      <a:pt x="-1328" y="59998"/>
                      <a:pt x="2921" y="8982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4" name="Freeform: Shape 213"/>
            <p:cNvSpPr/>
            <p:nvPr/>
          </p:nvSpPr>
          <p:spPr>
            <a:xfrm>
              <a:off x="4051077" y="5040630"/>
              <a:ext cx="3348608" cy="169354"/>
            </a:xfrm>
            <a:custGeom>
              <a:avLst/>
              <a:gdLst>
                <a:gd name="connsiteX0" fmla="*/ 2146554 w 3348608"/>
                <a:gd name="connsiteY0" fmla="*/ 169354 h 169354"/>
                <a:gd name="connsiteX1" fmla="*/ 3348609 w 3348608"/>
                <a:gd name="connsiteY1" fmla="*/ 169354 h 169354"/>
                <a:gd name="connsiteX2" fmla="*/ 3348609 w 3348608"/>
                <a:gd name="connsiteY2" fmla="*/ 0 h 169354"/>
                <a:gd name="connsiteX3" fmla="*/ 0 w 3348608"/>
                <a:gd name="connsiteY3" fmla="*/ 0 h 169354"/>
                <a:gd name="connsiteX4" fmla="*/ 0 w 3348608"/>
                <a:gd name="connsiteY4" fmla="*/ 169354 h 169354"/>
                <a:gd name="connsiteX5" fmla="*/ 677037 w 3348608"/>
                <a:gd name="connsiteY5" fmla="*/ 169354 h 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08" h="169354">
                  <a:moveTo>
                    <a:pt x="2146554" y="169354"/>
                  </a:moveTo>
                  <a:lnTo>
                    <a:pt x="3348609" y="169354"/>
                  </a:lnTo>
                  <a:lnTo>
                    <a:pt x="3348609" y="0"/>
                  </a:lnTo>
                  <a:lnTo>
                    <a:pt x="0" y="0"/>
                  </a:lnTo>
                  <a:lnTo>
                    <a:pt x="0" y="169354"/>
                  </a:lnTo>
                  <a:lnTo>
                    <a:pt x="677037" y="169354"/>
                  </a:ln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/>
            <p:cNvSpPr/>
            <p:nvPr/>
          </p:nvSpPr>
          <p:spPr>
            <a:xfrm>
              <a:off x="5940647" y="5209984"/>
              <a:ext cx="170688" cy="9525"/>
            </a:xfrm>
            <a:custGeom>
              <a:avLst/>
              <a:gdLst>
                <a:gd name="connsiteX0" fmla="*/ 170688 w 170688"/>
                <a:gd name="connsiteY0" fmla="*/ 0 h 9525"/>
                <a:gd name="connsiteX1" fmla="*/ 0 w 17068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9525">
                  <a:moveTo>
                    <a:pt x="170688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4"/>
          <p:cNvGrpSpPr/>
          <p:nvPr/>
        </p:nvGrpSpPr>
        <p:grpSpPr>
          <a:xfrm>
            <a:off x="4445" y="24765"/>
            <a:ext cx="968375" cy="1050290"/>
            <a:chOff x="6972871" y="3771328"/>
            <a:chExt cx="1069085" cy="1223295"/>
          </a:xfrm>
          <a:noFill/>
        </p:grpSpPr>
        <p:sp>
          <p:nvSpPr>
            <p:cNvPr id="26" name="Freeform: Shape 25"/>
            <p:cNvSpPr/>
            <p:nvPr/>
          </p:nvSpPr>
          <p:spPr>
            <a:xfrm>
              <a:off x="6972871" y="3771328"/>
              <a:ext cx="1069085" cy="949451"/>
            </a:xfrm>
            <a:custGeom>
              <a:avLst/>
              <a:gdLst>
                <a:gd name="connsiteX0" fmla="*/ 0 w 1069085"/>
                <a:gd name="connsiteY0" fmla="*/ 949452 h 949451"/>
                <a:gd name="connsiteX1" fmla="*/ 0 w 1069085"/>
                <a:gd name="connsiteY1" fmla="*/ 0 h 949451"/>
                <a:gd name="connsiteX2" fmla="*/ 1069086 w 1069085"/>
                <a:gd name="connsiteY2" fmla="*/ 0 h 9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085" h="949451">
                  <a:moveTo>
                    <a:pt x="0" y="949452"/>
                  </a:moveTo>
                  <a:lnTo>
                    <a:pt x="0" y="0"/>
                  </a:lnTo>
                  <a:lnTo>
                    <a:pt x="1069086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7058882" y="3869531"/>
              <a:ext cx="944213" cy="884396"/>
            </a:xfrm>
            <a:custGeom>
              <a:avLst/>
              <a:gdLst>
                <a:gd name="connsiteX0" fmla="*/ 944213 w 944213"/>
                <a:gd name="connsiteY0" fmla="*/ 0 h 884396"/>
                <a:gd name="connsiteX1" fmla="*/ 0 w 944213"/>
                <a:gd name="connsiteY1" fmla="*/ 0 h 884396"/>
                <a:gd name="connsiteX2" fmla="*/ 0 w 944213"/>
                <a:gd name="connsiteY2" fmla="*/ 884396 h 8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213" h="884396">
                  <a:moveTo>
                    <a:pt x="944213" y="0"/>
                  </a:moveTo>
                  <a:lnTo>
                    <a:pt x="0" y="0"/>
                  </a:lnTo>
                  <a:lnTo>
                    <a:pt x="0" y="88439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247858" y="3958780"/>
              <a:ext cx="572547" cy="393096"/>
            </a:xfrm>
            <a:custGeom>
              <a:avLst/>
              <a:gdLst>
                <a:gd name="connsiteX0" fmla="*/ 0 w 572547"/>
                <a:gd name="connsiteY0" fmla="*/ 393097 h 393096"/>
                <a:gd name="connsiteX1" fmla="*/ 0 w 572547"/>
                <a:gd name="connsiteY1" fmla="*/ 0 h 393096"/>
                <a:gd name="connsiteX2" fmla="*/ 61817 w 572547"/>
                <a:gd name="connsiteY2" fmla="*/ 0 h 393096"/>
                <a:gd name="connsiteX3" fmla="*/ 61817 w 572547"/>
                <a:gd name="connsiteY3" fmla="*/ 81058 h 393096"/>
                <a:gd name="connsiteX4" fmla="*/ 144304 w 572547"/>
                <a:gd name="connsiteY4" fmla="*/ 81058 h 393096"/>
                <a:gd name="connsiteX5" fmla="*/ 144304 w 572547"/>
                <a:gd name="connsiteY5" fmla="*/ 44672 h 393096"/>
                <a:gd name="connsiteX6" fmla="*/ 218027 w 572547"/>
                <a:gd name="connsiteY6" fmla="*/ 44672 h 393096"/>
                <a:gd name="connsiteX7" fmla="*/ 218027 w 572547"/>
                <a:gd name="connsiteY7" fmla="*/ 88773 h 393096"/>
                <a:gd name="connsiteX8" fmla="*/ 317563 w 572547"/>
                <a:gd name="connsiteY8" fmla="*/ 88773 h 393096"/>
                <a:gd name="connsiteX9" fmla="*/ 317563 w 572547"/>
                <a:gd name="connsiteY9" fmla="*/ 0 h 393096"/>
                <a:gd name="connsiteX10" fmla="*/ 419386 w 572547"/>
                <a:gd name="connsiteY10" fmla="*/ 0 h 393096"/>
                <a:gd name="connsiteX11" fmla="*/ 419386 w 572547"/>
                <a:gd name="connsiteY11" fmla="*/ 59627 h 393096"/>
                <a:gd name="connsiteX12" fmla="*/ 474250 w 572547"/>
                <a:gd name="connsiteY12" fmla="*/ 59627 h 393096"/>
                <a:gd name="connsiteX13" fmla="*/ 474250 w 572547"/>
                <a:gd name="connsiteY13" fmla="*/ 24955 h 393096"/>
                <a:gd name="connsiteX14" fmla="*/ 572548 w 572547"/>
                <a:gd name="connsiteY14" fmla="*/ 24955 h 393096"/>
                <a:gd name="connsiteX15" fmla="*/ 572548 w 572547"/>
                <a:gd name="connsiteY15" fmla="*/ 256508 h 3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547" h="393096">
                  <a:moveTo>
                    <a:pt x="0" y="393097"/>
                  </a:moveTo>
                  <a:lnTo>
                    <a:pt x="0" y="0"/>
                  </a:lnTo>
                  <a:lnTo>
                    <a:pt x="61817" y="0"/>
                  </a:lnTo>
                  <a:lnTo>
                    <a:pt x="61817" y="81058"/>
                  </a:lnTo>
                  <a:lnTo>
                    <a:pt x="144304" y="81058"/>
                  </a:lnTo>
                  <a:lnTo>
                    <a:pt x="144304" y="44672"/>
                  </a:lnTo>
                  <a:lnTo>
                    <a:pt x="218027" y="44672"/>
                  </a:lnTo>
                  <a:lnTo>
                    <a:pt x="218027" y="88773"/>
                  </a:lnTo>
                  <a:lnTo>
                    <a:pt x="317563" y="88773"/>
                  </a:lnTo>
                  <a:lnTo>
                    <a:pt x="317563" y="0"/>
                  </a:lnTo>
                  <a:lnTo>
                    <a:pt x="419386" y="0"/>
                  </a:lnTo>
                  <a:lnTo>
                    <a:pt x="419386" y="59627"/>
                  </a:lnTo>
                  <a:lnTo>
                    <a:pt x="474250" y="59627"/>
                  </a:lnTo>
                  <a:lnTo>
                    <a:pt x="474250" y="24955"/>
                  </a:lnTo>
                  <a:lnTo>
                    <a:pt x="572548" y="24955"/>
                  </a:lnTo>
                  <a:lnTo>
                    <a:pt x="572548" y="256508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722108" y="4018407"/>
              <a:ext cx="9525" cy="333470"/>
            </a:xfrm>
            <a:custGeom>
              <a:avLst/>
              <a:gdLst>
                <a:gd name="connsiteX0" fmla="*/ 0 w 9525"/>
                <a:gd name="connsiteY0" fmla="*/ 0 h 333470"/>
                <a:gd name="connsiteX1" fmla="*/ 0 w 9525"/>
                <a:gd name="connsiteY1" fmla="*/ 333470 h 3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33470">
                  <a:moveTo>
                    <a:pt x="0" y="0"/>
                  </a:moveTo>
                  <a:lnTo>
                    <a:pt x="0" y="33347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675149" y="4068318"/>
              <a:ext cx="9525" cy="59531"/>
            </a:xfrm>
            <a:custGeom>
              <a:avLst/>
              <a:gdLst>
                <a:gd name="connsiteX0" fmla="*/ 0 w 9525"/>
                <a:gd name="connsiteY0" fmla="*/ 0 h 59531"/>
                <a:gd name="connsiteX1" fmla="*/ 0 w 9525"/>
                <a:gd name="connsiteY1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9531">
                  <a:moveTo>
                    <a:pt x="0" y="0"/>
                  </a:moveTo>
                  <a:lnTo>
                    <a:pt x="0" y="5953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675149" y="4170521"/>
              <a:ext cx="9525" cy="244506"/>
            </a:xfrm>
            <a:custGeom>
              <a:avLst/>
              <a:gdLst>
                <a:gd name="connsiteX0" fmla="*/ 0 w 9525"/>
                <a:gd name="connsiteY0" fmla="*/ 0 h 244506"/>
                <a:gd name="connsiteX1" fmla="*/ 0 w 9525"/>
                <a:gd name="connsiteY1" fmla="*/ 244507 h 24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44506">
                  <a:moveTo>
                    <a:pt x="0" y="0"/>
                  </a:moveTo>
                  <a:lnTo>
                    <a:pt x="0" y="24450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7565421" y="4047648"/>
              <a:ext cx="9525" cy="219646"/>
            </a:xfrm>
            <a:custGeom>
              <a:avLst/>
              <a:gdLst>
                <a:gd name="connsiteX0" fmla="*/ 0 w 9525"/>
                <a:gd name="connsiteY0" fmla="*/ 0 h 219646"/>
                <a:gd name="connsiteX1" fmla="*/ 0 w 9525"/>
                <a:gd name="connsiteY1" fmla="*/ 219647 h 21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19646">
                  <a:moveTo>
                    <a:pt x="0" y="0"/>
                  </a:moveTo>
                  <a:lnTo>
                    <a:pt x="0" y="21964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7569231" y="4339685"/>
              <a:ext cx="9525" cy="68389"/>
            </a:xfrm>
            <a:custGeom>
              <a:avLst/>
              <a:gdLst>
                <a:gd name="connsiteX0" fmla="*/ 0 w 9525"/>
                <a:gd name="connsiteY0" fmla="*/ 0 h 68389"/>
                <a:gd name="connsiteX1" fmla="*/ 0 w 9525"/>
                <a:gd name="connsiteY1" fmla="*/ 68390 h 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8389">
                  <a:moveTo>
                    <a:pt x="0" y="0"/>
                  </a:moveTo>
                  <a:lnTo>
                    <a:pt x="0" y="6839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7465885" y="4047648"/>
              <a:ext cx="9525" cy="122872"/>
            </a:xfrm>
            <a:custGeom>
              <a:avLst/>
              <a:gdLst>
                <a:gd name="connsiteX0" fmla="*/ 0 w 9525"/>
                <a:gd name="connsiteY0" fmla="*/ 0 h 122872"/>
                <a:gd name="connsiteX1" fmla="*/ 0 w 9525"/>
                <a:gd name="connsiteY1" fmla="*/ 122873 h 1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2872">
                  <a:moveTo>
                    <a:pt x="0" y="0"/>
                  </a:moveTo>
                  <a:lnTo>
                    <a:pt x="0" y="12287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7465885" y="4246054"/>
              <a:ext cx="9525" cy="258889"/>
            </a:xfrm>
            <a:custGeom>
              <a:avLst/>
              <a:gdLst>
                <a:gd name="connsiteX0" fmla="*/ 0 w 9525"/>
                <a:gd name="connsiteY0" fmla="*/ 0 h 258889"/>
                <a:gd name="connsiteX1" fmla="*/ 0 w 9525"/>
                <a:gd name="connsiteY1" fmla="*/ 258889 h 2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58889">
                  <a:moveTo>
                    <a:pt x="0" y="0"/>
                  </a:moveTo>
                  <a:lnTo>
                    <a:pt x="0" y="258889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7392162" y="4039838"/>
              <a:ext cx="9525" cy="305181"/>
            </a:xfrm>
            <a:custGeom>
              <a:avLst/>
              <a:gdLst>
                <a:gd name="connsiteX0" fmla="*/ 0 w 9525"/>
                <a:gd name="connsiteY0" fmla="*/ 0 h 305181"/>
                <a:gd name="connsiteX1" fmla="*/ 0 w 9525"/>
                <a:gd name="connsiteY1" fmla="*/ 305181 h 30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5181">
                  <a:moveTo>
                    <a:pt x="0" y="0"/>
                  </a:moveTo>
                  <a:lnTo>
                    <a:pt x="0" y="30518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7309675" y="4039838"/>
              <a:ext cx="9525" cy="115443"/>
            </a:xfrm>
            <a:custGeom>
              <a:avLst/>
              <a:gdLst>
                <a:gd name="connsiteX0" fmla="*/ 0 w 9525"/>
                <a:gd name="connsiteY0" fmla="*/ 0 h 115443"/>
                <a:gd name="connsiteX1" fmla="*/ 0 w 9525"/>
                <a:gd name="connsiteY1" fmla="*/ 115443 h 11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15443">
                  <a:moveTo>
                    <a:pt x="0" y="0"/>
                  </a:moveTo>
                  <a:lnTo>
                    <a:pt x="0" y="11544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309675" y="4215288"/>
              <a:ext cx="9525" cy="274415"/>
            </a:xfrm>
            <a:custGeom>
              <a:avLst/>
              <a:gdLst>
                <a:gd name="connsiteX0" fmla="*/ 0 w 9525"/>
                <a:gd name="connsiteY0" fmla="*/ 0 h 274415"/>
                <a:gd name="connsiteX1" fmla="*/ 0 w 9525"/>
                <a:gd name="connsiteY1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74415">
                  <a:moveTo>
                    <a:pt x="0" y="0"/>
                  </a:moveTo>
                  <a:lnTo>
                    <a:pt x="0" y="27441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247858" y="4408074"/>
              <a:ext cx="9525" cy="123920"/>
            </a:xfrm>
            <a:custGeom>
              <a:avLst/>
              <a:gdLst>
                <a:gd name="connsiteX0" fmla="*/ 0 w 9525"/>
                <a:gd name="connsiteY0" fmla="*/ 0 h 123920"/>
                <a:gd name="connsiteX1" fmla="*/ 0 w 9525"/>
                <a:gd name="connsiteY1" fmla="*/ 123920 h 1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920">
                  <a:moveTo>
                    <a:pt x="0" y="0"/>
                  </a:moveTo>
                  <a:lnTo>
                    <a:pt x="0" y="12392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7120318" y="4531995"/>
              <a:ext cx="750379" cy="9525"/>
            </a:xfrm>
            <a:custGeom>
              <a:avLst/>
              <a:gdLst>
                <a:gd name="connsiteX0" fmla="*/ 0 w 750379"/>
                <a:gd name="connsiteY0" fmla="*/ 0 h 9525"/>
                <a:gd name="connsiteX1" fmla="*/ 750380 w 75037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379" h="9525">
                  <a:moveTo>
                    <a:pt x="0" y="0"/>
                  </a:moveTo>
                  <a:lnTo>
                    <a:pt x="75038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7722108" y="4452651"/>
              <a:ext cx="9525" cy="79343"/>
            </a:xfrm>
            <a:custGeom>
              <a:avLst/>
              <a:gdLst>
                <a:gd name="connsiteX0" fmla="*/ 0 w 9525"/>
                <a:gd name="connsiteY0" fmla="*/ 79343 h 79343"/>
                <a:gd name="connsiteX1" fmla="*/ 0 w 9525"/>
                <a:gd name="connsiteY1" fmla="*/ 0 h 7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9343">
                  <a:moveTo>
                    <a:pt x="0" y="79343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569231" y="4473606"/>
              <a:ext cx="9525" cy="54673"/>
            </a:xfrm>
            <a:custGeom>
              <a:avLst/>
              <a:gdLst>
                <a:gd name="connsiteX0" fmla="*/ 0 w 9525"/>
                <a:gd name="connsiteY0" fmla="*/ 0 h 54673"/>
                <a:gd name="connsiteX1" fmla="*/ 0 w 9525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673">
                  <a:moveTo>
                    <a:pt x="0" y="0"/>
                  </a:moveTo>
                  <a:lnTo>
                    <a:pt x="0" y="54674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7828788" y="4085558"/>
              <a:ext cx="72770" cy="9525"/>
            </a:xfrm>
            <a:custGeom>
              <a:avLst/>
              <a:gdLst>
                <a:gd name="connsiteX0" fmla="*/ 0 w 72770"/>
                <a:gd name="connsiteY0" fmla="*/ 0 h 9525"/>
                <a:gd name="connsiteX1" fmla="*/ 72771 w 727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70" h="9525">
                  <a:moveTo>
                    <a:pt x="0" y="0"/>
                  </a:moveTo>
                  <a:lnTo>
                    <a:pt x="72771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7123176" y="4601146"/>
              <a:ext cx="697230" cy="9525"/>
            </a:xfrm>
            <a:custGeom>
              <a:avLst/>
              <a:gdLst>
                <a:gd name="connsiteX0" fmla="*/ 0 w 697230"/>
                <a:gd name="connsiteY0" fmla="*/ 0 h 9525"/>
                <a:gd name="connsiteX1" fmla="*/ 697230 w 69723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230" h="9525">
                  <a:moveTo>
                    <a:pt x="0" y="0"/>
                  </a:moveTo>
                  <a:lnTo>
                    <a:pt x="69723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7272813" y="4710398"/>
              <a:ext cx="505587" cy="175641"/>
            </a:xfrm>
            <a:custGeom>
              <a:avLst/>
              <a:gdLst>
                <a:gd name="connsiteX0" fmla="*/ 0 w 505587"/>
                <a:gd name="connsiteY0" fmla="*/ 92393 h 175641"/>
                <a:gd name="connsiteX1" fmla="*/ 0 w 505587"/>
                <a:gd name="connsiteY1" fmla="*/ 0 h 175641"/>
                <a:gd name="connsiteX2" fmla="*/ 129159 w 505587"/>
                <a:gd name="connsiteY2" fmla="*/ 0 h 175641"/>
                <a:gd name="connsiteX3" fmla="*/ 129159 w 505587"/>
                <a:gd name="connsiteY3" fmla="*/ 59531 h 175641"/>
                <a:gd name="connsiteX4" fmla="*/ 233077 w 505587"/>
                <a:gd name="connsiteY4" fmla="*/ 59531 h 175641"/>
                <a:gd name="connsiteX5" fmla="*/ 233077 w 505587"/>
                <a:gd name="connsiteY5" fmla="*/ 175641 h 175641"/>
                <a:gd name="connsiteX6" fmla="*/ 292608 w 505587"/>
                <a:gd name="connsiteY6" fmla="*/ 175641 h 175641"/>
                <a:gd name="connsiteX7" fmla="*/ 292608 w 505587"/>
                <a:gd name="connsiteY7" fmla="*/ 3524 h 175641"/>
                <a:gd name="connsiteX8" fmla="*/ 424529 w 505587"/>
                <a:gd name="connsiteY8" fmla="*/ 3524 h 175641"/>
                <a:gd name="connsiteX9" fmla="*/ 424529 w 505587"/>
                <a:gd name="connsiteY9" fmla="*/ 43529 h 175641"/>
                <a:gd name="connsiteX10" fmla="*/ 505587 w 505587"/>
                <a:gd name="connsiteY10" fmla="*/ 43529 h 1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587" h="175641">
                  <a:moveTo>
                    <a:pt x="0" y="92393"/>
                  </a:moveTo>
                  <a:lnTo>
                    <a:pt x="0" y="0"/>
                  </a:lnTo>
                  <a:lnTo>
                    <a:pt x="129159" y="0"/>
                  </a:lnTo>
                  <a:lnTo>
                    <a:pt x="129159" y="59531"/>
                  </a:lnTo>
                  <a:lnTo>
                    <a:pt x="233077" y="59531"/>
                  </a:lnTo>
                  <a:lnTo>
                    <a:pt x="233077" y="175641"/>
                  </a:lnTo>
                  <a:lnTo>
                    <a:pt x="292608" y="175641"/>
                  </a:lnTo>
                  <a:lnTo>
                    <a:pt x="292608" y="3524"/>
                  </a:lnTo>
                  <a:lnTo>
                    <a:pt x="424529" y="3524"/>
                  </a:lnTo>
                  <a:lnTo>
                    <a:pt x="424529" y="43529"/>
                  </a:lnTo>
                  <a:lnTo>
                    <a:pt x="505587" y="43529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7697343" y="4753927"/>
              <a:ext cx="9525" cy="99059"/>
            </a:xfrm>
            <a:custGeom>
              <a:avLst/>
              <a:gdLst>
                <a:gd name="connsiteX0" fmla="*/ 0 w 9525"/>
                <a:gd name="connsiteY0" fmla="*/ 0 h 99059"/>
                <a:gd name="connsiteX1" fmla="*/ 0 w 9525"/>
                <a:gd name="connsiteY1" fmla="*/ 99060 h 9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9059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7569231" y="4927949"/>
              <a:ext cx="9525" cy="66675"/>
            </a:xfrm>
            <a:custGeom>
              <a:avLst/>
              <a:gdLst>
                <a:gd name="connsiteX0" fmla="*/ 0 w 9525"/>
                <a:gd name="connsiteY0" fmla="*/ 0 h 66675"/>
                <a:gd name="connsiteX1" fmla="*/ 0 w 9525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6675">
                  <a:moveTo>
                    <a:pt x="0" y="0"/>
                  </a:moveTo>
                  <a:lnTo>
                    <a:pt x="0" y="6667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7505890" y="4886039"/>
              <a:ext cx="9525" cy="87820"/>
            </a:xfrm>
            <a:custGeom>
              <a:avLst/>
              <a:gdLst>
                <a:gd name="connsiteX0" fmla="*/ 0 w 9525"/>
                <a:gd name="connsiteY0" fmla="*/ 0 h 87820"/>
                <a:gd name="connsiteX1" fmla="*/ 0 w 9525"/>
                <a:gd name="connsiteY1" fmla="*/ 87821 h 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7820">
                  <a:moveTo>
                    <a:pt x="0" y="0"/>
                  </a:moveTo>
                  <a:lnTo>
                    <a:pt x="0" y="8782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7401972" y="4769929"/>
              <a:ext cx="9525" cy="50387"/>
            </a:xfrm>
            <a:custGeom>
              <a:avLst/>
              <a:gdLst>
                <a:gd name="connsiteX0" fmla="*/ 0 w 9525"/>
                <a:gd name="connsiteY0" fmla="*/ 0 h 50387"/>
                <a:gd name="connsiteX1" fmla="*/ 0 w 9525"/>
                <a:gd name="connsiteY1" fmla="*/ 50387 h 5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387">
                  <a:moveTo>
                    <a:pt x="0" y="0"/>
                  </a:moveTo>
                  <a:lnTo>
                    <a:pt x="0" y="5038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21" name="Graphic 220" descr="A lightbul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0514">
            <a:off x="7620" y="2092325"/>
            <a:ext cx="699135" cy="733425"/>
          </a:xfrm>
          <a:prstGeom prst="rect">
            <a:avLst/>
          </a:prstGeom>
        </p:spPr>
      </p:pic>
      <p:pic>
        <p:nvPicPr>
          <p:cNvPr id="2050" name="Picture 2" descr="Bảng tuần hoàn được tạo ra bởi James Franklin Hyde vào năm 19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5" y="52070"/>
            <a:ext cx="498983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" name="TextBox 216"/>
          <p:cNvSpPr txBox="1"/>
          <p:nvPr/>
        </p:nvSpPr>
        <p:spPr>
          <a:xfrm>
            <a:off x="588010" y="2427605"/>
            <a:ext cx="320040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Dải băng cầu vồng</a:t>
            </a:r>
            <a:endParaRPr lang="en-US" sz="280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sz="2800">
                <a:latin typeface="Times New Roman" panose="02020603050405020304" charset="0"/>
                <a:cs typeface="Times New Roman" panose="02020603050405020304" charset="0"/>
              </a:rPr>
              <a:t>Bảng tuần hoàn được tạo ra bởi James Franklin Hyde vào năm 1975</a:t>
            </a:r>
          </a:p>
          <a:p>
            <a:r>
              <a:rPr lang="vi-VN" sz="280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vi-VN" sz="28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2" grpId="1" animBg="1"/>
      <p:bldP spid="217" grpId="0"/>
      <p:bldP spid="2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: Shape 221"/>
          <p:cNvSpPr/>
          <p:nvPr/>
        </p:nvSpPr>
        <p:spPr>
          <a:xfrm rot="20154839">
            <a:off x="-10795" y="94615"/>
            <a:ext cx="3018790" cy="2179320"/>
          </a:xfrm>
          <a:custGeom>
            <a:avLst/>
            <a:gdLst>
              <a:gd name="connsiteX0" fmla="*/ 534492 w 4073149"/>
              <a:gd name="connsiteY0" fmla="*/ 318626 h 3508664"/>
              <a:gd name="connsiteX1" fmla="*/ 540016 w 4073149"/>
              <a:gd name="connsiteY1" fmla="*/ 314149 h 3508664"/>
              <a:gd name="connsiteX2" fmla="*/ 2216321 w 4073149"/>
              <a:gd name="connsiteY2" fmla="*/ 327008 h 3508664"/>
              <a:gd name="connsiteX3" fmla="*/ 3254546 w 4073149"/>
              <a:gd name="connsiteY3" fmla="*/ 597518 h 3508664"/>
              <a:gd name="connsiteX4" fmla="*/ 3628878 w 4073149"/>
              <a:gd name="connsiteY4" fmla="*/ 2919713 h 3508664"/>
              <a:gd name="connsiteX5" fmla="*/ 1313446 w 4073149"/>
              <a:gd name="connsiteY5" fmla="*/ 3358625 h 3508664"/>
              <a:gd name="connsiteX6" fmla="*/ 61004 w 4073149"/>
              <a:gd name="connsiteY6" fmla="*/ 1918255 h 3508664"/>
              <a:gd name="connsiteX7" fmla="*/ 21570 w 4073149"/>
              <a:gd name="connsiteY7" fmla="*/ 1734898 h 3508664"/>
              <a:gd name="connsiteX8" fmla="*/ 534492 w 4073149"/>
              <a:gd name="connsiteY8" fmla="*/ 318626 h 35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149" h="3508664">
                <a:moveTo>
                  <a:pt x="534492" y="318626"/>
                </a:moveTo>
                <a:lnTo>
                  <a:pt x="540016" y="314149"/>
                </a:lnTo>
                <a:cubicBezTo>
                  <a:pt x="1048747" y="-97807"/>
                  <a:pt x="1724355" y="-115904"/>
                  <a:pt x="2216321" y="327008"/>
                </a:cubicBezTo>
                <a:cubicBezTo>
                  <a:pt x="2472829" y="558180"/>
                  <a:pt x="2928315" y="513889"/>
                  <a:pt x="3254546" y="597518"/>
                </a:cubicBezTo>
                <a:cubicBezTo>
                  <a:pt x="4378496" y="885745"/>
                  <a:pt x="4183900" y="2256868"/>
                  <a:pt x="3628878" y="2919713"/>
                </a:cubicBezTo>
                <a:cubicBezTo>
                  <a:pt x="3127959" y="3517788"/>
                  <a:pt x="2042680" y="3653138"/>
                  <a:pt x="1313446" y="3358625"/>
                </a:cubicBezTo>
                <a:cubicBezTo>
                  <a:pt x="672700" y="3100117"/>
                  <a:pt x="221595" y="2522521"/>
                  <a:pt x="61004" y="1918255"/>
                </a:cubicBezTo>
                <a:cubicBezTo>
                  <a:pt x="44938" y="1857676"/>
                  <a:pt x="31794" y="1796554"/>
                  <a:pt x="21570" y="1734898"/>
                </a:cubicBezTo>
                <a:cubicBezTo>
                  <a:pt x="-62916" y="1220644"/>
                  <a:pt x="99294" y="674671"/>
                  <a:pt x="534492" y="318626"/>
                </a:cubicBezTo>
                <a:close/>
              </a:path>
            </a:pathLst>
          </a:custGeom>
          <a:solidFill>
            <a:srgbClr val="F6B1A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>
              <a:solidFill>
                <a:srgbClr val="FF725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41" name="Graphic 4"/>
          <p:cNvGrpSpPr/>
          <p:nvPr/>
        </p:nvGrpSpPr>
        <p:grpSpPr>
          <a:xfrm>
            <a:off x="36195" y="594995"/>
            <a:ext cx="3101975" cy="1418590"/>
            <a:chOff x="4051077" y="3561397"/>
            <a:chExt cx="3348608" cy="1648587"/>
          </a:xfrm>
        </p:grpSpPr>
        <p:sp>
          <p:nvSpPr>
            <p:cNvPr id="142" name="Freeform: Shape 141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4218432" y="4629539"/>
              <a:ext cx="1384839" cy="411090"/>
            </a:xfrm>
            <a:custGeom>
              <a:avLst/>
              <a:gdLst>
                <a:gd name="connsiteX0" fmla="*/ 1384840 w 1384839"/>
                <a:gd name="connsiteY0" fmla="*/ 305744 h 411090"/>
                <a:gd name="connsiteX1" fmla="*/ 1346740 w 1384839"/>
                <a:gd name="connsiteY1" fmla="*/ 293647 h 411090"/>
                <a:gd name="connsiteX2" fmla="*/ 1335596 w 1384839"/>
                <a:gd name="connsiteY2" fmla="*/ 408614 h 411090"/>
                <a:gd name="connsiteX3" fmla="*/ 0 w 1384839"/>
                <a:gd name="connsiteY3" fmla="*/ 411091 h 411090"/>
                <a:gd name="connsiteX4" fmla="*/ 53626 w 1384839"/>
                <a:gd name="connsiteY4" fmla="*/ 284218 h 411090"/>
                <a:gd name="connsiteX5" fmla="*/ 163258 w 1384839"/>
                <a:gd name="connsiteY5" fmla="*/ 280313 h 411090"/>
                <a:gd name="connsiteX6" fmla="*/ 193167 w 1384839"/>
                <a:gd name="connsiteY6" fmla="*/ 182491 h 411090"/>
                <a:gd name="connsiteX7" fmla="*/ 298799 w 1384839"/>
                <a:gd name="connsiteY7" fmla="*/ 162107 h 411090"/>
                <a:gd name="connsiteX8" fmla="*/ 313944 w 1384839"/>
                <a:gd name="connsiteY8" fmla="*/ 122197 h 411090"/>
                <a:gd name="connsiteX9" fmla="*/ 429578 w 1384839"/>
                <a:gd name="connsiteY9" fmla="*/ 155440 h 411090"/>
                <a:gd name="connsiteX10" fmla="*/ 489585 w 1384839"/>
                <a:gd name="connsiteY10" fmla="*/ 13613 h 411090"/>
                <a:gd name="connsiteX11" fmla="*/ 514922 w 1384839"/>
                <a:gd name="connsiteY11" fmla="*/ 92956 h 411090"/>
                <a:gd name="connsiteX12" fmla="*/ 553022 w 1384839"/>
                <a:gd name="connsiteY12" fmla="*/ 13613 h 411090"/>
                <a:gd name="connsiteX13" fmla="*/ 623316 w 1384839"/>
                <a:gd name="connsiteY13" fmla="*/ 182491 h 411090"/>
                <a:gd name="connsiteX14" fmla="*/ 741426 w 1384839"/>
                <a:gd name="connsiteY14" fmla="*/ 203160 h 411090"/>
                <a:gd name="connsiteX15" fmla="*/ 1097471 w 1384839"/>
                <a:gd name="connsiteY15" fmla="*/ 203160 h 411090"/>
                <a:gd name="connsiteX16" fmla="*/ 1040321 w 1384839"/>
                <a:gd name="connsiteY16" fmla="*/ 298410 h 411090"/>
                <a:gd name="connsiteX17" fmla="*/ 1261872 w 1384839"/>
                <a:gd name="connsiteY17" fmla="*/ 314793 h 411090"/>
                <a:gd name="connsiteX18" fmla="*/ 1377696 w 1384839"/>
                <a:gd name="connsiteY18" fmla="*/ 250118 h 411090"/>
                <a:gd name="connsiteX19" fmla="*/ 1384840 w 1384839"/>
                <a:gd name="connsiteY19" fmla="*/ 305744 h 41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4839" h="411090">
                  <a:moveTo>
                    <a:pt x="1384840" y="305744"/>
                  </a:moveTo>
                  <a:lnTo>
                    <a:pt x="1346740" y="293647"/>
                  </a:lnTo>
                  <a:lnTo>
                    <a:pt x="1335596" y="408614"/>
                  </a:lnTo>
                  <a:lnTo>
                    <a:pt x="0" y="411091"/>
                  </a:lnTo>
                  <a:cubicBezTo>
                    <a:pt x="0" y="411091"/>
                    <a:pt x="20383" y="359656"/>
                    <a:pt x="53626" y="284218"/>
                  </a:cubicBezTo>
                  <a:cubicBezTo>
                    <a:pt x="105156" y="282980"/>
                    <a:pt x="163258" y="280313"/>
                    <a:pt x="163258" y="280313"/>
                  </a:cubicBezTo>
                  <a:lnTo>
                    <a:pt x="193167" y="182491"/>
                  </a:lnTo>
                  <a:cubicBezTo>
                    <a:pt x="193167" y="182491"/>
                    <a:pt x="240125" y="132865"/>
                    <a:pt x="298799" y="162107"/>
                  </a:cubicBezTo>
                  <a:cubicBezTo>
                    <a:pt x="294787" y="146934"/>
                    <a:pt x="300876" y="130894"/>
                    <a:pt x="313944" y="122197"/>
                  </a:cubicBezTo>
                  <a:cubicBezTo>
                    <a:pt x="336614" y="107148"/>
                    <a:pt x="429578" y="155440"/>
                    <a:pt x="429578" y="155440"/>
                  </a:cubicBezTo>
                  <a:cubicBezTo>
                    <a:pt x="429578" y="155440"/>
                    <a:pt x="474345" y="69715"/>
                    <a:pt x="489585" y="13613"/>
                  </a:cubicBezTo>
                  <a:cubicBezTo>
                    <a:pt x="504825" y="-42490"/>
                    <a:pt x="514922" y="92956"/>
                    <a:pt x="514922" y="92956"/>
                  </a:cubicBezTo>
                  <a:cubicBezTo>
                    <a:pt x="514922" y="92956"/>
                    <a:pt x="553022" y="30662"/>
                    <a:pt x="553022" y="13613"/>
                  </a:cubicBezTo>
                  <a:cubicBezTo>
                    <a:pt x="553022" y="-3437"/>
                    <a:pt x="623316" y="182491"/>
                    <a:pt x="623316" y="182491"/>
                  </a:cubicBezTo>
                  <a:cubicBezTo>
                    <a:pt x="623316" y="182491"/>
                    <a:pt x="716280" y="193635"/>
                    <a:pt x="741426" y="203160"/>
                  </a:cubicBezTo>
                  <a:cubicBezTo>
                    <a:pt x="766572" y="212685"/>
                    <a:pt x="1016889" y="222210"/>
                    <a:pt x="1097471" y="203160"/>
                  </a:cubicBezTo>
                  <a:cubicBezTo>
                    <a:pt x="1178052" y="184110"/>
                    <a:pt x="1040321" y="298410"/>
                    <a:pt x="1040321" y="298410"/>
                  </a:cubicBezTo>
                  <a:cubicBezTo>
                    <a:pt x="1040321" y="298410"/>
                    <a:pt x="1181862" y="346035"/>
                    <a:pt x="1261872" y="314793"/>
                  </a:cubicBezTo>
                  <a:cubicBezTo>
                    <a:pt x="1341882" y="283551"/>
                    <a:pt x="1377696" y="250118"/>
                    <a:pt x="1377696" y="250118"/>
                  </a:cubicBezTo>
                  <a:cubicBezTo>
                    <a:pt x="1377696" y="250118"/>
                    <a:pt x="1380649" y="273264"/>
                    <a:pt x="1384840" y="305744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5462206" y="4680203"/>
              <a:ext cx="67532" cy="77247"/>
            </a:xfrm>
            <a:custGeom>
              <a:avLst/>
              <a:gdLst>
                <a:gd name="connsiteX0" fmla="*/ 67532 w 67532"/>
                <a:gd name="connsiteY0" fmla="*/ 0 h 77247"/>
                <a:gd name="connsiteX1" fmla="*/ 0 w 67532"/>
                <a:gd name="connsiteY1" fmla="*/ 77248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532" h="77247">
                  <a:moveTo>
                    <a:pt x="67532" y="0"/>
                  </a:moveTo>
                  <a:cubicBezTo>
                    <a:pt x="47701" y="27975"/>
                    <a:pt x="25070" y="53855"/>
                    <a:pt x="0" y="772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065299" y="4812982"/>
              <a:ext cx="330898" cy="130968"/>
            </a:xfrm>
            <a:custGeom>
              <a:avLst/>
              <a:gdLst>
                <a:gd name="connsiteX0" fmla="*/ 330899 w 330898"/>
                <a:gd name="connsiteY0" fmla="*/ 0 h 130968"/>
                <a:gd name="connsiteX1" fmla="*/ 0 w 330898"/>
                <a:gd name="connsiteY1" fmla="*/ 130969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898" h="130968">
                  <a:moveTo>
                    <a:pt x="330899" y="0"/>
                  </a:moveTo>
                  <a:cubicBezTo>
                    <a:pt x="233858" y="71676"/>
                    <a:pt x="119805" y="116824"/>
                    <a:pt x="0" y="13096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564886" y="4609433"/>
              <a:ext cx="473201" cy="417671"/>
            </a:xfrm>
            <a:custGeom>
              <a:avLst/>
              <a:gdLst>
                <a:gd name="connsiteX0" fmla="*/ 473202 w 473201"/>
                <a:gd name="connsiteY0" fmla="*/ 417671 h 417671"/>
                <a:gd name="connsiteX1" fmla="*/ 100203 w 473201"/>
                <a:gd name="connsiteY1" fmla="*/ 417671 h 417671"/>
                <a:gd name="connsiteX2" fmla="*/ 0 w 473201"/>
                <a:gd name="connsiteY2" fmla="*/ 313754 h 417671"/>
                <a:gd name="connsiteX3" fmla="*/ 63532 w 473201"/>
                <a:gd name="connsiteY3" fmla="*/ 0 h 417671"/>
                <a:gd name="connsiteX4" fmla="*/ 79057 w 473201"/>
                <a:gd name="connsiteY4" fmla="*/ 126873 h 417671"/>
                <a:gd name="connsiteX5" fmla="*/ 103156 w 473201"/>
                <a:gd name="connsiteY5" fmla="*/ 58769 h 417671"/>
                <a:gd name="connsiteX6" fmla="*/ 103156 w 473201"/>
                <a:gd name="connsiteY6" fmla="*/ 193548 h 417671"/>
                <a:gd name="connsiteX7" fmla="*/ 63532 w 473201"/>
                <a:gd name="connsiteY7" fmla="*/ 273082 h 417671"/>
                <a:gd name="connsiteX8" fmla="*/ 122396 w 473201"/>
                <a:gd name="connsiteY8" fmla="*/ 300419 h 417671"/>
                <a:gd name="connsiteX9" fmla="*/ 185642 w 473201"/>
                <a:gd name="connsiteY9" fmla="*/ 350996 h 417671"/>
                <a:gd name="connsiteX10" fmla="*/ 273558 w 473201"/>
                <a:gd name="connsiteY10" fmla="*/ 350996 h 417671"/>
                <a:gd name="connsiteX11" fmla="*/ 473202 w 473201"/>
                <a:gd name="connsiteY11" fmla="*/ 417671 h 41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201" h="417671">
                  <a:moveTo>
                    <a:pt x="473202" y="417671"/>
                  </a:moveTo>
                  <a:lnTo>
                    <a:pt x="100203" y="417671"/>
                  </a:lnTo>
                  <a:cubicBezTo>
                    <a:pt x="60007" y="417671"/>
                    <a:pt x="30194" y="359474"/>
                    <a:pt x="0" y="313754"/>
                  </a:cubicBezTo>
                  <a:cubicBezTo>
                    <a:pt x="29861" y="211122"/>
                    <a:pt x="51111" y="106166"/>
                    <a:pt x="63532" y="0"/>
                  </a:cubicBezTo>
                  <a:cubicBezTo>
                    <a:pt x="63532" y="0"/>
                    <a:pt x="103156" y="58769"/>
                    <a:pt x="79057" y="126873"/>
                  </a:cubicBezTo>
                  <a:lnTo>
                    <a:pt x="103156" y="58769"/>
                  </a:lnTo>
                  <a:cubicBezTo>
                    <a:pt x="103156" y="58769"/>
                    <a:pt x="126301" y="131731"/>
                    <a:pt x="103156" y="193548"/>
                  </a:cubicBezTo>
                  <a:cubicBezTo>
                    <a:pt x="80010" y="255365"/>
                    <a:pt x="63532" y="273082"/>
                    <a:pt x="63532" y="273082"/>
                  </a:cubicBezTo>
                  <a:cubicBezTo>
                    <a:pt x="63532" y="273082"/>
                    <a:pt x="92107" y="310420"/>
                    <a:pt x="122396" y="300419"/>
                  </a:cubicBezTo>
                  <a:cubicBezTo>
                    <a:pt x="152686" y="290417"/>
                    <a:pt x="185642" y="350996"/>
                    <a:pt x="185642" y="350996"/>
                  </a:cubicBezTo>
                  <a:cubicBezTo>
                    <a:pt x="185642" y="350996"/>
                    <a:pt x="258413" y="353759"/>
                    <a:pt x="273558" y="350996"/>
                  </a:cubicBezTo>
                  <a:cubicBezTo>
                    <a:pt x="280511" y="349758"/>
                    <a:pt x="374713" y="382238"/>
                    <a:pt x="473202" y="417671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969192" y="4082129"/>
              <a:ext cx="375856" cy="338958"/>
            </a:xfrm>
            <a:custGeom>
              <a:avLst/>
              <a:gdLst>
                <a:gd name="connsiteX0" fmla="*/ 375857 w 375856"/>
                <a:gd name="connsiteY0" fmla="*/ 40196 h 338958"/>
                <a:gd name="connsiteX1" fmla="*/ 375857 w 375856"/>
                <a:gd name="connsiteY1" fmla="*/ 243649 h 338958"/>
                <a:gd name="connsiteX2" fmla="*/ 295846 w 375856"/>
                <a:gd name="connsiteY2" fmla="*/ 292132 h 338958"/>
                <a:gd name="connsiteX3" fmla="*/ 126683 w 375856"/>
                <a:gd name="connsiteY3" fmla="*/ 334137 h 338958"/>
                <a:gd name="connsiteX4" fmla="*/ 0 w 375856"/>
                <a:gd name="connsiteY4" fmla="*/ 187928 h 338958"/>
                <a:gd name="connsiteX5" fmla="*/ 105537 w 375856"/>
                <a:gd name="connsiteY5" fmla="*/ 0 h 33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856" h="338958">
                  <a:moveTo>
                    <a:pt x="375857" y="40196"/>
                  </a:moveTo>
                  <a:lnTo>
                    <a:pt x="375857" y="243649"/>
                  </a:lnTo>
                  <a:cubicBezTo>
                    <a:pt x="350063" y="261213"/>
                    <a:pt x="323355" y="277396"/>
                    <a:pt x="295846" y="292132"/>
                  </a:cubicBezTo>
                  <a:cubicBezTo>
                    <a:pt x="240316" y="321564"/>
                    <a:pt x="169069" y="350711"/>
                    <a:pt x="126683" y="334137"/>
                  </a:cubicBezTo>
                  <a:cubicBezTo>
                    <a:pt x="49816" y="303943"/>
                    <a:pt x="0" y="187928"/>
                    <a:pt x="0" y="187928"/>
                  </a:cubicBezTo>
                  <a:cubicBezTo>
                    <a:pt x="82963" y="124682"/>
                    <a:pt x="92964" y="40196"/>
                    <a:pt x="10553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928997" y="4285583"/>
              <a:ext cx="385952" cy="185516"/>
            </a:xfrm>
            <a:custGeom>
              <a:avLst/>
              <a:gdLst>
                <a:gd name="connsiteX0" fmla="*/ 0 w 385952"/>
                <a:gd name="connsiteY0" fmla="*/ 0 h 185516"/>
                <a:gd name="connsiteX1" fmla="*/ 155829 w 385952"/>
                <a:gd name="connsiteY1" fmla="*/ 180975 h 185516"/>
                <a:gd name="connsiteX2" fmla="*/ 385953 w 385952"/>
                <a:gd name="connsiteY2" fmla="*/ 100489 h 18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952" h="185516">
                  <a:moveTo>
                    <a:pt x="0" y="0"/>
                  </a:moveTo>
                  <a:cubicBezTo>
                    <a:pt x="0" y="0"/>
                    <a:pt x="70390" y="153257"/>
                    <a:pt x="155829" y="180975"/>
                  </a:cubicBezTo>
                  <a:cubicBezTo>
                    <a:pt x="241268" y="208693"/>
                    <a:pt x="385953" y="100489"/>
                    <a:pt x="385953" y="10048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4544663" y="4471034"/>
              <a:ext cx="165682" cy="502920"/>
            </a:xfrm>
            <a:custGeom>
              <a:avLst/>
              <a:gdLst>
                <a:gd name="connsiteX0" fmla="*/ 0 w 165682"/>
                <a:gd name="connsiteY0" fmla="*/ 0 h 502920"/>
                <a:gd name="connsiteX1" fmla="*/ 155734 w 165682"/>
                <a:gd name="connsiteY1" fmla="*/ 138779 h 502920"/>
                <a:gd name="connsiteX2" fmla="*/ 155734 w 165682"/>
                <a:gd name="connsiteY2" fmla="*/ 50292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82" h="502920">
                  <a:moveTo>
                    <a:pt x="0" y="0"/>
                  </a:moveTo>
                  <a:cubicBezTo>
                    <a:pt x="0" y="0"/>
                    <a:pt x="133350" y="103822"/>
                    <a:pt x="155734" y="138779"/>
                  </a:cubicBezTo>
                  <a:cubicBezTo>
                    <a:pt x="178118" y="173736"/>
                    <a:pt x="155734" y="502920"/>
                    <a:pt x="155734" y="50292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4211670" y="4784976"/>
              <a:ext cx="696914" cy="255463"/>
            </a:xfrm>
            <a:custGeom>
              <a:avLst/>
              <a:gdLst>
                <a:gd name="connsiteX0" fmla="*/ 151447 w 696914"/>
                <a:gd name="connsiteY0" fmla="*/ 21053 h 255463"/>
                <a:gd name="connsiteX1" fmla="*/ 332993 w 696914"/>
                <a:gd name="connsiteY1" fmla="*/ 35817 h 255463"/>
                <a:gd name="connsiteX2" fmla="*/ 565403 w 696914"/>
                <a:gd name="connsiteY2" fmla="*/ 35817 h 255463"/>
                <a:gd name="connsiteX3" fmla="*/ 644556 w 696914"/>
                <a:gd name="connsiteY3" fmla="*/ 64392 h 255463"/>
                <a:gd name="connsiteX4" fmla="*/ 684656 w 696914"/>
                <a:gd name="connsiteY4" fmla="*/ 254225 h 255463"/>
                <a:gd name="connsiteX5" fmla="*/ 6476 w 696914"/>
                <a:gd name="connsiteY5" fmla="*/ 255463 h 255463"/>
                <a:gd name="connsiteX6" fmla="*/ 109918 w 696914"/>
                <a:gd name="connsiteY6" fmla="*/ 20863 h 25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914" h="255463">
                  <a:moveTo>
                    <a:pt x="151447" y="21053"/>
                  </a:moveTo>
                  <a:cubicBezTo>
                    <a:pt x="230028" y="-29620"/>
                    <a:pt x="285273" y="25816"/>
                    <a:pt x="332993" y="35817"/>
                  </a:cubicBezTo>
                  <a:cubicBezTo>
                    <a:pt x="380713" y="45818"/>
                    <a:pt x="486250" y="-8093"/>
                    <a:pt x="565403" y="35817"/>
                  </a:cubicBezTo>
                  <a:cubicBezTo>
                    <a:pt x="644556" y="79727"/>
                    <a:pt x="644556" y="64392"/>
                    <a:pt x="644556" y="64392"/>
                  </a:cubicBezTo>
                  <a:cubicBezTo>
                    <a:pt x="644556" y="64392"/>
                    <a:pt x="727423" y="127638"/>
                    <a:pt x="684656" y="254225"/>
                  </a:cubicBezTo>
                  <a:lnTo>
                    <a:pt x="6476" y="255463"/>
                  </a:lnTo>
                  <a:cubicBezTo>
                    <a:pt x="6476" y="255463"/>
                    <a:pt x="-38768" y="158785"/>
                    <a:pt x="109918" y="20863"/>
                  </a:cubicBezTo>
                </a:path>
              </a:pathLst>
            </a:custGeom>
            <a:solidFill>
              <a:srgbClr val="BFBFB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4999100" y="4609670"/>
              <a:ext cx="213169" cy="364570"/>
            </a:xfrm>
            <a:custGeom>
              <a:avLst/>
              <a:gdLst>
                <a:gd name="connsiteX0" fmla="*/ 28575 w 213169"/>
                <a:gd name="connsiteY0" fmla="*/ 430 h 364570"/>
                <a:gd name="connsiteX1" fmla="*/ 207550 w 213169"/>
                <a:gd name="connsiteY1" fmla="*/ 327804 h 364570"/>
                <a:gd name="connsiteX2" fmla="*/ 213170 w 213169"/>
                <a:gd name="connsiteY2" fmla="*/ 364570 h 364570"/>
                <a:gd name="connsiteX3" fmla="*/ 184595 w 213169"/>
                <a:gd name="connsiteY3" fmla="*/ 339139 h 364570"/>
                <a:gd name="connsiteX4" fmla="*/ 0 w 213169"/>
                <a:gd name="connsiteY4" fmla="*/ 14146 h 364570"/>
                <a:gd name="connsiteX5" fmla="*/ 28575 w 213169"/>
                <a:gd name="connsiteY5" fmla="*/ 430 h 36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69" h="364570">
                  <a:moveTo>
                    <a:pt x="28575" y="430"/>
                  </a:moveTo>
                  <a:lnTo>
                    <a:pt x="207550" y="327804"/>
                  </a:lnTo>
                  <a:lnTo>
                    <a:pt x="213170" y="364570"/>
                  </a:lnTo>
                  <a:lnTo>
                    <a:pt x="184595" y="339139"/>
                  </a:lnTo>
                  <a:lnTo>
                    <a:pt x="0" y="14146"/>
                  </a:lnTo>
                  <a:cubicBezTo>
                    <a:pt x="5572" y="3887"/>
                    <a:pt x="17088" y="-1637"/>
                    <a:pt x="28575" y="430"/>
                  </a:cubicBezTo>
                  <a:close/>
                </a:path>
              </a:pathLst>
            </a:custGeom>
            <a:solidFill>
              <a:srgbClr val="92E3A9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4828905" y="4784587"/>
              <a:ext cx="377414" cy="189367"/>
            </a:xfrm>
            <a:custGeom>
              <a:avLst/>
              <a:gdLst>
                <a:gd name="connsiteX0" fmla="*/ 28844 w 377414"/>
                <a:gd name="connsiteY0" fmla="*/ 81925 h 189367"/>
                <a:gd name="connsiteX1" fmla="*/ 70278 w 377414"/>
                <a:gd name="connsiteY1" fmla="*/ 74401 h 189367"/>
                <a:gd name="connsiteX2" fmla="*/ 210200 w 377414"/>
                <a:gd name="connsiteY2" fmla="*/ 391 h 189367"/>
                <a:gd name="connsiteX3" fmla="*/ 327643 w 377414"/>
                <a:gd name="connsiteY3" fmla="*/ 49921 h 189367"/>
                <a:gd name="connsiteX4" fmla="*/ 371744 w 377414"/>
                <a:gd name="connsiteY4" fmla="*/ 110215 h 189367"/>
                <a:gd name="connsiteX5" fmla="*/ 343169 w 377414"/>
                <a:gd name="connsiteY5" fmla="*/ 125264 h 189367"/>
                <a:gd name="connsiteX6" fmla="*/ 335549 w 377414"/>
                <a:gd name="connsiteY6" fmla="*/ 159363 h 189367"/>
                <a:gd name="connsiteX7" fmla="*/ 335549 w 377414"/>
                <a:gd name="connsiteY7" fmla="*/ 189367 h 189367"/>
                <a:gd name="connsiteX8" fmla="*/ 269 w 377414"/>
                <a:gd name="connsiteY8" fmla="*/ 189367 h 189367"/>
                <a:gd name="connsiteX9" fmla="*/ 28844 w 377414"/>
                <a:gd name="connsiteY9" fmla="*/ 81925 h 1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414" h="189367">
                  <a:moveTo>
                    <a:pt x="28844" y="81925"/>
                  </a:moveTo>
                  <a:cubicBezTo>
                    <a:pt x="42360" y="78001"/>
                    <a:pt x="56248" y="75477"/>
                    <a:pt x="70278" y="74401"/>
                  </a:cubicBezTo>
                  <a:cubicBezTo>
                    <a:pt x="85423" y="74401"/>
                    <a:pt x="178577" y="5535"/>
                    <a:pt x="210200" y="391"/>
                  </a:cubicBezTo>
                  <a:cubicBezTo>
                    <a:pt x="241823" y="-4752"/>
                    <a:pt x="298688" y="42396"/>
                    <a:pt x="327643" y="49921"/>
                  </a:cubicBezTo>
                  <a:cubicBezTo>
                    <a:pt x="356600" y="57446"/>
                    <a:pt x="354790" y="95165"/>
                    <a:pt x="371744" y="110215"/>
                  </a:cubicBezTo>
                  <a:cubicBezTo>
                    <a:pt x="388699" y="125264"/>
                    <a:pt x="364220" y="142219"/>
                    <a:pt x="343169" y="125264"/>
                  </a:cubicBezTo>
                  <a:cubicBezTo>
                    <a:pt x="346217" y="137199"/>
                    <a:pt x="343388" y="149867"/>
                    <a:pt x="335549" y="159363"/>
                  </a:cubicBezTo>
                  <a:cubicBezTo>
                    <a:pt x="335549" y="159363"/>
                    <a:pt x="341264" y="179937"/>
                    <a:pt x="335549" y="189367"/>
                  </a:cubicBezTo>
                  <a:lnTo>
                    <a:pt x="269" y="189367"/>
                  </a:lnTo>
                  <a:cubicBezTo>
                    <a:pt x="269" y="189367"/>
                    <a:pt x="-4779" y="125264"/>
                    <a:pt x="28844" y="81925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5065299" y="4855273"/>
              <a:ext cx="107442" cy="54578"/>
            </a:xfrm>
            <a:custGeom>
              <a:avLst/>
              <a:gdLst>
                <a:gd name="connsiteX0" fmla="*/ 107442 w 107442"/>
                <a:gd name="connsiteY0" fmla="*/ 54578 h 54578"/>
                <a:gd name="connsiteX1" fmla="*/ 77248 w 107442"/>
                <a:gd name="connsiteY1" fmla="*/ 24765 h 54578"/>
                <a:gd name="connsiteX2" fmla="*/ 0 w 107442"/>
                <a:gd name="connsiteY2" fmla="*/ 0 h 5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442" h="54578">
                  <a:moveTo>
                    <a:pt x="107442" y="54578"/>
                  </a:moveTo>
                  <a:lnTo>
                    <a:pt x="77248" y="24765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5055870" y="4911280"/>
              <a:ext cx="109346" cy="32670"/>
            </a:xfrm>
            <a:custGeom>
              <a:avLst/>
              <a:gdLst>
                <a:gd name="connsiteX0" fmla="*/ 109347 w 109346"/>
                <a:gd name="connsiteY0" fmla="*/ 32671 h 32670"/>
                <a:gd name="connsiteX1" fmla="*/ 63151 w 109346"/>
                <a:gd name="connsiteY1" fmla="*/ 11906 h 32670"/>
                <a:gd name="connsiteX2" fmla="*/ 0 w 109346"/>
                <a:gd name="connsiteY2" fmla="*/ 0 h 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32670">
                  <a:moveTo>
                    <a:pt x="109347" y="32671"/>
                  </a:moveTo>
                  <a:lnTo>
                    <a:pt x="63151" y="11906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5055870" y="4960429"/>
              <a:ext cx="109346" cy="13525"/>
            </a:xfrm>
            <a:custGeom>
              <a:avLst/>
              <a:gdLst>
                <a:gd name="connsiteX0" fmla="*/ 0 w 109346"/>
                <a:gd name="connsiteY0" fmla="*/ 0 h 13525"/>
                <a:gd name="connsiteX1" fmla="*/ 63151 w 109346"/>
                <a:gd name="connsiteY1" fmla="*/ 2857 h 13525"/>
                <a:gd name="connsiteX2" fmla="*/ 109347 w 109346"/>
                <a:gd name="connsiteY2" fmla="*/ 1352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13525">
                  <a:moveTo>
                    <a:pt x="0" y="0"/>
                  </a:moveTo>
                  <a:lnTo>
                    <a:pt x="63151" y="2857"/>
                  </a:lnTo>
                  <a:lnTo>
                    <a:pt x="109347" y="1352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5004647" y="4784978"/>
              <a:ext cx="34744" cy="124872"/>
            </a:xfrm>
            <a:custGeom>
              <a:avLst/>
              <a:gdLst>
                <a:gd name="connsiteX0" fmla="*/ 34744 w 34744"/>
                <a:gd name="connsiteY0" fmla="*/ 0 h 124872"/>
                <a:gd name="connsiteX1" fmla="*/ 21123 w 34744"/>
                <a:gd name="connsiteY1" fmla="*/ 70295 h 124872"/>
                <a:gd name="connsiteX2" fmla="*/ 4169 w 34744"/>
                <a:gd name="connsiteY2" fmla="*/ 124873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44" h="124872">
                  <a:moveTo>
                    <a:pt x="34744" y="0"/>
                  </a:moveTo>
                  <a:cubicBezTo>
                    <a:pt x="6169" y="25051"/>
                    <a:pt x="34744" y="51435"/>
                    <a:pt x="21123" y="70295"/>
                  </a:cubicBezTo>
                  <a:cubicBezTo>
                    <a:pt x="7503" y="89154"/>
                    <a:pt x="-7452" y="94774"/>
                    <a:pt x="4169" y="124873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161" name="Graphic 4"/>
            <p:cNvGrpSpPr/>
            <p:nvPr/>
          </p:nvGrpSpPr>
          <p:grpSpPr>
            <a:xfrm>
              <a:off x="5440424" y="4989860"/>
              <a:ext cx="1532447" cy="50770"/>
              <a:chOff x="5440424" y="4989860"/>
              <a:chExt cx="1532447" cy="50770"/>
            </a:xfrm>
            <a:solidFill>
              <a:srgbClr val="000000">
                <a:alpha val="70000"/>
              </a:srgbClr>
            </a:solidFill>
          </p:grpSpPr>
          <p:sp>
            <p:nvSpPr>
              <p:cNvPr id="162" name="Freeform: Shape 161"/>
              <p:cNvSpPr/>
              <p:nvPr/>
            </p:nvSpPr>
            <p:spPr>
              <a:xfrm>
                <a:off x="5440424" y="4989860"/>
                <a:ext cx="1532447" cy="50770"/>
              </a:xfrm>
              <a:custGeom>
                <a:avLst/>
                <a:gdLst>
                  <a:gd name="connsiteX0" fmla="*/ 1532447 w 1532447"/>
                  <a:gd name="connsiteY0" fmla="*/ 2 h 50770"/>
                  <a:gd name="connsiteX1" fmla="*/ 1517588 w 1532447"/>
                  <a:gd name="connsiteY1" fmla="*/ 35911 h 50770"/>
                  <a:gd name="connsiteX2" fmla="*/ 1516064 w 1532447"/>
                  <a:gd name="connsiteY2" fmla="*/ 37244 h 50770"/>
                  <a:gd name="connsiteX3" fmla="*/ 1481679 w 1532447"/>
                  <a:gd name="connsiteY3" fmla="*/ 50770 h 50770"/>
                  <a:gd name="connsiteX4" fmla="*/ 129129 w 1532447"/>
                  <a:gd name="connsiteY4" fmla="*/ 50770 h 50770"/>
                  <a:gd name="connsiteX5" fmla="*/ 113508 w 1532447"/>
                  <a:gd name="connsiteY5" fmla="*/ 48293 h 50770"/>
                  <a:gd name="connsiteX6" fmla="*/ 4828 w 1532447"/>
                  <a:gd name="connsiteY6" fmla="*/ 13242 h 50770"/>
                  <a:gd name="connsiteX7" fmla="*/ 284 w 1532447"/>
                  <a:gd name="connsiteY7" fmla="*/ 4821 h 50770"/>
                  <a:gd name="connsiteX8" fmla="*/ 6923 w 1532447"/>
                  <a:gd name="connsiteY8" fmla="*/ 2 h 5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2447" h="50770">
                    <a:moveTo>
                      <a:pt x="1532447" y="2"/>
                    </a:moveTo>
                    <a:cubicBezTo>
                      <a:pt x="1532428" y="13460"/>
                      <a:pt x="1527094" y="26376"/>
                      <a:pt x="1517588" y="35911"/>
                    </a:cubicBezTo>
                    <a:lnTo>
                      <a:pt x="1516064" y="37244"/>
                    </a:lnTo>
                    <a:cubicBezTo>
                      <a:pt x="1506720" y="45941"/>
                      <a:pt x="1494442" y="50770"/>
                      <a:pt x="1481679" y="50770"/>
                    </a:cubicBezTo>
                    <a:lnTo>
                      <a:pt x="129129" y="50770"/>
                    </a:lnTo>
                    <a:cubicBezTo>
                      <a:pt x="123823" y="50760"/>
                      <a:pt x="118556" y="49922"/>
                      <a:pt x="113508" y="48293"/>
                    </a:cubicBezTo>
                    <a:lnTo>
                      <a:pt x="4828" y="13242"/>
                    </a:lnTo>
                    <a:cubicBezTo>
                      <a:pt x="1246" y="12175"/>
                      <a:pt x="-783" y="8403"/>
                      <a:pt x="284" y="4821"/>
                    </a:cubicBezTo>
                    <a:cubicBezTo>
                      <a:pt x="1160" y="1907"/>
                      <a:pt x="3875" y="-65"/>
                      <a:pt x="6923" y="2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3" name="Freeform: Shape 162"/>
              <p:cNvSpPr/>
              <p:nvPr/>
            </p:nvSpPr>
            <p:spPr>
              <a:xfrm>
                <a:off x="6046184" y="4989861"/>
                <a:ext cx="926687" cy="37242"/>
              </a:xfrm>
              <a:custGeom>
                <a:avLst/>
                <a:gdLst>
                  <a:gd name="connsiteX0" fmla="*/ 926687 w 926687"/>
                  <a:gd name="connsiteY0" fmla="*/ 0 h 37242"/>
                  <a:gd name="connsiteX1" fmla="*/ 911828 w 926687"/>
                  <a:gd name="connsiteY1" fmla="*/ 35909 h 37242"/>
                  <a:gd name="connsiteX2" fmla="*/ 910304 w 926687"/>
                  <a:gd name="connsiteY2" fmla="*/ 37243 h 37242"/>
                  <a:gd name="connsiteX3" fmla="*/ 37338 w 926687"/>
                  <a:gd name="connsiteY3" fmla="*/ 37243 h 37242"/>
                  <a:gd name="connsiteX4" fmla="*/ 0 w 926687"/>
                  <a:gd name="connsiteY4" fmla="*/ 0 h 3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687" h="37242">
                    <a:moveTo>
                      <a:pt x="926687" y="0"/>
                    </a:moveTo>
                    <a:cubicBezTo>
                      <a:pt x="926668" y="13459"/>
                      <a:pt x="921334" y="26375"/>
                      <a:pt x="911828" y="35909"/>
                    </a:cubicBezTo>
                    <a:lnTo>
                      <a:pt x="910304" y="37243"/>
                    </a:lnTo>
                    <a:lnTo>
                      <a:pt x="37338" y="37243"/>
                    </a:lnTo>
                    <a:cubicBezTo>
                      <a:pt x="16755" y="37243"/>
                      <a:pt x="57" y="20584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64" name="Freeform: Shape 163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6046184" y="4989861"/>
              <a:ext cx="182213" cy="37242"/>
            </a:xfrm>
            <a:custGeom>
              <a:avLst/>
              <a:gdLst>
                <a:gd name="connsiteX0" fmla="*/ 0 w 182213"/>
                <a:gd name="connsiteY0" fmla="*/ 0 h 37242"/>
                <a:gd name="connsiteX1" fmla="*/ 0 w 182213"/>
                <a:gd name="connsiteY1" fmla="*/ 0 h 37242"/>
                <a:gd name="connsiteX2" fmla="*/ 37338 w 182213"/>
                <a:gd name="connsiteY2" fmla="*/ 37243 h 37242"/>
                <a:gd name="connsiteX3" fmla="*/ 182213 w 182213"/>
                <a:gd name="connsiteY3" fmla="*/ 37243 h 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213" h="37242">
                  <a:moveTo>
                    <a:pt x="0" y="0"/>
                  </a:moveTo>
                  <a:lnTo>
                    <a:pt x="0" y="0"/>
                  </a:lnTo>
                  <a:cubicBezTo>
                    <a:pt x="57" y="20584"/>
                    <a:pt x="16755" y="37243"/>
                    <a:pt x="37338" y="37243"/>
                  </a:cubicBezTo>
                  <a:lnTo>
                    <a:pt x="182213" y="37243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6112192" y="4363592"/>
              <a:ext cx="1133760" cy="647033"/>
            </a:xfrm>
            <a:custGeom>
              <a:avLst/>
              <a:gdLst>
                <a:gd name="connsiteX0" fmla="*/ 1133761 w 1133760"/>
                <a:gd name="connsiteY0" fmla="*/ 0 h 647033"/>
                <a:gd name="connsiteX1" fmla="*/ 1133761 w 1133760"/>
                <a:gd name="connsiteY1" fmla="*/ 1238 h 647033"/>
                <a:gd name="connsiteX2" fmla="*/ 956215 w 1133760"/>
                <a:gd name="connsiteY2" fmla="*/ 618935 h 647033"/>
                <a:gd name="connsiteX3" fmla="*/ 918782 w 1133760"/>
                <a:gd name="connsiteY3" fmla="*/ 647033 h 647033"/>
                <a:gd name="connsiteX4" fmla="*/ 0 w 1133760"/>
                <a:gd name="connsiteY4" fmla="*/ 647033 h 647033"/>
                <a:gd name="connsiteX5" fmla="*/ 0 w 1133760"/>
                <a:gd name="connsiteY5" fmla="*/ 645795 h 647033"/>
                <a:gd name="connsiteX6" fmla="*/ 177260 w 1133760"/>
                <a:gd name="connsiteY6" fmla="*/ 28099 h 647033"/>
                <a:gd name="connsiteX7" fmla="*/ 214693 w 1133760"/>
                <a:gd name="connsiteY7" fmla="*/ 0 h 6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3760" h="647033">
                  <a:moveTo>
                    <a:pt x="1133761" y="0"/>
                  </a:moveTo>
                  <a:lnTo>
                    <a:pt x="1133761" y="1238"/>
                  </a:lnTo>
                  <a:lnTo>
                    <a:pt x="956215" y="618935"/>
                  </a:lnTo>
                  <a:cubicBezTo>
                    <a:pt x="950795" y="635175"/>
                    <a:pt x="935888" y="646367"/>
                    <a:pt x="918782" y="647033"/>
                  </a:cubicBezTo>
                  <a:lnTo>
                    <a:pt x="0" y="647033"/>
                  </a:lnTo>
                  <a:lnTo>
                    <a:pt x="0" y="645795"/>
                  </a:lnTo>
                  <a:lnTo>
                    <a:pt x="177260" y="28099"/>
                  </a:lnTo>
                  <a:cubicBezTo>
                    <a:pt x="182680" y="11859"/>
                    <a:pt x="197587" y="667"/>
                    <a:pt x="21469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6592400" y="4606385"/>
              <a:ext cx="139488" cy="134588"/>
            </a:xfrm>
            <a:custGeom>
              <a:avLst/>
              <a:gdLst>
                <a:gd name="connsiteX0" fmla="*/ 139488 w 139488"/>
                <a:gd name="connsiteY0" fmla="*/ 78677 h 134588"/>
                <a:gd name="connsiteX1" fmla="*/ 53763 w 139488"/>
                <a:gd name="connsiteY1" fmla="*/ 134588 h 134588"/>
                <a:gd name="connsiteX2" fmla="*/ 2614 w 139488"/>
                <a:gd name="connsiteY2" fmla="*/ 67342 h 134588"/>
                <a:gd name="connsiteX3" fmla="*/ 92435 w 139488"/>
                <a:gd name="connsiteY3" fmla="*/ 0 h 134588"/>
                <a:gd name="connsiteX4" fmla="*/ 94149 w 139488"/>
                <a:gd name="connsiteY4" fmla="*/ 0 h 134588"/>
                <a:gd name="connsiteX5" fmla="*/ 89768 w 139488"/>
                <a:gd name="connsiteY5" fmla="*/ 11430 h 134588"/>
                <a:gd name="connsiteX6" fmla="*/ 139488 w 139488"/>
                <a:gd name="connsiteY6" fmla="*/ 78677 h 13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88" h="134588">
                  <a:moveTo>
                    <a:pt x="139488" y="78677"/>
                  </a:moveTo>
                  <a:cubicBezTo>
                    <a:pt x="123429" y="111719"/>
                    <a:pt x="90473" y="133217"/>
                    <a:pt x="53763" y="134588"/>
                  </a:cubicBezTo>
                  <a:cubicBezTo>
                    <a:pt x="14901" y="134588"/>
                    <a:pt x="-8054" y="104489"/>
                    <a:pt x="2614" y="67342"/>
                  </a:cubicBezTo>
                  <a:cubicBezTo>
                    <a:pt x="15673" y="28423"/>
                    <a:pt x="51420" y="1629"/>
                    <a:pt x="92435" y="0"/>
                  </a:cubicBezTo>
                  <a:lnTo>
                    <a:pt x="94149" y="0"/>
                  </a:lnTo>
                  <a:cubicBezTo>
                    <a:pt x="92349" y="3677"/>
                    <a:pt x="90892" y="7496"/>
                    <a:pt x="89768" y="11430"/>
                  </a:cubicBezTo>
                  <a:cubicBezTo>
                    <a:pt x="78814" y="48292"/>
                    <a:pt x="101198" y="78105"/>
                    <a:pt x="139488" y="78677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6116954" y="4361021"/>
              <a:ext cx="1091374" cy="619315"/>
            </a:xfrm>
            <a:custGeom>
              <a:avLst/>
              <a:gdLst>
                <a:gd name="connsiteX0" fmla="*/ 0 w 1091374"/>
                <a:gd name="connsiteY0" fmla="*/ 619315 h 619315"/>
                <a:gd name="connsiteX1" fmla="*/ 173069 w 1091374"/>
                <a:gd name="connsiteY1" fmla="*/ 16383 h 619315"/>
                <a:gd name="connsiteX2" fmla="*/ 194882 w 1091374"/>
                <a:gd name="connsiteY2" fmla="*/ 0 h 619315"/>
                <a:gd name="connsiteX3" fmla="*/ 1091375 w 1091374"/>
                <a:gd name="connsiteY3" fmla="*/ 0 h 61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1374" h="619315">
                  <a:moveTo>
                    <a:pt x="0" y="619315"/>
                  </a:moveTo>
                  <a:lnTo>
                    <a:pt x="173069" y="16383"/>
                  </a:lnTo>
                  <a:cubicBezTo>
                    <a:pt x="176232" y="6915"/>
                    <a:pt x="184909" y="400"/>
                    <a:pt x="194882" y="0"/>
                  </a:cubicBezTo>
                  <a:lnTo>
                    <a:pt x="1091375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172" name="Graphic 4"/>
            <p:cNvGrpSpPr/>
            <p:nvPr/>
          </p:nvGrpSpPr>
          <p:grpSpPr>
            <a:xfrm>
              <a:off x="4411313" y="4970309"/>
              <a:ext cx="1275968" cy="70320"/>
              <a:chOff x="4411313" y="4970309"/>
              <a:chExt cx="1275968" cy="70320"/>
            </a:xfrm>
          </p:grpSpPr>
          <p:sp>
            <p:nvSpPr>
              <p:cNvPr id="173" name="Freeform: Shape 172"/>
              <p:cNvSpPr/>
              <p:nvPr/>
            </p:nvSpPr>
            <p:spPr>
              <a:xfrm>
                <a:off x="4697920" y="4970309"/>
                <a:ext cx="989361" cy="70320"/>
              </a:xfrm>
              <a:custGeom>
                <a:avLst/>
                <a:gdLst>
                  <a:gd name="connsiteX0" fmla="*/ 989362 w 989361"/>
                  <a:gd name="connsiteY0" fmla="*/ 70321 h 70320"/>
                  <a:gd name="connsiteX1" fmla="*/ 0 w 989361"/>
                  <a:gd name="connsiteY1" fmla="*/ 70321 h 70320"/>
                  <a:gd name="connsiteX2" fmla="*/ 20098 w 989361"/>
                  <a:gd name="connsiteY2" fmla="*/ 35745 h 70320"/>
                  <a:gd name="connsiteX3" fmla="*/ 126873 w 989361"/>
                  <a:gd name="connsiteY3" fmla="*/ 45270 h 70320"/>
                  <a:gd name="connsiteX4" fmla="*/ 319850 w 989361"/>
                  <a:gd name="connsiteY4" fmla="*/ 1741 h 70320"/>
                  <a:gd name="connsiteX5" fmla="*/ 319850 w 989361"/>
                  <a:gd name="connsiteY5" fmla="*/ 1741 h 70320"/>
                  <a:gd name="connsiteX6" fmla="*/ 377000 w 989361"/>
                  <a:gd name="connsiteY6" fmla="*/ 979 h 70320"/>
                  <a:gd name="connsiteX7" fmla="*/ 487585 w 989361"/>
                  <a:gd name="connsiteY7" fmla="*/ 26125 h 70320"/>
                  <a:gd name="connsiteX8" fmla="*/ 670560 w 989361"/>
                  <a:gd name="connsiteY8" fmla="*/ 3455 h 70320"/>
                  <a:gd name="connsiteX9" fmla="*/ 818293 w 989361"/>
                  <a:gd name="connsiteY9" fmla="*/ 19838 h 70320"/>
                  <a:gd name="connsiteX10" fmla="*/ 819626 w 989361"/>
                  <a:gd name="connsiteY10" fmla="*/ 19362 h 70320"/>
                  <a:gd name="connsiteX11" fmla="*/ 819626 w 989361"/>
                  <a:gd name="connsiteY11" fmla="*/ 20029 h 70320"/>
                  <a:gd name="connsiteX12" fmla="*/ 972026 w 989361"/>
                  <a:gd name="connsiteY12" fmla="*/ 19362 h 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9361" h="70320">
                    <a:moveTo>
                      <a:pt x="989362" y="70321"/>
                    </a:moveTo>
                    <a:lnTo>
                      <a:pt x="0" y="70321"/>
                    </a:lnTo>
                    <a:lnTo>
                      <a:pt x="20098" y="35745"/>
                    </a:lnTo>
                    <a:cubicBezTo>
                      <a:pt x="20098" y="35745"/>
                      <a:pt x="74104" y="67273"/>
                      <a:pt x="126873" y="45270"/>
                    </a:cubicBezTo>
                    <a:cubicBezTo>
                      <a:pt x="179642" y="23267"/>
                      <a:pt x="232791" y="11266"/>
                      <a:pt x="319850" y="1741"/>
                    </a:cubicBezTo>
                    <a:lnTo>
                      <a:pt x="319850" y="1741"/>
                    </a:lnTo>
                    <a:cubicBezTo>
                      <a:pt x="338833" y="-288"/>
                      <a:pt x="357969" y="-545"/>
                      <a:pt x="377000" y="979"/>
                    </a:cubicBezTo>
                    <a:cubicBezTo>
                      <a:pt x="414900" y="3884"/>
                      <a:pt x="452161" y="12361"/>
                      <a:pt x="487585" y="26125"/>
                    </a:cubicBezTo>
                    <a:cubicBezTo>
                      <a:pt x="487585" y="26125"/>
                      <a:pt x="539496" y="3455"/>
                      <a:pt x="670560" y="3455"/>
                    </a:cubicBezTo>
                    <a:cubicBezTo>
                      <a:pt x="715994" y="4027"/>
                      <a:pt x="768477" y="12980"/>
                      <a:pt x="818293" y="19838"/>
                    </a:cubicBezTo>
                    <a:lnTo>
                      <a:pt x="819626" y="19362"/>
                    </a:lnTo>
                    <a:lnTo>
                      <a:pt x="819626" y="20029"/>
                    </a:lnTo>
                    <a:cubicBezTo>
                      <a:pt x="879824" y="28411"/>
                      <a:pt x="936212" y="34126"/>
                      <a:pt x="972026" y="19362"/>
                    </a:cubicBezTo>
                    <a:close/>
                  </a:path>
                </a:pathLst>
              </a:custGeom>
              <a:solidFill>
                <a:srgbClr val="92E3A9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4" name="Freeform: Shape 173"/>
              <p:cNvSpPr/>
              <p:nvPr/>
            </p:nvSpPr>
            <p:spPr>
              <a:xfrm>
                <a:off x="4411313" y="5006054"/>
                <a:ext cx="306705" cy="34575"/>
              </a:xfrm>
              <a:custGeom>
                <a:avLst/>
                <a:gdLst>
                  <a:gd name="connsiteX0" fmla="*/ 306705 w 306705"/>
                  <a:gd name="connsiteY0" fmla="*/ 0 h 34575"/>
                  <a:gd name="connsiteX1" fmla="*/ 15431 w 306705"/>
                  <a:gd name="connsiteY1" fmla="*/ 2381 h 34575"/>
                  <a:gd name="connsiteX2" fmla="*/ 0 w 306705"/>
                  <a:gd name="connsiteY2" fmla="*/ 34576 h 34575"/>
                  <a:gd name="connsiteX3" fmla="*/ 286607 w 306705"/>
                  <a:gd name="connsiteY3" fmla="*/ 34576 h 34575"/>
                  <a:gd name="connsiteX4" fmla="*/ 306705 w 306705"/>
                  <a:gd name="connsiteY4" fmla="*/ 0 h 3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34575">
                    <a:moveTo>
                      <a:pt x="306705" y="0"/>
                    </a:moveTo>
                    <a:lnTo>
                      <a:pt x="15431" y="2381"/>
                    </a:lnTo>
                    <a:lnTo>
                      <a:pt x="0" y="34576"/>
                    </a:lnTo>
                    <a:lnTo>
                      <a:pt x="286607" y="34576"/>
                    </a:lnTo>
                    <a:lnTo>
                      <a:pt x="306705" y="0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5" name="Freeform: Shape 174"/>
              <p:cNvSpPr/>
              <p:nvPr/>
            </p:nvSpPr>
            <p:spPr>
              <a:xfrm>
                <a:off x="4706112" y="4971387"/>
                <a:ext cx="333279" cy="55050"/>
              </a:xfrm>
              <a:custGeom>
                <a:avLst/>
                <a:gdLst>
                  <a:gd name="connsiteX0" fmla="*/ 0 w 333279"/>
                  <a:gd name="connsiteY0" fmla="*/ 55050 h 55050"/>
                  <a:gd name="connsiteX1" fmla="*/ 11906 w 333279"/>
                  <a:gd name="connsiteY1" fmla="*/ 34667 h 55050"/>
                  <a:gd name="connsiteX2" fmla="*/ 93536 w 333279"/>
                  <a:gd name="connsiteY2" fmla="*/ 51621 h 55050"/>
                  <a:gd name="connsiteX3" fmla="*/ 333280 w 333279"/>
                  <a:gd name="connsiteY3" fmla="*/ 91 h 5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279" h="55050">
                    <a:moveTo>
                      <a:pt x="0" y="55050"/>
                    </a:moveTo>
                    <a:lnTo>
                      <a:pt x="11906" y="34667"/>
                    </a:lnTo>
                    <a:cubicBezTo>
                      <a:pt x="37662" y="45878"/>
                      <a:pt x="65446" y="51650"/>
                      <a:pt x="93536" y="51621"/>
                    </a:cubicBezTo>
                    <a:cubicBezTo>
                      <a:pt x="136207" y="50383"/>
                      <a:pt x="203644" y="-2481"/>
                      <a:pt x="333280" y="9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6" name="Freeform: Shape 175"/>
              <p:cNvSpPr/>
              <p:nvPr/>
            </p:nvSpPr>
            <p:spPr>
              <a:xfrm>
                <a:off x="5127307" y="4973758"/>
                <a:ext cx="198596" cy="22865"/>
              </a:xfrm>
              <a:custGeom>
                <a:avLst/>
                <a:gdLst>
                  <a:gd name="connsiteX0" fmla="*/ 0 w 198596"/>
                  <a:gd name="connsiteY0" fmla="*/ 2673 h 22865"/>
                  <a:gd name="connsiteX1" fmla="*/ 57912 w 198596"/>
                  <a:gd name="connsiteY1" fmla="*/ 22866 h 22865"/>
                  <a:gd name="connsiteX2" fmla="*/ 198596 w 198596"/>
                  <a:gd name="connsiteY2" fmla="*/ 197 h 2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596" h="22865">
                    <a:moveTo>
                      <a:pt x="0" y="2673"/>
                    </a:moveTo>
                    <a:cubicBezTo>
                      <a:pt x="23908" y="11436"/>
                      <a:pt x="57912" y="22866"/>
                      <a:pt x="57912" y="22866"/>
                    </a:cubicBezTo>
                    <a:cubicBezTo>
                      <a:pt x="57912" y="22866"/>
                      <a:pt x="101917" y="-2470"/>
                      <a:pt x="198596" y="19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7" name="Freeform: Shape 176"/>
              <p:cNvSpPr/>
              <p:nvPr/>
            </p:nvSpPr>
            <p:spPr>
              <a:xfrm>
                <a:off x="4507039" y="5006054"/>
                <a:ext cx="210978" cy="4000"/>
              </a:xfrm>
              <a:custGeom>
                <a:avLst/>
                <a:gdLst>
                  <a:gd name="connsiteX0" fmla="*/ 210979 w 210978"/>
                  <a:gd name="connsiteY0" fmla="*/ 0 h 4000"/>
                  <a:gd name="connsiteX1" fmla="*/ 0 w 210978"/>
                  <a:gd name="connsiteY1" fmla="*/ 4000 h 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0978" h="4000">
                    <a:moveTo>
                      <a:pt x="210979" y="0"/>
                    </a:moveTo>
                    <a:cubicBezTo>
                      <a:pt x="210979" y="0"/>
                      <a:pt x="60293" y="2667"/>
                      <a:pt x="0" y="400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8" name="Freeform: Shape 177"/>
              <p:cNvSpPr/>
              <p:nvPr/>
            </p:nvSpPr>
            <p:spPr>
              <a:xfrm>
                <a:off x="5165121" y="5014874"/>
                <a:ext cx="59054" cy="25755"/>
              </a:xfrm>
              <a:custGeom>
                <a:avLst/>
                <a:gdLst>
                  <a:gd name="connsiteX0" fmla="*/ 0 w 59054"/>
                  <a:gd name="connsiteY0" fmla="*/ 25756 h 25755"/>
                  <a:gd name="connsiteX1" fmla="*/ 23908 w 59054"/>
                  <a:gd name="connsiteY1" fmla="*/ 324 h 25755"/>
                  <a:gd name="connsiteX2" fmla="*/ 59055 w 59054"/>
                  <a:gd name="connsiteY2" fmla="*/ 23184 h 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4" h="25755">
                    <a:moveTo>
                      <a:pt x="0" y="25756"/>
                    </a:moveTo>
                    <a:cubicBezTo>
                      <a:pt x="1686" y="13021"/>
                      <a:pt x="11306" y="2791"/>
                      <a:pt x="23908" y="324"/>
                    </a:cubicBezTo>
                    <a:cubicBezTo>
                      <a:pt x="45244" y="-3200"/>
                      <a:pt x="59055" y="23184"/>
                      <a:pt x="59055" y="2318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9" name="Freeform: Shape 178"/>
              <p:cNvSpPr/>
              <p:nvPr/>
            </p:nvSpPr>
            <p:spPr>
              <a:xfrm>
                <a:off x="5185219" y="4996624"/>
                <a:ext cx="3810" cy="18573"/>
              </a:xfrm>
              <a:custGeom>
                <a:avLst/>
                <a:gdLst>
                  <a:gd name="connsiteX0" fmla="*/ 0 w 3810"/>
                  <a:gd name="connsiteY0" fmla="*/ 0 h 18573"/>
                  <a:gd name="connsiteX1" fmla="*/ 3810 w 3810"/>
                  <a:gd name="connsiteY1" fmla="*/ 18574 h 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" h="18573">
                    <a:moveTo>
                      <a:pt x="0" y="0"/>
                    </a:moveTo>
                    <a:lnTo>
                      <a:pt x="3810" y="18574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0" name="Freeform: Shape 179"/>
              <p:cNvSpPr/>
              <p:nvPr/>
            </p:nvSpPr>
            <p:spPr>
              <a:xfrm>
                <a:off x="5206650" y="4989179"/>
                <a:ext cx="133350" cy="26018"/>
              </a:xfrm>
              <a:custGeom>
                <a:avLst/>
                <a:gdLst>
                  <a:gd name="connsiteX0" fmla="*/ 0 w 133350"/>
                  <a:gd name="connsiteY0" fmla="*/ 26019 h 26018"/>
                  <a:gd name="connsiteX1" fmla="*/ 133350 w 133350"/>
                  <a:gd name="connsiteY1" fmla="*/ 682 h 2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 h="26018">
                    <a:moveTo>
                      <a:pt x="0" y="26019"/>
                    </a:moveTo>
                    <a:cubicBezTo>
                      <a:pt x="0" y="26019"/>
                      <a:pt x="67818" y="-4938"/>
                      <a:pt x="133350" y="68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1" name="Freeform: Shape 180"/>
              <p:cNvSpPr/>
              <p:nvPr/>
            </p:nvSpPr>
            <p:spPr>
              <a:xfrm>
                <a:off x="4966716" y="4997580"/>
                <a:ext cx="212026" cy="21332"/>
              </a:xfrm>
              <a:custGeom>
                <a:avLst/>
                <a:gdLst>
                  <a:gd name="connsiteX0" fmla="*/ 212026 w 212026"/>
                  <a:gd name="connsiteY0" fmla="*/ 21333 h 21332"/>
                  <a:gd name="connsiteX1" fmla="*/ 0 w 212026"/>
                  <a:gd name="connsiteY1" fmla="*/ 8474 h 21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026" h="21332">
                    <a:moveTo>
                      <a:pt x="212026" y="21333"/>
                    </a:moveTo>
                    <a:cubicBezTo>
                      <a:pt x="206026" y="16665"/>
                      <a:pt x="104204" y="-14767"/>
                      <a:pt x="0" y="847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2" name="Freeform: Shape 181"/>
              <p:cNvSpPr/>
              <p:nvPr/>
            </p:nvSpPr>
            <p:spPr>
              <a:xfrm>
                <a:off x="5004816" y="5022807"/>
                <a:ext cx="160305" cy="8964"/>
              </a:xfrm>
              <a:custGeom>
                <a:avLst/>
                <a:gdLst>
                  <a:gd name="connsiteX0" fmla="*/ 160306 w 160305"/>
                  <a:gd name="connsiteY0" fmla="*/ 8964 h 8964"/>
                  <a:gd name="connsiteX1" fmla="*/ 0 w 160305"/>
                  <a:gd name="connsiteY1" fmla="*/ 4011 h 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305" h="8964">
                    <a:moveTo>
                      <a:pt x="160306" y="8964"/>
                    </a:moveTo>
                    <a:cubicBezTo>
                      <a:pt x="160306" y="8964"/>
                      <a:pt x="74581" y="-7324"/>
                      <a:pt x="0" y="401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3" name="Freeform: Shape 182"/>
              <p:cNvSpPr/>
              <p:nvPr/>
            </p:nvSpPr>
            <p:spPr>
              <a:xfrm>
                <a:off x="5216175" y="5011144"/>
                <a:ext cx="349091" cy="15865"/>
              </a:xfrm>
              <a:custGeom>
                <a:avLst/>
                <a:gdLst>
                  <a:gd name="connsiteX0" fmla="*/ 0 w 349091"/>
                  <a:gd name="connsiteY0" fmla="*/ 15865 h 15865"/>
                  <a:gd name="connsiteX1" fmla="*/ 174974 w 349091"/>
                  <a:gd name="connsiteY1" fmla="*/ 4054 h 15865"/>
                  <a:gd name="connsiteX2" fmla="*/ 349091 w 349091"/>
                  <a:gd name="connsiteY2" fmla="*/ 15675 h 1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091" h="15865">
                    <a:moveTo>
                      <a:pt x="0" y="15865"/>
                    </a:moveTo>
                    <a:cubicBezTo>
                      <a:pt x="56902" y="-3"/>
                      <a:pt x="116453" y="-4023"/>
                      <a:pt x="174974" y="4054"/>
                    </a:cubicBezTo>
                    <a:cubicBezTo>
                      <a:pt x="232600" y="12627"/>
                      <a:pt x="290836" y="16513"/>
                      <a:pt x="349091" y="1567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84" name="Freeform: Shape 183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5" name="Freeform: Shape 184"/>
            <p:cNvSpPr/>
            <p:nvPr/>
          </p:nvSpPr>
          <p:spPr>
            <a:xfrm>
              <a:off x="5195316" y="4211574"/>
              <a:ext cx="149733" cy="162686"/>
            </a:xfrm>
            <a:custGeom>
              <a:avLst/>
              <a:gdLst>
                <a:gd name="connsiteX0" fmla="*/ 149733 w 149733"/>
                <a:gd name="connsiteY0" fmla="*/ 80391 h 162686"/>
                <a:gd name="connsiteX1" fmla="*/ 149733 w 149733"/>
                <a:gd name="connsiteY1" fmla="*/ 114205 h 162686"/>
                <a:gd name="connsiteX2" fmla="*/ 69723 w 149733"/>
                <a:gd name="connsiteY2" fmla="*/ 162687 h 162686"/>
                <a:gd name="connsiteX3" fmla="*/ 0 w 149733"/>
                <a:gd name="connsiteY3" fmla="*/ 0 h 16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3" h="162686">
                  <a:moveTo>
                    <a:pt x="149733" y="80391"/>
                  </a:moveTo>
                  <a:lnTo>
                    <a:pt x="149733" y="114205"/>
                  </a:lnTo>
                  <a:cubicBezTo>
                    <a:pt x="123939" y="131769"/>
                    <a:pt x="97231" y="147952"/>
                    <a:pt x="69723" y="162687"/>
                  </a:cubicBezTo>
                  <a:cubicBezTo>
                    <a:pt x="8668" y="1065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6" name="Freeform: Shape 185"/>
            <p:cNvSpPr/>
            <p:nvPr/>
          </p:nvSpPr>
          <p:spPr>
            <a:xfrm>
              <a:off x="5039442" y="3610727"/>
              <a:ext cx="569830" cy="752530"/>
            </a:xfrm>
            <a:custGeom>
              <a:avLst/>
              <a:gdLst>
                <a:gd name="connsiteX0" fmla="*/ 45384 w 569830"/>
                <a:gd name="connsiteY0" fmla="*/ 486451 h 752530"/>
                <a:gd name="connsiteX1" fmla="*/ 80531 w 569830"/>
                <a:gd name="connsiteY1" fmla="*/ 73256 h 752530"/>
                <a:gd name="connsiteX2" fmla="*/ 569830 w 569830"/>
                <a:gd name="connsiteY2" fmla="*/ 254231 h 752530"/>
                <a:gd name="connsiteX3" fmla="*/ 561829 w 569830"/>
                <a:gd name="connsiteY3" fmla="*/ 347005 h 752530"/>
                <a:gd name="connsiteX4" fmla="*/ 523729 w 569830"/>
                <a:gd name="connsiteY4" fmla="*/ 435778 h 752530"/>
                <a:gd name="connsiteX5" fmla="*/ 515919 w 569830"/>
                <a:gd name="connsiteY5" fmla="*/ 540553 h 752530"/>
                <a:gd name="connsiteX6" fmla="*/ 394475 w 569830"/>
                <a:gd name="connsiteY6" fmla="*/ 748674 h 752530"/>
                <a:gd name="connsiteX7" fmla="*/ 135871 w 569830"/>
                <a:gd name="connsiteY7" fmla="*/ 597798 h 75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830" h="752530">
                  <a:moveTo>
                    <a:pt x="45384" y="486451"/>
                  </a:moveTo>
                  <a:cubicBezTo>
                    <a:pt x="-26435" y="380247"/>
                    <a:pt x="-11766" y="181651"/>
                    <a:pt x="80531" y="73256"/>
                  </a:cubicBezTo>
                  <a:cubicBezTo>
                    <a:pt x="216167" y="-85049"/>
                    <a:pt x="570116" y="30584"/>
                    <a:pt x="569830" y="254231"/>
                  </a:cubicBezTo>
                  <a:cubicBezTo>
                    <a:pt x="569554" y="285311"/>
                    <a:pt x="566877" y="316334"/>
                    <a:pt x="561829" y="347005"/>
                  </a:cubicBezTo>
                  <a:cubicBezTo>
                    <a:pt x="557162" y="376532"/>
                    <a:pt x="531540" y="406345"/>
                    <a:pt x="523729" y="435778"/>
                  </a:cubicBezTo>
                  <a:cubicBezTo>
                    <a:pt x="515919" y="465210"/>
                    <a:pt x="519062" y="511978"/>
                    <a:pt x="515919" y="540553"/>
                  </a:cubicBezTo>
                  <a:cubicBezTo>
                    <a:pt x="508870" y="605609"/>
                    <a:pt x="418859" y="734672"/>
                    <a:pt x="394475" y="748674"/>
                  </a:cubicBezTo>
                  <a:cubicBezTo>
                    <a:pt x="360375" y="767724"/>
                    <a:pt x="176067" y="716003"/>
                    <a:pt x="135871" y="597798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7" name="Freeform: Shape 186"/>
            <p:cNvSpPr/>
            <p:nvPr/>
          </p:nvSpPr>
          <p:spPr>
            <a:xfrm>
              <a:off x="5336000" y="3957796"/>
              <a:ext cx="95250" cy="8127"/>
            </a:xfrm>
            <a:custGeom>
              <a:avLst/>
              <a:gdLst>
                <a:gd name="connsiteX0" fmla="*/ 0 w 95250"/>
                <a:gd name="connsiteY0" fmla="*/ 8128 h 8127"/>
                <a:gd name="connsiteX1" fmla="*/ 95250 w 95250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8127">
                  <a:moveTo>
                    <a:pt x="0" y="8128"/>
                  </a:moveTo>
                  <a:cubicBezTo>
                    <a:pt x="0" y="8128"/>
                    <a:pt x="50197" y="-10160"/>
                    <a:pt x="95250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8" name="Freeform: Shape 187"/>
            <p:cNvSpPr/>
            <p:nvPr/>
          </p:nvSpPr>
          <p:spPr>
            <a:xfrm>
              <a:off x="5534025" y="3957796"/>
              <a:ext cx="61055" cy="8127"/>
            </a:xfrm>
            <a:custGeom>
              <a:avLst/>
              <a:gdLst>
                <a:gd name="connsiteX0" fmla="*/ 0 w 61055"/>
                <a:gd name="connsiteY0" fmla="*/ 8128 h 8127"/>
                <a:gd name="connsiteX1" fmla="*/ 61055 w 61055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055" h="8127">
                  <a:moveTo>
                    <a:pt x="0" y="8128"/>
                  </a:moveTo>
                  <a:cubicBezTo>
                    <a:pt x="0" y="8128"/>
                    <a:pt x="36576" y="-10160"/>
                    <a:pt x="61055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9" name="Freeform: Shape 188"/>
            <p:cNvSpPr/>
            <p:nvPr/>
          </p:nvSpPr>
          <p:spPr>
            <a:xfrm>
              <a:off x="5353186" y="4024675"/>
              <a:ext cx="30583" cy="47162"/>
            </a:xfrm>
            <a:custGeom>
              <a:avLst/>
              <a:gdLst>
                <a:gd name="connsiteX0" fmla="*/ 29772 w 30583"/>
                <a:gd name="connsiteY0" fmla="*/ 26593 h 47162"/>
                <a:gd name="connsiteX1" fmla="*/ 10722 w 30583"/>
                <a:gd name="connsiteY1" fmla="*/ 46976 h 47162"/>
                <a:gd name="connsiteX2" fmla="*/ 721 w 30583"/>
                <a:gd name="connsiteY2" fmla="*/ 20497 h 47162"/>
                <a:gd name="connsiteX3" fmla="*/ 20247 w 30583"/>
                <a:gd name="connsiteY3" fmla="*/ 208 h 47162"/>
                <a:gd name="connsiteX4" fmla="*/ 29772 w 30583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3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151" y="-1506"/>
                    <a:pt x="20247" y="208"/>
                  </a:cubicBezTo>
                  <a:cubicBezTo>
                    <a:pt x="28343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0" name="Freeform: Shape 189"/>
            <p:cNvSpPr/>
            <p:nvPr/>
          </p:nvSpPr>
          <p:spPr>
            <a:xfrm>
              <a:off x="5514730" y="4024675"/>
              <a:ext cx="30592" cy="47162"/>
            </a:xfrm>
            <a:custGeom>
              <a:avLst/>
              <a:gdLst>
                <a:gd name="connsiteX0" fmla="*/ 29772 w 30592"/>
                <a:gd name="connsiteY0" fmla="*/ 26593 h 47162"/>
                <a:gd name="connsiteX1" fmla="*/ 10722 w 30592"/>
                <a:gd name="connsiteY1" fmla="*/ 46976 h 47162"/>
                <a:gd name="connsiteX2" fmla="*/ 721 w 30592"/>
                <a:gd name="connsiteY2" fmla="*/ 20497 h 47162"/>
                <a:gd name="connsiteX3" fmla="*/ 20247 w 30592"/>
                <a:gd name="connsiteY3" fmla="*/ 208 h 47162"/>
                <a:gd name="connsiteX4" fmla="*/ 29772 w 30592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92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055" y="-1506"/>
                    <a:pt x="20247" y="208"/>
                  </a:cubicBezTo>
                  <a:cubicBezTo>
                    <a:pt x="28438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1" name="Freeform: Shape 190"/>
            <p:cNvSpPr/>
            <p:nvPr/>
          </p:nvSpPr>
          <p:spPr>
            <a:xfrm>
              <a:off x="5440203" y="3985450"/>
              <a:ext cx="80043" cy="223112"/>
            </a:xfrm>
            <a:custGeom>
              <a:avLst/>
              <a:gdLst>
                <a:gd name="connsiteX0" fmla="*/ 77915 w 80043"/>
                <a:gd name="connsiteY0" fmla="*/ 0 h 223112"/>
                <a:gd name="connsiteX1" fmla="*/ 51530 w 80043"/>
                <a:gd name="connsiteY1" fmla="*/ 76200 h 223112"/>
                <a:gd name="connsiteX2" fmla="*/ 77915 w 80043"/>
                <a:gd name="connsiteY2" fmla="*/ 205549 h 223112"/>
                <a:gd name="connsiteX3" fmla="*/ 0 w 80043"/>
                <a:gd name="connsiteY3" fmla="*/ 213169 h 22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3" h="223112">
                  <a:moveTo>
                    <a:pt x="77915" y="0"/>
                  </a:moveTo>
                  <a:cubicBezTo>
                    <a:pt x="77915" y="0"/>
                    <a:pt x="54007" y="41434"/>
                    <a:pt x="51530" y="76200"/>
                  </a:cubicBezTo>
                  <a:cubicBezTo>
                    <a:pt x="49054" y="110966"/>
                    <a:pt x="89630" y="182975"/>
                    <a:pt x="77915" y="205549"/>
                  </a:cubicBezTo>
                  <a:cubicBezTo>
                    <a:pt x="66199" y="228124"/>
                    <a:pt x="16383" y="226981"/>
                    <a:pt x="0" y="213169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2" name="Freeform: Shape 191"/>
            <p:cNvSpPr/>
            <p:nvPr/>
          </p:nvSpPr>
          <p:spPr>
            <a:xfrm>
              <a:off x="5352287" y="4230338"/>
              <a:ext cx="96774" cy="15541"/>
            </a:xfrm>
            <a:custGeom>
              <a:avLst/>
              <a:gdLst>
                <a:gd name="connsiteX0" fmla="*/ 96774 w 96774"/>
                <a:gd name="connsiteY0" fmla="*/ 13811 h 15541"/>
                <a:gd name="connsiteX1" fmla="*/ 0 w 96774"/>
                <a:gd name="connsiteY1" fmla="*/ 0 h 1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774" h="15541">
                  <a:moveTo>
                    <a:pt x="96774" y="13811"/>
                  </a:moveTo>
                  <a:cubicBezTo>
                    <a:pt x="63856" y="18469"/>
                    <a:pt x="30299" y="136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3" name="Freeform: Shape 192"/>
            <p:cNvSpPr/>
            <p:nvPr/>
          </p:nvSpPr>
          <p:spPr>
            <a:xfrm>
              <a:off x="4986585" y="3561397"/>
              <a:ext cx="657343" cy="560736"/>
            </a:xfrm>
            <a:custGeom>
              <a:avLst/>
              <a:gdLst>
                <a:gd name="connsiteX0" fmla="*/ 170249 w 657343"/>
                <a:gd name="connsiteY0" fmla="*/ 437864 h 560736"/>
                <a:gd name="connsiteX1" fmla="*/ 221303 w 657343"/>
                <a:gd name="connsiteY1" fmla="*/ 424053 h 560736"/>
                <a:gd name="connsiteX2" fmla="*/ 253974 w 657343"/>
                <a:gd name="connsiteY2" fmla="*/ 508159 h 560736"/>
                <a:gd name="connsiteX3" fmla="*/ 274072 w 657343"/>
                <a:gd name="connsiteY3" fmla="*/ 486728 h 560736"/>
                <a:gd name="connsiteX4" fmla="*/ 296646 w 657343"/>
                <a:gd name="connsiteY4" fmla="*/ 384429 h 560736"/>
                <a:gd name="connsiteX5" fmla="*/ 311696 w 657343"/>
                <a:gd name="connsiteY5" fmla="*/ 254413 h 560736"/>
                <a:gd name="connsiteX6" fmla="*/ 381609 w 657343"/>
                <a:gd name="connsiteY6" fmla="*/ 312134 h 560736"/>
                <a:gd name="connsiteX7" fmla="*/ 381609 w 657343"/>
                <a:gd name="connsiteY7" fmla="*/ 236792 h 560736"/>
                <a:gd name="connsiteX8" fmla="*/ 482574 w 657343"/>
                <a:gd name="connsiteY8" fmla="*/ 317183 h 560736"/>
                <a:gd name="connsiteX9" fmla="*/ 493052 w 657343"/>
                <a:gd name="connsiteY9" fmla="*/ 249364 h 560736"/>
                <a:gd name="connsiteX10" fmla="*/ 567918 w 657343"/>
                <a:gd name="connsiteY10" fmla="*/ 319659 h 560736"/>
                <a:gd name="connsiteX11" fmla="*/ 578300 w 657343"/>
                <a:gd name="connsiteY11" fmla="*/ 246793 h 560736"/>
                <a:gd name="connsiteX12" fmla="*/ 608876 w 657343"/>
                <a:gd name="connsiteY12" fmla="*/ 322231 h 560736"/>
                <a:gd name="connsiteX13" fmla="*/ 622687 w 657343"/>
                <a:gd name="connsiteY13" fmla="*/ 211646 h 560736"/>
                <a:gd name="connsiteX14" fmla="*/ 655834 w 657343"/>
                <a:gd name="connsiteY14" fmla="*/ 271939 h 560736"/>
                <a:gd name="connsiteX15" fmla="*/ 543153 w 657343"/>
                <a:gd name="connsiteY15" fmla="*/ 83534 h 560736"/>
                <a:gd name="connsiteX16" fmla="*/ 138341 w 657343"/>
                <a:gd name="connsiteY16" fmla="*/ 83534 h 560736"/>
                <a:gd name="connsiteX17" fmla="*/ 174536 w 657343"/>
                <a:gd name="connsiteY17" fmla="*/ 0 h 560736"/>
                <a:gd name="connsiteX18" fmla="*/ 109289 w 657343"/>
                <a:gd name="connsiteY18" fmla="*/ 91059 h 560736"/>
                <a:gd name="connsiteX19" fmla="*/ 20326 w 657343"/>
                <a:gd name="connsiteY19" fmla="*/ 121253 h 560736"/>
                <a:gd name="connsiteX20" fmla="*/ 75571 w 657343"/>
                <a:gd name="connsiteY20" fmla="*/ 123730 h 560736"/>
                <a:gd name="connsiteX21" fmla="*/ 228 w 657343"/>
                <a:gd name="connsiteY21" fmla="*/ 284512 h 560736"/>
                <a:gd name="connsiteX22" fmla="*/ 75571 w 657343"/>
                <a:gd name="connsiteY22" fmla="*/ 560737 h 560736"/>
                <a:gd name="connsiteX23" fmla="*/ 130625 w 657343"/>
                <a:gd name="connsiteY23" fmla="*/ 544639 h 560736"/>
                <a:gd name="connsiteX24" fmla="*/ 170249 w 657343"/>
                <a:gd name="connsiteY24" fmla="*/ 437864 h 56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43" h="560736">
                  <a:moveTo>
                    <a:pt x="170249" y="437864"/>
                  </a:moveTo>
                  <a:cubicBezTo>
                    <a:pt x="170249" y="437864"/>
                    <a:pt x="193681" y="415195"/>
                    <a:pt x="221303" y="424053"/>
                  </a:cubicBezTo>
                  <a:cubicBezTo>
                    <a:pt x="248926" y="432911"/>
                    <a:pt x="253974" y="508159"/>
                    <a:pt x="253974" y="508159"/>
                  </a:cubicBezTo>
                  <a:lnTo>
                    <a:pt x="274072" y="486728"/>
                  </a:lnTo>
                  <a:cubicBezTo>
                    <a:pt x="274072" y="486728"/>
                    <a:pt x="266547" y="444151"/>
                    <a:pt x="296646" y="384429"/>
                  </a:cubicBezTo>
                  <a:cubicBezTo>
                    <a:pt x="326745" y="324707"/>
                    <a:pt x="311696" y="254413"/>
                    <a:pt x="311696" y="254413"/>
                  </a:cubicBezTo>
                  <a:cubicBezTo>
                    <a:pt x="311696" y="254413"/>
                    <a:pt x="363607" y="271939"/>
                    <a:pt x="381609" y="312134"/>
                  </a:cubicBezTo>
                  <a:cubicBezTo>
                    <a:pt x="381609" y="312134"/>
                    <a:pt x="401231" y="269462"/>
                    <a:pt x="381609" y="236792"/>
                  </a:cubicBezTo>
                  <a:cubicBezTo>
                    <a:pt x="381609" y="236792"/>
                    <a:pt x="462476" y="256889"/>
                    <a:pt x="482574" y="317183"/>
                  </a:cubicBezTo>
                  <a:cubicBezTo>
                    <a:pt x="482574" y="317183"/>
                    <a:pt x="498481" y="271939"/>
                    <a:pt x="493052" y="249364"/>
                  </a:cubicBezTo>
                  <a:cubicBezTo>
                    <a:pt x="493052" y="249364"/>
                    <a:pt x="547820" y="266891"/>
                    <a:pt x="567918" y="319659"/>
                  </a:cubicBezTo>
                  <a:cubicBezTo>
                    <a:pt x="567918" y="319659"/>
                    <a:pt x="586206" y="279463"/>
                    <a:pt x="578300" y="246793"/>
                  </a:cubicBezTo>
                  <a:cubicBezTo>
                    <a:pt x="578300" y="246793"/>
                    <a:pt x="600398" y="265843"/>
                    <a:pt x="608876" y="322231"/>
                  </a:cubicBezTo>
                  <a:cubicBezTo>
                    <a:pt x="625373" y="287846"/>
                    <a:pt x="630221" y="249031"/>
                    <a:pt x="622687" y="211646"/>
                  </a:cubicBezTo>
                  <a:cubicBezTo>
                    <a:pt x="622687" y="211646"/>
                    <a:pt x="651262" y="244316"/>
                    <a:pt x="655834" y="271939"/>
                  </a:cubicBezTo>
                  <a:cubicBezTo>
                    <a:pt x="655834" y="271939"/>
                    <a:pt x="679075" y="191548"/>
                    <a:pt x="543153" y="83534"/>
                  </a:cubicBezTo>
                  <a:cubicBezTo>
                    <a:pt x="407231" y="-24479"/>
                    <a:pt x="174536" y="0"/>
                    <a:pt x="138341" y="83534"/>
                  </a:cubicBezTo>
                  <a:cubicBezTo>
                    <a:pt x="138341" y="83534"/>
                    <a:pt x="150342" y="22003"/>
                    <a:pt x="174536" y="0"/>
                  </a:cubicBezTo>
                  <a:cubicBezTo>
                    <a:pt x="174536" y="0"/>
                    <a:pt x="107861" y="29718"/>
                    <a:pt x="109289" y="91059"/>
                  </a:cubicBezTo>
                  <a:cubicBezTo>
                    <a:pt x="109289" y="91059"/>
                    <a:pt x="50425" y="83534"/>
                    <a:pt x="20326" y="121253"/>
                  </a:cubicBezTo>
                  <a:cubicBezTo>
                    <a:pt x="38776" y="119863"/>
                    <a:pt x="57321" y="120691"/>
                    <a:pt x="75571" y="123730"/>
                  </a:cubicBezTo>
                  <a:cubicBezTo>
                    <a:pt x="75571" y="123730"/>
                    <a:pt x="-4820" y="171355"/>
                    <a:pt x="228" y="284512"/>
                  </a:cubicBezTo>
                  <a:cubicBezTo>
                    <a:pt x="5276" y="397669"/>
                    <a:pt x="75571" y="560737"/>
                    <a:pt x="75571" y="560737"/>
                  </a:cubicBezTo>
                  <a:lnTo>
                    <a:pt x="130625" y="544639"/>
                  </a:lnTo>
                  <a:cubicBezTo>
                    <a:pt x="130625" y="544639"/>
                    <a:pt x="139388" y="467678"/>
                    <a:pt x="170249" y="43786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" name="Freeform: Shape 193"/>
            <p:cNvSpPr/>
            <p:nvPr/>
          </p:nvSpPr>
          <p:spPr>
            <a:xfrm>
              <a:off x="5095812" y="3945941"/>
              <a:ext cx="122077" cy="223821"/>
            </a:xfrm>
            <a:custGeom>
              <a:avLst/>
              <a:gdLst>
                <a:gd name="connsiteX0" fmla="*/ 122077 w 122077"/>
                <a:gd name="connsiteY0" fmla="*/ 80943 h 223821"/>
                <a:gd name="connsiteX1" fmla="*/ 56831 w 122077"/>
                <a:gd name="connsiteY1" fmla="*/ 552 h 223821"/>
                <a:gd name="connsiteX2" fmla="*/ 1491 w 122077"/>
                <a:gd name="connsiteY2" fmla="*/ 65894 h 223821"/>
                <a:gd name="connsiteX3" fmla="*/ 31685 w 122077"/>
                <a:gd name="connsiteY3" fmla="*/ 181432 h 223821"/>
                <a:gd name="connsiteX4" fmla="*/ 84454 w 122077"/>
                <a:gd name="connsiteY4" fmla="*/ 221627 h 223821"/>
                <a:gd name="connsiteX5" fmla="*/ 92664 w 122077"/>
                <a:gd name="connsiteY5" fmla="*/ 195967 h 223821"/>
                <a:gd name="connsiteX6" fmla="*/ 89407 w 122077"/>
                <a:gd name="connsiteY6" fmla="*/ 191433 h 22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77" h="223821">
                  <a:moveTo>
                    <a:pt x="122077" y="80943"/>
                  </a:moveTo>
                  <a:cubicBezTo>
                    <a:pt x="122077" y="80943"/>
                    <a:pt x="79405" y="5600"/>
                    <a:pt x="56831" y="552"/>
                  </a:cubicBezTo>
                  <a:cubicBezTo>
                    <a:pt x="34257" y="-4496"/>
                    <a:pt x="-8510" y="25698"/>
                    <a:pt x="1491" y="65894"/>
                  </a:cubicBezTo>
                  <a:cubicBezTo>
                    <a:pt x="11492" y="106089"/>
                    <a:pt x="19112" y="173907"/>
                    <a:pt x="31685" y="181432"/>
                  </a:cubicBezTo>
                  <a:cubicBezTo>
                    <a:pt x="44258" y="188956"/>
                    <a:pt x="64356" y="234200"/>
                    <a:pt x="84454" y="221627"/>
                  </a:cubicBezTo>
                  <a:cubicBezTo>
                    <a:pt x="93807" y="216808"/>
                    <a:pt x="97484" y="205321"/>
                    <a:pt x="92664" y="195967"/>
                  </a:cubicBezTo>
                  <a:cubicBezTo>
                    <a:pt x="91807" y="194300"/>
                    <a:pt x="90711" y="192776"/>
                    <a:pt x="89407" y="191433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5" name="Freeform: Shape 194"/>
            <p:cNvSpPr/>
            <p:nvPr/>
          </p:nvSpPr>
          <p:spPr>
            <a:xfrm>
              <a:off x="5678614" y="4609433"/>
              <a:ext cx="16573" cy="54673"/>
            </a:xfrm>
            <a:custGeom>
              <a:avLst/>
              <a:gdLst>
                <a:gd name="connsiteX0" fmla="*/ 16574 w 16573"/>
                <a:gd name="connsiteY0" fmla="*/ 0 h 54673"/>
                <a:gd name="connsiteX1" fmla="*/ 0 w 16573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73" h="54673">
                  <a:moveTo>
                    <a:pt x="16574" y="0"/>
                  </a:moveTo>
                  <a:cubicBezTo>
                    <a:pt x="12259" y="18564"/>
                    <a:pt x="6715" y="36833"/>
                    <a:pt x="0" y="5467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6" name="Freeform: Shape 195"/>
            <p:cNvSpPr/>
            <p:nvPr/>
          </p:nvSpPr>
          <p:spPr>
            <a:xfrm>
              <a:off x="5597937" y="4700492"/>
              <a:ext cx="65341" cy="91154"/>
            </a:xfrm>
            <a:custGeom>
              <a:avLst/>
              <a:gdLst>
                <a:gd name="connsiteX0" fmla="*/ 65342 w 65341"/>
                <a:gd name="connsiteY0" fmla="*/ 0 h 91154"/>
                <a:gd name="connsiteX1" fmla="*/ 0 w 65341"/>
                <a:gd name="connsiteY1" fmla="*/ 91154 h 9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41" h="91154">
                  <a:moveTo>
                    <a:pt x="65342" y="0"/>
                  </a:moveTo>
                  <a:cubicBezTo>
                    <a:pt x="50159" y="34614"/>
                    <a:pt x="27899" y="65665"/>
                    <a:pt x="0" y="9115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7" name="Freeform: Shape 196"/>
            <p:cNvSpPr/>
            <p:nvPr/>
          </p:nvSpPr>
          <p:spPr>
            <a:xfrm>
              <a:off x="5870066" y="4802953"/>
              <a:ext cx="64008" cy="36127"/>
            </a:xfrm>
            <a:custGeom>
              <a:avLst/>
              <a:gdLst>
                <a:gd name="connsiteX0" fmla="*/ 64008 w 64008"/>
                <a:gd name="connsiteY0" fmla="*/ 123 h 36127"/>
                <a:gd name="connsiteX1" fmla="*/ 0 w 64008"/>
                <a:gd name="connsiteY1" fmla="*/ 36127 h 3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008" h="36127">
                  <a:moveTo>
                    <a:pt x="64008" y="123"/>
                  </a:moveTo>
                  <a:cubicBezTo>
                    <a:pt x="50959" y="-1592"/>
                    <a:pt x="24384" y="14886"/>
                    <a:pt x="0" y="3612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8" name="Freeform: Shape 197"/>
            <p:cNvSpPr/>
            <p:nvPr/>
          </p:nvSpPr>
          <p:spPr>
            <a:xfrm>
              <a:off x="5818346" y="4855940"/>
              <a:ext cx="33813" cy="53911"/>
            </a:xfrm>
            <a:custGeom>
              <a:avLst/>
              <a:gdLst>
                <a:gd name="connsiteX0" fmla="*/ 33814 w 33813"/>
                <a:gd name="connsiteY0" fmla="*/ 0 h 53911"/>
                <a:gd name="connsiteX1" fmla="*/ 0 w 33813"/>
                <a:gd name="connsiteY1" fmla="*/ 53912 h 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13" h="53911">
                  <a:moveTo>
                    <a:pt x="33814" y="0"/>
                  </a:moveTo>
                  <a:cubicBezTo>
                    <a:pt x="14764" y="19717"/>
                    <a:pt x="0" y="40577"/>
                    <a:pt x="0" y="53912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9" name="Freeform: Shape 198"/>
            <p:cNvSpPr/>
            <p:nvPr/>
          </p:nvSpPr>
          <p:spPr>
            <a:xfrm>
              <a:off x="4467225" y="4751736"/>
              <a:ext cx="54673" cy="61531"/>
            </a:xfrm>
            <a:custGeom>
              <a:avLst/>
              <a:gdLst>
                <a:gd name="connsiteX0" fmla="*/ 0 w 54673"/>
                <a:gd name="connsiteY0" fmla="*/ 0 h 61531"/>
                <a:gd name="connsiteX1" fmla="*/ 54673 w 54673"/>
                <a:gd name="connsiteY1" fmla="*/ 61531 h 6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73" h="61531">
                  <a:moveTo>
                    <a:pt x="0" y="0"/>
                  </a:moveTo>
                  <a:cubicBezTo>
                    <a:pt x="0" y="0"/>
                    <a:pt x="54197" y="15050"/>
                    <a:pt x="54673" y="6153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0" name="Freeform: Shape 199"/>
            <p:cNvSpPr/>
            <p:nvPr/>
          </p:nvSpPr>
          <p:spPr>
            <a:xfrm>
              <a:off x="4670297" y="4497990"/>
              <a:ext cx="24479" cy="32194"/>
            </a:xfrm>
            <a:custGeom>
              <a:avLst/>
              <a:gdLst>
                <a:gd name="connsiteX0" fmla="*/ 0 w 24479"/>
                <a:gd name="connsiteY0" fmla="*/ 0 h 32194"/>
                <a:gd name="connsiteX1" fmla="*/ 24479 w 24479"/>
                <a:gd name="connsiteY1" fmla="*/ 32194 h 3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79" h="32194">
                  <a:moveTo>
                    <a:pt x="0" y="0"/>
                  </a:moveTo>
                  <a:cubicBezTo>
                    <a:pt x="9001" y="10068"/>
                    <a:pt x="17183" y="20831"/>
                    <a:pt x="24479" y="3219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1" name="Freeform: Shape 200"/>
            <p:cNvSpPr/>
            <p:nvPr/>
          </p:nvSpPr>
          <p:spPr>
            <a:xfrm>
              <a:off x="4710493" y="4569428"/>
              <a:ext cx="22574" cy="197548"/>
            </a:xfrm>
            <a:custGeom>
              <a:avLst/>
              <a:gdLst>
                <a:gd name="connsiteX0" fmla="*/ 5715 w 22574"/>
                <a:gd name="connsiteY0" fmla="*/ 0 h 197548"/>
                <a:gd name="connsiteX1" fmla="*/ 22574 w 22574"/>
                <a:gd name="connsiteY1" fmla="*/ 73723 h 197548"/>
                <a:gd name="connsiteX2" fmla="*/ 0 w 22574"/>
                <a:gd name="connsiteY2" fmla="*/ 197548 h 19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74" h="197548">
                  <a:moveTo>
                    <a:pt x="5715" y="0"/>
                  </a:moveTo>
                  <a:cubicBezTo>
                    <a:pt x="16373" y="23146"/>
                    <a:pt x="22117" y="48244"/>
                    <a:pt x="22574" y="73723"/>
                  </a:cubicBezTo>
                  <a:cubicBezTo>
                    <a:pt x="22574" y="152114"/>
                    <a:pt x="0" y="197548"/>
                    <a:pt x="0" y="1975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2" name="Freeform: Shape 201"/>
            <p:cNvSpPr/>
            <p:nvPr/>
          </p:nvSpPr>
          <p:spPr>
            <a:xfrm>
              <a:off x="4999386" y="4421124"/>
              <a:ext cx="46005" cy="36575"/>
            </a:xfrm>
            <a:custGeom>
              <a:avLst/>
              <a:gdLst>
                <a:gd name="connsiteX0" fmla="*/ 0 w 46005"/>
                <a:gd name="connsiteY0" fmla="*/ 0 h 36575"/>
                <a:gd name="connsiteX1" fmla="*/ 46006 w 46005"/>
                <a:gd name="connsiteY1" fmla="*/ 36576 h 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05" h="36575">
                  <a:moveTo>
                    <a:pt x="0" y="0"/>
                  </a:moveTo>
                  <a:cubicBezTo>
                    <a:pt x="14373" y="13354"/>
                    <a:pt x="29756" y="25584"/>
                    <a:pt x="46006" y="3657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3" name="Freeform: Shape 202"/>
            <p:cNvSpPr/>
            <p:nvPr/>
          </p:nvSpPr>
          <p:spPr>
            <a:xfrm>
              <a:off x="5093208" y="4486275"/>
              <a:ext cx="176974" cy="32923"/>
            </a:xfrm>
            <a:custGeom>
              <a:avLst/>
              <a:gdLst>
                <a:gd name="connsiteX0" fmla="*/ 0 w 176974"/>
                <a:gd name="connsiteY0" fmla="*/ 0 h 32923"/>
                <a:gd name="connsiteX1" fmla="*/ 176975 w 176974"/>
                <a:gd name="connsiteY1" fmla="*/ 26765 h 3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4" h="32923">
                  <a:moveTo>
                    <a:pt x="0" y="0"/>
                  </a:moveTo>
                  <a:cubicBezTo>
                    <a:pt x="48673" y="24574"/>
                    <a:pt x="111633" y="43053"/>
                    <a:pt x="176975" y="2676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04" name="Graphic 4"/>
            <p:cNvGrpSpPr/>
            <p:nvPr/>
          </p:nvGrpSpPr>
          <p:grpSpPr>
            <a:xfrm>
              <a:off x="5051711" y="3610736"/>
              <a:ext cx="457644" cy="298608"/>
              <a:chOff x="5051711" y="3610736"/>
              <a:chExt cx="457644" cy="298608"/>
            </a:xfrm>
            <a:noFill/>
          </p:grpSpPr>
          <p:sp>
            <p:nvSpPr>
              <p:cNvPr id="205" name="Freeform: Shape 204"/>
              <p:cNvSpPr/>
              <p:nvPr/>
            </p:nvSpPr>
            <p:spPr>
              <a:xfrm>
                <a:off x="5195316" y="3645525"/>
                <a:ext cx="51434" cy="3406"/>
              </a:xfrm>
              <a:custGeom>
                <a:avLst/>
                <a:gdLst>
                  <a:gd name="connsiteX0" fmla="*/ 0 w 51434"/>
                  <a:gd name="connsiteY0" fmla="*/ 3407 h 3406"/>
                  <a:gd name="connsiteX1" fmla="*/ 51435 w 51434"/>
                  <a:gd name="connsiteY1" fmla="*/ 73 h 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34" h="3406">
                    <a:moveTo>
                      <a:pt x="0" y="3407"/>
                    </a:moveTo>
                    <a:cubicBezTo>
                      <a:pt x="17012" y="806"/>
                      <a:pt x="34223" y="-308"/>
                      <a:pt x="51435" y="73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6" name="Freeform: Shape 205"/>
              <p:cNvSpPr/>
              <p:nvPr/>
            </p:nvSpPr>
            <p:spPr>
              <a:xfrm>
                <a:off x="5271801" y="3646932"/>
                <a:ext cx="139541" cy="69818"/>
              </a:xfrm>
              <a:custGeom>
                <a:avLst/>
                <a:gdLst>
                  <a:gd name="connsiteX0" fmla="*/ 0 w 139541"/>
                  <a:gd name="connsiteY0" fmla="*/ 0 h 69818"/>
                  <a:gd name="connsiteX1" fmla="*/ 139541 w 139541"/>
                  <a:gd name="connsiteY1" fmla="*/ 69818 h 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541" h="69818">
                    <a:moveTo>
                      <a:pt x="0" y="0"/>
                    </a:moveTo>
                    <a:cubicBezTo>
                      <a:pt x="46577" y="4381"/>
                      <a:pt x="103918" y="20669"/>
                      <a:pt x="139541" y="69818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7" name="Freeform: Shape 206"/>
              <p:cNvSpPr/>
              <p:nvPr/>
            </p:nvSpPr>
            <p:spPr>
              <a:xfrm>
                <a:off x="5308377" y="3610736"/>
                <a:ext cx="149923" cy="44672"/>
              </a:xfrm>
              <a:custGeom>
                <a:avLst/>
                <a:gdLst>
                  <a:gd name="connsiteX0" fmla="*/ 0 w 149923"/>
                  <a:gd name="connsiteY0" fmla="*/ 0 h 44672"/>
                  <a:gd name="connsiteX1" fmla="*/ 149924 w 149923"/>
                  <a:gd name="connsiteY1" fmla="*/ 44672 h 4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23" h="44672">
                    <a:moveTo>
                      <a:pt x="0" y="0"/>
                    </a:moveTo>
                    <a:cubicBezTo>
                      <a:pt x="0" y="0"/>
                      <a:pt x="87344" y="953"/>
                      <a:pt x="149924" y="44672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8" name="Freeform: Shape 207"/>
              <p:cNvSpPr/>
              <p:nvPr/>
            </p:nvSpPr>
            <p:spPr>
              <a:xfrm>
                <a:off x="5482875" y="3676650"/>
                <a:ext cx="26479" cy="40290"/>
              </a:xfrm>
              <a:custGeom>
                <a:avLst/>
                <a:gdLst>
                  <a:gd name="connsiteX0" fmla="*/ 0 w 26479"/>
                  <a:gd name="connsiteY0" fmla="*/ 0 h 40290"/>
                  <a:gd name="connsiteX1" fmla="*/ 26479 w 26479"/>
                  <a:gd name="connsiteY1" fmla="*/ 40291 h 4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479" h="40290">
                    <a:moveTo>
                      <a:pt x="0" y="0"/>
                    </a:moveTo>
                    <a:cubicBezTo>
                      <a:pt x="11201" y="11706"/>
                      <a:pt x="20174" y="25365"/>
                      <a:pt x="26479" y="4029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9" name="Freeform: Shape 208"/>
              <p:cNvSpPr/>
              <p:nvPr/>
            </p:nvSpPr>
            <p:spPr>
              <a:xfrm>
                <a:off x="5172741" y="3686175"/>
                <a:ext cx="115538" cy="84200"/>
              </a:xfrm>
              <a:custGeom>
                <a:avLst/>
                <a:gdLst>
                  <a:gd name="connsiteX0" fmla="*/ 0 w 115538"/>
                  <a:gd name="connsiteY0" fmla="*/ 0 h 84200"/>
                  <a:gd name="connsiteX1" fmla="*/ 115538 w 115538"/>
                  <a:gd name="connsiteY1" fmla="*/ 84201 h 8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538" h="84200">
                    <a:moveTo>
                      <a:pt x="0" y="0"/>
                    </a:moveTo>
                    <a:cubicBezTo>
                      <a:pt x="0" y="0"/>
                      <a:pt x="85725" y="30194"/>
                      <a:pt x="115538" y="8420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0" name="Freeform: Shape 209"/>
              <p:cNvSpPr/>
              <p:nvPr/>
            </p:nvSpPr>
            <p:spPr>
              <a:xfrm>
                <a:off x="5131212" y="3716750"/>
                <a:ext cx="39338" cy="85725"/>
              </a:xfrm>
              <a:custGeom>
                <a:avLst/>
                <a:gdLst>
                  <a:gd name="connsiteX0" fmla="*/ 0 w 39338"/>
                  <a:gd name="connsiteY0" fmla="*/ 0 h 85725"/>
                  <a:gd name="connsiteX1" fmla="*/ 39338 w 39338"/>
                  <a:gd name="connsiteY1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38" h="85725">
                    <a:moveTo>
                      <a:pt x="0" y="0"/>
                    </a:moveTo>
                    <a:cubicBezTo>
                      <a:pt x="18574" y="25737"/>
                      <a:pt x="31937" y="54855"/>
                      <a:pt x="39338" y="8572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1" name="Freeform: Shape 210"/>
              <p:cNvSpPr/>
              <p:nvPr/>
            </p:nvSpPr>
            <p:spPr>
              <a:xfrm>
                <a:off x="5172741" y="3844861"/>
                <a:ext cx="3151" cy="33908"/>
              </a:xfrm>
              <a:custGeom>
                <a:avLst/>
                <a:gdLst>
                  <a:gd name="connsiteX0" fmla="*/ 3143 w 3151"/>
                  <a:gd name="connsiteY0" fmla="*/ 0 h 33908"/>
                  <a:gd name="connsiteX1" fmla="*/ 0 w 3151"/>
                  <a:gd name="connsiteY1" fmla="*/ 33909 h 3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51" h="33908">
                    <a:moveTo>
                      <a:pt x="3143" y="0"/>
                    </a:moveTo>
                    <a:cubicBezTo>
                      <a:pt x="3258" y="11382"/>
                      <a:pt x="2200" y="22746"/>
                      <a:pt x="0" y="33909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2" name="Freeform: Shape 211"/>
              <p:cNvSpPr/>
              <p:nvPr/>
            </p:nvSpPr>
            <p:spPr>
              <a:xfrm>
                <a:off x="5062537" y="3751897"/>
                <a:ext cx="10953" cy="34385"/>
              </a:xfrm>
              <a:custGeom>
                <a:avLst/>
                <a:gdLst>
                  <a:gd name="connsiteX0" fmla="*/ 10954 w 10953"/>
                  <a:gd name="connsiteY0" fmla="*/ 0 h 34385"/>
                  <a:gd name="connsiteX1" fmla="*/ 0 w 10953"/>
                  <a:gd name="connsiteY1" fmla="*/ 34385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" h="34385">
                    <a:moveTo>
                      <a:pt x="10954" y="0"/>
                    </a:moveTo>
                    <a:cubicBezTo>
                      <a:pt x="6544" y="11201"/>
                      <a:pt x="2886" y="22689"/>
                      <a:pt x="0" y="3438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3" name="Freeform: Shape 212"/>
              <p:cNvSpPr/>
              <p:nvPr/>
            </p:nvSpPr>
            <p:spPr>
              <a:xfrm>
                <a:off x="5051711" y="3819525"/>
                <a:ext cx="4063" cy="89820"/>
              </a:xfrm>
              <a:custGeom>
                <a:avLst/>
                <a:gdLst>
                  <a:gd name="connsiteX0" fmla="*/ 4064 w 4063"/>
                  <a:gd name="connsiteY0" fmla="*/ 0 h 89820"/>
                  <a:gd name="connsiteX1" fmla="*/ 2921 w 4063"/>
                  <a:gd name="connsiteY1" fmla="*/ 89821 h 8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63" h="89820">
                    <a:moveTo>
                      <a:pt x="4064" y="0"/>
                    </a:moveTo>
                    <a:cubicBezTo>
                      <a:pt x="-937" y="29699"/>
                      <a:pt x="-1328" y="59998"/>
                      <a:pt x="2921" y="8982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214" name="Freeform: Shape 213"/>
            <p:cNvSpPr/>
            <p:nvPr/>
          </p:nvSpPr>
          <p:spPr>
            <a:xfrm>
              <a:off x="4051077" y="5040630"/>
              <a:ext cx="3348608" cy="169354"/>
            </a:xfrm>
            <a:custGeom>
              <a:avLst/>
              <a:gdLst>
                <a:gd name="connsiteX0" fmla="*/ 2146554 w 3348608"/>
                <a:gd name="connsiteY0" fmla="*/ 169354 h 169354"/>
                <a:gd name="connsiteX1" fmla="*/ 3348609 w 3348608"/>
                <a:gd name="connsiteY1" fmla="*/ 169354 h 169354"/>
                <a:gd name="connsiteX2" fmla="*/ 3348609 w 3348608"/>
                <a:gd name="connsiteY2" fmla="*/ 0 h 169354"/>
                <a:gd name="connsiteX3" fmla="*/ 0 w 3348608"/>
                <a:gd name="connsiteY3" fmla="*/ 0 h 169354"/>
                <a:gd name="connsiteX4" fmla="*/ 0 w 3348608"/>
                <a:gd name="connsiteY4" fmla="*/ 169354 h 169354"/>
                <a:gd name="connsiteX5" fmla="*/ 677037 w 3348608"/>
                <a:gd name="connsiteY5" fmla="*/ 169354 h 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08" h="169354">
                  <a:moveTo>
                    <a:pt x="2146554" y="169354"/>
                  </a:moveTo>
                  <a:lnTo>
                    <a:pt x="3348609" y="169354"/>
                  </a:lnTo>
                  <a:lnTo>
                    <a:pt x="3348609" y="0"/>
                  </a:lnTo>
                  <a:lnTo>
                    <a:pt x="0" y="0"/>
                  </a:lnTo>
                  <a:lnTo>
                    <a:pt x="0" y="169354"/>
                  </a:lnTo>
                  <a:lnTo>
                    <a:pt x="677037" y="169354"/>
                  </a:ln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" name="Freeform: Shape 214"/>
            <p:cNvSpPr/>
            <p:nvPr/>
          </p:nvSpPr>
          <p:spPr>
            <a:xfrm>
              <a:off x="5940647" y="5209984"/>
              <a:ext cx="170688" cy="9525"/>
            </a:xfrm>
            <a:custGeom>
              <a:avLst/>
              <a:gdLst>
                <a:gd name="connsiteX0" fmla="*/ 170688 w 170688"/>
                <a:gd name="connsiteY0" fmla="*/ 0 h 9525"/>
                <a:gd name="connsiteX1" fmla="*/ 0 w 17068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9525">
                  <a:moveTo>
                    <a:pt x="170688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5" name="Graphic 4"/>
          <p:cNvGrpSpPr/>
          <p:nvPr/>
        </p:nvGrpSpPr>
        <p:grpSpPr>
          <a:xfrm>
            <a:off x="49530" y="73660"/>
            <a:ext cx="990600" cy="1052830"/>
            <a:chOff x="6972871" y="3771328"/>
            <a:chExt cx="1069085" cy="1223295"/>
          </a:xfrm>
          <a:noFill/>
        </p:grpSpPr>
        <p:sp>
          <p:nvSpPr>
            <p:cNvPr id="26" name="Freeform: Shape 25"/>
            <p:cNvSpPr/>
            <p:nvPr/>
          </p:nvSpPr>
          <p:spPr>
            <a:xfrm>
              <a:off x="6972871" y="3771328"/>
              <a:ext cx="1069085" cy="949451"/>
            </a:xfrm>
            <a:custGeom>
              <a:avLst/>
              <a:gdLst>
                <a:gd name="connsiteX0" fmla="*/ 0 w 1069085"/>
                <a:gd name="connsiteY0" fmla="*/ 949452 h 949451"/>
                <a:gd name="connsiteX1" fmla="*/ 0 w 1069085"/>
                <a:gd name="connsiteY1" fmla="*/ 0 h 949451"/>
                <a:gd name="connsiteX2" fmla="*/ 1069086 w 1069085"/>
                <a:gd name="connsiteY2" fmla="*/ 0 h 9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085" h="949451">
                  <a:moveTo>
                    <a:pt x="0" y="949452"/>
                  </a:moveTo>
                  <a:lnTo>
                    <a:pt x="0" y="0"/>
                  </a:lnTo>
                  <a:lnTo>
                    <a:pt x="1069086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7058882" y="3869531"/>
              <a:ext cx="944213" cy="884396"/>
            </a:xfrm>
            <a:custGeom>
              <a:avLst/>
              <a:gdLst>
                <a:gd name="connsiteX0" fmla="*/ 944213 w 944213"/>
                <a:gd name="connsiteY0" fmla="*/ 0 h 884396"/>
                <a:gd name="connsiteX1" fmla="*/ 0 w 944213"/>
                <a:gd name="connsiteY1" fmla="*/ 0 h 884396"/>
                <a:gd name="connsiteX2" fmla="*/ 0 w 944213"/>
                <a:gd name="connsiteY2" fmla="*/ 884396 h 8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213" h="884396">
                  <a:moveTo>
                    <a:pt x="944213" y="0"/>
                  </a:moveTo>
                  <a:lnTo>
                    <a:pt x="0" y="0"/>
                  </a:lnTo>
                  <a:lnTo>
                    <a:pt x="0" y="88439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247858" y="3958780"/>
              <a:ext cx="572547" cy="393096"/>
            </a:xfrm>
            <a:custGeom>
              <a:avLst/>
              <a:gdLst>
                <a:gd name="connsiteX0" fmla="*/ 0 w 572547"/>
                <a:gd name="connsiteY0" fmla="*/ 393097 h 393096"/>
                <a:gd name="connsiteX1" fmla="*/ 0 w 572547"/>
                <a:gd name="connsiteY1" fmla="*/ 0 h 393096"/>
                <a:gd name="connsiteX2" fmla="*/ 61817 w 572547"/>
                <a:gd name="connsiteY2" fmla="*/ 0 h 393096"/>
                <a:gd name="connsiteX3" fmla="*/ 61817 w 572547"/>
                <a:gd name="connsiteY3" fmla="*/ 81058 h 393096"/>
                <a:gd name="connsiteX4" fmla="*/ 144304 w 572547"/>
                <a:gd name="connsiteY4" fmla="*/ 81058 h 393096"/>
                <a:gd name="connsiteX5" fmla="*/ 144304 w 572547"/>
                <a:gd name="connsiteY5" fmla="*/ 44672 h 393096"/>
                <a:gd name="connsiteX6" fmla="*/ 218027 w 572547"/>
                <a:gd name="connsiteY6" fmla="*/ 44672 h 393096"/>
                <a:gd name="connsiteX7" fmla="*/ 218027 w 572547"/>
                <a:gd name="connsiteY7" fmla="*/ 88773 h 393096"/>
                <a:gd name="connsiteX8" fmla="*/ 317563 w 572547"/>
                <a:gd name="connsiteY8" fmla="*/ 88773 h 393096"/>
                <a:gd name="connsiteX9" fmla="*/ 317563 w 572547"/>
                <a:gd name="connsiteY9" fmla="*/ 0 h 393096"/>
                <a:gd name="connsiteX10" fmla="*/ 419386 w 572547"/>
                <a:gd name="connsiteY10" fmla="*/ 0 h 393096"/>
                <a:gd name="connsiteX11" fmla="*/ 419386 w 572547"/>
                <a:gd name="connsiteY11" fmla="*/ 59627 h 393096"/>
                <a:gd name="connsiteX12" fmla="*/ 474250 w 572547"/>
                <a:gd name="connsiteY12" fmla="*/ 59627 h 393096"/>
                <a:gd name="connsiteX13" fmla="*/ 474250 w 572547"/>
                <a:gd name="connsiteY13" fmla="*/ 24955 h 393096"/>
                <a:gd name="connsiteX14" fmla="*/ 572548 w 572547"/>
                <a:gd name="connsiteY14" fmla="*/ 24955 h 393096"/>
                <a:gd name="connsiteX15" fmla="*/ 572548 w 572547"/>
                <a:gd name="connsiteY15" fmla="*/ 256508 h 3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547" h="393096">
                  <a:moveTo>
                    <a:pt x="0" y="393097"/>
                  </a:moveTo>
                  <a:lnTo>
                    <a:pt x="0" y="0"/>
                  </a:lnTo>
                  <a:lnTo>
                    <a:pt x="61817" y="0"/>
                  </a:lnTo>
                  <a:lnTo>
                    <a:pt x="61817" y="81058"/>
                  </a:lnTo>
                  <a:lnTo>
                    <a:pt x="144304" y="81058"/>
                  </a:lnTo>
                  <a:lnTo>
                    <a:pt x="144304" y="44672"/>
                  </a:lnTo>
                  <a:lnTo>
                    <a:pt x="218027" y="44672"/>
                  </a:lnTo>
                  <a:lnTo>
                    <a:pt x="218027" y="88773"/>
                  </a:lnTo>
                  <a:lnTo>
                    <a:pt x="317563" y="88773"/>
                  </a:lnTo>
                  <a:lnTo>
                    <a:pt x="317563" y="0"/>
                  </a:lnTo>
                  <a:lnTo>
                    <a:pt x="419386" y="0"/>
                  </a:lnTo>
                  <a:lnTo>
                    <a:pt x="419386" y="59627"/>
                  </a:lnTo>
                  <a:lnTo>
                    <a:pt x="474250" y="59627"/>
                  </a:lnTo>
                  <a:lnTo>
                    <a:pt x="474250" y="24955"/>
                  </a:lnTo>
                  <a:lnTo>
                    <a:pt x="572548" y="24955"/>
                  </a:lnTo>
                  <a:lnTo>
                    <a:pt x="572548" y="256508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722108" y="4018407"/>
              <a:ext cx="9525" cy="333470"/>
            </a:xfrm>
            <a:custGeom>
              <a:avLst/>
              <a:gdLst>
                <a:gd name="connsiteX0" fmla="*/ 0 w 9525"/>
                <a:gd name="connsiteY0" fmla="*/ 0 h 333470"/>
                <a:gd name="connsiteX1" fmla="*/ 0 w 9525"/>
                <a:gd name="connsiteY1" fmla="*/ 333470 h 3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33470">
                  <a:moveTo>
                    <a:pt x="0" y="0"/>
                  </a:moveTo>
                  <a:lnTo>
                    <a:pt x="0" y="33347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675149" y="4068318"/>
              <a:ext cx="9525" cy="59531"/>
            </a:xfrm>
            <a:custGeom>
              <a:avLst/>
              <a:gdLst>
                <a:gd name="connsiteX0" fmla="*/ 0 w 9525"/>
                <a:gd name="connsiteY0" fmla="*/ 0 h 59531"/>
                <a:gd name="connsiteX1" fmla="*/ 0 w 9525"/>
                <a:gd name="connsiteY1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9531">
                  <a:moveTo>
                    <a:pt x="0" y="0"/>
                  </a:moveTo>
                  <a:lnTo>
                    <a:pt x="0" y="5953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675149" y="4170521"/>
              <a:ext cx="9525" cy="244506"/>
            </a:xfrm>
            <a:custGeom>
              <a:avLst/>
              <a:gdLst>
                <a:gd name="connsiteX0" fmla="*/ 0 w 9525"/>
                <a:gd name="connsiteY0" fmla="*/ 0 h 244506"/>
                <a:gd name="connsiteX1" fmla="*/ 0 w 9525"/>
                <a:gd name="connsiteY1" fmla="*/ 244507 h 24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44506">
                  <a:moveTo>
                    <a:pt x="0" y="0"/>
                  </a:moveTo>
                  <a:lnTo>
                    <a:pt x="0" y="24450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7565421" y="4047648"/>
              <a:ext cx="9525" cy="219646"/>
            </a:xfrm>
            <a:custGeom>
              <a:avLst/>
              <a:gdLst>
                <a:gd name="connsiteX0" fmla="*/ 0 w 9525"/>
                <a:gd name="connsiteY0" fmla="*/ 0 h 219646"/>
                <a:gd name="connsiteX1" fmla="*/ 0 w 9525"/>
                <a:gd name="connsiteY1" fmla="*/ 219647 h 21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19646">
                  <a:moveTo>
                    <a:pt x="0" y="0"/>
                  </a:moveTo>
                  <a:lnTo>
                    <a:pt x="0" y="21964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7569231" y="4339685"/>
              <a:ext cx="9525" cy="68389"/>
            </a:xfrm>
            <a:custGeom>
              <a:avLst/>
              <a:gdLst>
                <a:gd name="connsiteX0" fmla="*/ 0 w 9525"/>
                <a:gd name="connsiteY0" fmla="*/ 0 h 68389"/>
                <a:gd name="connsiteX1" fmla="*/ 0 w 9525"/>
                <a:gd name="connsiteY1" fmla="*/ 68390 h 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8389">
                  <a:moveTo>
                    <a:pt x="0" y="0"/>
                  </a:moveTo>
                  <a:lnTo>
                    <a:pt x="0" y="6839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7465885" y="4047648"/>
              <a:ext cx="9525" cy="122872"/>
            </a:xfrm>
            <a:custGeom>
              <a:avLst/>
              <a:gdLst>
                <a:gd name="connsiteX0" fmla="*/ 0 w 9525"/>
                <a:gd name="connsiteY0" fmla="*/ 0 h 122872"/>
                <a:gd name="connsiteX1" fmla="*/ 0 w 9525"/>
                <a:gd name="connsiteY1" fmla="*/ 122873 h 1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2872">
                  <a:moveTo>
                    <a:pt x="0" y="0"/>
                  </a:moveTo>
                  <a:lnTo>
                    <a:pt x="0" y="12287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7465885" y="4246054"/>
              <a:ext cx="9525" cy="258889"/>
            </a:xfrm>
            <a:custGeom>
              <a:avLst/>
              <a:gdLst>
                <a:gd name="connsiteX0" fmla="*/ 0 w 9525"/>
                <a:gd name="connsiteY0" fmla="*/ 0 h 258889"/>
                <a:gd name="connsiteX1" fmla="*/ 0 w 9525"/>
                <a:gd name="connsiteY1" fmla="*/ 258889 h 2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58889">
                  <a:moveTo>
                    <a:pt x="0" y="0"/>
                  </a:moveTo>
                  <a:lnTo>
                    <a:pt x="0" y="258889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7392162" y="4039838"/>
              <a:ext cx="9525" cy="305181"/>
            </a:xfrm>
            <a:custGeom>
              <a:avLst/>
              <a:gdLst>
                <a:gd name="connsiteX0" fmla="*/ 0 w 9525"/>
                <a:gd name="connsiteY0" fmla="*/ 0 h 305181"/>
                <a:gd name="connsiteX1" fmla="*/ 0 w 9525"/>
                <a:gd name="connsiteY1" fmla="*/ 305181 h 30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5181">
                  <a:moveTo>
                    <a:pt x="0" y="0"/>
                  </a:moveTo>
                  <a:lnTo>
                    <a:pt x="0" y="30518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7309675" y="4039838"/>
              <a:ext cx="9525" cy="115443"/>
            </a:xfrm>
            <a:custGeom>
              <a:avLst/>
              <a:gdLst>
                <a:gd name="connsiteX0" fmla="*/ 0 w 9525"/>
                <a:gd name="connsiteY0" fmla="*/ 0 h 115443"/>
                <a:gd name="connsiteX1" fmla="*/ 0 w 9525"/>
                <a:gd name="connsiteY1" fmla="*/ 115443 h 11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15443">
                  <a:moveTo>
                    <a:pt x="0" y="0"/>
                  </a:moveTo>
                  <a:lnTo>
                    <a:pt x="0" y="11544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309675" y="4215288"/>
              <a:ext cx="9525" cy="274415"/>
            </a:xfrm>
            <a:custGeom>
              <a:avLst/>
              <a:gdLst>
                <a:gd name="connsiteX0" fmla="*/ 0 w 9525"/>
                <a:gd name="connsiteY0" fmla="*/ 0 h 274415"/>
                <a:gd name="connsiteX1" fmla="*/ 0 w 9525"/>
                <a:gd name="connsiteY1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74415">
                  <a:moveTo>
                    <a:pt x="0" y="0"/>
                  </a:moveTo>
                  <a:lnTo>
                    <a:pt x="0" y="27441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247858" y="4408074"/>
              <a:ext cx="9525" cy="123920"/>
            </a:xfrm>
            <a:custGeom>
              <a:avLst/>
              <a:gdLst>
                <a:gd name="connsiteX0" fmla="*/ 0 w 9525"/>
                <a:gd name="connsiteY0" fmla="*/ 0 h 123920"/>
                <a:gd name="connsiteX1" fmla="*/ 0 w 9525"/>
                <a:gd name="connsiteY1" fmla="*/ 123920 h 1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920">
                  <a:moveTo>
                    <a:pt x="0" y="0"/>
                  </a:moveTo>
                  <a:lnTo>
                    <a:pt x="0" y="12392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7120318" y="4531995"/>
              <a:ext cx="750379" cy="9525"/>
            </a:xfrm>
            <a:custGeom>
              <a:avLst/>
              <a:gdLst>
                <a:gd name="connsiteX0" fmla="*/ 0 w 750379"/>
                <a:gd name="connsiteY0" fmla="*/ 0 h 9525"/>
                <a:gd name="connsiteX1" fmla="*/ 750380 w 75037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379" h="9525">
                  <a:moveTo>
                    <a:pt x="0" y="0"/>
                  </a:moveTo>
                  <a:lnTo>
                    <a:pt x="75038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7722108" y="4452651"/>
              <a:ext cx="9525" cy="79343"/>
            </a:xfrm>
            <a:custGeom>
              <a:avLst/>
              <a:gdLst>
                <a:gd name="connsiteX0" fmla="*/ 0 w 9525"/>
                <a:gd name="connsiteY0" fmla="*/ 79343 h 79343"/>
                <a:gd name="connsiteX1" fmla="*/ 0 w 9525"/>
                <a:gd name="connsiteY1" fmla="*/ 0 h 7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9343">
                  <a:moveTo>
                    <a:pt x="0" y="79343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569231" y="4473606"/>
              <a:ext cx="9525" cy="54673"/>
            </a:xfrm>
            <a:custGeom>
              <a:avLst/>
              <a:gdLst>
                <a:gd name="connsiteX0" fmla="*/ 0 w 9525"/>
                <a:gd name="connsiteY0" fmla="*/ 0 h 54673"/>
                <a:gd name="connsiteX1" fmla="*/ 0 w 9525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673">
                  <a:moveTo>
                    <a:pt x="0" y="0"/>
                  </a:moveTo>
                  <a:lnTo>
                    <a:pt x="0" y="54674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7828788" y="4085558"/>
              <a:ext cx="72770" cy="9525"/>
            </a:xfrm>
            <a:custGeom>
              <a:avLst/>
              <a:gdLst>
                <a:gd name="connsiteX0" fmla="*/ 0 w 72770"/>
                <a:gd name="connsiteY0" fmla="*/ 0 h 9525"/>
                <a:gd name="connsiteX1" fmla="*/ 72771 w 727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70" h="9525">
                  <a:moveTo>
                    <a:pt x="0" y="0"/>
                  </a:moveTo>
                  <a:lnTo>
                    <a:pt x="72771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7123176" y="4601146"/>
              <a:ext cx="697230" cy="9525"/>
            </a:xfrm>
            <a:custGeom>
              <a:avLst/>
              <a:gdLst>
                <a:gd name="connsiteX0" fmla="*/ 0 w 697230"/>
                <a:gd name="connsiteY0" fmla="*/ 0 h 9525"/>
                <a:gd name="connsiteX1" fmla="*/ 697230 w 69723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230" h="9525">
                  <a:moveTo>
                    <a:pt x="0" y="0"/>
                  </a:moveTo>
                  <a:lnTo>
                    <a:pt x="69723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7272813" y="4710398"/>
              <a:ext cx="505587" cy="175641"/>
            </a:xfrm>
            <a:custGeom>
              <a:avLst/>
              <a:gdLst>
                <a:gd name="connsiteX0" fmla="*/ 0 w 505587"/>
                <a:gd name="connsiteY0" fmla="*/ 92393 h 175641"/>
                <a:gd name="connsiteX1" fmla="*/ 0 w 505587"/>
                <a:gd name="connsiteY1" fmla="*/ 0 h 175641"/>
                <a:gd name="connsiteX2" fmla="*/ 129159 w 505587"/>
                <a:gd name="connsiteY2" fmla="*/ 0 h 175641"/>
                <a:gd name="connsiteX3" fmla="*/ 129159 w 505587"/>
                <a:gd name="connsiteY3" fmla="*/ 59531 h 175641"/>
                <a:gd name="connsiteX4" fmla="*/ 233077 w 505587"/>
                <a:gd name="connsiteY4" fmla="*/ 59531 h 175641"/>
                <a:gd name="connsiteX5" fmla="*/ 233077 w 505587"/>
                <a:gd name="connsiteY5" fmla="*/ 175641 h 175641"/>
                <a:gd name="connsiteX6" fmla="*/ 292608 w 505587"/>
                <a:gd name="connsiteY6" fmla="*/ 175641 h 175641"/>
                <a:gd name="connsiteX7" fmla="*/ 292608 w 505587"/>
                <a:gd name="connsiteY7" fmla="*/ 3524 h 175641"/>
                <a:gd name="connsiteX8" fmla="*/ 424529 w 505587"/>
                <a:gd name="connsiteY8" fmla="*/ 3524 h 175641"/>
                <a:gd name="connsiteX9" fmla="*/ 424529 w 505587"/>
                <a:gd name="connsiteY9" fmla="*/ 43529 h 175641"/>
                <a:gd name="connsiteX10" fmla="*/ 505587 w 505587"/>
                <a:gd name="connsiteY10" fmla="*/ 43529 h 1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587" h="175641">
                  <a:moveTo>
                    <a:pt x="0" y="92393"/>
                  </a:moveTo>
                  <a:lnTo>
                    <a:pt x="0" y="0"/>
                  </a:lnTo>
                  <a:lnTo>
                    <a:pt x="129159" y="0"/>
                  </a:lnTo>
                  <a:lnTo>
                    <a:pt x="129159" y="59531"/>
                  </a:lnTo>
                  <a:lnTo>
                    <a:pt x="233077" y="59531"/>
                  </a:lnTo>
                  <a:lnTo>
                    <a:pt x="233077" y="175641"/>
                  </a:lnTo>
                  <a:lnTo>
                    <a:pt x="292608" y="175641"/>
                  </a:lnTo>
                  <a:lnTo>
                    <a:pt x="292608" y="3524"/>
                  </a:lnTo>
                  <a:lnTo>
                    <a:pt x="424529" y="3524"/>
                  </a:lnTo>
                  <a:lnTo>
                    <a:pt x="424529" y="43529"/>
                  </a:lnTo>
                  <a:lnTo>
                    <a:pt x="505587" y="43529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7697343" y="4753927"/>
              <a:ext cx="9525" cy="99059"/>
            </a:xfrm>
            <a:custGeom>
              <a:avLst/>
              <a:gdLst>
                <a:gd name="connsiteX0" fmla="*/ 0 w 9525"/>
                <a:gd name="connsiteY0" fmla="*/ 0 h 99059"/>
                <a:gd name="connsiteX1" fmla="*/ 0 w 9525"/>
                <a:gd name="connsiteY1" fmla="*/ 99060 h 9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9059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7569231" y="4927949"/>
              <a:ext cx="9525" cy="66675"/>
            </a:xfrm>
            <a:custGeom>
              <a:avLst/>
              <a:gdLst>
                <a:gd name="connsiteX0" fmla="*/ 0 w 9525"/>
                <a:gd name="connsiteY0" fmla="*/ 0 h 66675"/>
                <a:gd name="connsiteX1" fmla="*/ 0 w 9525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6675">
                  <a:moveTo>
                    <a:pt x="0" y="0"/>
                  </a:moveTo>
                  <a:lnTo>
                    <a:pt x="0" y="6667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7505890" y="4886039"/>
              <a:ext cx="9525" cy="87820"/>
            </a:xfrm>
            <a:custGeom>
              <a:avLst/>
              <a:gdLst>
                <a:gd name="connsiteX0" fmla="*/ 0 w 9525"/>
                <a:gd name="connsiteY0" fmla="*/ 0 h 87820"/>
                <a:gd name="connsiteX1" fmla="*/ 0 w 9525"/>
                <a:gd name="connsiteY1" fmla="*/ 87821 h 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7820">
                  <a:moveTo>
                    <a:pt x="0" y="0"/>
                  </a:moveTo>
                  <a:lnTo>
                    <a:pt x="0" y="8782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7401972" y="4769929"/>
              <a:ext cx="9525" cy="50387"/>
            </a:xfrm>
            <a:custGeom>
              <a:avLst/>
              <a:gdLst>
                <a:gd name="connsiteX0" fmla="*/ 0 w 9525"/>
                <a:gd name="connsiteY0" fmla="*/ 0 h 50387"/>
                <a:gd name="connsiteX1" fmla="*/ 0 w 9525"/>
                <a:gd name="connsiteY1" fmla="*/ 50387 h 5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387">
                  <a:moveTo>
                    <a:pt x="0" y="0"/>
                  </a:moveTo>
                  <a:lnTo>
                    <a:pt x="0" y="5038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221" name="Graphic 220" descr="A lightbul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0514">
            <a:off x="6350" y="2008505"/>
            <a:ext cx="739775" cy="739775"/>
          </a:xfrm>
          <a:prstGeom prst="rect">
            <a:avLst/>
          </a:prstGeom>
        </p:spPr>
      </p:pic>
      <p:sp>
        <p:nvSpPr>
          <p:cNvPr id="217" name="TextBox 216"/>
          <p:cNvSpPr txBox="1"/>
          <p:nvPr/>
        </p:nvSpPr>
        <p:spPr>
          <a:xfrm>
            <a:off x="421640" y="2931795"/>
            <a:ext cx="462089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Dạng tòa tháp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Bảng tuần hoàn ADOMAH của Valery Tsimmerman vào năm 2006</a:t>
            </a:r>
            <a:r>
              <a:rPr lang="vi-VN" sz="280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vi-VN" sz="28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-20320"/>
            <a:ext cx="4035425" cy="52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2" grpId="1" animBg="1"/>
      <p:bldP spid="217" grpId="0"/>
      <p:bldP spid="2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1063</Words>
  <Application>Microsoft Office PowerPoint</Application>
  <PresentationFormat>On-screen Show (16:9)</PresentationFormat>
  <Paragraphs>231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Mali SemiBold</vt:lpstr>
      <vt:lpstr>Comfortaa SemiBold</vt:lpstr>
      <vt:lpstr>Single Day</vt:lpstr>
      <vt:lpstr>Mali Medium</vt:lpstr>
      <vt:lpstr>.VnTime</vt:lpstr>
      <vt:lpstr>Times New Roman</vt:lpstr>
      <vt:lpstr>Comfortaa Light</vt:lpstr>
      <vt:lpstr>Comfortaa Medium</vt:lpstr>
      <vt:lpstr>Comfortaa</vt:lpstr>
      <vt:lpstr>Arial</vt:lpstr>
      <vt:lpstr>Mali</vt:lpstr>
      <vt:lpstr>Basic Chemistry for Pre-K by Slidesgo</vt:lpstr>
      <vt:lpstr>Bitmap Image</vt:lpstr>
      <vt:lpstr>PowerPoint Presentation</vt:lpstr>
      <vt:lpstr>PowerPoint Presentation</vt:lpstr>
      <vt:lpstr>Vậy bảng tuần hoàn của các nguyên tố hóa học được cấu tạo như thế nào và có ý nghĩa gì?  Chúng ta hãy cùng tìm hiểu bài hôm nay. </vt:lpstr>
      <vt:lpstr>Bài 31: Sơ lược về bảng tuần hoàn các nguyên tố hoá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cô và các bạn đã lắng nghe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pc</cp:lastModifiedBy>
  <cp:revision>10</cp:revision>
  <dcterms:created xsi:type="dcterms:W3CDTF">2023-02-04T17:39:00Z</dcterms:created>
  <dcterms:modified xsi:type="dcterms:W3CDTF">2024-01-25T01:44:00Z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43E9DB39D3EB40EBB3878386530ADC94</vt:lpwstr>
  </property>
  <property fmtid="{D5CDD505-2E9C-101B-9397-08002B2CF9AE}" pid="3" name="KSOProductBuildVer">
    <vt:lpwstr>1033-11.2.0.11440</vt:lpwstr>
  </property>
</Properties>
</file>