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1.xml" ContentType="application/vnd.openxmlformats-officedocument.presentationml.notesSlide+xml"/>
  <Override PartName="/ppt/tags/tag11.xml" ContentType="application/vnd.openxmlformats-officedocument.presentationml.tags+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76" r:id="rId2"/>
    <p:sldId id="1324" r:id="rId3"/>
    <p:sldId id="1368" r:id="rId4"/>
    <p:sldId id="1016" r:id="rId5"/>
    <p:sldId id="1206" r:id="rId6"/>
    <p:sldId id="1261" r:id="rId7"/>
    <p:sldId id="1263" r:id="rId8"/>
    <p:sldId id="1276" r:id="rId9"/>
    <p:sldId id="1300" r:id="rId10"/>
    <p:sldId id="1329" r:id="rId11"/>
    <p:sldId id="1367" r:id="rId12"/>
    <p:sldId id="1332" r:id="rId13"/>
    <p:sldId id="748" r:id="rId14"/>
    <p:sldId id="1328" r:id="rId15"/>
    <p:sldId id="1369" r:id="rId16"/>
    <p:sldId id="1333" r:id="rId17"/>
    <p:sldId id="1334" r:id="rId18"/>
    <p:sldId id="1336" r:id="rId19"/>
    <p:sldId id="1335" r:id="rId20"/>
    <p:sldId id="1361" r:id="rId21"/>
    <p:sldId id="1362" r:id="rId22"/>
    <p:sldId id="1363" r:id="rId23"/>
    <p:sldId id="1364" r:id="rId24"/>
    <p:sldId id="1365" r:id="rId25"/>
    <p:sldId id="1366" r:id="rId26"/>
    <p:sldId id="1341" r:id="rId27"/>
    <p:sldId id="1370" r:id="rId28"/>
    <p:sldId id="1342" r:id="rId29"/>
    <p:sldId id="1346" r:id="rId30"/>
    <p:sldId id="1345" r:id="rId31"/>
    <p:sldId id="1344" r:id="rId32"/>
    <p:sldId id="1349" r:id="rId33"/>
    <p:sldId id="1343" r:id="rId34"/>
    <p:sldId id="1326" r:id="rId35"/>
    <p:sldId id="1350" r:id="rId36"/>
    <p:sldId id="1351" r:id="rId37"/>
    <p:sldId id="1371" r:id="rId38"/>
    <p:sldId id="1352" r:id="rId39"/>
    <p:sldId id="1358" r:id="rId40"/>
    <p:sldId id="264" r:id="rId41"/>
    <p:sldId id="759" r:id="rId42"/>
    <p:sldId id="773" r:id="rId43"/>
    <p:sldId id="769" r:id="rId44"/>
    <p:sldId id="770" r:id="rId45"/>
    <p:sldId id="771" r:id="rId46"/>
    <p:sldId id="772" r:id="rId47"/>
    <p:sldId id="1271" r:id="rId48"/>
    <p:sldId id="1380" r:id="rId49"/>
    <p:sldId id="1383" r:id="rId50"/>
    <p:sldId id="1381" r:id="rId51"/>
    <p:sldId id="1384" r:id="rId52"/>
    <p:sldId id="1382" r:id="rId53"/>
    <p:sldId id="1386" r:id="rId54"/>
    <p:sldId id="1379" r:id="rId55"/>
    <p:sldId id="1354" r:id="rId56"/>
    <p:sldId id="1355" r:id="rId57"/>
    <p:sldId id="1356" r:id="rId58"/>
    <p:sldId id="1357" r:id="rId59"/>
    <p:sldId id="1372" r:id="rId60"/>
    <p:sldId id="1373" r:id="rId61"/>
    <p:sldId id="1319" r:id="rId62"/>
    <p:sldId id="1374" r:id="rId63"/>
    <p:sldId id="1375" r:id="rId64"/>
    <p:sldId id="1376" r:id="rId65"/>
    <p:sldId id="1377" r:id="rId66"/>
    <p:sldId id="1378" r:id="rId67"/>
    <p:sldId id="1359" r:id="rId68"/>
    <p:sldId id="1322" r:id="rId69"/>
    <p:sldId id="1360" r:id="rId70"/>
    <p:sldId id="317" r:id="rId71"/>
    <p:sldId id="625"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9FECE"/>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83" autoAdjust="0"/>
    <p:restoredTop sz="82022" autoAdjust="0"/>
  </p:normalViewPr>
  <p:slideViewPr>
    <p:cSldViewPr snapToGrid="0">
      <p:cViewPr varScale="1">
        <p:scale>
          <a:sx n="70" d="100"/>
          <a:sy n="70" d="100"/>
        </p:scale>
        <p:origin x="361" y="7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Sheet1!$B$5</c:f>
              <c:strCache>
                <c:ptCount val="1"/>
                <c:pt idx="0">
                  <c:v>1990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3B-48D8-A9C6-D34D8AD099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E3B-48D8-A9C6-D34D8AD099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3B-48D8-A9C6-D34D8AD09915}"/>
              </c:ext>
            </c:extLst>
          </c:dPt>
          <c:dLbls>
            <c:dLbl>
              <c:idx val="0"/>
              <c:layout>
                <c:manualLayout>
                  <c:x val="-0.1304937710473332"/>
                  <c:y val="0.189266417455393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3B-48D8-A9C6-D34D8AD09915}"/>
                </c:ext>
              </c:extLst>
            </c:dLbl>
            <c:dLbl>
              <c:idx val="1"/>
              <c:layout>
                <c:manualLayout>
                  <c:x val="0.12755385838613648"/>
                  <c:y val="-0.28436013680108169"/>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044667140850502"/>
                      <c:h val="0.12220551976457489"/>
                    </c:manualLayout>
                  </c15:layout>
                </c:ext>
                <c:ext xmlns:c16="http://schemas.microsoft.com/office/drawing/2014/chart" uri="{C3380CC4-5D6E-409C-BE32-E72D297353CC}">
                  <c16:uniqueId val="{00000003-6E3B-48D8-A9C6-D34D8AD09915}"/>
                </c:ext>
              </c:extLst>
            </c:dLbl>
            <c:dLbl>
              <c:idx val="2"/>
              <c:layout>
                <c:manualLayout>
                  <c:x val="0.11339507624648228"/>
                  <c:y val="0.186616559293724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3B-48D8-A9C6-D34D8AD0991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Sheet1!$C$4:$E$4</c:f>
              <c:strCache>
                <c:ptCount val="3"/>
                <c:pt idx="0">
                  <c:v>0-14 tuổi</c:v>
                </c:pt>
                <c:pt idx="1">
                  <c:v>15- 64 tuổi</c:v>
                </c:pt>
                <c:pt idx="2">
                  <c:v>Từ 65 tuổi trở lên</c:v>
                </c:pt>
              </c:strCache>
            </c:strRef>
          </c:cat>
          <c:val>
            <c:numRef>
              <c:f>Sheet1!$C$5:$E$5</c:f>
              <c:numCache>
                <c:formatCode>General</c:formatCode>
                <c:ptCount val="3"/>
                <c:pt idx="0">
                  <c:v>20.5</c:v>
                </c:pt>
                <c:pt idx="1">
                  <c:v>66.900000000000006</c:v>
                </c:pt>
                <c:pt idx="2">
                  <c:v>12.6</c:v>
                </c:pt>
              </c:numCache>
            </c:numRef>
          </c:val>
          <c:extLst>
            <c:ext xmlns:c16="http://schemas.microsoft.com/office/drawing/2014/chart" uri="{C3380CC4-5D6E-409C-BE32-E72D297353CC}">
              <c16:uniqueId val="{00000006-6E3B-48D8-A9C6-D34D8AD0991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659725065643247"/>
          <c:y val="0.40766030579275225"/>
          <c:w val="0.43161412731784488"/>
          <c:h val="0.5401313827400637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6C-4A76-BC91-9FD2FF333E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6C-4A76-BC91-9FD2FF333E4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6C-4A76-BC91-9FD2FF333E41}"/>
              </c:ext>
            </c:extLst>
          </c:dPt>
          <c:dLbls>
            <c:dLbl>
              <c:idx val="0"/>
              <c:layout>
                <c:manualLayout>
                  <c:x val="-8.9804629572662997E-2"/>
                  <c:y val="0.1328420566363505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6C-4A76-BC91-9FD2FF333E41}"/>
                </c:ext>
              </c:extLst>
            </c:dLbl>
            <c:dLbl>
              <c:idx val="1"/>
              <c:layout>
                <c:manualLayout>
                  <c:x val="-1.1983172133460408E-2"/>
                  <c:y val="-0.1710131409289182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6C-4A76-BC91-9FD2FF333E41}"/>
                </c:ext>
              </c:extLst>
            </c:dLbl>
            <c:dLbl>
              <c:idx val="2"/>
              <c:layout>
                <c:manualLayout>
                  <c:x val="9.855857117297924E-2"/>
                  <c:y val="0.1279364874276647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6C-4A76-BC91-9FD2FF333E4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Sheet1!$C$6:$E$6</c:f>
              <c:numCache>
                <c:formatCode>General</c:formatCode>
                <c:ptCount val="3"/>
                <c:pt idx="0">
                  <c:v>16.100000000000001</c:v>
                </c:pt>
                <c:pt idx="1">
                  <c:v>64.8</c:v>
                </c:pt>
                <c:pt idx="2">
                  <c:v>19.100000000000001</c:v>
                </c:pt>
              </c:numCache>
            </c:numRef>
          </c:val>
          <c:extLst>
            <c:ext xmlns:c16="http://schemas.microsoft.com/office/drawing/2014/chart" uri="{C3380CC4-5D6E-409C-BE32-E72D297353CC}">
              <c16:uniqueId val="{00000006-D96C-4A76-BC91-9FD2FF333E4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Sheet1!$B$5</c:f>
              <c:strCache>
                <c:ptCount val="1"/>
                <c:pt idx="0">
                  <c:v>1990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3B-48D8-A9C6-D34D8AD099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E3B-48D8-A9C6-D34D8AD099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3B-48D8-A9C6-D34D8AD09915}"/>
              </c:ext>
            </c:extLst>
          </c:dPt>
          <c:dLbls>
            <c:dLbl>
              <c:idx val="0"/>
              <c:layout>
                <c:manualLayout>
                  <c:x val="-0.1304937710473332"/>
                  <c:y val="0.189266417455393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3B-48D8-A9C6-D34D8AD09915}"/>
                </c:ext>
              </c:extLst>
            </c:dLbl>
            <c:dLbl>
              <c:idx val="1"/>
              <c:layout>
                <c:manualLayout>
                  <c:x val="0.12755385838613648"/>
                  <c:y val="-0.28436013680108169"/>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044667140850502"/>
                      <c:h val="0.12220551976457489"/>
                    </c:manualLayout>
                  </c15:layout>
                </c:ext>
                <c:ext xmlns:c16="http://schemas.microsoft.com/office/drawing/2014/chart" uri="{C3380CC4-5D6E-409C-BE32-E72D297353CC}">
                  <c16:uniqueId val="{00000003-6E3B-48D8-A9C6-D34D8AD09915}"/>
                </c:ext>
              </c:extLst>
            </c:dLbl>
            <c:dLbl>
              <c:idx val="2"/>
              <c:layout>
                <c:manualLayout>
                  <c:x val="0.11339507624648228"/>
                  <c:y val="0.186616559293724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3B-48D8-A9C6-D34D8AD0991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Sheet1!$C$4:$E$4</c:f>
              <c:strCache>
                <c:ptCount val="3"/>
                <c:pt idx="0">
                  <c:v>0-14 tuổi</c:v>
                </c:pt>
                <c:pt idx="1">
                  <c:v>15- 64 tuổi</c:v>
                </c:pt>
                <c:pt idx="2">
                  <c:v>Từ 65 tuổi trở lên</c:v>
                </c:pt>
              </c:strCache>
            </c:strRef>
          </c:cat>
          <c:val>
            <c:numRef>
              <c:f>Sheet1!$C$5:$E$5</c:f>
              <c:numCache>
                <c:formatCode>General</c:formatCode>
                <c:ptCount val="3"/>
                <c:pt idx="0">
                  <c:v>20.5</c:v>
                </c:pt>
                <c:pt idx="1">
                  <c:v>66.900000000000006</c:v>
                </c:pt>
                <c:pt idx="2">
                  <c:v>12.6</c:v>
                </c:pt>
              </c:numCache>
            </c:numRef>
          </c:val>
          <c:extLst>
            <c:ext xmlns:c16="http://schemas.microsoft.com/office/drawing/2014/chart" uri="{C3380CC4-5D6E-409C-BE32-E72D297353CC}">
              <c16:uniqueId val="{00000006-6E3B-48D8-A9C6-D34D8AD0991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659725065643247"/>
          <c:y val="0.40766030579275225"/>
          <c:w val="0.43161412731784488"/>
          <c:h val="0.5401313827400637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6C-4A76-BC91-9FD2FF333E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6C-4A76-BC91-9FD2FF333E4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6C-4A76-BC91-9FD2FF333E41}"/>
              </c:ext>
            </c:extLst>
          </c:dPt>
          <c:dLbls>
            <c:dLbl>
              <c:idx val="0"/>
              <c:layout>
                <c:manualLayout>
                  <c:x val="-8.9804629572662997E-2"/>
                  <c:y val="0.1328420566363505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6C-4A76-BC91-9FD2FF333E41}"/>
                </c:ext>
              </c:extLst>
            </c:dLbl>
            <c:dLbl>
              <c:idx val="1"/>
              <c:layout>
                <c:manualLayout>
                  <c:x val="-1.1983172133460408E-2"/>
                  <c:y val="-0.1710131409289182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6C-4A76-BC91-9FD2FF333E41}"/>
                </c:ext>
              </c:extLst>
            </c:dLbl>
            <c:dLbl>
              <c:idx val="2"/>
              <c:layout>
                <c:manualLayout>
                  <c:x val="9.855857117297924E-2"/>
                  <c:y val="0.1279364874276647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6C-4A76-BC91-9FD2FF333E4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Sheet1!$C$6:$E$6</c:f>
              <c:numCache>
                <c:formatCode>General</c:formatCode>
                <c:ptCount val="3"/>
                <c:pt idx="0">
                  <c:v>16.100000000000001</c:v>
                </c:pt>
                <c:pt idx="1">
                  <c:v>64.8</c:v>
                </c:pt>
                <c:pt idx="2">
                  <c:v>19.100000000000001</c:v>
                </c:pt>
              </c:numCache>
            </c:numRef>
          </c:val>
          <c:extLst>
            <c:ext xmlns:c16="http://schemas.microsoft.com/office/drawing/2014/chart" uri="{C3380CC4-5D6E-409C-BE32-E72D297353CC}">
              <c16:uniqueId val="{00000006-D96C-4A76-BC91-9FD2FF333E4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Sheet1!$B$5</c:f>
              <c:strCache>
                <c:ptCount val="1"/>
                <c:pt idx="0">
                  <c:v>1990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3B-48D8-A9C6-D34D8AD099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E3B-48D8-A9C6-D34D8AD099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3B-48D8-A9C6-D34D8AD09915}"/>
              </c:ext>
            </c:extLst>
          </c:dPt>
          <c:dLbls>
            <c:dLbl>
              <c:idx val="0"/>
              <c:layout>
                <c:manualLayout>
                  <c:x val="-0.1304937710473332"/>
                  <c:y val="0.189266417455393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3B-48D8-A9C6-D34D8AD09915}"/>
                </c:ext>
              </c:extLst>
            </c:dLbl>
            <c:dLbl>
              <c:idx val="1"/>
              <c:layout>
                <c:manualLayout>
                  <c:x val="0.12755385838613648"/>
                  <c:y val="-0.28436013680108169"/>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044667140850502"/>
                      <c:h val="0.12220551976457489"/>
                    </c:manualLayout>
                  </c15:layout>
                </c:ext>
                <c:ext xmlns:c16="http://schemas.microsoft.com/office/drawing/2014/chart" uri="{C3380CC4-5D6E-409C-BE32-E72D297353CC}">
                  <c16:uniqueId val="{00000003-6E3B-48D8-A9C6-D34D8AD09915}"/>
                </c:ext>
              </c:extLst>
            </c:dLbl>
            <c:dLbl>
              <c:idx val="2"/>
              <c:layout>
                <c:manualLayout>
                  <c:x val="0.11339507624648228"/>
                  <c:y val="0.186616559293724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3B-48D8-A9C6-D34D8AD0991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Sheet1!$C$4:$E$4</c:f>
              <c:strCache>
                <c:ptCount val="3"/>
                <c:pt idx="0">
                  <c:v>0-14 tuổi</c:v>
                </c:pt>
                <c:pt idx="1">
                  <c:v>15- 64 tuổi</c:v>
                </c:pt>
                <c:pt idx="2">
                  <c:v>Từ 65 tuổi trở lên</c:v>
                </c:pt>
              </c:strCache>
            </c:strRef>
          </c:cat>
          <c:val>
            <c:numRef>
              <c:f>Sheet1!$C$5:$E$5</c:f>
              <c:numCache>
                <c:formatCode>General</c:formatCode>
                <c:ptCount val="3"/>
                <c:pt idx="0">
                  <c:v>20.5</c:v>
                </c:pt>
                <c:pt idx="1">
                  <c:v>66.900000000000006</c:v>
                </c:pt>
                <c:pt idx="2">
                  <c:v>12.6</c:v>
                </c:pt>
              </c:numCache>
            </c:numRef>
          </c:val>
          <c:extLst>
            <c:ext xmlns:c16="http://schemas.microsoft.com/office/drawing/2014/chart" uri="{C3380CC4-5D6E-409C-BE32-E72D297353CC}">
              <c16:uniqueId val="{00000006-6E3B-48D8-A9C6-D34D8AD0991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659725065643247"/>
          <c:y val="0.40766030579275225"/>
          <c:w val="0.43161412731784488"/>
          <c:h val="0.5401313827400637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6C-4A76-BC91-9FD2FF333E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6C-4A76-BC91-9FD2FF333E4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6C-4A76-BC91-9FD2FF333E41}"/>
              </c:ext>
            </c:extLst>
          </c:dPt>
          <c:dLbls>
            <c:dLbl>
              <c:idx val="0"/>
              <c:layout>
                <c:manualLayout>
                  <c:x val="-8.9804629572662997E-2"/>
                  <c:y val="0.1328420566363505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6C-4A76-BC91-9FD2FF333E41}"/>
                </c:ext>
              </c:extLst>
            </c:dLbl>
            <c:dLbl>
              <c:idx val="1"/>
              <c:layout>
                <c:manualLayout>
                  <c:x val="-1.1983172133460408E-2"/>
                  <c:y val="-0.1710131409289182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6C-4A76-BC91-9FD2FF333E41}"/>
                </c:ext>
              </c:extLst>
            </c:dLbl>
            <c:dLbl>
              <c:idx val="2"/>
              <c:layout>
                <c:manualLayout>
                  <c:x val="9.855857117297924E-2"/>
                  <c:y val="0.1279364874276647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6C-4A76-BC91-9FD2FF333E4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highlight>
                      <a:srgbClr val="FFFFFF"/>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Sheet1!$C$6:$E$6</c:f>
              <c:numCache>
                <c:formatCode>General</c:formatCode>
                <c:ptCount val="3"/>
                <c:pt idx="0">
                  <c:v>16.100000000000001</c:v>
                </c:pt>
                <c:pt idx="1">
                  <c:v>64.8</c:v>
                </c:pt>
                <c:pt idx="2">
                  <c:v>19.100000000000001</c:v>
                </c:pt>
              </c:numCache>
            </c:numRef>
          </c:val>
          <c:extLst>
            <c:ext xmlns:c16="http://schemas.microsoft.com/office/drawing/2014/chart" uri="{C3380CC4-5D6E-409C-BE32-E72D297353CC}">
              <c16:uniqueId val="{00000006-D96C-4A76-BC91-9FD2FF333E4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12DF2-0ED2-4DCC-BE3F-9D38364C975C}" type="doc">
      <dgm:prSet loTypeId="urn:microsoft.com/office/officeart/2005/8/layout/process1" loCatId="process" qsTypeId="urn:microsoft.com/office/officeart/2005/8/quickstyle/simple1" qsCatId="simple" csTypeId="urn:microsoft.com/office/officeart/2005/8/colors/colorful4" csCatId="colorful" phldr="1"/>
      <dgm:spPr/>
    </dgm:pt>
    <dgm:pt modelId="{81458A6A-8234-4E9B-80DA-930C0BA5B0DF}">
      <dgm:prSet phldrT="[Text]" custT="1"/>
      <dgm:spPr>
        <a:solidFill>
          <a:schemeClr val="accent2">
            <a:lumMod val="20000"/>
            <a:lumOff val="80000"/>
          </a:schemeClr>
        </a:solidFill>
      </dgm:spPr>
      <dgm:t>
        <a:bodyPr/>
        <a:lstStyle/>
        <a:p>
          <a:pPr algn="just">
            <a:lnSpc>
              <a:spcPct val="110000"/>
            </a:lnSpc>
            <a:spcAft>
              <a:spcPts val="0"/>
            </a:spcAft>
          </a:pPr>
          <a:r>
            <a:rPr lang="en-GB" sz="3200" dirty="0" err="1">
              <a:solidFill>
                <a:schemeClr val="tx1"/>
              </a:solidFill>
              <a:latin typeface="Bahnschrift Condensed" panose="020B0502040204020203" pitchFamily="34" charset="0"/>
            </a:rPr>
            <a:t>Quan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sát</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các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bước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hướng</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dẫn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của</a:t>
          </a:r>
          <a:r>
            <a:rPr lang="en-GB" sz="3200" dirty="0">
              <a:solidFill>
                <a:schemeClr val="tx1"/>
              </a:solidFill>
              <a:latin typeface="Bahnschrift Condensed" panose="020B0502040204020203" pitchFamily="34" charset="0"/>
            </a:rPr>
            <a:t> GV</a:t>
          </a:r>
        </a:p>
      </dgm:t>
    </dgm:pt>
    <dgm:pt modelId="{14A86D6F-B3EC-431E-B1EC-9F7F4F93F6AE}" type="parTrans" cxnId="{B7F870E2-DAB9-4812-90DE-9DE3892B1427}">
      <dgm:prSet/>
      <dgm:spPr/>
      <dgm:t>
        <a:bodyPr/>
        <a:lstStyle/>
        <a:p>
          <a:pPr algn="just"/>
          <a:endParaRPr lang="en-GB" sz="2400">
            <a:solidFill>
              <a:schemeClr val="tx1"/>
            </a:solidFill>
            <a:latin typeface="Bahnschrift Condensed" panose="020B0502040204020203" pitchFamily="34" charset="0"/>
          </a:endParaRPr>
        </a:p>
      </dgm:t>
    </dgm:pt>
    <dgm:pt modelId="{1C6A2321-9C8E-4CDB-B6EE-725F16E5F487}" type="sibTrans" cxnId="{B7F870E2-DAB9-4812-90DE-9DE3892B1427}">
      <dgm:prSet custT="1"/>
      <dgm:spPr/>
      <dgm:t>
        <a:bodyPr/>
        <a:lstStyle/>
        <a:p>
          <a:pPr algn="just"/>
          <a:endParaRPr lang="en-GB" sz="2400">
            <a:solidFill>
              <a:schemeClr val="tx1"/>
            </a:solidFill>
            <a:latin typeface="Bahnschrift Condensed" panose="020B0502040204020203" pitchFamily="34" charset="0"/>
          </a:endParaRPr>
        </a:p>
      </dgm:t>
    </dgm:pt>
    <dgm:pt modelId="{822F076A-DF5A-49B7-B2DE-11549D5FBAB1}">
      <dgm:prSet phldrT="[Text]" custT="1"/>
      <dgm:spPr>
        <a:solidFill>
          <a:schemeClr val="accent6">
            <a:lumMod val="20000"/>
            <a:lumOff val="80000"/>
          </a:schemeClr>
        </a:solidFill>
      </dgm:spPr>
      <dgm:t>
        <a:bodyPr/>
        <a:lstStyle/>
        <a:p>
          <a:pPr algn="just">
            <a:lnSpc>
              <a:spcPct val="150000"/>
            </a:lnSpc>
            <a:spcAft>
              <a:spcPts val="0"/>
            </a:spcAft>
            <a:buFont typeface="Wingdings" panose="05000000000000000000" pitchFamily="2" charset="2"/>
            <a:buNone/>
          </a:pPr>
          <a:r>
            <a:rPr lang="en-GB" sz="3200" dirty="0" err="1">
              <a:solidFill>
                <a:schemeClr val="tx1"/>
              </a:solidFill>
              <a:latin typeface="Bahnschrift Condensed" panose="020B0502040204020203" pitchFamily="34" charset="0"/>
            </a:rPr>
            <a:t>Thực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hành</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từng</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bước</a:t>
          </a:r>
          <a:endParaRPr lang="en-GB" sz="3200" dirty="0">
            <a:solidFill>
              <a:schemeClr val="tx1"/>
            </a:solidFill>
            <a:latin typeface="Bahnschrift Condensed" panose="020B0502040204020203" pitchFamily="34" charset="0"/>
          </a:endParaRPr>
        </a:p>
      </dgm:t>
    </dgm:pt>
    <dgm:pt modelId="{DF60E794-FC54-4D30-B3F0-42156D8DA8E3}" type="parTrans" cxnId="{43AD415B-6FD0-4E5B-93C9-B123B3D757E9}">
      <dgm:prSet/>
      <dgm:spPr/>
      <dgm:t>
        <a:bodyPr/>
        <a:lstStyle/>
        <a:p>
          <a:pPr algn="just"/>
          <a:endParaRPr lang="en-GB" sz="2400">
            <a:solidFill>
              <a:schemeClr val="tx1"/>
            </a:solidFill>
            <a:latin typeface="Bahnschrift Condensed" panose="020B0502040204020203" pitchFamily="34" charset="0"/>
          </a:endParaRPr>
        </a:p>
      </dgm:t>
    </dgm:pt>
    <dgm:pt modelId="{C055E6DD-E8C3-4A6A-983A-58D0506D69AD}" type="sibTrans" cxnId="{43AD415B-6FD0-4E5B-93C9-B123B3D757E9}">
      <dgm:prSet custT="1"/>
      <dgm:spPr/>
      <dgm:t>
        <a:bodyPr/>
        <a:lstStyle/>
        <a:p>
          <a:pPr algn="just"/>
          <a:endParaRPr lang="en-GB" sz="2400">
            <a:solidFill>
              <a:schemeClr val="tx1"/>
            </a:solidFill>
            <a:latin typeface="Bahnschrift Condensed" panose="020B0502040204020203" pitchFamily="34" charset="0"/>
          </a:endParaRPr>
        </a:p>
      </dgm:t>
    </dgm:pt>
    <dgm:pt modelId="{D4FC085A-C80B-4F06-BEC6-1CEC2D92370C}">
      <dgm:prSet phldrT="[Text]" custT="1"/>
      <dgm:spPr>
        <a:solidFill>
          <a:schemeClr val="accent5">
            <a:lumMod val="20000"/>
            <a:lumOff val="80000"/>
          </a:schemeClr>
        </a:solidFill>
      </dgm:spPr>
      <dgm:t>
        <a:bodyPr/>
        <a:lstStyle/>
        <a:p>
          <a:pPr algn="just">
            <a:lnSpc>
              <a:spcPct val="150000"/>
            </a:lnSpc>
          </a:pPr>
          <a:r>
            <a:rPr lang="en-GB" sz="3200" dirty="0" err="1">
              <a:solidFill>
                <a:schemeClr val="tx1"/>
              </a:solidFill>
              <a:latin typeface="Bahnschrift Condensed" panose="020B0502040204020203" pitchFamily="34" charset="0"/>
            </a:rPr>
            <a:t>Hoàn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thiện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sản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phẩm</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chấm</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điểm</a:t>
          </a:r>
          <a:endParaRPr lang="en-GB" sz="3200" dirty="0">
            <a:solidFill>
              <a:schemeClr val="tx1"/>
            </a:solidFill>
            <a:latin typeface="Bahnschrift Condensed" panose="020B0502040204020203" pitchFamily="34" charset="0"/>
          </a:endParaRPr>
        </a:p>
      </dgm:t>
    </dgm:pt>
    <dgm:pt modelId="{4C8F5954-1471-4E66-880B-4B3D19797536}" type="parTrans" cxnId="{D16618C6-6360-4F17-8AF4-1A4C25F21336}">
      <dgm:prSet/>
      <dgm:spPr/>
      <dgm:t>
        <a:bodyPr/>
        <a:lstStyle/>
        <a:p>
          <a:pPr algn="just"/>
          <a:endParaRPr lang="en-GB" sz="2400">
            <a:solidFill>
              <a:schemeClr val="tx1"/>
            </a:solidFill>
            <a:latin typeface="Bahnschrift Condensed" panose="020B0502040204020203" pitchFamily="34" charset="0"/>
          </a:endParaRPr>
        </a:p>
      </dgm:t>
    </dgm:pt>
    <dgm:pt modelId="{B2422F8A-E026-4A5E-98F6-00C657265385}" type="sibTrans" cxnId="{D16618C6-6360-4F17-8AF4-1A4C25F21336}">
      <dgm:prSet/>
      <dgm:spPr/>
      <dgm:t>
        <a:bodyPr/>
        <a:lstStyle/>
        <a:p>
          <a:pPr algn="just"/>
          <a:endParaRPr lang="en-GB" sz="2400">
            <a:solidFill>
              <a:schemeClr val="tx1"/>
            </a:solidFill>
            <a:latin typeface="Bahnschrift Condensed" panose="020B0502040204020203" pitchFamily="34" charset="0"/>
          </a:endParaRPr>
        </a:p>
      </dgm:t>
    </dgm:pt>
    <dgm:pt modelId="{0ECE91FE-23CC-466B-86ED-D86F09321CBB}" type="pres">
      <dgm:prSet presAssocID="{E2C12DF2-0ED2-4DCC-BE3F-9D38364C975C}" presName="Name0" presStyleCnt="0">
        <dgm:presLayoutVars>
          <dgm:dir/>
          <dgm:resizeHandles val="exact"/>
        </dgm:presLayoutVars>
      </dgm:prSet>
      <dgm:spPr/>
    </dgm:pt>
    <dgm:pt modelId="{93B92BE5-994A-40F1-8A92-0418BA7D5484}" type="pres">
      <dgm:prSet presAssocID="{81458A6A-8234-4E9B-80DA-930C0BA5B0DF}" presName="node" presStyleLbl="node1" presStyleIdx="0" presStyleCnt="3">
        <dgm:presLayoutVars>
          <dgm:bulletEnabled val="1"/>
        </dgm:presLayoutVars>
      </dgm:prSet>
      <dgm:spPr/>
    </dgm:pt>
    <dgm:pt modelId="{CD50B669-6237-4CA8-8505-F678353CDF0A}" type="pres">
      <dgm:prSet presAssocID="{1C6A2321-9C8E-4CDB-B6EE-725F16E5F487}" presName="sibTrans" presStyleLbl="sibTrans2D1" presStyleIdx="0" presStyleCnt="2"/>
      <dgm:spPr/>
    </dgm:pt>
    <dgm:pt modelId="{DAD116E4-0499-4235-BA0B-593C2D535032}" type="pres">
      <dgm:prSet presAssocID="{1C6A2321-9C8E-4CDB-B6EE-725F16E5F487}" presName="connectorText" presStyleLbl="sibTrans2D1" presStyleIdx="0" presStyleCnt="2"/>
      <dgm:spPr/>
    </dgm:pt>
    <dgm:pt modelId="{B01B8AAE-2BF6-4DD1-832F-9A7BB6965D32}" type="pres">
      <dgm:prSet presAssocID="{822F076A-DF5A-49B7-B2DE-11549D5FBAB1}" presName="node" presStyleLbl="node1" presStyleIdx="1" presStyleCnt="3">
        <dgm:presLayoutVars>
          <dgm:bulletEnabled val="1"/>
        </dgm:presLayoutVars>
      </dgm:prSet>
      <dgm:spPr/>
    </dgm:pt>
    <dgm:pt modelId="{3B702206-C2DC-4745-831C-43EC86D1699E}" type="pres">
      <dgm:prSet presAssocID="{C055E6DD-E8C3-4A6A-983A-58D0506D69AD}" presName="sibTrans" presStyleLbl="sibTrans2D1" presStyleIdx="1" presStyleCnt="2"/>
      <dgm:spPr/>
    </dgm:pt>
    <dgm:pt modelId="{0A23AA1E-A3AC-421D-BAB8-02100AAD7E24}" type="pres">
      <dgm:prSet presAssocID="{C055E6DD-E8C3-4A6A-983A-58D0506D69AD}" presName="connectorText" presStyleLbl="sibTrans2D1" presStyleIdx="1" presStyleCnt="2"/>
      <dgm:spPr/>
    </dgm:pt>
    <dgm:pt modelId="{2533A53B-DCDF-4BE4-A5E4-2BCAE22CBFE9}" type="pres">
      <dgm:prSet presAssocID="{D4FC085A-C80B-4F06-BEC6-1CEC2D92370C}" presName="node" presStyleLbl="node1" presStyleIdx="2" presStyleCnt="3">
        <dgm:presLayoutVars>
          <dgm:bulletEnabled val="1"/>
        </dgm:presLayoutVars>
      </dgm:prSet>
      <dgm:spPr/>
    </dgm:pt>
  </dgm:ptLst>
  <dgm:cxnLst>
    <dgm:cxn modelId="{30141403-50A5-464B-9103-895303E6EA6C}" type="presOf" srcId="{81458A6A-8234-4E9B-80DA-930C0BA5B0DF}" destId="{93B92BE5-994A-40F1-8A92-0418BA7D5484}" srcOrd="0" destOrd="0" presId="urn:microsoft.com/office/officeart/2005/8/layout/process1"/>
    <dgm:cxn modelId="{E5ACBA09-96FB-4E65-887B-DDD0E9B6B3C7}" type="presOf" srcId="{C055E6DD-E8C3-4A6A-983A-58D0506D69AD}" destId="{3B702206-C2DC-4745-831C-43EC86D1699E}" srcOrd="0" destOrd="0" presId="urn:microsoft.com/office/officeart/2005/8/layout/process1"/>
    <dgm:cxn modelId="{43AD415B-6FD0-4E5B-93C9-B123B3D757E9}" srcId="{E2C12DF2-0ED2-4DCC-BE3F-9D38364C975C}" destId="{822F076A-DF5A-49B7-B2DE-11549D5FBAB1}" srcOrd="1" destOrd="0" parTransId="{DF60E794-FC54-4D30-B3F0-42156D8DA8E3}" sibTransId="{C055E6DD-E8C3-4A6A-983A-58D0506D69AD}"/>
    <dgm:cxn modelId="{5572994B-99AA-4B17-9D4F-344815804CC3}" type="presOf" srcId="{1C6A2321-9C8E-4CDB-B6EE-725F16E5F487}" destId="{DAD116E4-0499-4235-BA0B-593C2D535032}" srcOrd="1" destOrd="0" presId="urn:microsoft.com/office/officeart/2005/8/layout/process1"/>
    <dgm:cxn modelId="{34C1ED55-5646-4BFA-9084-49DC39BD6A96}" type="presOf" srcId="{D4FC085A-C80B-4F06-BEC6-1CEC2D92370C}" destId="{2533A53B-DCDF-4BE4-A5E4-2BCAE22CBFE9}" srcOrd="0" destOrd="0" presId="urn:microsoft.com/office/officeart/2005/8/layout/process1"/>
    <dgm:cxn modelId="{B03F707A-DDEC-4CED-BFE5-677E2D250208}" type="presOf" srcId="{C055E6DD-E8C3-4A6A-983A-58D0506D69AD}" destId="{0A23AA1E-A3AC-421D-BAB8-02100AAD7E24}" srcOrd="1" destOrd="0" presId="urn:microsoft.com/office/officeart/2005/8/layout/process1"/>
    <dgm:cxn modelId="{CD62D38B-29A1-4469-966F-C7733F267DBA}" type="presOf" srcId="{E2C12DF2-0ED2-4DCC-BE3F-9D38364C975C}" destId="{0ECE91FE-23CC-466B-86ED-D86F09321CBB}" srcOrd="0" destOrd="0" presId="urn:microsoft.com/office/officeart/2005/8/layout/process1"/>
    <dgm:cxn modelId="{D16618C6-6360-4F17-8AF4-1A4C25F21336}" srcId="{E2C12DF2-0ED2-4DCC-BE3F-9D38364C975C}" destId="{D4FC085A-C80B-4F06-BEC6-1CEC2D92370C}" srcOrd="2" destOrd="0" parTransId="{4C8F5954-1471-4E66-880B-4B3D19797536}" sibTransId="{B2422F8A-E026-4A5E-98F6-00C657265385}"/>
    <dgm:cxn modelId="{E1243FD6-1157-4F13-80DF-8A06A9BF3602}" type="presOf" srcId="{1C6A2321-9C8E-4CDB-B6EE-725F16E5F487}" destId="{CD50B669-6237-4CA8-8505-F678353CDF0A}" srcOrd="0" destOrd="0" presId="urn:microsoft.com/office/officeart/2005/8/layout/process1"/>
    <dgm:cxn modelId="{B7F870E2-DAB9-4812-90DE-9DE3892B1427}" srcId="{E2C12DF2-0ED2-4DCC-BE3F-9D38364C975C}" destId="{81458A6A-8234-4E9B-80DA-930C0BA5B0DF}" srcOrd="0" destOrd="0" parTransId="{14A86D6F-B3EC-431E-B1EC-9F7F4F93F6AE}" sibTransId="{1C6A2321-9C8E-4CDB-B6EE-725F16E5F487}"/>
    <dgm:cxn modelId="{9CCC8EE3-E4D8-4A7A-BB6E-8578FBD77191}" type="presOf" srcId="{822F076A-DF5A-49B7-B2DE-11549D5FBAB1}" destId="{B01B8AAE-2BF6-4DD1-832F-9A7BB6965D32}" srcOrd="0" destOrd="0" presId="urn:microsoft.com/office/officeart/2005/8/layout/process1"/>
    <dgm:cxn modelId="{56593DAC-7681-4573-AEED-BA1AD3F2665F}" type="presParOf" srcId="{0ECE91FE-23CC-466B-86ED-D86F09321CBB}" destId="{93B92BE5-994A-40F1-8A92-0418BA7D5484}" srcOrd="0" destOrd="0" presId="urn:microsoft.com/office/officeart/2005/8/layout/process1"/>
    <dgm:cxn modelId="{872DBBE6-4F22-4A57-BB50-735A6C061B44}" type="presParOf" srcId="{0ECE91FE-23CC-466B-86ED-D86F09321CBB}" destId="{CD50B669-6237-4CA8-8505-F678353CDF0A}" srcOrd="1" destOrd="0" presId="urn:microsoft.com/office/officeart/2005/8/layout/process1"/>
    <dgm:cxn modelId="{DB0BC096-402A-452D-B8DE-5167D8AD7E32}" type="presParOf" srcId="{CD50B669-6237-4CA8-8505-F678353CDF0A}" destId="{DAD116E4-0499-4235-BA0B-593C2D535032}" srcOrd="0" destOrd="0" presId="urn:microsoft.com/office/officeart/2005/8/layout/process1"/>
    <dgm:cxn modelId="{EF78D9E5-AD23-458D-A040-70911CE79FA7}" type="presParOf" srcId="{0ECE91FE-23CC-466B-86ED-D86F09321CBB}" destId="{B01B8AAE-2BF6-4DD1-832F-9A7BB6965D32}" srcOrd="2" destOrd="0" presId="urn:microsoft.com/office/officeart/2005/8/layout/process1"/>
    <dgm:cxn modelId="{E2D8E72C-897A-443F-9712-719E398C1205}" type="presParOf" srcId="{0ECE91FE-23CC-466B-86ED-D86F09321CBB}" destId="{3B702206-C2DC-4745-831C-43EC86D1699E}" srcOrd="3" destOrd="0" presId="urn:microsoft.com/office/officeart/2005/8/layout/process1"/>
    <dgm:cxn modelId="{B3114776-E93E-4BB5-8929-6689B008E513}" type="presParOf" srcId="{3B702206-C2DC-4745-831C-43EC86D1699E}" destId="{0A23AA1E-A3AC-421D-BAB8-02100AAD7E24}" srcOrd="0" destOrd="0" presId="urn:microsoft.com/office/officeart/2005/8/layout/process1"/>
    <dgm:cxn modelId="{3FB601DA-82C7-476A-B09C-90E3A4650D00}" type="presParOf" srcId="{0ECE91FE-23CC-466B-86ED-D86F09321CBB}" destId="{2533A53B-DCDF-4BE4-A5E4-2BCAE22CBFE9}"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C12DF2-0ED2-4DCC-BE3F-9D38364C975C}" type="doc">
      <dgm:prSet loTypeId="urn:microsoft.com/office/officeart/2005/8/layout/process1" loCatId="process" qsTypeId="urn:microsoft.com/office/officeart/2005/8/quickstyle/simple1" qsCatId="simple" csTypeId="urn:microsoft.com/office/officeart/2005/8/colors/colorful4" csCatId="colorful" phldr="1"/>
      <dgm:spPr/>
    </dgm:pt>
    <dgm:pt modelId="{81458A6A-8234-4E9B-80DA-930C0BA5B0DF}">
      <dgm:prSet phldrT="[Text]" custT="1"/>
      <dgm:spPr>
        <a:solidFill>
          <a:schemeClr val="accent2">
            <a:lumMod val="20000"/>
            <a:lumOff val="80000"/>
          </a:schemeClr>
        </a:solidFill>
      </dgm:spPr>
      <dgm:t>
        <a:bodyPr/>
        <a:lstStyle/>
        <a:p>
          <a:pPr algn="just">
            <a:lnSpc>
              <a:spcPct val="110000"/>
            </a:lnSpc>
            <a:spcAft>
              <a:spcPts val="0"/>
            </a:spcAft>
          </a:pPr>
          <a:r>
            <a:rPr lang="en-GB" sz="3200" dirty="0" err="1">
              <a:solidFill>
                <a:schemeClr val="tx1"/>
              </a:solidFill>
              <a:latin typeface="Bahnschrift Condensed" panose="020B0502040204020203" pitchFamily="34" charset="0"/>
            </a:rPr>
            <a:t>Quan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sát</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các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bước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hướng</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dẫn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của</a:t>
          </a:r>
          <a:r>
            <a:rPr lang="en-GB" sz="3200" dirty="0">
              <a:solidFill>
                <a:schemeClr val="tx1"/>
              </a:solidFill>
              <a:latin typeface="Bahnschrift Condensed" panose="020B0502040204020203" pitchFamily="34" charset="0"/>
            </a:rPr>
            <a:t> GV</a:t>
          </a:r>
        </a:p>
      </dgm:t>
    </dgm:pt>
    <dgm:pt modelId="{14A86D6F-B3EC-431E-B1EC-9F7F4F93F6AE}" type="parTrans" cxnId="{B7F870E2-DAB9-4812-90DE-9DE3892B1427}">
      <dgm:prSet/>
      <dgm:spPr/>
      <dgm:t>
        <a:bodyPr/>
        <a:lstStyle/>
        <a:p>
          <a:pPr algn="just"/>
          <a:endParaRPr lang="en-GB" sz="2400">
            <a:solidFill>
              <a:schemeClr val="tx1"/>
            </a:solidFill>
            <a:latin typeface="Bahnschrift Condensed" panose="020B0502040204020203" pitchFamily="34" charset="0"/>
          </a:endParaRPr>
        </a:p>
      </dgm:t>
    </dgm:pt>
    <dgm:pt modelId="{1C6A2321-9C8E-4CDB-B6EE-725F16E5F487}" type="sibTrans" cxnId="{B7F870E2-DAB9-4812-90DE-9DE3892B1427}">
      <dgm:prSet custT="1"/>
      <dgm:spPr/>
      <dgm:t>
        <a:bodyPr/>
        <a:lstStyle/>
        <a:p>
          <a:pPr algn="just"/>
          <a:endParaRPr lang="en-GB" sz="2400">
            <a:solidFill>
              <a:schemeClr val="tx1"/>
            </a:solidFill>
            <a:latin typeface="Bahnschrift Condensed" panose="020B0502040204020203" pitchFamily="34" charset="0"/>
          </a:endParaRPr>
        </a:p>
      </dgm:t>
    </dgm:pt>
    <dgm:pt modelId="{822F076A-DF5A-49B7-B2DE-11549D5FBAB1}">
      <dgm:prSet phldrT="[Text]" custT="1"/>
      <dgm:spPr>
        <a:solidFill>
          <a:schemeClr val="accent6">
            <a:lumMod val="20000"/>
            <a:lumOff val="80000"/>
          </a:schemeClr>
        </a:solidFill>
      </dgm:spPr>
      <dgm:t>
        <a:bodyPr/>
        <a:lstStyle/>
        <a:p>
          <a:pPr algn="just">
            <a:lnSpc>
              <a:spcPct val="150000"/>
            </a:lnSpc>
            <a:spcAft>
              <a:spcPts val="0"/>
            </a:spcAft>
            <a:buFont typeface="Wingdings" panose="05000000000000000000" pitchFamily="2" charset="2"/>
            <a:buNone/>
          </a:pPr>
          <a:r>
            <a:rPr lang="en-GB" sz="3200" dirty="0" err="1">
              <a:solidFill>
                <a:schemeClr val="tx1"/>
              </a:solidFill>
              <a:latin typeface="Bahnschrift Condensed" panose="020B0502040204020203" pitchFamily="34" charset="0"/>
            </a:rPr>
            <a:t>Thực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hành</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từng</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bước</a:t>
          </a:r>
          <a:endParaRPr lang="en-GB" sz="3200" dirty="0">
            <a:solidFill>
              <a:schemeClr val="tx1"/>
            </a:solidFill>
            <a:latin typeface="Bahnschrift Condensed" panose="020B0502040204020203" pitchFamily="34" charset="0"/>
          </a:endParaRPr>
        </a:p>
      </dgm:t>
    </dgm:pt>
    <dgm:pt modelId="{DF60E794-FC54-4D30-B3F0-42156D8DA8E3}" type="parTrans" cxnId="{43AD415B-6FD0-4E5B-93C9-B123B3D757E9}">
      <dgm:prSet/>
      <dgm:spPr/>
      <dgm:t>
        <a:bodyPr/>
        <a:lstStyle/>
        <a:p>
          <a:pPr algn="just"/>
          <a:endParaRPr lang="en-GB" sz="2400">
            <a:solidFill>
              <a:schemeClr val="tx1"/>
            </a:solidFill>
            <a:latin typeface="Bahnschrift Condensed" panose="020B0502040204020203" pitchFamily="34" charset="0"/>
          </a:endParaRPr>
        </a:p>
      </dgm:t>
    </dgm:pt>
    <dgm:pt modelId="{C055E6DD-E8C3-4A6A-983A-58D0506D69AD}" type="sibTrans" cxnId="{43AD415B-6FD0-4E5B-93C9-B123B3D757E9}">
      <dgm:prSet custT="1"/>
      <dgm:spPr/>
      <dgm:t>
        <a:bodyPr/>
        <a:lstStyle/>
        <a:p>
          <a:pPr algn="just"/>
          <a:endParaRPr lang="en-GB" sz="2400">
            <a:solidFill>
              <a:schemeClr val="tx1"/>
            </a:solidFill>
            <a:latin typeface="Bahnschrift Condensed" panose="020B0502040204020203" pitchFamily="34" charset="0"/>
          </a:endParaRPr>
        </a:p>
      </dgm:t>
    </dgm:pt>
    <dgm:pt modelId="{D4FC085A-C80B-4F06-BEC6-1CEC2D92370C}">
      <dgm:prSet phldrT="[Text]" custT="1"/>
      <dgm:spPr>
        <a:solidFill>
          <a:schemeClr val="accent5">
            <a:lumMod val="20000"/>
            <a:lumOff val="80000"/>
          </a:schemeClr>
        </a:solidFill>
      </dgm:spPr>
      <dgm:t>
        <a:bodyPr/>
        <a:lstStyle/>
        <a:p>
          <a:pPr algn="just">
            <a:lnSpc>
              <a:spcPct val="150000"/>
            </a:lnSpc>
          </a:pPr>
          <a:r>
            <a:rPr lang="en-GB" sz="3200" dirty="0" err="1">
              <a:solidFill>
                <a:schemeClr val="tx1"/>
              </a:solidFill>
              <a:latin typeface="Bahnschrift Condensed" panose="020B0502040204020203" pitchFamily="34" charset="0"/>
            </a:rPr>
            <a:t>Hoàn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thiện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sản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phẩm</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chấm</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điểm</a:t>
          </a:r>
          <a:endParaRPr lang="en-GB" sz="3200" dirty="0">
            <a:solidFill>
              <a:schemeClr val="tx1"/>
            </a:solidFill>
            <a:latin typeface="Bahnschrift Condensed" panose="020B0502040204020203" pitchFamily="34" charset="0"/>
          </a:endParaRPr>
        </a:p>
      </dgm:t>
    </dgm:pt>
    <dgm:pt modelId="{4C8F5954-1471-4E66-880B-4B3D19797536}" type="parTrans" cxnId="{D16618C6-6360-4F17-8AF4-1A4C25F21336}">
      <dgm:prSet/>
      <dgm:spPr/>
      <dgm:t>
        <a:bodyPr/>
        <a:lstStyle/>
        <a:p>
          <a:pPr algn="just"/>
          <a:endParaRPr lang="en-GB" sz="2400">
            <a:solidFill>
              <a:schemeClr val="tx1"/>
            </a:solidFill>
            <a:latin typeface="Bahnschrift Condensed" panose="020B0502040204020203" pitchFamily="34" charset="0"/>
          </a:endParaRPr>
        </a:p>
      </dgm:t>
    </dgm:pt>
    <dgm:pt modelId="{B2422F8A-E026-4A5E-98F6-00C657265385}" type="sibTrans" cxnId="{D16618C6-6360-4F17-8AF4-1A4C25F21336}">
      <dgm:prSet/>
      <dgm:spPr/>
      <dgm:t>
        <a:bodyPr/>
        <a:lstStyle/>
        <a:p>
          <a:pPr algn="just"/>
          <a:endParaRPr lang="en-GB" sz="2400">
            <a:solidFill>
              <a:schemeClr val="tx1"/>
            </a:solidFill>
            <a:latin typeface="Bahnschrift Condensed" panose="020B0502040204020203" pitchFamily="34" charset="0"/>
          </a:endParaRPr>
        </a:p>
      </dgm:t>
    </dgm:pt>
    <dgm:pt modelId="{0ECE91FE-23CC-466B-86ED-D86F09321CBB}" type="pres">
      <dgm:prSet presAssocID="{E2C12DF2-0ED2-4DCC-BE3F-9D38364C975C}" presName="Name0" presStyleCnt="0">
        <dgm:presLayoutVars>
          <dgm:dir/>
          <dgm:resizeHandles val="exact"/>
        </dgm:presLayoutVars>
      </dgm:prSet>
      <dgm:spPr/>
    </dgm:pt>
    <dgm:pt modelId="{93B92BE5-994A-40F1-8A92-0418BA7D5484}" type="pres">
      <dgm:prSet presAssocID="{81458A6A-8234-4E9B-80DA-930C0BA5B0DF}" presName="node" presStyleLbl="node1" presStyleIdx="0" presStyleCnt="3">
        <dgm:presLayoutVars>
          <dgm:bulletEnabled val="1"/>
        </dgm:presLayoutVars>
      </dgm:prSet>
      <dgm:spPr/>
    </dgm:pt>
    <dgm:pt modelId="{CD50B669-6237-4CA8-8505-F678353CDF0A}" type="pres">
      <dgm:prSet presAssocID="{1C6A2321-9C8E-4CDB-B6EE-725F16E5F487}" presName="sibTrans" presStyleLbl="sibTrans2D1" presStyleIdx="0" presStyleCnt="2"/>
      <dgm:spPr/>
    </dgm:pt>
    <dgm:pt modelId="{DAD116E4-0499-4235-BA0B-593C2D535032}" type="pres">
      <dgm:prSet presAssocID="{1C6A2321-9C8E-4CDB-B6EE-725F16E5F487}" presName="connectorText" presStyleLbl="sibTrans2D1" presStyleIdx="0" presStyleCnt="2"/>
      <dgm:spPr/>
    </dgm:pt>
    <dgm:pt modelId="{B01B8AAE-2BF6-4DD1-832F-9A7BB6965D32}" type="pres">
      <dgm:prSet presAssocID="{822F076A-DF5A-49B7-B2DE-11549D5FBAB1}" presName="node" presStyleLbl="node1" presStyleIdx="1" presStyleCnt="3">
        <dgm:presLayoutVars>
          <dgm:bulletEnabled val="1"/>
        </dgm:presLayoutVars>
      </dgm:prSet>
      <dgm:spPr/>
    </dgm:pt>
    <dgm:pt modelId="{3B702206-C2DC-4745-831C-43EC86D1699E}" type="pres">
      <dgm:prSet presAssocID="{C055E6DD-E8C3-4A6A-983A-58D0506D69AD}" presName="sibTrans" presStyleLbl="sibTrans2D1" presStyleIdx="1" presStyleCnt="2"/>
      <dgm:spPr/>
    </dgm:pt>
    <dgm:pt modelId="{0A23AA1E-A3AC-421D-BAB8-02100AAD7E24}" type="pres">
      <dgm:prSet presAssocID="{C055E6DD-E8C3-4A6A-983A-58D0506D69AD}" presName="connectorText" presStyleLbl="sibTrans2D1" presStyleIdx="1" presStyleCnt="2"/>
      <dgm:spPr/>
    </dgm:pt>
    <dgm:pt modelId="{2533A53B-DCDF-4BE4-A5E4-2BCAE22CBFE9}" type="pres">
      <dgm:prSet presAssocID="{D4FC085A-C80B-4F06-BEC6-1CEC2D92370C}" presName="node" presStyleLbl="node1" presStyleIdx="2" presStyleCnt="3">
        <dgm:presLayoutVars>
          <dgm:bulletEnabled val="1"/>
        </dgm:presLayoutVars>
      </dgm:prSet>
      <dgm:spPr/>
    </dgm:pt>
  </dgm:ptLst>
  <dgm:cxnLst>
    <dgm:cxn modelId="{30141403-50A5-464B-9103-895303E6EA6C}" type="presOf" srcId="{81458A6A-8234-4E9B-80DA-930C0BA5B0DF}" destId="{93B92BE5-994A-40F1-8A92-0418BA7D5484}" srcOrd="0" destOrd="0" presId="urn:microsoft.com/office/officeart/2005/8/layout/process1"/>
    <dgm:cxn modelId="{E5ACBA09-96FB-4E65-887B-DDD0E9B6B3C7}" type="presOf" srcId="{C055E6DD-E8C3-4A6A-983A-58D0506D69AD}" destId="{3B702206-C2DC-4745-831C-43EC86D1699E}" srcOrd="0" destOrd="0" presId="urn:microsoft.com/office/officeart/2005/8/layout/process1"/>
    <dgm:cxn modelId="{43AD415B-6FD0-4E5B-93C9-B123B3D757E9}" srcId="{E2C12DF2-0ED2-4DCC-BE3F-9D38364C975C}" destId="{822F076A-DF5A-49B7-B2DE-11549D5FBAB1}" srcOrd="1" destOrd="0" parTransId="{DF60E794-FC54-4D30-B3F0-42156D8DA8E3}" sibTransId="{C055E6DD-E8C3-4A6A-983A-58D0506D69AD}"/>
    <dgm:cxn modelId="{5572994B-99AA-4B17-9D4F-344815804CC3}" type="presOf" srcId="{1C6A2321-9C8E-4CDB-B6EE-725F16E5F487}" destId="{DAD116E4-0499-4235-BA0B-593C2D535032}" srcOrd="1" destOrd="0" presId="urn:microsoft.com/office/officeart/2005/8/layout/process1"/>
    <dgm:cxn modelId="{34C1ED55-5646-4BFA-9084-49DC39BD6A96}" type="presOf" srcId="{D4FC085A-C80B-4F06-BEC6-1CEC2D92370C}" destId="{2533A53B-DCDF-4BE4-A5E4-2BCAE22CBFE9}" srcOrd="0" destOrd="0" presId="urn:microsoft.com/office/officeart/2005/8/layout/process1"/>
    <dgm:cxn modelId="{B03F707A-DDEC-4CED-BFE5-677E2D250208}" type="presOf" srcId="{C055E6DD-E8C3-4A6A-983A-58D0506D69AD}" destId="{0A23AA1E-A3AC-421D-BAB8-02100AAD7E24}" srcOrd="1" destOrd="0" presId="urn:microsoft.com/office/officeart/2005/8/layout/process1"/>
    <dgm:cxn modelId="{CD62D38B-29A1-4469-966F-C7733F267DBA}" type="presOf" srcId="{E2C12DF2-0ED2-4DCC-BE3F-9D38364C975C}" destId="{0ECE91FE-23CC-466B-86ED-D86F09321CBB}" srcOrd="0" destOrd="0" presId="urn:microsoft.com/office/officeart/2005/8/layout/process1"/>
    <dgm:cxn modelId="{D16618C6-6360-4F17-8AF4-1A4C25F21336}" srcId="{E2C12DF2-0ED2-4DCC-BE3F-9D38364C975C}" destId="{D4FC085A-C80B-4F06-BEC6-1CEC2D92370C}" srcOrd="2" destOrd="0" parTransId="{4C8F5954-1471-4E66-880B-4B3D19797536}" sibTransId="{B2422F8A-E026-4A5E-98F6-00C657265385}"/>
    <dgm:cxn modelId="{E1243FD6-1157-4F13-80DF-8A06A9BF3602}" type="presOf" srcId="{1C6A2321-9C8E-4CDB-B6EE-725F16E5F487}" destId="{CD50B669-6237-4CA8-8505-F678353CDF0A}" srcOrd="0" destOrd="0" presId="urn:microsoft.com/office/officeart/2005/8/layout/process1"/>
    <dgm:cxn modelId="{B7F870E2-DAB9-4812-90DE-9DE3892B1427}" srcId="{E2C12DF2-0ED2-4DCC-BE3F-9D38364C975C}" destId="{81458A6A-8234-4E9B-80DA-930C0BA5B0DF}" srcOrd="0" destOrd="0" parTransId="{14A86D6F-B3EC-431E-B1EC-9F7F4F93F6AE}" sibTransId="{1C6A2321-9C8E-4CDB-B6EE-725F16E5F487}"/>
    <dgm:cxn modelId="{9CCC8EE3-E4D8-4A7A-BB6E-8578FBD77191}" type="presOf" srcId="{822F076A-DF5A-49B7-B2DE-11549D5FBAB1}" destId="{B01B8AAE-2BF6-4DD1-832F-9A7BB6965D32}" srcOrd="0" destOrd="0" presId="urn:microsoft.com/office/officeart/2005/8/layout/process1"/>
    <dgm:cxn modelId="{56593DAC-7681-4573-AEED-BA1AD3F2665F}" type="presParOf" srcId="{0ECE91FE-23CC-466B-86ED-D86F09321CBB}" destId="{93B92BE5-994A-40F1-8A92-0418BA7D5484}" srcOrd="0" destOrd="0" presId="urn:microsoft.com/office/officeart/2005/8/layout/process1"/>
    <dgm:cxn modelId="{872DBBE6-4F22-4A57-BB50-735A6C061B44}" type="presParOf" srcId="{0ECE91FE-23CC-466B-86ED-D86F09321CBB}" destId="{CD50B669-6237-4CA8-8505-F678353CDF0A}" srcOrd="1" destOrd="0" presId="urn:microsoft.com/office/officeart/2005/8/layout/process1"/>
    <dgm:cxn modelId="{DB0BC096-402A-452D-B8DE-5167D8AD7E32}" type="presParOf" srcId="{CD50B669-6237-4CA8-8505-F678353CDF0A}" destId="{DAD116E4-0499-4235-BA0B-593C2D535032}" srcOrd="0" destOrd="0" presId="urn:microsoft.com/office/officeart/2005/8/layout/process1"/>
    <dgm:cxn modelId="{EF78D9E5-AD23-458D-A040-70911CE79FA7}" type="presParOf" srcId="{0ECE91FE-23CC-466B-86ED-D86F09321CBB}" destId="{B01B8AAE-2BF6-4DD1-832F-9A7BB6965D32}" srcOrd="2" destOrd="0" presId="urn:microsoft.com/office/officeart/2005/8/layout/process1"/>
    <dgm:cxn modelId="{E2D8E72C-897A-443F-9712-719E398C1205}" type="presParOf" srcId="{0ECE91FE-23CC-466B-86ED-D86F09321CBB}" destId="{3B702206-C2DC-4745-831C-43EC86D1699E}" srcOrd="3" destOrd="0" presId="urn:microsoft.com/office/officeart/2005/8/layout/process1"/>
    <dgm:cxn modelId="{B3114776-E93E-4BB5-8929-6689B008E513}" type="presParOf" srcId="{3B702206-C2DC-4745-831C-43EC86D1699E}" destId="{0A23AA1E-A3AC-421D-BAB8-02100AAD7E24}" srcOrd="0" destOrd="0" presId="urn:microsoft.com/office/officeart/2005/8/layout/process1"/>
    <dgm:cxn modelId="{3FB601DA-82C7-476A-B09C-90E3A4650D00}" type="presParOf" srcId="{0ECE91FE-23CC-466B-86ED-D86F09321CBB}" destId="{2533A53B-DCDF-4BE4-A5E4-2BCAE22CBFE9}"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C12DF2-0ED2-4DCC-BE3F-9D38364C975C}" type="doc">
      <dgm:prSet loTypeId="urn:microsoft.com/office/officeart/2005/8/layout/process1" loCatId="process" qsTypeId="urn:microsoft.com/office/officeart/2005/8/quickstyle/simple1" qsCatId="simple" csTypeId="urn:microsoft.com/office/officeart/2005/8/colors/colorful4" csCatId="colorful" phldr="1"/>
      <dgm:spPr/>
    </dgm:pt>
    <dgm:pt modelId="{81458A6A-8234-4E9B-80DA-930C0BA5B0DF}">
      <dgm:prSet phldrT="[Text]" custT="1"/>
      <dgm:spPr>
        <a:solidFill>
          <a:schemeClr val="accent2">
            <a:lumMod val="20000"/>
            <a:lumOff val="80000"/>
          </a:schemeClr>
        </a:solidFill>
      </dgm:spPr>
      <dgm:t>
        <a:bodyPr/>
        <a:lstStyle/>
        <a:p>
          <a:pPr algn="just">
            <a:lnSpc>
              <a:spcPct val="110000"/>
            </a:lnSpc>
            <a:spcAft>
              <a:spcPts val="0"/>
            </a:spcAft>
          </a:pPr>
          <a:r>
            <a:rPr lang="en-GB" sz="3200" dirty="0" err="1">
              <a:solidFill>
                <a:schemeClr val="tx1"/>
              </a:solidFill>
              <a:latin typeface="Bahnschrift Condensed" panose="020B0502040204020203" pitchFamily="34" charset="0"/>
            </a:rPr>
            <a:t>Quan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sát</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các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bước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hướng</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dẫn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của</a:t>
          </a:r>
          <a:r>
            <a:rPr lang="en-GB" sz="3200" dirty="0">
              <a:solidFill>
                <a:schemeClr val="tx1"/>
              </a:solidFill>
              <a:latin typeface="Bahnschrift Condensed" panose="020B0502040204020203" pitchFamily="34" charset="0"/>
            </a:rPr>
            <a:t> GV</a:t>
          </a:r>
        </a:p>
      </dgm:t>
    </dgm:pt>
    <dgm:pt modelId="{14A86D6F-B3EC-431E-B1EC-9F7F4F93F6AE}" type="parTrans" cxnId="{B7F870E2-DAB9-4812-90DE-9DE3892B1427}">
      <dgm:prSet/>
      <dgm:spPr/>
      <dgm:t>
        <a:bodyPr/>
        <a:lstStyle/>
        <a:p>
          <a:pPr algn="just"/>
          <a:endParaRPr lang="en-GB" sz="2400">
            <a:solidFill>
              <a:schemeClr val="tx1"/>
            </a:solidFill>
            <a:latin typeface="Bahnschrift Condensed" panose="020B0502040204020203" pitchFamily="34" charset="0"/>
          </a:endParaRPr>
        </a:p>
      </dgm:t>
    </dgm:pt>
    <dgm:pt modelId="{1C6A2321-9C8E-4CDB-B6EE-725F16E5F487}" type="sibTrans" cxnId="{B7F870E2-DAB9-4812-90DE-9DE3892B1427}">
      <dgm:prSet custT="1"/>
      <dgm:spPr/>
      <dgm:t>
        <a:bodyPr/>
        <a:lstStyle/>
        <a:p>
          <a:pPr algn="just"/>
          <a:endParaRPr lang="en-GB" sz="2400">
            <a:solidFill>
              <a:schemeClr val="tx1"/>
            </a:solidFill>
            <a:latin typeface="Bahnschrift Condensed" panose="020B0502040204020203" pitchFamily="34" charset="0"/>
          </a:endParaRPr>
        </a:p>
      </dgm:t>
    </dgm:pt>
    <dgm:pt modelId="{822F076A-DF5A-49B7-B2DE-11549D5FBAB1}">
      <dgm:prSet phldrT="[Text]" custT="1"/>
      <dgm:spPr>
        <a:solidFill>
          <a:schemeClr val="accent6">
            <a:lumMod val="20000"/>
            <a:lumOff val="80000"/>
          </a:schemeClr>
        </a:solidFill>
      </dgm:spPr>
      <dgm:t>
        <a:bodyPr/>
        <a:lstStyle/>
        <a:p>
          <a:pPr algn="just">
            <a:lnSpc>
              <a:spcPct val="150000"/>
            </a:lnSpc>
            <a:spcAft>
              <a:spcPts val="0"/>
            </a:spcAft>
            <a:buFont typeface="Wingdings" panose="05000000000000000000" pitchFamily="2" charset="2"/>
            <a:buNone/>
          </a:pPr>
          <a:r>
            <a:rPr lang="en-GB" sz="3200" dirty="0" err="1">
              <a:solidFill>
                <a:schemeClr val="tx1"/>
              </a:solidFill>
              <a:latin typeface="Bahnschrift Condensed" panose="020B0502040204020203" pitchFamily="34" charset="0"/>
            </a:rPr>
            <a:t>Thực</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hành</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từng</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bước</a:t>
          </a:r>
          <a:endParaRPr lang="en-GB" sz="3200" dirty="0">
            <a:solidFill>
              <a:schemeClr val="tx1"/>
            </a:solidFill>
            <a:latin typeface="Bahnschrift Condensed" panose="020B0502040204020203" pitchFamily="34" charset="0"/>
          </a:endParaRPr>
        </a:p>
      </dgm:t>
    </dgm:pt>
    <dgm:pt modelId="{DF60E794-FC54-4D30-B3F0-42156D8DA8E3}" type="parTrans" cxnId="{43AD415B-6FD0-4E5B-93C9-B123B3D757E9}">
      <dgm:prSet/>
      <dgm:spPr/>
      <dgm:t>
        <a:bodyPr/>
        <a:lstStyle/>
        <a:p>
          <a:pPr algn="just"/>
          <a:endParaRPr lang="en-GB" sz="2400">
            <a:solidFill>
              <a:schemeClr val="tx1"/>
            </a:solidFill>
            <a:latin typeface="Bahnschrift Condensed" panose="020B0502040204020203" pitchFamily="34" charset="0"/>
          </a:endParaRPr>
        </a:p>
      </dgm:t>
    </dgm:pt>
    <dgm:pt modelId="{C055E6DD-E8C3-4A6A-983A-58D0506D69AD}" type="sibTrans" cxnId="{43AD415B-6FD0-4E5B-93C9-B123B3D757E9}">
      <dgm:prSet custT="1"/>
      <dgm:spPr/>
      <dgm:t>
        <a:bodyPr/>
        <a:lstStyle/>
        <a:p>
          <a:pPr algn="just"/>
          <a:endParaRPr lang="en-GB" sz="2400">
            <a:solidFill>
              <a:schemeClr val="tx1"/>
            </a:solidFill>
            <a:latin typeface="Bahnschrift Condensed" panose="020B0502040204020203" pitchFamily="34" charset="0"/>
          </a:endParaRPr>
        </a:p>
      </dgm:t>
    </dgm:pt>
    <dgm:pt modelId="{D4FC085A-C80B-4F06-BEC6-1CEC2D92370C}">
      <dgm:prSet phldrT="[Text]" custT="1"/>
      <dgm:spPr>
        <a:solidFill>
          <a:schemeClr val="accent5">
            <a:lumMod val="20000"/>
            <a:lumOff val="80000"/>
          </a:schemeClr>
        </a:solidFill>
      </dgm:spPr>
      <dgm:t>
        <a:bodyPr/>
        <a:lstStyle/>
        <a:p>
          <a:pPr algn="just">
            <a:lnSpc>
              <a:spcPct val="150000"/>
            </a:lnSpc>
          </a:pPr>
          <a:r>
            <a:rPr lang="en-GB" sz="3200" dirty="0" err="1">
              <a:solidFill>
                <a:schemeClr val="tx1"/>
              </a:solidFill>
              <a:latin typeface="Bahnschrift Condensed" panose="020B0502040204020203" pitchFamily="34" charset="0"/>
            </a:rPr>
            <a:t>Hoàn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thiện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sản</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phẩm</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chấm</a:t>
          </a:r>
          <a:r>
            <a:rPr lang="en-GB" sz="3200" dirty="0">
              <a:solidFill>
                <a:schemeClr val="tx1"/>
              </a:solidFill>
              <a:latin typeface="Bahnschrift Condensed" panose="020B0502040204020203" pitchFamily="34" charset="0"/>
            </a:rPr>
            <a:t> </a:t>
          </a:r>
          <a:r>
            <a:rPr lang="en-GB" sz="3200" dirty="0" err="1">
              <a:solidFill>
                <a:schemeClr val="tx1"/>
              </a:solidFill>
              <a:latin typeface="Bahnschrift Condensed" panose="020B0502040204020203" pitchFamily="34" charset="0"/>
            </a:rPr>
            <a:t>điểm</a:t>
          </a:r>
          <a:endParaRPr lang="en-GB" sz="3200" dirty="0">
            <a:solidFill>
              <a:schemeClr val="tx1"/>
            </a:solidFill>
            <a:latin typeface="Bahnschrift Condensed" panose="020B0502040204020203" pitchFamily="34" charset="0"/>
          </a:endParaRPr>
        </a:p>
      </dgm:t>
    </dgm:pt>
    <dgm:pt modelId="{4C8F5954-1471-4E66-880B-4B3D19797536}" type="parTrans" cxnId="{D16618C6-6360-4F17-8AF4-1A4C25F21336}">
      <dgm:prSet/>
      <dgm:spPr/>
      <dgm:t>
        <a:bodyPr/>
        <a:lstStyle/>
        <a:p>
          <a:pPr algn="just"/>
          <a:endParaRPr lang="en-GB" sz="2400">
            <a:solidFill>
              <a:schemeClr val="tx1"/>
            </a:solidFill>
            <a:latin typeface="Bahnschrift Condensed" panose="020B0502040204020203" pitchFamily="34" charset="0"/>
          </a:endParaRPr>
        </a:p>
      </dgm:t>
    </dgm:pt>
    <dgm:pt modelId="{B2422F8A-E026-4A5E-98F6-00C657265385}" type="sibTrans" cxnId="{D16618C6-6360-4F17-8AF4-1A4C25F21336}">
      <dgm:prSet/>
      <dgm:spPr/>
      <dgm:t>
        <a:bodyPr/>
        <a:lstStyle/>
        <a:p>
          <a:pPr algn="just"/>
          <a:endParaRPr lang="en-GB" sz="2400">
            <a:solidFill>
              <a:schemeClr val="tx1"/>
            </a:solidFill>
            <a:latin typeface="Bahnschrift Condensed" panose="020B0502040204020203" pitchFamily="34" charset="0"/>
          </a:endParaRPr>
        </a:p>
      </dgm:t>
    </dgm:pt>
    <dgm:pt modelId="{0ECE91FE-23CC-466B-86ED-D86F09321CBB}" type="pres">
      <dgm:prSet presAssocID="{E2C12DF2-0ED2-4DCC-BE3F-9D38364C975C}" presName="Name0" presStyleCnt="0">
        <dgm:presLayoutVars>
          <dgm:dir/>
          <dgm:resizeHandles val="exact"/>
        </dgm:presLayoutVars>
      </dgm:prSet>
      <dgm:spPr/>
    </dgm:pt>
    <dgm:pt modelId="{93B92BE5-994A-40F1-8A92-0418BA7D5484}" type="pres">
      <dgm:prSet presAssocID="{81458A6A-8234-4E9B-80DA-930C0BA5B0DF}" presName="node" presStyleLbl="node1" presStyleIdx="0" presStyleCnt="3">
        <dgm:presLayoutVars>
          <dgm:bulletEnabled val="1"/>
        </dgm:presLayoutVars>
      </dgm:prSet>
      <dgm:spPr/>
    </dgm:pt>
    <dgm:pt modelId="{CD50B669-6237-4CA8-8505-F678353CDF0A}" type="pres">
      <dgm:prSet presAssocID="{1C6A2321-9C8E-4CDB-B6EE-725F16E5F487}" presName="sibTrans" presStyleLbl="sibTrans2D1" presStyleIdx="0" presStyleCnt="2"/>
      <dgm:spPr/>
    </dgm:pt>
    <dgm:pt modelId="{DAD116E4-0499-4235-BA0B-593C2D535032}" type="pres">
      <dgm:prSet presAssocID="{1C6A2321-9C8E-4CDB-B6EE-725F16E5F487}" presName="connectorText" presStyleLbl="sibTrans2D1" presStyleIdx="0" presStyleCnt="2"/>
      <dgm:spPr/>
    </dgm:pt>
    <dgm:pt modelId="{B01B8AAE-2BF6-4DD1-832F-9A7BB6965D32}" type="pres">
      <dgm:prSet presAssocID="{822F076A-DF5A-49B7-B2DE-11549D5FBAB1}" presName="node" presStyleLbl="node1" presStyleIdx="1" presStyleCnt="3">
        <dgm:presLayoutVars>
          <dgm:bulletEnabled val="1"/>
        </dgm:presLayoutVars>
      </dgm:prSet>
      <dgm:spPr/>
    </dgm:pt>
    <dgm:pt modelId="{3B702206-C2DC-4745-831C-43EC86D1699E}" type="pres">
      <dgm:prSet presAssocID="{C055E6DD-E8C3-4A6A-983A-58D0506D69AD}" presName="sibTrans" presStyleLbl="sibTrans2D1" presStyleIdx="1" presStyleCnt="2"/>
      <dgm:spPr/>
    </dgm:pt>
    <dgm:pt modelId="{0A23AA1E-A3AC-421D-BAB8-02100AAD7E24}" type="pres">
      <dgm:prSet presAssocID="{C055E6DD-E8C3-4A6A-983A-58D0506D69AD}" presName="connectorText" presStyleLbl="sibTrans2D1" presStyleIdx="1" presStyleCnt="2"/>
      <dgm:spPr/>
    </dgm:pt>
    <dgm:pt modelId="{2533A53B-DCDF-4BE4-A5E4-2BCAE22CBFE9}" type="pres">
      <dgm:prSet presAssocID="{D4FC085A-C80B-4F06-BEC6-1CEC2D92370C}" presName="node" presStyleLbl="node1" presStyleIdx="2" presStyleCnt="3">
        <dgm:presLayoutVars>
          <dgm:bulletEnabled val="1"/>
        </dgm:presLayoutVars>
      </dgm:prSet>
      <dgm:spPr/>
    </dgm:pt>
  </dgm:ptLst>
  <dgm:cxnLst>
    <dgm:cxn modelId="{30141403-50A5-464B-9103-895303E6EA6C}" type="presOf" srcId="{81458A6A-8234-4E9B-80DA-930C0BA5B0DF}" destId="{93B92BE5-994A-40F1-8A92-0418BA7D5484}" srcOrd="0" destOrd="0" presId="urn:microsoft.com/office/officeart/2005/8/layout/process1"/>
    <dgm:cxn modelId="{E5ACBA09-96FB-4E65-887B-DDD0E9B6B3C7}" type="presOf" srcId="{C055E6DD-E8C3-4A6A-983A-58D0506D69AD}" destId="{3B702206-C2DC-4745-831C-43EC86D1699E}" srcOrd="0" destOrd="0" presId="urn:microsoft.com/office/officeart/2005/8/layout/process1"/>
    <dgm:cxn modelId="{43AD415B-6FD0-4E5B-93C9-B123B3D757E9}" srcId="{E2C12DF2-0ED2-4DCC-BE3F-9D38364C975C}" destId="{822F076A-DF5A-49B7-B2DE-11549D5FBAB1}" srcOrd="1" destOrd="0" parTransId="{DF60E794-FC54-4D30-B3F0-42156D8DA8E3}" sibTransId="{C055E6DD-E8C3-4A6A-983A-58D0506D69AD}"/>
    <dgm:cxn modelId="{5572994B-99AA-4B17-9D4F-344815804CC3}" type="presOf" srcId="{1C6A2321-9C8E-4CDB-B6EE-725F16E5F487}" destId="{DAD116E4-0499-4235-BA0B-593C2D535032}" srcOrd="1" destOrd="0" presId="urn:microsoft.com/office/officeart/2005/8/layout/process1"/>
    <dgm:cxn modelId="{34C1ED55-5646-4BFA-9084-49DC39BD6A96}" type="presOf" srcId="{D4FC085A-C80B-4F06-BEC6-1CEC2D92370C}" destId="{2533A53B-DCDF-4BE4-A5E4-2BCAE22CBFE9}" srcOrd="0" destOrd="0" presId="urn:microsoft.com/office/officeart/2005/8/layout/process1"/>
    <dgm:cxn modelId="{B03F707A-DDEC-4CED-BFE5-677E2D250208}" type="presOf" srcId="{C055E6DD-E8C3-4A6A-983A-58D0506D69AD}" destId="{0A23AA1E-A3AC-421D-BAB8-02100AAD7E24}" srcOrd="1" destOrd="0" presId="urn:microsoft.com/office/officeart/2005/8/layout/process1"/>
    <dgm:cxn modelId="{CD62D38B-29A1-4469-966F-C7733F267DBA}" type="presOf" srcId="{E2C12DF2-0ED2-4DCC-BE3F-9D38364C975C}" destId="{0ECE91FE-23CC-466B-86ED-D86F09321CBB}" srcOrd="0" destOrd="0" presId="urn:microsoft.com/office/officeart/2005/8/layout/process1"/>
    <dgm:cxn modelId="{D16618C6-6360-4F17-8AF4-1A4C25F21336}" srcId="{E2C12DF2-0ED2-4DCC-BE3F-9D38364C975C}" destId="{D4FC085A-C80B-4F06-BEC6-1CEC2D92370C}" srcOrd="2" destOrd="0" parTransId="{4C8F5954-1471-4E66-880B-4B3D19797536}" sibTransId="{B2422F8A-E026-4A5E-98F6-00C657265385}"/>
    <dgm:cxn modelId="{E1243FD6-1157-4F13-80DF-8A06A9BF3602}" type="presOf" srcId="{1C6A2321-9C8E-4CDB-B6EE-725F16E5F487}" destId="{CD50B669-6237-4CA8-8505-F678353CDF0A}" srcOrd="0" destOrd="0" presId="urn:microsoft.com/office/officeart/2005/8/layout/process1"/>
    <dgm:cxn modelId="{B7F870E2-DAB9-4812-90DE-9DE3892B1427}" srcId="{E2C12DF2-0ED2-4DCC-BE3F-9D38364C975C}" destId="{81458A6A-8234-4E9B-80DA-930C0BA5B0DF}" srcOrd="0" destOrd="0" parTransId="{14A86D6F-B3EC-431E-B1EC-9F7F4F93F6AE}" sibTransId="{1C6A2321-9C8E-4CDB-B6EE-725F16E5F487}"/>
    <dgm:cxn modelId="{9CCC8EE3-E4D8-4A7A-BB6E-8578FBD77191}" type="presOf" srcId="{822F076A-DF5A-49B7-B2DE-11549D5FBAB1}" destId="{B01B8AAE-2BF6-4DD1-832F-9A7BB6965D32}" srcOrd="0" destOrd="0" presId="urn:microsoft.com/office/officeart/2005/8/layout/process1"/>
    <dgm:cxn modelId="{56593DAC-7681-4573-AEED-BA1AD3F2665F}" type="presParOf" srcId="{0ECE91FE-23CC-466B-86ED-D86F09321CBB}" destId="{93B92BE5-994A-40F1-8A92-0418BA7D5484}" srcOrd="0" destOrd="0" presId="urn:microsoft.com/office/officeart/2005/8/layout/process1"/>
    <dgm:cxn modelId="{872DBBE6-4F22-4A57-BB50-735A6C061B44}" type="presParOf" srcId="{0ECE91FE-23CC-466B-86ED-D86F09321CBB}" destId="{CD50B669-6237-4CA8-8505-F678353CDF0A}" srcOrd="1" destOrd="0" presId="urn:microsoft.com/office/officeart/2005/8/layout/process1"/>
    <dgm:cxn modelId="{DB0BC096-402A-452D-B8DE-5167D8AD7E32}" type="presParOf" srcId="{CD50B669-6237-4CA8-8505-F678353CDF0A}" destId="{DAD116E4-0499-4235-BA0B-593C2D535032}" srcOrd="0" destOrd="0" presId="urn:microsoft.com/office/officeart/2005/8/layout/process1"/>
    <dgm:cxn modelId="{EF78D9E5-AD23-458D-A040-70911CE79FA7}" type="presParOf" srcId="{0ECE91FE-23CC-466B-86ED-D86F09321CBB}" destId="{B01B8AAE-2BF6-4DD1-832F-9A7BB6965D32}" srcOrd="2" destOrd="0" presId="urn:microsoft.com/office/officeart/2005/8/layout/process1"/>
    <dgm:cxn modelId="{E2D8E72C-897A-443F-9712-719E398C1205}" type="presParOf" srcId="{0ECE91FE-23CC-466B-86ED-D86F09321CBB}" destId="{3B702206-C2DC-4745-831C-43EC86D1699E}" srcOrd="3" destOrd="0" presId="urn:microsoft.com/office/officeart/2005/8/layout/process1"/>
    <dgm:cxn modelId="{B3114776-E93E-4BB5-8929-6689B008E513}" type="presParOf" srcId="{3B702206-C2DC-4745-831C-43EC86D1699E}" destId="{0A23AA1E-A3AC-421D-BAB8-02100AAD7E24}" srcOrd="0" destOrd="0" presId="urn:microsoft.com/office/officeart/2005/8/layout/process1"/>
    <dgm:cxn modelId="{3FB601DA-82C7-476A-B09C-90E3A4650D00}" type="presParOf" srcId="{0ECE91FE-23CC-466B-86ED-D86F09321CBB}" destId="{2533A53B-DCDF-4BE4-A5E4-2BCAE22CBFE9}"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92BE5-994A-40F1-8A92-0418BA7D5484}">
      <dsp:nvSpPr>
        <dsp:cNvPr id="0" name=""/>
        <dsp:cNvSpPr/>
      </dsp:nvSpPr>
      <dsp:spPr>
        <a:xfrm>
          <a:off x="10258" y="944983"/>
          <a:ext cx="3066228" cy="18397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10000"/>
            </a:lnSpc>
            <a:spcBef>
              <a:spcPct val="0"/>
            </a:spcBef>
            <a:spcAft>
              <a:spcPts val="0"/>
            </a:spcAft>
            <a:buNone/>
          </a:pPr>
          <a:r>
            <a:rPr lang="en-GB" sz="3200" kern="1200" dirty="0" err="1">
              <a:solidFill>
                <a:schemeClr val="tx1"/>
              </a:solidFill>
              <a:latin typeface="Bahnschrift Condensed" panose="020B0502040204020203" pitchFamily="34" charset="0"/>
            </a:rPr>
            <a:t>Quan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sát</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các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bước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hướng</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dẫn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của</a:t>
          </a:r>
          <a:r>
            <a:rPr lang="en-GB" sz="3200" kern="1200" dirty="0">
              <a:solidFill>
                <a:schemeClr val="tx1"/>
              </a:solidFill>
              <a:latin typeface="Bahnschrift Condensed" panose="020B0502040204020203" pitchFamily="34" charset="0"/>
            </a:rPr>
            <a:t> GV</a:t>
          </a:r>
        </a:p>
      </dsp:txBody>
      <dsp:txXfrm>
        <a:off x="64142" y="998867"/>
        <a:ext cx="2958460" cy="1731969"/>
      </dsp:txXfrm>
    </dsp:sp>
    <dsp:sp modelId="{CD50B669-6237-4CA8-8505-F678353CDF0A}">
      <dsp:nvSpPr>
        <dsp:cNvPr id="0" name=""/>
        <dsp:cNvSpPr/>
      </dsp:nvSpPr>
      <dsp:spPr>
        <a:xfrm>
          <a:off x="3383110" y="1484640"/>
          <a:ext cx="650040" cy="76042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endParaRPr lang="en-GB" sz="2400" kern="1200">
            <a:solidFill>
              <a:schemeClr val="tx1"/>
            </a:solidFill>
            <a:latin typeface="Bahnschrift Condensed" panose="020B0502040204020203" pitchFamily="34" charset="0"/>
          </a:endParaRPr>
        </a:p>
      </dsp:txBody>
      <dsp:txXfrm>
        <a:off x="3383110" y="1636725"/>
        <a:ext cx="455028" cy="456254"/>
      </dsp:txXfrm>
    </dsp:sp>
    <dsp:sp modelId="{B01B8AAE-2BF6-4DD1-832F-9A7BB6965D32}">
      <dsp:nvSpPr>
        <dsp:cNvPr id="0" name=""/>
        <dsp:cNvSpPr/>
      </dsp:nvSpPr>
      <dsp:spPr>
        <a:xfrm>
          <a:off x="4302978" y="944983"/>
          <a:ext cx="3066228" cy="18397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50000"/>
            </a:lnSpc>
            <a:spcBef>
              <a:spcPct val="0"/>
            </a:spcBef>
            <a:spcAft>
              <a:spcPts val="0"/>
            </a:spcAft>
            <a:buFont typeface="Wingdings" panose="05000000000000000000" pitchFamily="2" charset="2"/>
            <a:buNone/>
          </a:pPr>
          <a:r>
            <a:rPr lang="en-GB" sz="3200" kern="1200" dirty="0" err="1">
              <a:solidFill>
                <a:schemeClr val="tx1"/>
              </a:solidFill>
              <a:latin typeface="Bahnschrift Condensed" panose="020B0502040204020203" pitchFamily="34" charset="0"/>
            </a:rPr>
            <a:t>Thực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hành</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từng</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bước</a:t>
          </a:r>
          <a:endParaRPr lang="en-GB" sz="3200" kern="1200" dirty="0">
            <a:solidFill>
              <a:schemeClr val="tx1"/>
            </a:solidFill>
            <a:latin typeface="Bahnschrift Condensed" panose="020B0502040204020203" pitchFamily="34" charset="0"/>
          </a:endParaRPr>
        </a:p>
      </dsp:txBody>
      <dsp:txXfrm>
        <a:off x="4356862" y="998867"/>
        <a:ext cx="2958460" cy="1731969"/>
      </dsp:txXfrm>
    </dsp:sp>
    <dsp:sp modelId="{3B702206-C2DC-4745-831C-43EC86D1699E}">
      <dsp:nvSpPr>
        <dsp:cNvPr id="0" name=""/>
        <dsp:cNvSpPr/>
      </dsp:nvSpPr>
      <dsp:spPr>
        <a:xfrm>
          <a:off x="7675830" y="1484640"/>
          <a:ext cx="650040" cy="76042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endParaRPr lang="en-GB" sz="2400" kern="1200">
            <a:solidFill>
              <a:schemeClr val="tx1"/>
            </a:solidFill>
            <a:latin typeface="Bahnschrift Condensed" panose="020B0502040204020203" pitchFamily="34" charset="0"/>
          </a:endParaRPr>
        </a:p>
      </dsp:txBody>
      <dsp:txXfrm>
        <a:off x="7675830" y="1636725"/>
        <a:ext cx="455028" cy="456254"/>
      </dsp:txXfrm>
    </dsp:sp>
    <dsp:sp modelId="{2533A53B-DCDF-4BE4-A5E4-2BCAE22CBFE9}">
      <dsp:nvSpPr>
        <dsp:cNvPr id="0" name=""/>
        <dsp:cNvSpPr/>
      </dsp:nvSpPr>
      <dsp:spPr>
        <a:xfrm>
          <a:off x="8595698" y="944983"/>
          <a:ext cx="3066228" cy="1839737"/>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50000"/>
            </a:lnSpc>
            <a:spcBef>
              <a:spcPct val="0"/>
            </a:spcBef>
            <a:spcAft>
              <a:spcPct val="35000"/>
            </a:spcAft>
            <a:buNone/>
          </a:pPr>
          <a:r>
            <a:rPr lang="en-GB" sz="3200" kern="1200" dirty="0" err="1">
              <a:solidFill>
                <a:schemeClr val="tx1"/>
              </a:solidFill>
              <a:latin typeface="Bahnschrift Condensed" panose="020B0502040204020203" pitchFamily="34" charset="0"/>
            </a:rPr>
            <a:t>Hoàn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thiện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sản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phẩm</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chấm</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điểm</a:t>
          </a:r>
          <a:endParaRPr lang="en-GB" sz="3200" kern="1200" dirty="0">
            <a:solidFill>
              <a:schemeClr val="tx1"/>
            </a:solidFill>
            <a:latin typeface="Bahnschrift Condensed" panose="020B0502040204020203" pitchFamily="34" charset="0"/>
          </a:endParaRPr>
        </a:p>
      </dsp:txBody>
      <dsp:txXfrm>
        <a:off x="8649582" y="998867"/>
        <a:ext cx="2958460" cy="1731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92BE5-994A-40F1-8A92-0418BA7D5484}">
      <dsp:nvSpPr>
        <dsp:cNvPr id="0" name=""/>
        <dsp:cNvSpPr/>
      </dsp:nvSpPr>
      <dsp:spPr>
        <a:xfrm>
          <a:off x="10258" y="944983"/>
          <a:ext cx="3066228" cy="18397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10000"/>
            </a:lnSpc>
            <a:spcBef>
              <a:spcPct val="0"/>
            </a:spcBef>
            <a:spcAft>
              <a:spcPts val="0"/>
            </a:spcAft>
            <a:buNone/>
          </a:pPr>
          <a:r>
            <a:rPr lang="en-GB" sz="3200" kern="1200" dirty="0" err="1">
              <a:solidFill>
                <a:schemeClr val="tx1"/>
              </a:solidFill>
              <a:latin typeface="Bahnschrift Condensed" panose="020B0502040204020203" pitchFamily="34" charset="0"/>
            </a:rPr>
            <a:t>Quan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sát</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các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bước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hướng</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dẫn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của</a:t>
          </a:r>
          <a:r>
            <a:rPr lang="en-GB" sz="3200" kern="1200" dirty="0">
              <a:solidFill>
                <a:schemeClr val="tx1"/>
              </a:solidFill>
              <a:latin typeface="Bahnschrift Condensed" panose="020B0502040204020203" pitchFamily="34" charset="0"/>
            </a:rPr>
            <a:t> GV</a:t>
          </a:r>
        </a:p>
      </dsp:txBody>
      <dsp:txXfrm>
        <a:off x="64142" y="998867"/>
        <a:ext cx="2958460" cy="1731969"/>
      </dsp:txXfrm>
    </dsp:sp>
    <dsp:sp modelId="{CD50B669-6237-4CA8-8505-F678353CDF0A}">
      <dsp:nvSpPr>
        <dsp:cNvPr id="0" name=""/>
        <dsp:cNvSpPr/>
      </dsp:nvSpPr>
      <dsp:spPr>
        <a:xfrm>
          <a:off x="3383110" y="1484640"/>
          <a:ext cx="650040" cy="76042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endParaRPr lang="en-GB" sz="2400" kern="1200">
            <a:solidFill>
              <a:schemeClr val="tx1"/>
            </a:solidFill>
            <a:latin typeface="Bahnschrift Condensed" panose="020B0502040204020203" pitchFamily="34" charset="0"/>
          </a:endParaRPr>
        </a:p>
      </dsp:txBody>
      <dsp:txXfrm>
        <a:off x="3383110" y="1636725"/>
        <a:ext cx="455028" cy="456254"/>
      </dsp:txXfrm>
    </dsp:sp>
    <dsp:sp modelId="{B01B8AAE-2BF6-4DD1-832F-9A7BB6965D32}">
      <dsp:nvSpPr>
        <dsp:cNvPr id="0" name=""/>
        <dsp:cNvSpPr/>
      </dsp:nvSpPr>
      <dsp:spPr>
        <a:xfrm>
          <a:off x="4302978" y="944983"/>
          <a:ext cx="3066228" cy="18397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50000"/>
            </a:lnSpc>
            <a:spcBef>
              <a:spcPct val="0"/>
            </a:spcBef>
            <a:spcAft>
              <a:spcPts val="0"/>
            </a:spcAft>
            <a:buFont typeface="Wingdings" panose="05000000000000000000" pitchFamily="2" charset="2"/>
            <a:buNone/>
          </a:pPr>
          <a:r>
            <a:rPr lang="en-GB" sz="3200" kern="1200" dirty="0" err="1">
              <a:solidFill>
                <a:schemeClr val="tx1"/>
              </a:solidFill>
              <a:latin typeface="Bahnschrift Condensed" panose="020B0502040204020203" pitchFamily="34" charset="0"/>
            </a:rPr>
            <a:t>Thực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hành</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từng</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bước</a:t>
          </a:r>
          <a:endParaRPr lang="en-GB" sz="3200" kern="1200" dirty="0">
            <a:solidFill>
              <a:schemeClr val="tx1"/>
            </a:solidFill>
            <a:latin typeface="Bahnschrift Condensed" panose="020B0502040204020203" pitchFamily="34" charset="0"/>
          </a:endParaRPr>
        </a:p>
      </dsp:txBody>
      <dsp:txXfrm>
        <a:off x="4356862" y="998867"/>
        <a:ext cx="2958460" cy="1731969"/>
      </dsp:txXfrm>
    </dsp:sp>
    <dsp:sp modelId="{3B702206-C2DC-4745-831C-43EC86D1699E}">
      <dsp:nvSpPr>
        <dsp:cNvPr id="0" name=""/>
        <dsp:cNvSpPr/>
      </dsp:nvSpPr>
      <dsp:spPr>
        <a:xfrm>
          <a:off x="7675830" y="1484640"/>
          <a:ext cx="650040" cy="76042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endParaRPr lang="en-GB" sz="2400" kern="1200">
            <a:solidFill>
              <a:schemeClr val="tx1"/>
            </a:solidFill>
            <a:latin typeface="Bahnschrift Condensed" panose="020B0502040204020203" pitchFamily="34" charset="0"/>
          </a:endParaRPr>
        </a:p>
      </dsp:txBody>
      <dsp:txXfrm>
        <a:off x="7675830" y="1636725"/>
        <a:ext cx="455028" cy="456254"/>
      </dsp:txXfrm>
    </dsp:sp>
    <dsp:sp modelId="{2533A53B-DCDF-4BE4-A5E4-2BCAE22CBFE9}">
      <dsp:nvSpPr>
        <dsp:cNvPr id="0" name=""/>
        <dsp:cNvSpPr/>
      </dsp:nvSpPr>
      <dsp:spPr>
        <a:xfrm>
          <a:off x="8595698" y="944983"/>
          <a:ext cx="3066228" cy="1839737"/>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50000"/>
            </a:lnSpc>
            <a:spcBef>
              <a:spcPct val="0"/>
            </a:spcBef>
            <a:spcAft>
              <a:spcPct val="35000"/>
            </a:spcAft>
            <a:buNone/>
          </a:pPr>
          <a:r>
            <a:rPr lang="en-GB" sz="3200" kern="1200" dirty="0" err="1">
              <a:solidFill>
                <a:schemeClr val="tx1"/>
              </a:solidFill>
              <a:latin typeface="Bahnschrift Condensed" panose="020B0502040204020203" pitchFamily="34" charset="0"/>
            </a:rPr>
            <a:t>Hoàn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thiện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sản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phẩm</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chấm</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điểm</a:t>
          </a:r>
          <a:endParaRPr lang="en-GB" sz="3200" kern="1200" dirty="0">
            <a:solidFill>
              <a:schemeClr val="tx1"/>
            </a:solidFill>
            <a:latin typeface="Bahnschrift Condensed" panose="020B0502040204020203" pitchFamily="34" charset="0"/>
          </a:endParaRPr>
        </a:p>
      </dsp:txBody>
      <dsp:txXfrm>
        <a:off x="8649582" y="998867"/>
        <a:ext cx="2958460" cy="17319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92BE5-994A-40F1-8A92-0418BA7D5484}">
      <dsp:nvSpPr>
        <dsp:cNvPr id="0" name=""/>
        <dsp:cNvSpPr/>
      </dsp:nvSpPr>
      <dsp:spPr>
        <a:xfrm>
          <a:off x="10258" y="944983"/>
          <a:ext cx="3066228" cy="18397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10000"/>
            </a:lnSpc>
            <a:spcBef>
              <a:spcPct val="0"/>
            </a:spcBef>
            <a:spcAft>
              <a:spcPts val="0"/>
            </a:spcAft>
            <a:buNone/>
          </a:pPr>
          <a:r>
            <a:rPr lang="en-GB" sz="3200" kern="1200" dirty="0" err="1">
              <a:solidFill>
                <a:schemeClr val="tx1"/>
              </a:solidFill>
              <a:latin typeface="Bahnschrift Condensed" panose="020B0502040204020203" pitchFamily="34" charset="0"/>
            </a:rPr>
            <a:t>Quan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sát</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các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bước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hướng</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dẫn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của</a:t>
          </a:r>
          <a:r>
            <a:rPr lang="en-GB" sz="3200" kern="1200" dirty="0">
              <a:solidFill>
                <a:schemeClr val="tx1"/>
              </a:solidFill>
              <a:latin typeface="Bahnschrift Condensed" panose="020B0502040204020203" pitchFamily="34" charset="0"/>
            </a:rPr>
            <a:t> GV</a:t>
          </a:r>
        </a:p>
      </dsp:txBody>
      <dsp:txXfrm>
        <a:off x="64142" y="998867"/>
        <a:ext cx="2958460" cy="1731969"/>
      </dsp:txXfrm>
    </dsp:sp>
    <dsp:sp modelId="{CD50B669-6237-4CA8-8505-F678353CDF0A}">
      <dsp:nvSpPr>
        <dsp:cNvPr id="0" name=""/>
        <dsp:cNvSpPr/>
      </dsp:nvSpPr>
      <dsp:spPr>
        <a:xfrm>
          <a:off x="3383110" y="1484640"/>
          <a:ext cx="650040" cy="76042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endParaRPr lang="en-GB" sz="2400" kern="1200">
            <a:solidFill>
              <a:schemeClr val="tx1"/>
            </a:solidFill>
            <a:latin typeface="Bahnschrift Condensed" panose="020B0502040204020203" pitchFamily="34" charset="0"/>
          </a:endParaRPr>
        </a:p>
      </dsp:txBody>
      <dsp:txXfrm>
        <a:off x="3383110" y="1636725"/>
        <a:ext cx="455028" cy="456254"/>
      </dsp:txXfrm>
    </dsp:sp>
    <dsp:sp modelId="{B01B8AAE-2BF6-4DD1-832F-9A7BB6965D32}">
      <dsp:nvSpPr>
        <dsp:cNvPr id="0" name=""/>
        <dsp:cNvSpPr/>
      </dsp:nvSpPr>
      <dsp:spPr>
        <a:xfrm>
          <a:off x="4302978" y="944983"/>
          <a:ext cx="3066228" cy="18397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50000"/>
            </a:lnSpc>
            <a:spcBef>
              <a:spcPct val="0"/>
            </a:spcBef>
            <a:spcAft>
              <a:spcPts val="0"/>
            </a:spcAft>
            <a:buFont typeface="Wingdings" panose="05000000000000000000" pitchFamily="2" charset="2"/>
            <a:buNone/>
          </a:pPr>
          <a:r>
            <a:rPr lang="en-GB" sz="3200" kern="1200" dirty="0" err="1">
              <a:solidFill>
                <a:schemeClr val="tx1"/>
              </a:solidFill>
              <a:latin typeface="Bahnschrift Condensed" panose="020B0502040204020203" pitchFamily="34" charset="0"/>
            </a:rPr>
            <a:t>Thực</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hành</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từng</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bước</a:t>
          </a:r>
          <a:endParaRPr lang="en-GB" sz="3200" kern="1200" dirty="0">
            <a:solidFill>
              <a:schemeClr val="tx1"/>
            </a:solidFill>
            <a:latin typeface="Bahnschrift Condensed" panose="020B0502040204020203" pitchFamily="34" charset="0"/>
          </a:endParaRPr>
        </a:p>
      </dsp:txBody>
      <dsp:txXfrm>
        <a:off x="4356862" y="998867"/>
        <a:ext cx="2958460" cy="1731969"/>
      </dsp:txXfrm>
    </dsp:sp>
    <dsp:sp modelId="{3B702206-C2DC-4745-831C-43EC86D1699E}">
      <dsp:nvSpPr>
        <dsp:cNvPr id="0" name=""/>
        <dsp:cNvSpPr/>
      </dsp:nvSpPr>
      <dsp:spPr>
        <a:xfrm>
          <a:off x="7675830" y="1484640"/>
          <a:ext cx="650040" cy="76042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endParaRPr lang="en-GB" sz="2400" kern="1200">
            <a:solidFill>
              <a:schemeClr val="tx1"/>
            </a:solidFill>
            <a:latin typeface="Bahnschrift Condensed" panose="020B0502040204020203" pitchFamily="34" charset="0"/>
          </a:endParaRPr>
        </a:p>
      </dsp:txBody>
      <dsp:txXfrm>
        <a:off x="7675830" y="1636725"/>
        <a:ext cx="455028" cy="456254"/>
      </dsp:txXfrm>
    </dsp:sp>
    <dsp:sp modelId="{2533A53B-DCDF-4BE4-A5E4-2BCAE22CBFE9}">
      <dsp:nvSpPr>
        <dsp:cNvPr id="0" name=""/>
        <dsp:cNvSpPr/>
      </dsp:nvSpPr>
      <dsp:spPr>
        <a:xfrm>
          <a:off x="8595698" y="944983"/>
          <a:ext cx="3066228" cy="1839737"/>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150000"/>
            </a:lnSpc>
            <a:spcBef>
              <a:spcPct val="0"/>
            </a:spcBef>
            <a:spcAft>
              <a:spcPct val="35000"/>
            </a:spcAft>
            <a:buNone/>
          </a:pPr>
          <a:r>
            <a:rPr lang="en-GB" sz="3200" kern="1200" dirty="0" err="1">
              <a:solidFill>
                <a:schemeClr val="tx1"/>
              </a:solidFill>
              <a:latin typeface="Bahnschrift Condensed" panose="020B0502040204020203" pitchFamily="34" charset="0"/>
            </a:rPr>
            <a:t>Hoàn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thiện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sản</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phẩm</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chấm</a:t>
          </a:r>
          <a:r>
            <a:rPr lang="en-GB" sz="3200" kern="1200" dirty="0">
              <a:solidFill>
                <a:schemeClr val="tx1"/>
              </a:solidFill>
              <a:latin typeface="Bahnschrift Condensed" panose="020B0502040204020203" pitchFamily="34" charset="0"/>
            </a:rPr>
            <a:t> </a:t>
          </a:r>
          <a:r>
            <a:rPr lang="en-GB" sz="3200" kern="1200" dirty="0" err="1">
              <a:solidFill>
                <a:schemeClr val="tx1"/>
              </a:solidFill>
              <a:latin typeface="Bahnschrift Condensed" panose="020B0502040204020203" pitchFamily="34" charset="0"/>
            </a:rPr>
            <a:t>điểm</a:t>
          </a:r>
          <a:endParaRPr lang="en-GB" sz="3200" kern="1200" dirty="0">
            <a:solidFill>
              <a:schemeClr val="tx1"/>
            </a:solidFill>
            <a:latin typeface="Bahnschrift Condensed" panose="020B0502040204020203" pitchFamily="34" charset="0"/>
          </a:endParaRPr>
        </a:p>
      </dsp:txBody>
      <dsp:txXfrm>
        <a:off x="8649582" y="998867"/>
        <a:ext cx="2958460" cy="1731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0.36044</cdr:x>
      <cdr:y>0.40261</cdr:y>
    </cdr:from>
    <cdr:to>
      <cdr:x>0.48375</cdr:x>
      <cdr:y>0.48433</cdr:y>
    </cdr:to>
    <cdr:sp macro="" textlink="">
      <cdr:nvSpPr>
        <cdr:cNvPr id="2" name="TextBox 1">
          <a:extLst xmlns:a="http://schemas.openxmlformats.org/drawingml/2006/main">
            <a:ext uri="{FF2B5EF4-FFF2-40B4-BE49-F238E27FC236}">
              <a16:creationId xmlns:a16="http://schemas.microsoft.com/office/drawing/2014/main" id="{98197E9B-E876-0C29-D181-6757C67A5CC6}"/>
            </a:ext>
          </a:extLst>
        </cdr:cNvPr>
        <cdr:cNvSpPr txBox="1"/>
      </cdr:nvSpPr>
      <cdr:spPr>
        <a:xfrm xmlns:a="http://schemas.openxmlformats.org/drawingml/2006/main">
          <a:off x="2548445" y="2274733"/>
          <a:ext cx="87186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xin</a:t>
            </a:r>
            <a:r>
              <a:rPr lang="en-US" dirty="0"/>
              <a:t> </a:t>
            </a:r>
            <a:r>
              <a:rPr lang="en-US" dirty="0" err="1"/>
              <a:t>giới</a:t>
            </a:r>
            <a:r>
              <a:rPr lang="en-US" dirty="0"/>
              <a:t> </a:t>
            </a:r>
            <a:r>
              <a:rPr lang="en-US" dirty="0" err="1"/>
              <a:t>thiệu</a:t>
            </a:r>
            <a:r>
              <a:rPr lang="en-US" dirty="0"/>
              <a:t> </a:t>
            </a:r>
            <a:r>
              <a:rPr lang="en-US" dirty="0" err="1"/>
              <a:t>với</a:t>
            </a:r>
            <a:r>
              <a:rPr lang="en-US" dirty="0"/>
              <a:t> </a:t>
            </a:r>
            <a:r>
              <a:rPr lang="en-US" dirty="0" err="1"/>
              <a:t>cả</a:t>
            </a:r>
            <a:r>
              <a:rPr lang="en-US" dirty="0"/>
              <a:t> </a:t>
            </a:r>
            <a:r>
              <a:rPr lang="en-US" dirty="0" err="1"/>
              <a:t>lớp</a:t>
            </a:r>
            <a:r>
              <a:rPr lang="en-US" dirty="0"/>
              <a:t> </a:t>
            </a:r>
            <a:r>
              <a:rPr lang="en-US" dirty="0" err="1"/>
              <a:t>đến</a:t>
            </a:r>
            <a:r>
              <a:rPr lang="en-US" dirty="0"/>
              <a:t> </a:t>
            </a:r>
            <a:r>
              <a:rPr lang="en-US" dirty="0" err="1"/>
              <a:t>dự</a:t>
            </a:r>
            <a:r>
              <a:rPr lang="en-US" dirty="0"/>
              <a:t> </a:t>
            </a:r>
            <a:r>
              <a:rPr lang="en-US" dirty="0" err="1"/>
              <a:t>gi</a:t>
            </a:r>
            <a:r>
              <a:rPr lang="en-US" dirty="0"/>
              <a:t> </a:t>
            </a:r>
            <a:r>
              <a:rPr lang="en-US" dirty="0" err="1"/>
              <a:t>buổi</a:t>
            </a:r>
            <a:r>
              <a:rPr lang="en-US" dirty="0"/>
              <a:t> </a:t>
            </a:r>
            <a:r>
              <a:rPr lang="en-US" dirty="0" err="1"/>
              <a:t>học</a:t>
            </a:r>
            <a:r>
              <a:rPr lang="en-US" dirty="0"/>
              <a:t> </a:t>
            </a:r>
            <a:r>
              <a:rPr lang="en-US" dirty="0" err="1"/>
              <a:t>ngày</a:t>
            </a:r>
            <a:r>
              <a:rPr lang="en-US" dirty="0"/>
              <a:t> </a:t>
            </a:r>
            <a:r>
              <a:rPr lang="en-US" dirty="0" err="1"/>
              <a:t>hôm</a:t>
            </a:r>
            <a:r>
              <a:rPr lang="en-US" dirty="0"/>
              <a:t> nay </a:t>
            </a:r>
            <a:r>
              <a:rPr lang="en-US" dirty="0" err="1"/>
              <a:t>của</a:t>
            </a:r>
            <a:r>
              <a:rPr lang="en-US" dirty="0"/>
              <a:t> </a:t>
            </a:r>
            <a:r>
              <a:rPr lang="en-US" dirty="0" err="1"/>
              <a:t>lớp</a:t>
            </a:r>
            <a:r>
              <a:rPr lang="en-US" dirty="0"/>
              <a:t> </a:t>
            </a:r>
            <a:r>
              <a:rPr lang="en-US" dirty="0" err="1"/>
              <a:t>chúng</a:t>
            </a:r>
            <a:r>
              <a:rPr lang="en-US" dirty="0"/>
              <a:t> ta </a:t>
            </a:r>
            <a:r>
              <a:rPr lang="en-US" dirty="0" err="1"/>
              <a:t>có</a:t>
            </a:r>
            <a:r>
              <a:rPr lang="en-US" dirty="0"/>
              <a:t> </a:t>
            </a:r>
            <a:r>
              <a:rPr lang="en-US" dirty="0" err="1"/>
              <a:t>các</a:t>
            </a:r>
            <a:r>
              <a:rPr lang="en-US" dirty="0"/>
              <a:t> </a:t>
            </a:r>
            <a:r>
              <a:rPr lang="en-US" dirty="0" err="1"/>
              <a:t>cô</a:t>
            </a:r>
            <a:r>
              <a:rPr lang="en-US" dirty="0"/>
              <a:t> </a:t>
            </a:r>
            <a:r>
              <a:rPr lang="en-US" dirty="0" err="1"/>
              <a:t>trong</a:t>
            </a:r>
            <a:r>
              <a:rPr lang="en-US" dirty="0"/>
              <a:t> ban </a:t>
            </a:r>
            <a:r>
              <a:rPr lang="en-US" dirty="0" err="1"/>
              <a:t>giám</a:t>
            </a:r>
            <a:r>
              <a:rPr lang="en-US" dirty="0"/>
              <a:t> </a:t>
            </a:r>
            <a:r>
              <a:rPr lang="en-US" dirty="0" err="1"/>
              <a:t>hiệu</a:t>
            </a:r>
            <a:r>
              <a:rPr lang="en-US" dirty="0"/>
              <a:t>. </a:t>
            </a:r>
            <a:r>
              <a:rPr lang="en-US" dirty="0" err="1"/>
              <a:t>Đầu</a:t>
            </a:r>
            <a:r>
              <a:rPr lang="en-US" dirty="0"/>
              <a:t> </a:t>
            </a:r>
            <a:r>
              <a:rPr lang="en-US" dirty="0" err="1"/>
              <a:t>tiên</a:t>
            </a:r>
            <a:r>
              <a:rPr lang="en-US" dirty="0"/>
              <a:t>, </a:t>
            </a:r>
            <a:r>
              <a:rPr lang="en-US" dirty="0" err="1"/>
              <a:t>cô</a:t>
            </a:r>
            <a:r>
              <a:rPr lang="en-US" dirty="0"/>
              <a:t> </a:t>
            </a:r>
            <a:r>
              <a:rPr lang="en-US" dirty="0" err="1"/>
              <a:t>Trịnh</a:t>
            </a:r>
            <a:r>
              <a:rPr lang="en-US" dirty="0"/>
              <a:t> Hoàng Hoa - </a:t>
            </a:r>
            <a:r>
              <a:rPr lang="en-US" dirty="0" err="1"/>
              <a:t>hiệu</a:t>
            </a:r>
            <a:r>
              <a:rPr lang="en-US" dirty="0"/>
              <a:t> tr</a:t>
            </a:r>
            <a:r>
              <a:rPr lang="vi-VN" dirty="0" err="1"/>
              <a:t>ưởng</a:t>
            </a:r>
            <a:r>
              <a:rPr lang="en-US" dirty="0"/>
              <a:t> </a:t>
            </a:r>
            <a:r>
              <a:rPr lang="en-US" dirty="0" err="1"/>
              <a:t>nhà</a:t>
            </a:r>
            <a:r>
              <a:rPr lang="en-US" dirty="0"/>
              <a:t> tr</a:t>
            </a:r>
            <a:r>
              <a:rPr lang="vi-VN" dirty="0" err="1"/>
              <a:t>ường</a:t>
            </a:r>
            <a:r>
              <a:rPr lang="en-US" dirty="0"/>
              <a:t>, </a:t>
            </a:r>
            <a:r>
              <a:rPr lang="en-US" dirty="0" err="1"/>
              <a:t>Kiều</a:t>
            </a:r>
            <a:r>
              <a:rPr lang="en-US" dirty="0"/>
              <a:t> </a:t>
            </a:r>
            <a:r>
              <a:rPr lang="en-US" dirty="0" err="1"/>
              <a:t>Thị</a:t>
            </a:r>
            <a:r>
              <a:rPr lang="en-US" dirty="0"/>
              <a:t> </a:t>
            </a:r>
            <a:r>
              <a:rPr lang="en-US" dirty="0" err="1"/>
              <a:t>Tâm</a:t>
            </a:r>
            <a:r>
              <a:rPr lang="en-US" dirty="0"/>
              <a:t>- </a:t>
            </a:r>
            <a:r>
              <a:rPr lang="en-US" dirty="0" err="1"/>
              <a:t>hiệu</a:t>
            </a:r>
            <a:r>
              <a:rPr lang="en-US" dirty="0"/>
              <a:t> </a:t>
            </a:r>
            <a:r>
              <a:rPr lang="en-US" dirty="0" err="1"/>
              <a:t>ophó</a:t>
            </a:r>
            <a:r>
              <a:rPr lang="en-US" dirty="0"/>
              <a:t> </a:t>
            </a:r>
            <a:r>
              <a:rPr lang="en-US" dirty="0" err="1"/>
              <a:t>nhà</a:t>
            </a:r>
            <a:r>
              <a:rPr lang="en-US" dirty="0"/>
              <a:t> tr</a:t>
            </a:r>
            <a:r>
              <a:rPr lang="vi-VN" dirty="0" err="1"/>
              <a:t>ường</a:t>
            </a:r>
            <a:r>
              <a:rPr lang="en-US" dirty="0"/>
              <a:t>. </a:t>
            </a:r>
            <a:r>
              <a:rPr lang="en-US" dirty="0" err="1"/>
              <a:t>Chúng</a:t>
            </a:r>
            <a:r>
              <a:rPr lang="en-US" dirty="0"/>
              <a:t> ta </a:t>
            </a:r>
            <a:r>
              <a:rPr lang="en-US" dirty="0" err="1"/>
              <a:t>hãy</a:t>
            </a:r>
            <a:r>
              <a:rPr lang="en-US" dirty="0"/>
              <a:t> </a:t>
            </a:r>
            <a:r>
              <a:rPr lang="en-US" dirty="0" err="1"/>
              <a:t>nổ</a:t>
            </a:r>
            <a:r>
              <a:rPr lang="en-US" dirty="0"/>
              <a:t> </a:t>
            </a:r>
            <a:r>
              <a:rPr lang="en-US" dirty="0" err="1"/>
              <a:t>một</a:t>
            </a:r>
            <a:r>
              <a:rPr lang="en-US" dirty="0"/>
              <a:t> </a:t>
            </a:r>
            <a:r>
              <a:rPr lang="en-US" dirty="0" err="1"/>
              <a:t>tràng</a:t>
            </a:r>
            <a:r>
              <a:rPr lang="en-US" dirty="0"/>
              <a:t> </a:t>
            </a:r>
            <a:r>
              <a:rPr lang="en-US" dirty="0" err="1"/>
              <a:t>pháo</a:t>
            </a:r>
            <a:r>
              <a:rPr lang="en-US" dirty="0"/>
              <a:t> </a:t>
            </a:r>
            <a:r>
              <a:rPr lang="en-US" dirty="0" err="1"/>
              <a:t>tay</a:t>
            </a:r>
            <a:r>
              <a:rPr lang="en-US" dirty="0"/>
              <a:t> </a:t>
            </a:r>
            <a:r>
              <a:rPr lang="en-US" dirty="0" err="1"/>
              <a:t>thật</a:t>
            </a:r>
            <a:r>
              <a:rPr lang="en-US" dirty="0"/>
              <a:t> </a:t>
            </a:r>
            <a:r>
              <a:rPr lang="en-US" dirty="0" err="1"/>
              <a:t>lớn</a:t>
            </a:r>
            <a:r>
              <a:rPr lang="en-US" dirty="0"/>
              <a:t> </a:t>
            </a:r>
            <a:r>
              <a:rPr lang="en-US" dirty="0" err="1"/>
              <a:t>để</a:t>
            </a:r>
            <a:r>
              <a:rPr lang="en-US" dirty="0"/>
              <a:t> </a:t>
            </a:r>
            <a:r>
              <a:rPr lang="en-US" dirty="0" err="1"/>
              <a:t>đón</a:t>
            </a:r>
            <a:r>
              <a:rPr lang="en-US" dirty="0"/>
              <a:t> </a:t>
            </a:r>
            <a:r>
              <a:rPr lang="en-US" dirty="0" err="1"/>
              <a:t>chào</a:t>
            </a:r>
            <a:r>
              <a:rPr lang="en-US" dirty="0"/>
              <a:t> </a:t>
            </a:r>
            <a:r>
              <a:rPr lang="en-US" dirty="0" err="1"/>
              <a:t>các</a:t>
            </a:r>
            <a:r>
              <a:rPr lang="en-US" dirty="0"/>
              <a:t> </a:t>
            </a:r>
            <a:r>
              <a:rPr lang="en-US" dirty="0" err="1"/>
              <a:t>cô</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arial" panose="020B0604020202020204" pitchFamily="34" charset="0"/>
              </a:rPr>
              <a:t>cơ cấu dân số là sự phân bố và tổng hợp các thành phần dân số theo độ tuổi, giới tính và khu vực địa lý. Nó cho biết tỷ lệ phần trăm của từng nhóm dân số trong tổng số dân số của một quốc gia hoặc khu vực. Cơ cấu dân số được xem là một trong những chỉ số quan trọng để đánh giá tình hình dân số của một quốc gia.</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1634243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arial" panose="020B0604020202020204" pitchFamily="34" charset="0"/>
              </a:rPr>
              <a:t>cơ cấu dân số là sự phân bố và tổng hợp các thành phần dân số theo độ tuổi, giới tính và khu vực địa lý. Nó cho biết tỷ lệ phần trăm của từng nhóm dân số trong tổng số dân số của một quốc gia hoặc khu vực. Cơ cấu dân số được xem là một trong những chỉ số quan trọng để đánh giá tình hình dân số của một quốc gia.</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428401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32436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43719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442694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vi-VN" b="1" i="0" dirty="0">
                <a:solidFill>
                  <a:srgbClr val="333333"/>
                </a:solidFill>
                <a:effectLst/>
                <a:latin typeface="Noto Serif" panose="02020600060500020200" pitchFamily="18" charset="0"/>
              </a:rPr>
              <a:t>Nga</a:t>
            </a:r>
            <a:r>
              <a:rPr lang="vi-VN" b="0" i="0" dirty="0">
                <a:solidFill>
                  <a:srgbClr val="333333"/>
                </a:solidFill>
                <a:effectLst/>
                <a:latin typeface="Noto Serif" panose="02020600060500020200" pitchFamily="18" charset="0"/>
              </a:rPr>
              <a:t> cũng là một trong những quốc gia có tỷ lệ sinh thấp nhất châu Âu, chỉ trên dưới 1,5</a:t>
            </a:r>
            <a:r>
              <a:rPr lang="en-US" b="0" i="0" dirty="0">
                <a:solidFill>
                  <a:srgbClr val="333333"/>
                </a:solidFill>
                <a:effectLst/>
                <a:latin typeface="Noto Serif" panose="02020600060500020200" pitchFamily="18" charset="0"/>
              </a:rPr>
              <a:t> ng</a:t>
            </a:r>
            <a:r>
              <a:rPr lang="vi-VN" b="0" i="0" dirty="0">
                <a:solidFill>
                  <a:srgbClr val="333333"/>
                </a:solidFill>
                <a:effectLst/>
                <a:latin typeface="Noto Serif" panose="02020600060500020200" pitchFamily="18" charset="0"/>
              </a:rPr>
              <a:t>ười</a:t>
            </a:r>
            <a:r>
              <a:rPr lang="en-US" b="0" i="0" dirty="0">
                <a:solidFill>
                  <a:srgbClr val="333333"/>
                </a:solidFill>
                <a:effectLst/>
                <a:latin typeface="Noto Serif" panose="02020600060500020200" pitchFamily="18" charset="0"/>
              </a:rPr>
              <a:t>. </a:t>
            </a:r>
            <a:r>
              <a:rPr lang="vi-VN" b="0" i="0" dirty="0">
                <a:solidFill>
                  <a:srgbClr val="333333"/>
                </a:solidFill>
                <a:effectLst/>
                <a:latin typeface="Noto Serif" panose="02020600060500020200" pitchFamily="18" charset="0"/>
              </a:rPr>
              <a:t>Theo </a:t>
            </a:r>
            <a:r>
              <a:rPr lang="vi-VN" b="0" i="0" dirty="0" err="1">
                <a:solidFill>
                  <a:srgbClr val="333333"/>
                </a:solidFill>
                <a:effectLst/>
                <a:latin typeface="Noto Serif" panose="02020600060500020200" pitchFamily="18" charset="0"/>
              </a:rPr>
              <a:t>Independent</a:t>
            </a:r>
            <a:r>
              <a:rPr lang="vi-VN" b="0" i="0" dirty="0">
                <a:solidFill>
                  <a:srgbClr val="333333"/>
                </a:solidFill>
                <a:effectLst/>
                <a:latin typeface="Noto Serif" panose="02020600060500020200" pitchFamily="18" charset="0"/>
              </a:rPr>
              <a:t>, </a:t>
            </a:r>
            <a:r>
              <a:rPr lang="vi-VN" b="1" i="0" dirty="0">
                <a:solidFill>
                  <a:srgbClr val="333333"/>
                </a:solidFill>
                <a:effectLst/>
                <a:latin typeface="Noto Serif" panose="02020600060500020200" pitchFamily="18" charset="0"/>
              </a:rPr>
              <a:t>Tổng thống Nga </a:t>
            </a:r>
            <a:r>
              <a:rPr lang="vi-VN" b="1" i="0" dirty="0" err="1">
                <a:solidFill>
                  <a:srgbClr val="333333"/>
                </a:solidFill>
                <a:effectLst/>
                <a:latin typeface="Noto Serif" panose="02020600060500020200" pitchFamily="18" charset="0"/>
              </a:rPr>
              <a:t>Vladimir</a:t>
            </a:r>
            <a:r>
              <a:rPr lang="vi-VN" b="1" i="0" dirty="0">
                <a:solidFill>
                  <a:srgbClr val="333333"/>
                </a:solidFill>
                <a:effectLst/>
                <a:latin typeface="Noto Serif" panose="02020600060500020200" pitchFamily="18" charset="0"/>
              </a:rPr>
              <a:t> </a:t>
            </a:r>
            <a:r>
              <a:rPr lang="vi-VN" b="1" i="0" dirty="0" err="1">
                <a:solidFill>
                  <a:srgbClr val="333333"/>
                </a:solidFill>
                <a:effectLst/>
                <a:latin typeface="Noto Serif" panose="02020600060500020200" pitchFamily="18" charset="0"/>
              </a:rPr>
              <a:t>Putin</a:t>
            </a:r>
            <a:r>
              <a:rPr lang="vi-VN" b="1" i="0" dirty="0">
                <a:solidFill>
                  <a:srgbClr val="333333"/>
                </a:solidFill>
                <a:effectLst/>
                <a:latin typeface="Noto Serif" panose="02020600060500020200" pitchFamily="18" charset="0"/>
              </a:rPr>
              <a:t> từng cho mời ban nhạc đình đám </a:t>
            </a:r>
            <a:r>
              <a:rPr lang="vi-VN" b="1" i="0" dirty="0" err="1">
                <a:solidFill>
                  <a:srgbClr val="333333"/>
                </a:solidFill>
                <a:effectLst/>
                <a:latin typeface="Noto Serif" panose="02020600060500020200" pitchFamily="18" charset="0"/>
              </a:rPr>
              <a:t>Boyz</a:t>
            </a:r>
            <a:r>
              <a:rPr lang="vi-VN" b="1" i="0" dirty="0">
                <a:solidFill>
                  <a:srgbClr val="333333"/>
                </a:solidFill>
                <a:effectLst/>
                <a:latin typeface="Noto Serif" panose="02020600060500020200" pitchFamily="18" charset="0"/>
              </a:rPr>
              <a:t> II Men tới </a:t>
            </a:r>
            <a:r>
              <a:rPr lang="vi-VN" b="1" i="0" dirty="0" err="1">
                <a:solidFill>
                  <a:srgbClr val="333333"/>
                </a:solidFill>
                <a:effectLst/>
                <a:latin typeface="Noto Serif" panose="02020600060500020200" pitchFamily="18" charset="0"/>
              </a:rPr>
              <a:t>Moscow</a:t>
            </a:r>
            <a:r>
              <a:rPr lang="vi-VN" b="1" i="0" dirty="0">
                <a:solidFill>
                  <a:srgbClr val="333333"/>
                </a:solidFill>
                <a:effectLst/>
                <a:latin typeface="Noto Serif" panose="02020600060500020200" pitchFamily="18" charset="0"/>
              </a:rPr>
              <a:t> để biểu diễn vào đêm </a:t>
            </a:r>
            <a:r>
              <a:rPr lang="vi-VN" b="1" i="0" dirty="0" err="1">
                <a:solidFill>
                  <a:srgbClr val="333333"/>
                </a:solidFill>
                <a:effectLst/>
                <a:latin typeface="Noto Serif" panose="02020600060500020200" pitchFamily="18" charset="0"/>
              </a:rPr>
              <a:t>Valentine</a:t>
            </a:r>
            <a:r>
              <a:rPr lang="vi-VN" b="1" i="0" dirty="0">
                <a:solidFill>
                  <a:srgbClr val="333333"/>
                </a:solidFill>
                <a:effectLst/>
                <a:latin typeface="Noto Serif" panose="02020600060500020200" pitchFamily="18" charset="0"/>
              </a:rPr>
              <a:t> nhằm truyền cảm hứng để các cặp đôi ở nước này sinh con</a:t>
            </a:r>
            <a:r>
              <a:rPr lang="vi-VN" b="0" i="0" dirty="0">
                <a:solidFill>
                  <a:srgbClr val="333333"/>
                </a:solidFill>
                <a:effectLst/>
                <a:latin typeface="Noto Serif" panose="02020600060500020200" pitchFamily="18" charset="0"/>
              </a:rPr>
              <a:t>.</a:t>
            </a:r>
          </a:p>
          <a:p>
            <a:pPr algn="l" fontAlgn="base"/>
            <a:r>
              <a:rPr lang="vi-VN" b="0" i="0" dirty="0">
                <a:solidFill>
                  <a:srgbClr val="333333"/>
                </a:solidFill>
                <a:effectLst/>
                <a:latin typeface="Noto Serif" panose="02020600060500020200" pitchFamily="18" charset="0"/>
              </a:rPr>
              <a:t>Quốc gia này cũng </a:t>
            </a:r>
            <a:r>
              <a:rPr lang="vi-VN" b="1" i="0" dirty="0">
                <a:solidFill>
                  <a:srgbClr val="333333"/>
                </a:solidFill>
                <a:effectLst/>
                <a:latin typeface="Noto Serif" panose="02020600060500020200" pitchFamily="18" charset="0"/>
              </a:rPr>
              <a:t>chọn ngày 12/9 hàng năm làm Ngày Nhận thức (hay còn gọi là ngày sinh sản</a:t>
            </a:r>
            <a:r>
              <a:rPr lang="vi-VN" b="0" i="0" dirty="0">
                <a:solidFill>
                  <a:srgbClr val="333333"/>
                </a:solidFill>
                <a:effectLst/>
                <a:latin typeface="Noto Serif" panose="02020600060500020200" pitchFamily="18" charset="0"/>
              </a:rPr>
              <a:t>). Những người phụ nữ </a:t>
            </a:r>
            <a:r>
              <a:rPr lang="vi-VN" b="1" i="0" dirty="0">
                <a:solidFill>
                  <a:srgbClr val="333333"/>
                </a:solidFill>
                <a:effectLst/>
                <a:latin typeface="Noto Serif" panose="02020600060500020200" pitchFamily="18" charset="0"/>
              </a:rPr>
              <a:t>sinh con vào đúng 9 tháng sau (ngày 12/6) sẽ nhận được 1 chiếc tủ lạnh.</a:t>
            </a:r>
          </a:p>
          <a:p>
            <a:r>
              <a:rPr lang="en-US" b="0" i="0" dirty="0" err="1">
                <a:solidFill>
                  <a:srgbClr val="333333"/>
                </a:solidFill>
                <a:effectLst/>
                <a:latin typeface="Noto Serif" panose="02020600060500020200" pitchFamily="18" charset="0"/>
              </a:rPr>
              <a:t>Cùng</a:t>
            </a:r>
            <a:r>
              <a:rPr lang="en-US" b="0" i="0" dirty="0">
                <a:solidFill>
                  <a:srgbClr val="333333"/>
                </a:solidFill>
                <a:effectLst/>
                <a:latin typeface="Noto Serif" panose="02020600060500020200" pitchFamily="18" charset="0"/>
              </a:rPr>
              <a:t> </a:t>
            </a:r>
            <a:r>
              <a:rPr lang="en-US" b="0" i="0" dirty="0" err="1">
                <a:solidFill>
                  <a:srgbClr val="333333"/>
                </a:solidFill>
                <a:effectLst/>
                <a:latin typeface="Noto Serif" panose="02020600060500020200" pitchFamily="18" charset="0"/>
              </a:rPr>
              <a:t>với</a:t>
            </a:r>
            <a:r>
              <a:rPr lang="en-US" b="0" i="0" dirty="0">
                <a:solidFill>
                  <a:srgbClr val="333333"/>
                </a:solidFill>
                <a:effectLst/>
                <a:latin typeface="Noto Serif" panose="02020600060500020200" pitchFamily="18" charset="0"/>
              </a:rPr>
              <a:t> </a:t>
            </a:r>
            <a:r>
              <a:rPr lang="en-US" b="0" i="0" dirty="0" err="1">
                <a:solidFill>
                  <a:srgbClr val="333333"/>
                </a:solidFill>
                <a:effectLst/>
                <a:latin typeface="Noto Serif" panose="02020600060500020200" pitchFamily="18" charset="0"/>
              </a:rPr>
              <a:t>đó</a:t>
            </a:r>
            <a:r>
              <a:rPr lang="en-US" b="0"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Chính</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phủ</a:t>
            </a:r>
            <a:r>
              <a:rPr lang="en-US" b="1" i="0" dirty="0">
                <a:solidFill>
                  <a:srgbClr val="333333"/>
                </a:solidFill>
                <a:effectLst/>
                <a:latin typeface="Noto Serif" panose="02020600060500020200" pitchFamily="18" charset="0"/>
              </a:rPr>
              <a:t> Nga </a:t>
            </a:r>
            <a:r>
              <a:rPr lang="en-US" b="1" i="0" dirty="0" err="1">
                <a:solidFill>
                  <a:srgbClr val="333333"/>
                </a:solidFill>
                <a:effectLst/>
                <a:latin typeface="Noto Serif" panose="02020600060500020200" pitchFamily="18" charset="0"/>
              </a:rPr>
              <a:t>cũng</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hỗ</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trợ</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bằng</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tiền</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mặt</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các</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khoản</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vay</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dài</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hạn</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đối</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với</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những</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gia</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đình</a:t>
            </a:r>
            <a:r>
              <a:rPr lang="en-US" b="1" i="0" dirty="0">
                <a:solidFill>
                  <a:srgbClr val="333333"/>
                </a:solidFill>
                <a:effectLst/>
                <a:latin typeface="Noto Serif" panose="02020600060500020200" pitchFamily="18" charset="0"/>
              </a:rPr>
              <a:t> </a:t>
            </a:r>
            <a:r>
              <a:rPr lang="en-US" b="1" i="0" dirty="0" err="1">
                <a:solidFill>
                  <a:srgbClr val="333333"/>
                </a:solidFill>
                <a:effectLst/>
                <a:latin typeface="Noto Serif" panose="02020600060500020200" pitchFamily="18" charset="0"/>
              </a:rPr>
              <a:t>nghèo</a:t>
            </a:r>
            <a:r>
              <a:rPr lang="en-US" b="0" i="0" dirty="0">
                <a:solidFill>
                  <a:srgbClr val="333333"/>
                </a:solidFill>
                <a:effectLst/>
                <a:latin typeface="Noto Serif" panose="02020600060500020200" pitchFamily="18" charset="0"/>
              </a:rPr>
              <a:t>. </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03986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arial" panose="020B0604020202020204" pitchFamily="34" charset="0"/>
              </a:rPr>
              <a:t>Trong quá trình đô thị </a:t>
            </a:r>
            <a:r>
              <a:rPr lang="vi-VN" b="0" i="0" dirty="0" err="1">
                <a:solidFill>
                  <a:srgbClr val="222222"/>
                </a:solidFill>
                <a:effectLst/>
                <a:latin typeface="arial" panose="020B0604020202020204" pitchFamily="34" charset="0"/>
              </a:rPr>
              <a:t>hoá</a:t>
            </a:r>
            <a:r>
              <a:rPr lang="vi-VN" b="0" i="0" dirty="0">
                <a:solidFill>
                  <a:srgbClr val="222222"/>
                </a:solidFill>
                <a:effectLst/>
                <a:latin typeface="arial" panose="020B0604020202020204" pitchFamily="34" charset="0"/>
              </a:rPr>
              <a:t> ở Việt Nam, không gian đô thị được mở rộng. Dân cư ở các đô thị không ngừng tăng nhanh. Hạ tầng kỹ thuật được chú trọng đầu tư với việc ứng dụng công nghệ kỹ thuật cao. Hạ tầng xã hội được đa dạng </a:t>
            </a:r>
            <a:r>
              <a:rPr lang="vi-VN" b="0" i="0" dirty="0" err="1">
                <a:solidFill>
                  <a:srgbClr val="222222"/>
                </a:solidFill>
                <a:effectLst/>
                <a:latin typeface="arial" panose="020B0604020202020204" pitchFamily="34" charset="0"/>
              </a:rPr>
              <a:t>hoá</a:t>
            </a:r>
            <a:r>
              <a:rPr lang="vi-VN" b="0" i="0" dirty="0">
                <a:solidFill>
                  <a:srgbClr val="222222"/>
                </a:solidFill>
                <a:effectLst/>
                <a:latin typeface="arial" panose="020B0604020202020204" pitchFamily="34" charset="0"/>
              </a:rPr>
              <a:t>, chất lượng cuộc sống được nâng cao.</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928080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arial" panose="020B0604020202020204" pitchFamily="34" charset="0"/>
              </a:rPr>
              <a:t>Trong quá trình đô thị </a:t>
            </a:r>
            <a:r>
              <a:rPr lang="vi-VN" b="0" i="0" dirty="0" err="1">
                <a:solidFill>
                  <a:srgbClr val="222222"/>
                </a:solidFill>
                <a:effectLst/>
                <a:latin typeface="arial" panose="020B0604020202020204" pitchFamily="34" charset="0"/>
              </a:rPr>
              <a:t>hoá</a:t>
            </a:r>
            <a:r>
              <a:rPr lang="vi-VN" b="0" i="0" dirty="0">
                <a:solidFill>
                  <a:srgbClr val="222222"/>
                </a:solidFill>
                <a:effectLst/>
                <a:latin typeface="arial" panose="020B0604020202020204" pitchFamily="34" charset="0"/>
              </a:rPr>
              <a:t> ở Việt Nam, không gian đô thị được mở rộng. Dân cư ở các đô thị không ngừng tăng nhanh. Hạ tầng kỹ thuật được chú trọng đầu tư với việc ứng dụng công nghệ kỹ thuật cao. Hạ tầng xã hội được đa dạng </a:t>
            </a:r>
            <a:r>
              <a:rPr lang="vi-VN" b="0" i="0" dirty="0" err="1">
                <a:solidFill>
                  <a:srgbClr val="222222"/>
                </a:solidFill>
                <a:effectLst/>
                <a:latin typeface="arial" panose="020B0604020202020204" pitchFamily="34" charset="0"/>
              </a:rPr>
              <a:t>hoá</a:t>
            </a:r>
            <a:r>
              <a:rPr lang="vi-VN" b="0" i="0" dirty="0">
                <a:solidFill>
                  <a:srgbClr val="222222"/>
                </a:solidFill>
                <a:effectLst/>
                <a:latin typeface="arial" panose="020B0604020202020204" pitchFamily="34" charset="0"/>
              </a:rPr>
              <a:t>, chất lượng cuộc sống được nâng cao.</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583618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339862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a:t>
            </a:r>
            <a:r>
              <a:rPr lang="vi-VN" sz="1200" b="0" i="0" kern="1200" dirty="0" err="1">
                <a:solidFill>
                  <a:schemeClr val="tx1"/>
                </a:solidFill>
                <a:effectLst/>
                <a:latin typeface="+mn-lt"/>
                <a:ea typeface="+mn-ea"/>
                <a:cs typeface="+mn-cs"/>
              </a:rPr>
              <a:t>James</a:t>
            </a:r>
            <a:r>
              <a:rPr lang="vi-VN" sz="1200" b="0" i="0" kern="1200" dirty="0">
                <a:solidFill>
                  <a:schemeClr val="tx1"/>
                </a:solidFill>
                <a:effectLst/>
                <a:latin typeface="+mn-lt"/>
                <a:ea typeface="+mn-ea"/>
                <a:cs typeface="+mn-cs"/>
              </a:rPr>
              <a:t> </a:t>
            </a:r>
            <a:r>
              <a:rPr lang="vi-VN" sz="1200" b="0" i="0" kern="1200" dirty="0" err="1">
                <a:solidFill>
                  <a:schemeClr val="tx1"/>
                </a:solidFill>
                <a:effectLst/>
                <a:latin typeface="+mn-lt"/>
                <a:ea typeface="+mn-ea"/>
                <a:cs typeface="+mn-cs"/>
              </a:rPr>
              <a:t>Watt</a:t>
            </a:r>
            <a:r>
              <a:rPr lang="vi-VN" sz="1200" b="0" i="0" kern="1200" dirty="0">
                <a:solidFill>
                  <a:schemeClr val="tx1"/>
                </a:solidFill>
                <a:effectLst/>
                <a:latin typeface="+mn-lt"/>
                <a:ea typeface="+mn-ea"/>
                <a:cs typeface="+mn-cs"/>
              </a:rPr>
              <a:t> phát minh ra động cơ hơi nước vào năm 1784. Phát minh vĩ đại này đã châm ngòi cho sự bùng nổ của công nghiệp thế kỷ 19 lan rộng từ Anh đến khắp châu Âu và Hoa Kỳ.</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2586476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2548174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678774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4582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1057808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58029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16517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39041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38</a:t>
            </a:fld>
            <a:endParaRPr lang="zh-CN" sz="1200" dirty="0"/>
          </a:p>
        </p:txBody>
      </p:sp>
    </p:spTree>
    <p:extLst>
      <p:ext uri="{BB962C8B-B14F-4D97-AF65-F5344CB8AC3E}">
        <p14:creationId xmlns:p14="http://schemas.microsoft.com/office/powerpoint/2010/main" val="1647627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Theo số liệu từ </a:t>
            </a:r>
            <a:r>
              <a:rPr lang="en-US" sz="1200" kern="1200">
                <a:solidFill>
                  <a:schemeClr val="tx1"/>
                </a:solidFill>
                <a:effectLst/>
                <a:latin typeface="+mn-lt"/>
                <a:ea typeface="+mn-ea"/>
                <a:cs typeface="+mn-cs"/>
              </a:rPr>
              <a:t>Ủy ban</a:t>
            </a:r>
            <a:r>
              <a:rPr lang="vi-VN" sz="1200" kern="1200">
                <a:solidFill>
                  <a:schemeClr val="tx1"/>
                </a:solidFill>
                <a:effectLst/>
                <a:latin typeface="+mn-lt"/>
                <a:ea typeface="+mn-ea"/>
                <a:cs typeface="+mn-cs"/>
              </a:rPr>
              <a:t> Liên hợp quốc vể người tị nạn (UNHCR), chỉ tính riêng sáu tháng đầu năm 2015, đã có 137 000 ngưừi tị nạn và di cư cố gắng vào EU, tăng 83% so với cùng kì năm 2014. Phần lớn người di cư, tị nạn đến từ Xi-ri, I-rắc, Áp-ga-ni-xtan (là những quốc gia bị ảnh hưởng bởi chiến tranh). Đối với một số người, cuộc hành trình này sẽ là chuyến đi cuối cùng của họ. Hàng nghìn người đã thiệt mạng hoặc mất tích kể từ n</a:t>
            </a:r>
            <a:r>
              <a:rPr lang="en-US" sz="1200" kern="1200">
                <a:solidFill>
                  <a:schemeClr val="tx1"/>
                </a:solidFill>
                <a:effectLst/>
                <a:latin typeface="+mn-lt"/>
                <a:ea typeface="+mn-ea"/>
                <a:cs typeface="+mn-cs"/>
              </a:rPr>
              <a:t>ă</a:t>
            </a:r>
            <a:r>
              <a:rPr lang="vi-VN" sz="1200" kern="1200">
                <a:solidFill>
                  <a:schemeClr val="tx1"/>
                </a:solidFill>
                <a:effectLst/>
                <a:latin typeface="+mn-lt"/>
                <a:ea typeface="+mn-ea"/>
                <a:cs typeface="+mn-cs"/>
              </a:rPr>
              <a:t>m 20</a:t>
            </a:r>
            <a:r>
              <a:rPr lang="en-US" sz="1200" kern="1200">
                <a:solidFill>
                  <a:schemeClr val="tx1"/>
                </a:solidFill>
                <a:effectLst/>
                <a:latin typeface="+mn-lt"/>
                <a:ea typeface="+mn-ea"/>
                <a:cs typeface="+mn-cs"/>
              </a:rPr>
              <a:t>15.</a:t>
            </a:r>
            <a:r>
              <a:rPr lang="vi-VN" sz="1200" kern="1200">
                <a:solidFill>
                  <a:schemeClr val="tx1"/>
                </a:solidFill>
                <a:effectLst/>
                <a:latin typeface="+mn-lt"/>
                <a:ea typeface="+mn-ea"/>
                <a:cs typeface="+mn-cs"/>
              </a:rPr>
              <a:t> Năm 2018, hơn 138 000 người đã cố gắng đến châu Âu bằng đường biển, hơn 2 000 n</a:t>
            </a:r>
            <a:r>
              <a:rPr lang="en-US" sz="1200" kern="1200">
                <a:solidFill>
                  <a:schemeClr val="tx1"/>
                </a:solidFill>
                <a:effectLst/>
                <a:latin typeface="+mn-lt"/>
                <a:ea typeface="+mn-ea"/>
                <a:cs typeface="+mn-cs"/>
              </a:rPr>
              <a:t>gười</a:t>
            </a:r>
            <a:r>
              <a:rPr lang="vi-VN" sz="1200" kern="1200">
                <a:solidFill>
                  <a:schemeClr val="tx1"/>
                </a:solidFill>
                <a:effectLst/>
                <a:latin typeface="+mn-lt"/>
                <a:ea typeface="+mn-ea"/>
                <a:cs typeface="+mn-cs"/>
              </a:rPr>
              <a:t> trong số họ đã bị chết đuối.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1892572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911203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406326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50</a:t>
            </a:fld>
            <a:endParaRPr lang="en-US"/>
          </a:p>
        </p:txBody>
      </p:sp>
    </p:spTree>
    <p:extLst>
      <p:ext uri="{BB962C8B-B14F-4D97-AF65-F5344CB8AC3E}">
        <p14:creationId xmlns:p14="http://schemas.microsoft.com/office/powerpoint/2010/main" val="1344624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363931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52</a:t>
            </a:fld>
            <a:endParaRPr lang="zh-CN" sz="1200" dirty="0"/>
          </a:p>
        </p:txBody>
      </p:sp>
    </p:spTree>
    <p:extLst>
      <p:ext uri="{BB962C8B-B14F-4D97-AF65-F5344CB8AC3E}">
        <p14:creationId xmlns:p14="http://schemas.microsoft.com/office/powerpoint/2010/main" val="2323599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53</a:t>
            </a:fld>
            <a:endParaRPr lang="zh-CN" sz="1200" dirty="0"/>
          </a:p>
        </p:txBody>
      </p:sp>
    </p:spTree>
    <p:extLst>
      <p:ext uri="{BB962C8B-B14F-4D97-AF65-F5344CB8AC3E}">
        <p14:creationId xmlns:p14="http://schemas.microsoft.com/office/powerpoint/2010/main" val="2956653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54</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54</a:t>
            </a:fld>
            <a:endParaRPr lang="en-US" altLang="en-US" sz="1200"/>
          </a:p>
        </p:txBody>
      </p:sp>
    </p:spTree>
    <p:extLst>
      <p:ext uri="{BB962C8B-B14F-4D97-AF65-F5344CB8AC3E}">
        <p14:creationId xmlns:p14="http://schemas.microsoft.com/office/powerpoint/2010/main" val="224522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3540933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58</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59</a:t>
            </a:fld>
            <a:endParaRPr lang="en-US"/>
          </a:p>
        </p:txBody>
      </p:sp>
    </p:spTree>
    <p:extLst>
      <p:ext uri="{BB962C8B-B14F-4D97-AF65-F5344CB8AC3E}">
        <p14:creationId xmlns:p14="http://schemas.microsoft.com/office/powerpoint/2010/main" val="3128131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61</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62</a:t>
            </a:fld>
            <a:endParaRPr lang="en-US"/>
          </a:p>
        </p:txBody>
      </p:sp>
    </p:spTree>
    <p:extLst>
      <p:ext uri="{BB962C8B-B14F-4D97-AF65-F5344CB8AC3E}">
        <p14:creationId xmlns:p14="http://schemas.microsoft.com/office/powerpoint/2010/main" val="1160760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67</a:t>
            </a:fld>
            <a:endParaRPr lang="en-US"/>
          </a:p>
        </p:txBody>
      </p:sp>
    </p:spTree>
    <p:extLst>
      <p:ext uri="{BB962C8B-B14F-4D97-AF65-F5344CB8AC3E}">
        <p14:creationId xmlns:p14="http://schemas.microsoft.com/office/powerpoint/2010/main" val="557791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68</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69</a:t>
            </a:fld>
            <a:endParaRPr lang="en-US"/>
          </a:p>
        </p:txBody>
      </p:sp>
    </p:spTree>
    <p:extLst>
      <p:ext uri="{BB962C8B-B14F-4D97-AF65-F5344CB8AC3E}">
        <p14:creationId xmlns:p14="http://schemas.microsoft.com/office/powerpoint/2010/main" val="3612374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70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71</a:t>
            </a:fld>
            <a:endParaRPr lang="en-US"/>
          </a:p>
        </p:txBody>
      </p:sp>
    </p:spTree>
    <p:extLst>
      <p:ext uri="{BB962C8B-B14F-4D97-AF65-F5344CB8AC3E}">
        <p14:creationId xmlns:p14="http://schemas.microsoft.com/office/powerpoint/2010/main" val="35903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err="1">
                <a:solidFill>
                  <a:srgbClr val="0070C0"/>
                </a:solidFill>
                <a:latin typeface="+mn-lt"/>
                <a:ea typeface="Times New Roman" panose="02020603050405020304" pitchFamily="18" charset="0"/>
                <a:cs typeface="Arial" panose="020B0604020202020204" pitchFamily="34" charset="0"/>
              </a:rPr>
              <a:t>ặt</a:t>
            </a:r>
            <a:r>
              <a:rPr lang="vi-VN" sz="1200" dirty="0">
                <a:solidFill>
                  <a:srgbClr val="0070C0"/>
                </a:solidFill>
                <a:latin typeface="+mn-lt"/>
                <a:ea typeface="Times New Roman" panose="02020603050405020304" pitchFamily="18" charset="0"/>
                <a:cs typeface="Arial" panose="020B0604020202020204" pitchFamily="34" charset="0"/>
              </a:rPr>
              <a:t> tên cho bức tranh sau đó giải thích </a:t>
            </a:r>
            <a:r>
              <a:rPr lang="en-US" sz="1200" dirty="0">
                <a:solidFill>
                  <a:srgbClr val="0070C0"/>
                </a:solidFill>
                <a:latin typeface="+mn-lt"/>
                <a:ea typeface="Times New Roman" panose="02020603050405020304" pitchFamily="18" charset="0"/>
                <a:cs typeface="Arial" panose="020B0604020202020204" pitchFamily="34" charset="0"/>
              </a:rPr>
              <a:t>/.</a:t>
            </a:r>
            <a:r>
              <a:rPr lang="vi-VN" sz="1200" i="1" kern="1200" dirty="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219892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17149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9/26/2024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image" Target="../media/image21.jpeg"/><Relationship Id="rId1" Type="http://schemas.openxmlformats.org/officeDocument/2006/relationships/slideLayout" Target="../slideLayouts/slideLayout82.xml"/><Relationship Id="rId6" Type="http://schemas.openxmlformats.org/officeDocument/2006/relationships/diagramLayout" Target="../diagrams/layout1.xml"/><Relationship Id="rId11" Type="http://schemas.openxmlformats.org/officeDocument/2006/relationships/image" Target="../media/image25.jpeg"/><Relationship Id="rId5" Type="http://schemas.openxmlformats.org/officeDocument/2006/relationships/diagramData" Target="../diagrams/data1.xml"/><Relationship Id="rId10" Type="http://schemas.openxmlformats.org/officeDocument/2006/relationships/image" Target="../media/image24.jpeg"/><Relationship Id="rId4" Type="http://schemas.openxmlformats.org/officeDocument/2006/relationships/image" Target="../media/image23.jpe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7.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2.xml"/><Relationship Id="rId7"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8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2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gif"/></Relationships>
</file>

<file path=ppt/slides/_rels/slide3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33.jpg"/><Relationship Id="rId5"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38.png"/><Relationship Id="rId12"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image" Target="../media/image37.png"/><Relationship Id="rId11" Type="http://schemas.openxmlformats.org/officeDocument/2006/relationships/image" Target="../media/image41.jpg"/><Relationship Id="rId5" Type="http://schemas.openxmlformats.org/officeDocument/2006/relationships/image" Target="../media/image29.png"/><Relationship Id="rId10" Type="http://schemas.openxmlformats.org/officeDocument/2006/relationships/image" Target="../media/image40.jpg"/><Relationship Id="rId4" Type="http://schemas.openxmlformats.org/officeDocument/2006/relationships/image" Target="../media/image8.png"/><Relationship Id="rId9" Type="http://schemas.openxmlformats.org/officeDocument/2006/relationships/hyperlink" Target="https://vi.wikipedia.org/wiki/Th%C3%A0nh_ph%E1%BB%91_New_York" TargetMode="External"/><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5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notesSlide" Target="../notesSlides/notesSlide28.xml"/><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png"/><Relationship Id="rId7" Type="http://schemas.openxmlformats.org/officeDocument/2006/relationships/diagramQuickStyle" Target="../diagrams/quickStyle2.xml"/><Relationship Id="rId2" Type="http://schemas.openxmlformats.org/officeDocument/2006/relationships/image" Target="../media/image21.jpeg"/><Relationship Id="rId1" Type="http://schemas.openxmlformats.org/officeDocument/2006/relationships/slideLayout" Target="../slideLayouts/slideLayout82.xml"/><Relationship Id="rId6" Type="http://schemas.openxmlformats.org/officeDocument/2006/relationships/diagramLayout" Target="../diagrams/layout2.xml"/><Relationship Id="rId11" Type="http://schemas.openxmlformats.org/officeDocument/2006/relationships/image" Target="../media/image25.jpeg"/><Relationship Id="rId5" Type="http://schemas.openxmlformats.org/officeDocument/2006/relationships/diagramData" Target="../diagrams/data2.xml"/><Relationship Id="rId10" Type="http://schemas.openxmlformats.org/officeDocument/2006/relationships/image" Target="../media/image24.jpeg"/><Relationship Id="rId4" Type="http://schemas.openxmlformats.org/officeDocument/2006/relationships/image" Target="../media/image23.jpeg"/><Relationship Id="rId9" Type="http://schemas.microsoft.com/office/2007/relationships/diagramDrawing" Target="../diagrams/drawing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2.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7.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7.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4.xml"/><Relationship Id="rId7" Type="http://schemas.openxmlformats.org/officeDocument/2006/relationships/image" Target="../media/image27.png"/><Relationship Id="rId2" Type="http://schemas.openxmlformats.org/officeDocument/2006/relationships/chart" Target="../charts/chart3.xml"/><Relationship Id="rId1" Type="http://schemas.openxmlformats.org/officeDocument/2006/relationships/slideLayout" Target="../slideLayouts/slideLayout8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gif"/></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0.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5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5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1.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2.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2.png"/><Relationship Id="rId7" Type="http://schemas.openxmlformats.org/officeDocument/2006/relationships/diagramQuickStyle" Target="../diagrams/quickStyle3.xml"/><Relationship Id="rId2" Type="http://schemas.openxmlformats.org/officeDocument/2006/relationships/image" Target="../media/image21.jpeg"/><Relationship Id="rId1" Type="http://schemas.openxmlformats.org/officeDocument/2006/relationships/slideLayout" Target="../slideLayouts/slideLayout82.xml"/><Relationship Id="rId6" Type="http://schemas.openxmlformats.org/officeDocument/2006/relationships/diagramLayout" Target="../diagrams/layout3.xml"/><Relationship Id="rId11" Type="http://schemas.openxmlformats.org/officeDocument/2006/relationships/image" Target="../media/image25.jpeg"/><Relationship Id="rId5" Type="http://schemas.openxmlformats.org/officeDocument/2006/relationships/diagramData" Target="../diagrams/data3.xml"/><Relationship Id="rId10" Type="http://schemas.openxmlformats.org/officeDocument/2006/relationships/image" Target="../media/image24.jpeg"/><Relationship Id="rId4" Type="http://schemas.openxmlformats.org/officeDocument/2006/relationships/image" Target="../media/image23.jpeg"/><Relationship Id="rId9" Type="http://schemas.microsoft.com/office/2007/relationships/diagramDrawing" Target="../diagrams/drawing3.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82.xml"/><Relationship Id="rId6" Type="http://schemas.openxmlformats.org/officeDocument/2006/relationships/image" Target="../media/image22.png"/><Relationship Id="rId5" Type="http://schemas.openxmlformats.org/officeDocument/2006/relationships/image" Target="../media/image27.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7.pn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2.xml"/><Relationship Id="rId5" Type="http://schemas.openxmlformats.org/officeDocument/2006/relationships/image" Target="../media/image27.pn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6.xml"/><Relationship Id="rId7" Type="http://schemas.openxmlformats.org/officeDocument/2006/relationships/image" Target="../media/image27.png"/><Relationship Id="rId2" Type="http://schemas.openxmlformats.org/officeDocument/2006/relationships/chart" Target="../charts/chart5.xml"/><Relationship Id="rId1" Type="http://schemas.openxmlformats.org/officeDocument/2006/relationships/slideLayout" Target="../slideLayouts/slideLayout8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3760450" y="184546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BC73987C-1F84-4BF1-8D76-5C88EFBF7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4" name="Group 13">
            <a:extLst>
              <a:ext uri="{FF2B5EF4-FFF2-40B4-BE49-F238E27FC236}">
                <a16:creationId xmlns:a16="http://schemas.microsoft.com/office/drawing/2014/main" id="{DB98E269-E3FA-4605-B34A-8C15023135EA}"/>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id="{CA1FA8EF-5C71-496C-806A-3FB3D282D79E}"/>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18" name="Group 17">
            <a:extLst>
              <a:ext uri="{FF2B5EF4-FFF2-40B4-BE49-F238E27FC236}">
                <a16:creationId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F1E58B6-1E60-42B5-BF37-226B84EF31A0}"/>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
        <p:nvSpPr>
          <p:cNvPr id="3" name="TextBox 2">
            <a:extLst>
              <a:ext uri="{FF2B5EF4-FFF2-40B4-BE49-F238E27FC236}">
                <a16:creationId xmlns:a16="http://schemas.microsoft.com/office/drawing/2014/main" id="{BE8B12BC-C13A-3DD1-970A-BEFBC2E09A42}"/>
              </a:ext>
            </a:extLst>
          </p:cNvPr>
          <p:cNvSpPr txBox="1"/>
          <p:nvPr/>
        </p:nvSpPr>
        <p:spPr>
          <a:xfrm>
            <a:off x="5804994" y="1396883"/>
            <a:ext cx="5247255" cy="1384995"/>
          </a:xfrm>
          <a:prstGeom prst="rect">
            <a:avLst/>
          </a:prstGeom>
          <a:solidFill>
            <a:schemeClr val="accent5">
              <a:lumMod val="20000"/>
              <a:lumOff val="80000"/>
            </a:schemeClr>
          </a:solidFill>
        </p:spPr>
        <p:txBody>
          <a:bodyPr wrap="square">
            <a:spAutoFit/>
          </a:bodyPr>
          <a:lstStyle/>
          <a:p>
            <a:pPr algn="just"/>
            <a:r>
              <a:rPr lang="en-US" sz="2800" dirty="0">
                <a:solidFill>
                  <a:srgbClr val="222222"/>
                </a:solidFill>
                <a:latin typeface="arial" panose="020B0604020202020204" pitchFamily="34" charset="0"/>
              </a:rPr>
              <a:t>S</a:t>
            </a:r>
            <a:r>
              <a:rPr lang="vi-VN" sz="2800" b="0" i="0" dirty="0">
                <a:solidFill>
                  <a:srgbClr val="222222"/>
                </a:solidFill>
                <a:effectLst/>
                <a:latin typeface="arial" panose="020B0604020202020204" pitchFamily="34" charset="0"/>
              </a:rPr>
              <a:t>ự phân bố và tổng hợp các thành phần dân số theo độ tuổi, giới tính và khu vực địa lý. </a:t>
            </a:r>
            <a:endParaRPr lang="en-US" sz="2800" b="0" i="0" dirty="0">
              <a:solidFill>
                <a:srgbClr val="222222"/>
              </a:solidFill>
              <a:effectLst/>
              <a:latin typeface="arial" panose="020B0604020202020204" pitchFamily="34" charset="0"/>
            </a:endParaRPr>
          </a:p>
        </p:txBody>
      </p:sp>
      <p:sp>
        <p:nvSpPr>
          <p:cNvPr id="4" name="Thought Bubble: Cloud 3">
            <a:extLst>
              <a:ext uri="{FF2B5EF4-FFF2-40B4-BE49-F238E27FC236}">
                <a16:creationId xmlns:a16="http://schemas.microsoft.com/office/drawing/2014/main" id="{2BEDFB61-6CD9-D475-89E2-298674645C65}"/>
              </a:ext>
            </a:extLst>
          </p:cNvPr>
          <p:cNvSpPr/>
          <p:nvPr/>
        </p:nvSpPr>
        <p:spPr>
          <a:xfrm rot="1761962">
            <a:off x="513510" y="1546721"/>
            <a:ext cx="4021472" cy="4152623"/>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41E5BE-6382-0F8B-C142-103C7C36DFCF}"/>
              </a:ext>
            </a:extLst>
          </p:cNvPr>
          <p:cNvSpPr txBox="1"/>
          <p:nvPr/>
        </p:nvSpPr>
        <p:spPr>
          <a:xfrm>
            <a:off x="1057025" y="2781878"/>
            <a:ext cx="2934441"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vi-VN" sz="3600" dirty="0">
                <a:latin typeface="Arial" panose="020B0604020202020204" pitchFamily="34" charset="0"/>
                <a:cs typeface="Arial" panose="020B0604020202020204" pitchFamily="34" charset="0"/>
              </a:rPr>
              <a:t>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cấu</a:t>
            </a:r>
            <a:r>
              <a:rPr lang="en-US" sz="3600" dirty="0">
                <a:latin typeface="Arial" panose="020B0604020202020204" pitchFamily="34" charset="0"/>
                <a:cs typeface="Arial" panose="020B0604020202020204" pitchFamily="34" charset="0"/>
              </a:rPr>
              <a:t> </a:t>
            </a:r>
          </a:p>
          <a:p>
            <a:pPr algn="ctr"/>
            <a:r>
              <a:rPr lang="en-US" sz="3600" dirty="0" err="1">
                <a:latin typeface="Arial" panose="020B0604020202020204" pitchFamily="34" charset="0"/>
                <a:cs typeface="Arial" panose="020B0604020202020204" pitchFamily="34" charset="0"/>
              </a:rPr>
              <a:t>dân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6CD12F1E-D320-FA24-A062-F8EE2049D2C8}"/>
              </a:ext>
            </a:extLst>
          </p:cNvPr>
          <p:cNvSpPr txBox="1"/>
          <p:nvPr/>
        </p:nvSpPr>
        <p:spPr>
          <a:xfrm>
            <a:off x="5804994" y="4327157"/>
            <a:ext cx="5965248" cy="1384995"/>
          </a:xfrm>
          <a:prstGeom prst="rect">
            <a:avLst/>
          </a:prstGeom>
          <a:solidFill>
            <a:schemeClr val="accent5">
              <a:lumMod val="20000"/>
              <a:lumOff val="80000"/>
            </a:schemeClr>
          </a:solidFill>
        </p:spPr>
        <p:txBody>
          <a:bodyPr wrap="square">
            <a:spAutoFit/>
          </a:bodyPr>
          <a:lstStyle/>
          <a:p>
            <a:pPr algn="just"/>
            <a:r>
              <a:rPr lang="en-US" sz="2800" dirty="0">
                <a:solidFill>
                  <a:srgbClr val="222222"/>
                </a:solidFill>
                <a:latin typeface="arial" panose="020B0604020202020204" pitchFamily="34" charset="0"/>
              </a:rPr>
              <a:t>C</a:t>
            </a:r>
            <a:r>
              <a:rPr lang="vi-VN" sz="2800" b="0" i="0" dirty="0">
                <a:solidFill>
                  <a:srgbClr val="222222"/>
                </a:solidFill>
                <a:effectLst/>
                <a:latin typeface="arial" panose="020B0604020202020204" pitchFamily="34" charset="0"/>
              </a:rPr>
              <a:t>ho biết tỷ lệ phần trăm của từng nhóm dân số trong tổng số dân của một quốc gia hoặc khu vực. </a:t>
            </a:r>
            <a:endParaRPr lang="en-US" sz="2800" dirty="0"/>
          </a:p>
        </p:txBody>
      </p:sp>
      <p:cxnSp>
        <p:nvCxnSpPr>
          <p:cNvPr id="10" name="Straight Arrow Connector 9">
            <a:extLst>
              <a:ext uri="{FF2B5EF4-FFF2-40B4-BE49-F238E27FC236}">
                <a16:creationId xmlns:a16="http://schemas.microsoft.com/office/drawing/2014/main" id="{87F10C98-DFBA-9A50-F695-DDBD9E61D6E7}"/>
              </a:ext>
            </a:extLst>
          </p:cNvPr>
          <p:cNvCxnSpPr/>
          <p:nvPr/>
        </p:nvCxnSpPr>
        <p:spPr>
          <a:xfrm flipV="1">
            <a:off x="4759856" y="2243470"/>
            <a:ext cx="1045138" cy="1138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54EAEB-47D0-C56A-09AA-8AE368B5B087}"/>
              </a:ext>
            </a:extLst>
          </p:cNvPr>
          <p:cNvCxnSpPr>
            <a:cxnSpLocks/>
            <a:endCxn id="7" idx="1"/>
          </p:cNvCxnSpPr>
          <p:nvPr/>
        </p:nvCxnSpPr>
        <p:spPr>
          <a:xfrm>
            <a:off x="4759856" y="3382042"/>
            <a:ext cx="1045138" cy="1637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A2CE526-C592-AEB3-A584-91A26F6A00C7}"/>
              </a:ext>
            </a:extLst>
          </p:cNvPr>
          <p:cNvSpPr txBox="1"/>
          <p:nvPr/>
        </p:nvSpPr>
        <p:spPr>
          <a:xfrm>
            <a:off x="5911702" y="2945219"/>
            <a:ext cx="5140547" cy="707886"/>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VD: C</a:t>
            </a:r>
            <a:r>
              <a:rPr lang="vi-VN" sz="2000" i="1" dirty="0">
                <a:latin typeface="Arial" panose="020B0604020202020204" pitchFamily="34" charset="0"/>
                <a:cs typeface="Arial" panose="020B0604020202020204" pitchFamily="34" charset="0"/>
              </a:rPr>
              <a:t>ơ</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cấu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dân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số</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theo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nhóm</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tuổi</a:t>
            </a:r>
            <a:r>
              <a:rPr lang="en-US" sz="2000" i="1" dirty="0">
                <a:latin typeface="Arial" panose="020B0604020202020204" pitchFamily="34" charset="0"/>
                <a:cs typeface="Arial" panose="020B0604020202020204" pitchFamily="34" charset="0"/>
              </a:rPr>
              <a:t>, C</a:t>
            </a:r>
            <a:r>
              <a:rPr lang="vi-VN" sz="2000" i="1" dirty="0">
                <a:latin typeface="Arial" panose="020B0604020202020204" pitchFamily="34" charset="0"/>
                <a:cs typeface="Arial" panose="020B0604020202020204" pitchFamily="34" charset="0"/>
              </a:rPr>
              <a:t>ơ</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cấu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dân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số</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theo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giới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tính</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BC73987C-1F84-4BF1-8D76-5C88EFBF7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id="{0FADBB52-E2E1-4207-9F65-2C95C1F96401}"/>
              </a:ext>
            </a:extLst>
          </p:cNvPr>
          <p:cNvGraphicFramePr>
            <a:graphicFrameLocks noGrp="1"/>
          </p:cNvGraphicFramePr>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val="354480338"/>
                    </a:ext>
                  </a:extLst>
                </a:gridCol>
                <a:gridCol w="2034481">
                  <a:extLst>
                    <a:ext uri="{9D8B030D-6E8A-4147-A177-3AD203B41FA5}">
                      <a16:colId xmlns:a16="http://schemas.microsoft.com/office/drawing/2014/main" val="3018429802"/>
                    </a:ext>
                  </a:extLst>
                </a:gridCol>
                <a:gridCol w="1777107">
                  <a:extLst>
                    <a:ext uri="{9D8B030D-6E8A-4147-A177-3AD203B41FA5}">
                      <a16:colId xmlns:a16="http://schemas.microsoft.com/office/drawing/2014/main" val="620073503"/>
                    </a:ext>
                  </a:extLst>
                </a:gridCol>
                <a:gridCol w="1707657">
                  <a:extLst>
                    <a:ext uri="{9D8B030D-6E8A-4147-A177-3AD203B41FA5}">
                      <a16:colId xmlns:a16="http://schemas.microsoft.com/office/drawing/2014/main" val="765406197"/>
                    </a:ext>
                  </a:extLst>
                </a:gridCol>
                <a:gridCol w="1879239">
                  <a:extLst>
                    <a:ext uri="{9D8B030D-6E8A-4147-A177-3AD203B41FA5}">
                      <a16:colId xmlns:a16="http://schemas.microsoft.com/office/drawing/2014/main" val="477880407"/>
                    </a:ext>
                  </a:extLst>
                </a:gridCol>
                <a:gridCol w="1879239">
                  <a:extLst>
                    <a:ext uri="{9D8B030D-6E8A-4147-A177-3AD203B41FA5}">
                      <a16:colId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670941640"/>
                  </a:ext>
                </a:extLst>
              </a:tr>
            </a:tbl>
          </a:graphicData>
        </a:graphic>
      </p:graphicFrame>
      <p:grpSp>
        <p:nvGrpSpPr>
          <p:cNvPr id="14" name="Group 13">
            <a:extLst>
              <a:ext uri="{FF2B5EF4-FFF2-40B4-BE49-F238E27FC236}">
                <a16:creationId xmlns:a16="http://schemas.microsoft.com/office/drawing/2014/main" id="{DB98E269-E3FA-4605-B34A-8C15023135EA}"/>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id="{CA1FA8EF-5C71-496C-806A-3FB3D282D79E}"/>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18" name="Group 17">
            <a:extLst>
              <a:ext uri="{FF2B5EF4-FFF2-40B4-BE49-F238E27FC236}">
                <a16:creationId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id="{5344DF4A-FF46-47DC-839C-64F6DF2BE325}"/>
              </a:ext>
            </a:extLst>
          </p:cNvPr>
          <p:cNvSpPr txBox="1"/>
          <p:nvPr/>
        </p:nvSpPr>
        <p:spPr>
          <a:xfrm>
            <a:off x="172379" y="6018616"/>
            <a:ext cx="11726696" cy="523220"/>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Nhận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xét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dân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tỉ</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lệ</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tăng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dân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Âu</a:t>
            </a:r>
            <a:r>
              <a:rPr lang="en-US" sz="2800" dirty="0">
                <a:solidFill>
                  <a:srgbClr val="FF0000"/>
                </a:solidFill>
                <a:latin typeface="Arial" panose="020B0604020202020204" pitchFamily="34" charset="0"/>
                <a:cs typeface="Arial" panose="020B0604020202020204" pitchFamily="34" charset="0"/>
              </a:rPr>
              <a:t> so </a:t>
            </a:r>
            <a:r>
              <a:rPr lang="en-US" sz="2800" dirty="0" err="1">
                <a:solidFill>
                  <a:srgbClr val="FF0000"/>
                </a:solidFill>
                <a:latin typeface="Arial" panose="020B0604020202020204" pitchFamily="34" charset="0"/>
                <a:cs typeface="Arial" panose="020B0604020202020204" pitchFamily="34" charset="0"/>
              </a:rPr>
              <a:t>với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thế</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giới</a:t>
            </a:r>
            <a:r>
              <a:rPr lang="en-US" sz="2800" dirty="0">
                <a:solidFill>
                  <a:srgbClr val="FF0000"/>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EF1E58B6-1E60-42B5-BF37-226B84EF31A0}"/>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8084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CCDD2771-E895-4B24-BE0C-7F50B0C96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010DC78B-4986-4674-875B-0EC2AEB4C3AF}"/>
              </a:ext>
            </a:extLst>
          </p:cNvPr>
          <p:cNvGrpSpPr/>
          <p:nvPr/>
        </p:nvGrpSpPr>
        <p:grpSpPr>
          <a:xfrm>
            <a:off x="2748125" y="1851838"/>
            <a:ext cx="9125906" cy="1726289"/>
            <a:chOff x="2612336" y="780471"/>
            <a:chExt cx="8812156" cy="1726289"/>
          </a:xfrm>
        </p:grpSpPr>
        <p:sp>
          <p:nvSpPr>
            <p:cNvPr id="13" name="Rectangle 9">
              <a:extLst>
                <a:ext uri="{FF2B5EF4-FFF2-40B4-BE49-F238E27FC236}">
                  <a16:creationId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custGeom>
                      <a:avLst/>
                      <a:gdLst>
                        <a:gd name="connsiteX0" fmla="*/ 0 w 9125906"/>
                        <a:gd name="connsiteY0" fmla="*/ 0 h 1726289"/>
                        <a:gd name="connsiteX1" fmla="*/ 834369 w 9125906"/>
                        <a:gd name="connsiteY1" fmla="*/ 0 h 1726289"/>
                        <a:gd name="connsiteX2" fmla="*/ 1303701 w 9125906"/>
                        <a:gd name="connsiteY2" fmla="*/ 0 h 1726289"/>
                        <a:gd name="connsiteX3" fmla="*/ 1955551 w 9125906"/>
                        <a:gd name="connsiteY3" fmla="*/ 0 h 1726289"/>
                        <a:gd name="connsiteX4" fmla="*/ 2698661 w 9125906"/>
                        <a:gd name="connsiteY4" fmla="*/ 0 h 1726289"/>
                        <a:gd name="connsiteX5" fmla="*/ 3076734 w 9125906"/>
                        <a:gd name="connsiteY5" fmla="*/ 0 h 1726289"/>
                        <a:gd name="connsiteX6" fmla="*/ 3454807 w 9125906"/>
                        <a:gd name="connsiteY6" fmla="*/ 0 h 1726289"/>
                        <a:gd name="connsiteX7" fmla="*/ 4289176 w 9125906"/>
                        <a:gd name="connsiteY7" fmla="*/ 0 h 1726289"/>
                        <a:gd name="connsiteX8" fmla="*/ 4941026 w 9125906"/>
                        <a:gd name="connsiteY8" fmla="*/ 0 h 1726289"/>
                        <a:gd name="connsiteX9" fmla="*/ 5319099 w 9125906"/>
                        <a:gd name="connsiteY9" fmla="*/ 0 h 1726289"/>
                        <a:gd name="connsiteX10" fmla="*/ 5970950 w 9125906"/>
                        <a:gd name="connsiteY10" fmla="*/ 0 h 1726289"/>
                        <a:gd name="connsiteX11" fmla="*/ 6805318 w 9125906"/>
                        <a:gd name="connsiteY11" fmla="*/ 0 h 1726289"/>
                        <a:gd name="connsiteX12" fmla="*/ 7365910 w 9125906"/>
                        <a:gd name="connsiteY12" fmla="*/ 0 h 1726289"/>
                        <a:gd name="connsiteX13" fmla="*/ 7926501 w 9125906"/>
                        <a:gd name="connsiteY13" fmla="*/ 0 h 1726289"/>
                        <a:gd name="connsiteX14" fmla="*/ 9125906 w 9125906"/>
                        <a:gd name="connsiteY14" fmla="*/ 0 h 1726289"/>
                        <a:gd name="connsiteX15" fmla="*/ 9125906 w 9125906"/>
                        <a:gd name="connsiteY15" fmla="*/ 592693 h 1726289"/>
                        <a:gd name="connsiteX16" fmla="*/ 9125906 w 9125906"/>
                        <a:gd name="connsiteY16" fmla="*/ 1168122 h 1726289"/>
                        <a:gd name="connsiteX17" fmla="*/ 9125906 w 9125906"/>
                        <a:gd name="connsiteY17" fmla="*/ 1726289 h 1726289"/>
                        <a:gd name="connsiteX18" fmla="*/ 8565315 w 9125906"/>
                        <a:gd name="connsiteY18" fmla="*/ 1726289 h 1726289"/>
                        <a:gd name="connsiteX19" fmla="*/ 8095982 w 9125906"/>
                        <a:gd name="connsiteY19" fmla="*/ 1726289 h 1726289"/>
                        <a:gd name="connsiteX20" fmla="*/ 7261614 w 9125906"/>
                        <a:gd name="connsiteY20" fmla="*/ 1726289 h 1726289"/>
                        <a:gd name="connsiteX21" fmla="*/ 6609763 w 9125906"/>
                        <a:gd name="connsiteY21" fmla="*/ 1726289 h 1726289"/>
                        <a:gd name="connsiteX22" fmla="*/ 6231690 w 9125906"/>
                        <a:gd name="connsiteY22" fmla="*/ 1726289 h 1726289"/>
                        <a:gd name="connsiteX23" fmla="*/ 5579840 w 9125906"/>
                        <a:gd name="connsiteY23" fmla="*/ 1726289 h 1726289"/>
                        <a:gd name="connsiteX24" fmla="*/ 5019248 w 9125906"/>
                        <a:gd name="connsiteY24" fmla="*/ 1726289 h 1726289"/>
                        <a:gd name="connsiteX25" fmla="*/ 4458657 w 9125906"/>
                        <a:gd name="connsiteY25" fmla="*/ 1726289 h 1726289"/>
                        <a:gd name="connsiteX26" fmla="*/ 3898066 w 9125906"/>
                        <a:gd name="connsiteY26" fmla="*/ 1726289 h 1726289"/>
                        <a:gd name="connsiteX27" fmla="*/ 3337474 w 9125906"/>
                        <a:gd name="connsiteY27" fmla="*/ 1726289 h 1726289"/>
                        <a:gd name="connsiteX28" fmla="*/ 2594365 w 9125906"/>
                        <a:gd name="connsiteY28" fmla="*/ 1726289 h 1726289"/>
                        <a:gd name="connsiteX29" fmla="*/ 1942514 w 9125906"/>
                        <a:gd name="connsiteY29" fmla="*/ 1726289 h 1726289"/>
                        <a:gd name="connsiteX30" fmla="*/ 1564441 w 9125906"/>
                        <a:gd name="connsiteY30" fmla="*/ 1726289 h 1726289"/>
                        <a:gd name="connsiteX31" fmla="*/ 1003850 w 9125906"/>
                        <a:gd name="connsiteY31" fmla="*/ 1726289 h 1726289"/>
                        <a:gd name="connsiteX32" fmla="*/ 0 w 9125906"/>
                        <a:gd name="connsiteY32" fmla="*/ 1726289 h 1726289"/>
                        <a:gd name="connsiteX33" fmla="*/ 0 w 9125906"/>
                        <a:gd name="connsiteY33" fmla="*/ 1185385 h 1726289"/>
                        <a:gd name="connsiteX34" fmla="*/ 0 w 9125906"/>
                        <a:gd name="connsiteY34" fmla="*/ 661744 h 1726289"/>
                        <a:gd name="connsiteX35" fmla="*/ 0 w 9125906"/>
                        <a:gd name="connsiteY35"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5906" h="1726289" fill="none" extrusionOk="0">
                          <a:moveTo>
                            <a:pt x="0" y="0"/>
                          </a:moveTo>
                          <a:cubicBezTo>
                            <a:pt x="293163" y="40225"/>
                            <a:pt x="491478" y="15036"/>
                            <a:pt x="834369" y="0"/>
                          </a:cubicBezTo>
                          <a:cubicBezTo>
                            <a:pt x="1177260" y="-15036"/>
                            <a:pt x="1150516" y="11571"/>
                            <a:pt x="1303701" y="0"/>
                          </a:cubicBezTo>
                          <a:cubicBezTo>
                            <a:pt x="1456886" y="-11571"/>
                            <a:pt x="1644796" y="-7521"/>
                            <a:pt x="1955551" y="0"/>
                          </a:cubicBezTo>
                          <a:cubicBezTo>
                            <a:pt x="2266306" y="7521"/>
                            <a:pt x="2403790" y="8317"/>
                            <a:pt x="2698661" y="0"/>
                          </a:cubicBezTo>
                          <a:cubicBezTo>
                            <a:pt x="2993532" y="-8317"/>
                            <a:pt x="2955518" y="10004"/>
                            <a:pt x="3076734" y="0"/>
                          </a:cubicBezTo>
                          <a:cubicBezTo>
                            <a:pt x="3197950" y="-10004"/>
                            <a:pt x="3276554" y="-2965"/>
                            <a:pt x="3454807" y="0"/>
                          </a:cubicBezTo>
                          <a:cubicBezTo>
                            <a:pt x="3633060" y="2965"/>
                            <a:pt x="3965230" y="25693"/>
                            <a:pt x="4289176" y="0"/>
                          </a:cubicBezTo>
                          <a:cubicBezTo>
                            <a:pt x="4613122" y="-25693"/>
                            <a:pt x="4771530" y="26894"/>
                            <a:pt x="4941026" y="0"/>
                          </a:cubicBezTo>
                          <a:cubicBezTo>
                            <a:pt x="5110522" y="-26894"/>
                            <a:pt x="5138161" y="4844"/>
                            <a:pt x="5319099" y="0"/>
                          </a:cubicBezTo>
                          <a:cubicBezTo>
                            <a:pt x="5500037" y="-4844"/>
                            <a:pt x="5740580" y="-666"/>
                            <a:pt x="5970950" y="0"/>
                          </a:cubicBezTo>
                          <a:cubicBezTo>
                            <a:pt x="6201320" y="666"/>
                            <a:pt x="6527002" y="2296"/>
                            <a:pt x="6805318" y="0"/>
                          </a:cubicBezTo>
                          <a:cubicBezTo>
                            <a:pt x="7083634" y="-2296"/>
                            <a:pt x="7143782" y="-27837"/>
                            <a:pt x="7365910" y="0"/>
                          </a:cubicBezTo>
                          <a:cubicBezTo>
                            <a:pt x="7588038" y="27837"/>
                            <a:pt x="7787684" y="14138"/>
                            <a:pt x="7926501" y="0"/>
                          </a:cubicBezTo>
                          <a:cubicBezTo>
                            <a:pt x="8065318" y="-14138"/>
                            <a:pt x="8707244" y="49289"/>
                            <a:pt x="9125906" y="0"/>
                          </a:cubicBezTo>
                          <a:cubicBezTo>
                            <a:pt x="9110767" y="180510"/>
                            <a:pt x="9101460" y="438913"/>
                            <a:pt x="9125906" y="592693"/>
                          </a:cubicBezTo>
                          <a:cubicBezTo>
                            <a:pt x="9150352" y="746473"/>
                            <a:pt x="9135324" y="1030497"/>
                            <a:pt x="9125906" y="1168122"/>
                          </a:cubicBezTo>
                          <a:cubicBezTo>
                            <a:pt x="9116488" y="1305747"/>
                            <a:pt x="9100065" y="1559766"/>
                            <a:pt x="9125906" y="1726289"/>
                          </a:cubicBezTo>
                          <a:cubicBezTo>
                            <a:pt x="8926058" y="1745939"/>
                            <a:pt x="8752234" y="1748471"/>
                            <a:pt x="8565315" y="1726289"/>
                          </a:cubicBezTo>
                          <a:cubicBezTo>
                            <a:pt x="8378396" y="1704107"/>
                            <a:pt x="8207523" y="1746237"/>
                            <a:pt x="8095982" y="1726289"/>
                          </a:cubicBezTo>
                          <a:cubicBezTo>
                            <a:pt x="7984441" y="1706341"/>
                            <a:pt x="7610659" y="1767834"/>
                            <a:pt x="7261614" y="1726289"/>
                          </a:cubicBezTo>
                          <a:cubicBezTo>
                            <a:pt x="6912569" y="1684744"/>
                            <a:pt x="6819709" y="1740543"/>
                            <a:pt x="6609763" y="1726289"/>
                          </a:cubicBezTo>
                          <a:cubicBezTo>
                            <a:pt x="6399817" y="1712035"/>
                            <a:pt x="6401884" y="1710677"/>
                            <a:pt x="6231690" y="1726289"/>
                          </a:cubicBezTo>
                          <a:cubicBezTo>
                            <a:pt x="6061496" y="1741901"/>
                            <a:pt x="5783656" y="1708225"/>
                            <a:pt x="5579840" y="1726289"/>
                          </a:cubicBezTo>
                          <a:cubicBezTo>
                            <a:pt x="5376024" y="1744354"/>
                            <a:pt x="5144953" y="1708189"/>
                            <a:pt x="5019248" y="1726289"/>
                          </a:cubicBezTo>
                          <a:cubicBezTo>
                            <a:pt x="4893543" y="1744389"/>
                            <a:pt x="4702607" y="1725714"/>
                            <a:pt x="4458657" y="1726289"/>
                          </a:cubicBezTo>
                          <a:cubicBezTo>
                            <a:pt x="4214707" y="1726864"/>
                            <a:pt x="4129670" y="1718066"/>
                            <a:pt x="3898066" y="1726289"/>
                          </a:cubicBezTo>
                          <a:cubicBezTo>
                            <a:pt x="3666462" y="1734512"/>
                            <a:pt x="3476300" y="1717777"/>
                            <a:pt x="3337474" y="1726289"/>
                          </a:cubicBezTo>
                          <a:cubicBezTo>
                            <a:pt x="3198648" y="1734801"/>
                            <a:pt x="2846145" y="1700317"/>
                            <a:pt x="2594365" y="1726289"/>
                          </a:cubicBezTo>
                          <a:cubicBezTo>
                            <a:pt x="2342585" y="1752261"/>
                            <a:pt x="2263389" y="1726688"/>
                            <a:pt x="1942514" y="1726289"/>
                          </a:cubicBezTo>
                          <a:cubicBezTo>
                            <a:pt x="1621639" y="1725890"/>
                            <a:pt x="1679701" y="1726640"/>
                            <a:pt x="1564441" y="1726289"/>
                          </a:cubicBezTo>
                          <a:cubicBezTo>
                            <a:pt x="1449181" y="1725938"/>
                            <a:pt x="1241388" y="1732820"/>
                            <a:pt x="1003850" y="1726289"/>
                          </a:cubicBezTo>
                          <a:cubicBezTo>
                            <a:pt x="766312" y="1719758"/>
                            <a:pt x="388772" y="1765957"/>
                            <a:pt x="0" y="1726289"/>
                          </a:cubicBezTo>
                          <a:cubicBezTo>
                            <a:pt x="-3928" y="1593740"/>
                            <a:pt x="-13294" y="1314065"/>
                            <a:pt x="0" y="1185385"/>
                          </a:cubicBezTo>
                          <a:cubicBezTo>
                            <a:pt x="13294" y="1056705"/>
                            <a:pt x="25528" y="773487"/>
                            <a:pt x="0" y="661744"/>
                          </a:cubicBezTo>
                          <a:cubicBezTo>
                            <a:pt x="-25528" y="550001"/>
                            <a:pt x="6702" y="312685"/>
                            <a:pt x="0" y="0"/>
                          </a:cubicBezTo>
                          <a:close/>
                        </a:path>
                        <a:path w="9125906" h="1726289" stroke="0" extrusionOk="0">
                          <a:moveTo>
                            <a:pt x="0" y="0"/>
                          </a:moveTo>
                          <a:cubicBezTo>
                            <a:pt x="145956" y="2099"/>
                            <a:pt x="414705" y="1972"/>
                            <a:pt x="560591" y="0"/>
                          </a:cubicBezTo>
                          <a:cubicBezTo>
                            <a:pt x="706477" y="-1972"/>
                            <a:pt x="810467" y="18152"/>
                            <a:pt x="938665" y="0"/>
                          </a:cubicBezTo>
                          <a:cubicBezTo>
                            <a:pt x="1066863" y="-18152"/>
                            <a:pt x="1417038" y="-41253"/>
                            <a:pt x="1773033" y="0"/>
                          </a:cubicBezTo>
                          <a:cubicBezTo>
                            <a:pt x="2129028" y="41253"/>
                            <a:pt x="2163800" y="10535"/>
                            <a:pt x="2333625" y="0"/>
                          </a:cubicBezTo>
                          <a:cubicBezTo>
                            <a:pt x="2503450" y="-10535"/>
                            <a:pt x="2644625" y="-4989"/>
                            <a:pt x="2894216" y="0"/>
                          </a:cubicBezTo>
                          <a:cubicBezTo>
                            <a:pt x="3143807" y="4989"/>
                            <a:pt x="3532912" y="-33529"/>
                            <a:pt x="3728584" y="0"/>
                          </a:cubicBezTo>
                          <a:cubicBezTo>
                            <a:pt x="3924256" y="33529"/>
                            <a:pt x="3985853" y="21805"/>
                            <a:pt x="4197917" y="0"/>
                          </a:cubicBezTo>
                          <a:cubicBezTo>
                            <a:pt x="4409981" y="-21805"/>
                            <a:pt x="4714688" y="23700"/>
                            <a:pt x="5032285" y="0"/>
                          </a:cubicBezTo>
                          <a:cubicBezTo>
                            <a:pt x="5349882" y="-23700"/>
                            <a:pt x="5607031" y="4602"/>
                            <a:pt x="5866654" y="0"/>
                          </a:cubicBezTo>
                          <a:cubicBezTo>
                            <a:pt x="6126277" y="-4602"/>
                            <a:pt x="6224071" y="-31827"/>
                            <a:pt x="6518504" y="0"/>
                          </a:cubicBezTo>
                          <a:cubicBezTo>
                            <a:pt x="6812937" y="31827"/>
                            <a:pt x="7105450" y="-23388"/>
                            <a:pt x="7352873" y="0"/>
                          </a:cubicBezTo>
                          <a:cubicBezTo>
                            <a:pt x="7600296" y="23388"/>
                            <a:pt x="7684836" y="-21326"/>
                            <a:pt x="7913464" y="0"/>
                          </a:cubicBezTo>
                          <a:cubicBezTo>
                            <a:pt x="8142092" y="21326"/>
                            <a:pt x="8201574" y="-21474"/>
                            <a:pt x="8474056" y="0"/>
                          </a:cubicBezTo>
                          <a:cubicBezTo>
                            <a:pt x="8746538" y="21474"/>
                            <a:pt x="8846386" y="-21478"/>
                            <a:pt x="9125906" y="0"/>
                          </a:cubicBezTo>
                          <a:cubicBezTo>
                            <a:pt x="9118966" y="142064"/>
                            <a:pt x="9102083" y="347496"/>
                            <a:pt x="9125906" y="558167"/>
                          </a:cubicBezTo>
                          <a:cubicBezTo>
                            <a:pt x="9149729" y="768838"/>
                            <a:pt x="9148980" y="859067"/>
                            <a:pt x="9125906" y="1133596"/>
                          </a:cubicBezTo>
                          <a:cubicBezTo>
                            <a:pt x="9102832" y="1408125"/>
                            <a:pt x="9110025" y="1580791"/>
                            <a:pt x="9125906" y="1726289"/>
                          </a:cubicBezTo>
                          <a:cubicBezTo>
                            <a:pt x="8774807" y="1740153"/>
                            <a:pt x="8577249" y="1749306"/>
                            <a:pt x="8382797" y="1726289"/>
                          </a:cubicBezTo>
                          <a:cubicBezTo>
                            <a:pt x="8188345" y="1703272"/>
                            <a:pt x="8184690" y="1737325"/>
                            <a:pt x="8004723" y="1726289"/>
                          </a:cubicBezTo>
                          <a:cubicBezTo>
                            <a:pt x="7824756" y="1715253"/>
                            <a:pt x="7744602" y="1746625"/>
                            <a:pt x="7535391" y="1726289"/>
                          </a:cubicBezTo>
                          <a:cubicBezTo>
                            <a:pt x="7326180" y="1705953"/>
                            <a:pt x="6970921" y="1706900"/>
                            <a:pt x="6701022" y="1726289"/>
                          </a:cubicBezTo>
                          <a:cubicBezTo>
                            <a:pt x="6431123" y="1745678"/>
                            <a:pt x="6245649" y="1757215"/>
                            <a:pt x="6049172" y="1726289"/>
                          </a:cubicBezTo>
                          <a:cubicBezTo>
                            <a:pt x="5852695" y="1695364"/>
                            <a:pt x="5788643" y="1711722"/>
                            <a:pt x="5579840" y="1726289"/>
                          </a:cubicBezTo>
                          <a:cubicBezTo>
                            <a:pt x="5371037" y="1740856"/>
                            <a:pt x="5184230" y="1701678"/>
                            <a:pt x="4927989" y="1726289"/>
                          </a:cubicBezTo>
                          <a:cubicBezTo>
                            <a:pt x="4671748" y="1750900"/>
                            <a:pt x="4726449" y="1719979"/>
                            <a:pt x="4549916" y="1726289"/>
                          </a:cubicBezTo>
                          <a:cubicBezTo>
                            <a:pt x="4373383" y="1732599"/>
                            <a:pt x="4322711" y="1734192"/>
                            <a:pt x="4171843" y="1726289"/>
                          </a:cubicBezTo>
                          <a:cubicBezTo>
                            <a:pt x="4020975" y="1718386"/>
                            <a:pt x="3724798" y="1744975"/>
                            <a:pt x="3519992" y="1726289"/>
                          </a:cubicBezTo>
                          <a:cubicBezTo>
                            <a:pt x="3315186" y="1707603"/>
                            <a:pt x="3213060" y="1740380"/>
                            <a:pt x="3050660" y="1726289"/>
                          </a:cubicBezTo>
                          <a:cubicBezTo>
                            <a:pt x="2888260" y="1712198"/>
                            <a:pt x="2479231" y="1735125"/>
                            <a:pt x="2307551" y="1726289"/>
                          </a:cubicBezTo>
                          <a:cubicBezTo>
                            <a:pt x="2135871" y="1717453"/>
                            <a:pt x="2070566" y="1742378"/>
                            <a:pt x="1838218" y="1726289"/>
                          </a:cubicBezTo>
                          <a:cubicBezTo>
                            <a:pt x="1605870" y="1710200"/>
                            <a:pt x="1327429" y="1706312"/>
                            <a:pt x="1095109" y="1726289"/>
                          </a:cubicBezTo>
                          <a:cubicBezTo>
                            <a:pt x="862789" y="1746266"/>
                            <a:pt x="804867" y="1720331"/>
                            <a:pt x="717035" y="1726289"/>
                          </a:cubicBezTo>
                          <a:cubicBezTo>
                            <a:pt x="629203" y="1732247"/>
                            <a:pt x="333861" y="1734069"/>
                            <a:pt x="0" y="1726289"/>
                          </a:cubicBezTo>
                          <a:cubicBezTo>
                            <a:pt x="-6477" y="1482616"/>
                            <a:pt x="23526" y="1358683"/>
                            <a:pt x="0" y="1185385"/>
                          </a:cubicBezTo>
                          <a:cubicBezTo>
                            <a:pt x="-23526" y="1012087"/>
                            <a:pt x="11763" y="823429"/>
                            <a:pt x="0" y="575430"/>
                          </a:cubicBezTo>
                          <a:cubicBezTo>
                            <a:pt x="-11763" y="327432"/>
                            <a:pt x="28101" y="20225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r>
                <a:rPr lang="fr-FR" sz="3200" b="1" dirty="0" err="1">
                  <a:solidFill>
                    <a:srgbClr val="7030A0"/>
                  </a:solidFill>
                  <a:latin typeface="Arial" panose="020B0604020202020204" pitchFamily="34" charset="0"/>
                  <a:ea typeface="Calibri" panose="020F0502020204030204" pitchFamily="34" charset="0"/>
                  <a:cs typeface="Arial" panose="020B0604020202020204" pitchFamily="34" charset="0"/>
                </a:rPr>
                <a:t>Nhiệm</a:t>
              </a:r>
              <a:r>
                <a:rPr lang="fr-FR" sz="32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7030A0"/>
                  </a:solidFill>
                  <a:latin typeface="Arial" panose="020B0604020202020204" pitchFamily="34" charset="0"/>
                  <a:ea typeface="Calibri" panose="020F0502020204030204" pitchFamily="34" charset="0"/>
                  <a:cs typeface="Arial" panose="020B0604020202020204" pitchFamily="34" charset="0"/>
                </a:rPr>
                <a:t>vụ</a:t>
              </a:r>
              <a:r>
                <a:rPr lang="fr-FR" sz="3200" b="1" dirty="0">
                  <a:solidFill>
                    <a:srgbClr val="7030A0"/>
                  </a:solidFill>
                  <a:latin typeface="Arial" panose="020B0604020202020204" pitchFamily="34" charset="0"/>
                  <a:ea typeface="Calibri" panose="020F0502020204030204" pitchFamily="34" charset="0"/>
                  <a:cs typeface="Arial" panose="020B0604020202020204" pitchFamily="34" charset="0"/>
                </a:rPr>
                <a:t> 1: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Đọc</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thông</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tin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mục</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1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khai</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thác</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bảng</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số</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liệu</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1,2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sgk</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hãy</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phân</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tích</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c</a:t>
              </a:r>
              <a:r>
                <a:rPr lang="vi-VN" sz="3200" dirty="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cấu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dân</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số</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Châu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Âu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srgbClr val="0070C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9010254F-7CDA-4EBA-86A9-F1EF6264BFCB}"/>
              </a:ext>
            </a:extLst>
          </p:cNvPr>
          <p:cNvGrpSpPr/>
          <p:nvPr/>
        </p:nvGrpSpPr>
        <p:grpSpPr>
          <a:xfrm>
            <a:off x="141363" y="1625734"/>
            <a:ext cx="2268576" cy="2177898"/>
            <a:chOff x="163827" y="1365896"/>
            <a:chExt cx="2183374" cy="2183374"/>
          </a:xfrm>
        </p:grpSpPr>
        <p:sp>
          <p:nvSpPr>
            <p:cNvPr id="16" name="Arrow: Circular 15">
              <a:extLst>
                <a:ext uri="{FF2B5EF4-FFF2-40B4-BE49-F238E27FC236}">
                  <a16:creationId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647F7595-9624-4BA9-925D-A36284AFD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5250425" y="4733354"/>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96704" y="4656950"/>
            <a:ext cx="1699051" cy="954971"/>
          </a:xfrm>
          <a:prstGeom prst="rect">
            <a:avLst/>
          </a:prstGeom>
        </p:spPr>
      </p:pic>
      <p:pic>
        <p:nvPicPr>
          <p:cNvPr id="28" name="Picture 27">
            <a:extLst>
              <a:ext uri="{FF2B5EF4-FFF2-40B4-BE49-F238E27FC236}">
                <a16:creationId xmlns:a16="http://schemas.microsoft.com/office/drawing/2014/main" id="{3E6C78E2-AF49-4372-A304-277E89191658}"/>
              </a:ext>
            </a:extLst>
          </p:cNvPr>
          <p:cNvPicPr>
            <a:picLocks noChangeAspect="1"/>
          </p:cNvPicPr>
          <p:nvPr/>
        </p:nvPicPr>
        <p:blipFill rotWithShape="1">
          <a:blip r:embed="rId8"/>
          <a:srcRect t="11617"/>
          <a:stretch/>
        </p:blipFill>
        <p:spPr>
          <a:xfrm>
            <a:off x="7826133" y="4441468"/>
            <a:ext cx="1260086" cy="1259217"/>
          </a:xfrm>
          <a:prstGeom prst="rect">
            <a:avLst/>
          </a:prstGeom>
        </p:spPr>
      </p:pic>
      <p:pic>
        <p:nvPicPr>
          <p:cNvPr id="29" name="Picture 28">
            <a:extLst>
              <a:ext uri="{FF2B5EF4-FFF2-40B4-BE49-F238E27FC236}">
                <a16:creationId xmlns:a16="http://schemas.microsoft.com/office/drawing/2014/main" id="{7CE2504F-D7AE-4A0F-8FDD-33E79A82D5FB}"/>
              </a:ext>
            </a:extLst>
          </p:cNvPr>
          <p:cNvPicPr>
            <a:picLocks noChangeAspect="1"/>
          </p:cNvPicPr>
          <p:nvPr/>
        </p:nvPicPr>
        <p:blipFill rotWithShape="1">
          <a:blip r:embed="rId9"/>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6"/>
                                        </p:tgtEl>
                                      </p:cBhvr>
                                    </p:cmd>
                                  </p:childTnLst>
                                </p:cTn>
                              </p:par>
                            </p:childTnLst>
                          </p:cTn>
                        </p:par>
                      </p:childTnLst>
                    </p:cTn>
                  </p:par>
                </p:childTnLst>
              </p:cTn>
              <p:nextCondLst>
                <p:cond evt="onClick" delay="0">
                  <p:tgtEl>
                    <p:spTgt spid="26"/>
                  </p:tgtEl>
                </p:cond>
              </p:nextCondLst>
            </p:seq>
            <p:video>
              <p:cMediaNode vol="80000">
                <p:cTn id="28" fill="hold" display="0">
                  <p:stCondLst>
                    <p:cond delay="indefinite"/>
                  </p:stCondLst>
                </p:cTn>
                <p:tgtEl>
                  <p:spTgt spid="2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752C782-0EE6-42DC-9F7F-94C5600B988B}"/>
              </a:ext>
            </a:extLst>
          </p:cNvPr>
          <p:cNvSpPr>
            <a:spLocks noChangeArrowheads="1"/>
          </p:cNvSpPr>
          <p:nvPr/>
        </p:nvSpPr>
        <p:spPr bwMode="auto">
          <a:xfrm>
            <a:off x="254149" y="1065318"/>
            <a:ext cx="94895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Quan sát bảng số liệu và rút ra nhận xét.</a:t>
            </a:r>
            <a:endParaRPr kumimoji="0" lang="en-GB" altLang="en-US" sz="2800" b="0" i="0" u="none" strike="noStrike" cap="none" normalizeH="0" baseline="0" dirty="0">
              <a:ln>
                <a:noFill/>
              </a:ln>
              <a:solidFill>
                <a:schemeClr val="tx1"/>
              </a:solidFill>
              <a:effectLst/>
            </a:endParaRPr>
          </a:p>
        </p:txBody>
      </p:sp>
      <p:sp>
        <p:nvSpPr>
          <p:cNvPr id="3" name="Rectangle 3">
            <a:extLst>
              <a:ext uri="{FF2B5EF4-FFF2-40B4-BE49-F238E27FC236}">
                <a16:creationId xmlns:a16="http://schemas.microsoft.com/office/drawing/2014/main" id="{2A35E33F-A55E-4E39-9972-32EE9E14FAA4}"/>
              </a:ext>
            </a:extLst>
          </p:cNvPr>
          <p:cNvSpPr>
            <a:spLocks noChangeArrowheads="1"/>
          </p:cNvSpPr>
          <p:nvPr/>
        </p:nvSpPr>
        <p:spPr bwMode="auto">
          <a:xfrm>
            <a:off x="1253350" y="3983687"/>
            <a:ext cx="10581298" cy="2677656"/>
          </a:xfrm>
          <a:prstGeom prst="rect">
            <a:avLst/>
          </a:prstGeom>
          <a:solidFill>
            <a:schemeClr val="accent4">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0" algn="l"/>
              </a:tabLst>
              <a:defRPr>
                <a:solidFill>
                  <a:schemeClr val="tx1"/>
                </a:solidFill>
                <a:latin typeface="Arial" panose="020B0604020202020204" pitchFamily="34" charset="0"/>
              </a:defRPr>
            </a:lvl1pPr>
            <a:lvl2pPr eaLnBrk="0" fontAlgn="base" hangingPunct="0">
              <a:spcBef>
                <a:spcPct val="0"/>
              </a:spcBef>
              <a:spcAft>
                <a:spcPct val="0"/>
              </a:spcAft>
              <a:tabLst>
                <a:tab pos="1143000" algn="l"/>
              </a:tabLst>
              <a:defRPr>
                <a:solidFill>
                  <a:schemeClr val="tx1"/>
                </a:solidFill>
                <a:latin typeface="Arial" panose="020B0604020202020204" pitchFamily="34" charset="0"/>
              </a:defRPr>
            </a:lvl2pPr>
            <a:lvl3pPr eaLnBrk="0" fontAlgn="base" hangingPunct="0">
              <a:spcBef>
                <a:spcPct val="0"/>
              </a:spcBef>
              <a:spcAft>
                <a:spcPct val="0"/>
              </a:spcAft>
              <a:tabLst>
                <a:tab pos="1143000" algn="l"/>
              </a:tabLst>
              <a:defRPr>
                <a:solidFill>
                  <a:schemeClr val="tx1"/>
                </a:solidFill>
                <a:latin typeface="Arial" panose="020B0604020202020204" pitchFamily="34" charset="0"/>
              </a:defRPr>
            </a:lvl3pPr>
            <a:lvl4pPr eaLnBrk="0" fontAlgn="base" hangingPunct="0">
              <a:spcBef>
                <a:spcPct val="0"/>
              </a:spcBef>
              <a:spcAft>
                <a:spcPct val="0"/>
              </a:spcAft>
              <a:tabLst>
                <a:tab pos="1143000" algn="l"/>
              </a:tabLst>
              <a:defRPr>
                <a:solidFill>
                  <a:schemeClr val="tx1"/>
                </a:solidFill>
                <a:latin typeface="Arial" panose="020B0604020202020204" pitchFamily="34" charset="0"/>
              </a:defRPr>
            </a:lvl4pPr>
            <a:lvl5pPr eaLnBrk="0" fontAlgn="base" hangingPunct="0">
              <a:spcBef>
                <a:spcPct val="0"/>
              </a:spcBef>
              <a:spcAft>
                <a:spcPct val="0"/>
              </a:spcAft>
              <a:tabLst>
                <a:tab pos="1143000" algn="l"/>
              </a:tabLst>
              <a:defRPr>
                <a:solidFill>
                  <a:schemeClr val="tx1"/>
                </a:solidFill>
                <a:latin typeface="Arial" panose="020B0604020202020204" pitchFamily="34" charset="0"/>
              </a:defRPr>
            </a:lvl5pPr>
            <a:lvl6pPr eaLnBrk="0" fontAlgn="base" hangingPunct="0">
              <a:spcBef>
                <a:spcPct val="0"/>
              </a:spcBef>
              <a:spcAft>
                <a:spcPct val="0"/>
              </a:spcAft>
              <a:tabLst>
                <a:tab pos="1143000" algn="l"/>
              </a:tabLst>
              <a:defRPr>
                <a:solidFill>
                  <a:schemeClr val="tx1"/>
                </a:solidFill>
                <a:latin typeface="Arial" panose="020B0604020202020204" pitchFamily="34" charset="0"/>
              </a:defRPr>
            </a:lvl6pPr>
            <a:lvl7pPr eaLnBrk="0" fontAlgn="base" hangingPunct="0">
              <a:spcBef>
                <a:spcPct val="0"/>
              </a:spcBef>
              <a:spcAft>
                <a:spcPct val="0"/>
              </a:spcAft>
              <a:tabLst>
                <a:tab pos="1143000" algn="l"/>
              </a:tabLst>
              <a:defRPr>
                <a:solidFill>
                  <a:schemeClr val="tx1"/>
                </a:solidFill>
                <a:latin typeface="Arial" panose="020B0604020202020204" pitchFamily="34" charset="0"/>
              </a:defRPr>
            </a:lvl7pPr>
            <a:lvl8pPr eaLnBrk="0" fontAlgn="base" hangingPunct="0">
              <a:spcBef>
                <a:spcPct val="0"/>
              </a:spcBef>
              <a:spcAft>
                <a:spcPct val="0"/>
              </a:spcAft>
              <a:tabLst>
                <a:tab pos="1143000" algn="l"/>
              </a:tabLst>
              <a:defRPr>
                <a:solidFill>
                  <a:schemeClr val="tx1"/>
                </a:solidFill>
                <a:latin typeface="Arial" panose="020B0604020202020204" pitchFamily="34" charset="0"/>
              </a:defRPr>
            </a:lvl8pPr>
            <a:lvl9pPr eaLnBrk="0" fontAlgn="base" hangingPunct="0">
              <a:spcBef>
                <a:spcPct val="0"/>
              </a:spcBef>
              <a:spcAft>
                <a:spcPct val="0"/>
              </a:spcAft>
              <a:tabLst>
                <a:tab pos="1143000" algn="l"/>
              </a:tabLst>
              <a:defRPr>
                <a:solidFill>
                  <a:schemeClr val="tx1"/>
                </a:solidFill>
                <a:latin typeface="Arial" panose="020B0604020202020204" pitchFamily="34" charset="0"/>
              </a:defRPr>
            </a:lvl9pPr>
          </a:lstStyle>
          <a:p>
            <a:pPr lvl="0">
              <a:lnSpc>
                <a:spcPct val="120000"/>
              </a:lnSpc>
              <a:buFontTx/>
              <a:buChar char="•"/>
            </a:pP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Nhóm 0 -14 tuổi chiếm tỉ lệ </a:t>
            </a:r>
            <a:r>
              <a:rPr kumimoji="0" lang="en-US" altLang="en-US" sz="2800" b="1" i="0" u="none" strike="noStrike" cap="none" normalizeH="0" baseline="0" dirty="0" err="1">
                <a:ln>
                  <a:noFill/>
                </a:ln>
                <a:solidFill>
                  <a:srgbClr val="FF0000"/>
                </a:solidFill>
                <a:effectLst/>
                <a:latin typeface="Bahnschrift Condensed" panose="020B0502040204020203" pitchFamily="34" charset="0"/>
                <a:ea typeface="Times New Roman" panose="02020603050405020304" pitchFamily="18" charset="0"/>
                <a:cs typeface="Times New Roman" panose="02020603050405020304" pitchFamily="18" charset="0"/>
              </a:rPr>
              <a:t>thấp</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 từ năm 1990 – 20</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20</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  có xu hướng</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lang="en-US" altLang="en-US" sz="2800" dirty="0">
                <a:latin typeface="Bahnschrift Condensed" panose="020B0502040204020203" pitchFamily="34" charset="0"/>
                <a:ea typeface="Times New Roman" panose="02020603050405020304" pitchFamily="18" charset="0"/>
                <a:cs typeface="Times New Roman" panose="02020603050405020304" pitchFamily="18" charset="0"/>
              </a:rPr>
              <a:t> ……… </a:t>
            </a:r>
            <a:r>
              <a:rPr lang="vi-VN" altLang="en-US" sz="2800" dirty="0">
                <a:latin typeface="Bahnschrift Condensed" panose="020B0502040204020203" pitchFamily="34" charset="0"/>
                <a:ea typeface="Times New Roman" panose="02020603050405020304" pitchFamily="18" charset="0"/>
                <a:cs typeface="Times New Roman" panose="02020603050405020304" pitchFamily="18" charset="0"/>
              </a:rPr>
              <a:t>(</a:t>
            </a:r>
            <a:r>
              <a:rPr lang="en-US" altLang="en-US" sz="2800" dirty="0">
                <a:latin typeface="Bahnschrift Condensed" panose="020B0502040204020203" pitchFamily="34"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endParaRPr kumimoji="0" lang="en-GB" altLang="en-US" sz="2800" b="0" i="0" u="none" strike="noStrike" cap="none" normalizeH="0" baseline="0" dirty="0">
              <a:ln>
                <a:noFill/>
              </a:ln>
              <a:solidFill>
                <a:schemeClr val="tx1"/>
              </a:solidFill>
              <a:effectLst/>
              <a:latin typeface="Bahnschrift Condensed" panose="020B0502040204020203"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tab pos="1143000" algn="l"/>
              </a:tabLst>
            </a:pP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Nhóm 15 - 64 tuổi chiếm tỉ lệ ………; từ năm 1990 – 2019  có xu hướng……</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endParaRPr kumimoji="0" lang="en-GB" altLang="en-US" sz="2800" b="0" i="0" u="none" strike="noStrike" cap="none" normalizeH="0" baseline="0" dirty="0">
              <a:ln>
                <a:noFill/>
              </a:ln>
              <a:solidFill>
                <a:schemeClr val="tx1"/>
              </a:solidFill>
              <a:effectLst/>
              <a:latin typeface="Bahnschrift Condensed" panose="020B0502040204020203" pitchFamily="34" charset="0"/>
            </a:endParaRPr>
          </a:p>
          <a:p>
            <a:pPr marL="0" marR="0" lvl="0" indent="0" algn="l" defTabSz="914400" rtl="0" eaLnBrk="0" fontAlgn="base" latinLnBrk="0" hangingPunct="0">
              <a:lnSpc>
                <a:spcPct val="120000"/>
              </a:lnSpc>
              <a:spcBef>
                <a:spcPct val="0"/>
              </a:spcBef>
              <a:spcAft>
                <a:spcPct val="0"/>
              </a:spcAft>
              <a:buClrTx/>
              <a:buSzTx/>
              <a:buFontTx/>
              <a:buChar char="•"/>
              <a:tabLst>
                <a:tab pos="1143000" algn="l"/>
              </a:tabLst>
            </a:pP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Nhóm 65 tuổi trở lên chiếm tỉ lệ……</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;từ năm 1990 – 2019  có xu hướng….. . …</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endParaRPr kumimoji="0" lang="en-GB" altLang="en-US" sz="2800" b="0" i="0" u="none" strike="noStrike" cap="none" normalizeH="0" baseline="0" dirty="0">
              <a:ln>
                <a:noFill/>
              </a:ln>
              <a:solidFill>
                <a:schemeClr val="tx1"/>
              </a:solidFill>
              <a:effectLst/>
              <a:latin typeface="Bahnschrift Condensed" panose="020B0502040204020203" pitchFamily="34" charset="0"/>
            </a:endParaRPr>
          </a:p>
          <a:p>
            <a:pPr marL="457200" marR="0" lvl="0" indent="-457200" algn="l" defTabSz="914400" rtl="0" eaLnBrk="0" fontAlgn="base" latinLnBrk="0" hangingPunct="0">
              <a:lnSpc>
                <a:spcPct val="120000"/>
              </a:lnSpc>
              <a:spcBef>
                <a:spcPct val="0"/>
              </a:spcBef>
              <a:spcAft>
                <a:spcPct val="0"/>
              </a:spcAft>
              <a:buClrTx/>
              <a:buSzTx/>
              <a:buFont typeface="Symbol" panose="05050102010706020507" pitchFamily="18" charset="2"/>
              <a:buChar char="Þ"/>
              <a:tabLst>
                <a:tab pos="1143000" algn="l"/>
              </a:tabLst>
            </a:pP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Dân số châu Âu thuộc cơ cấu dân số……………………………………………</a:t>
            </a:r>
            <a:r>
              <a:rPr kumimoji="0" lang="en-GB"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endParaRPr lang="en-GB" altLang="en-US" sz="2800" dirty="0">
              <a:latin typeface="Bahnschrift Condensed" panose="020B0502040204020203" pitchFamily="34" charset="0"/>
            </a:endParaRPr>
          </a:p>
          <a:p>
            <a:pPr marL="457200" marR="0" lvl="0" indent="-457200" algn="l" defTabSz="914400" rtl="0" eaLnBrk="0" fontAlgn="base" latinLnBrk="0" hangingPunct="0">
              <a:lnSpc>
                <a:spcPct val="120000"/>
              </a:lnSpc>
              <a:spcBef>
                <a:spcPct val="0"/>
              </a:spcBef>
              <a:spcAft>
                <a:spcPct val="0"/>
              </a:spcAft>
              <a:buClrTx/>
              <a:buSzTx/>
              <a:buFont typeface="Symbol" panose="05050102010706020507" pitchFamily="18" charset="2"/>
              <a:buChar char="Þ"/>
              <a:tabLst>
                <a:tab pos="1143000" algn="l"/>
              </a:tabLst>
            </a:pPr>
            <a:r>
              <a:rPr kumimoji="0" lang="vi-VN"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Ảnh hưởng của cơ cấu dân số……………………………………………………</a:t>
            </a:r>
            <a:r>
              <a:rPr kumimoji="0" lang="en-GB" altLang="en-US" sz="2800" b="0" i="0" u="none" strike="noStrike" cap="none" normalizeH="0" baseline="0" dirty="0">
                <a:ln>
                  <a:noFill/>
                </a:ln>
                <a:solidFill>
                  <a:schemeClr val="tx1"/>
                </a:solidFill>
                <a:effectLst/>
                <a:latin typeface="Bahnschrift Condensed" panose="020B0502040204020203" pitchFamily="34" charset="0"/>
                <a:ea typeface="Times New Roman" panose="02020603050405020304" pitchFamily="18" charset="0"/>
                <a:cs typeface="Times New Roman" panose="02020603050405020304" pitchFamily="18" charset="0"/>
              </a:rPr>
              <a:t>………………………………….</a:t>
            </a:r>
            <a:endParaRPr kumimoji="0" lang="en-GB" altLang="en-US" sz="2800" b="0" i="0" u="none" strike="noStrike" cap="none" normalizeH="0" baseline="0" dirty="0">
              <a:ln>
                <a:noFill/>
              </a:ln>
              <a:solidFill>
                <a:schemeClr val="tx1"/>
              </a:solidFill>
              <a:effectLst/>
              <a:latin typeface="Bahnschrift Condensed" panose="020B0502040204020203" pitchFamily="34" charset="0"/>
            </a:endParaRPr>
          </a:p>
        </p:txBody>
      </p:sp>
      <p:sp>
        <p:nvSpPr>
          <p:cNvPr id="14" name="Arrow: Right 13">
            <a:extLst>
              <a:ext uri="{FF2B5EF4-FFF2-40B4-BE49-F238E27FC236}">
                <a16:creationId xmlns:a16="http://schemas.microsoft.com/office/drawing/2014/main" id="{4A25B847-8FBD-425C-9A79-4D078558AFEA}"/>
              </a:ext>
            </a:extLst>
          </p:cNvPr>
          <p:cNvSpPr/>
          <p:nvPr/>
        </p:nvSpPr>
        <p:spPr>
          <a:xfrm>
            <a:off x="104254" y="4125942"/>
            <a:ext cx="1066934" cy="251956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5" name="TextBox 4"/>
          <p:cNvSpPr txBox="1"/>
          <p:nvPr/>
        </p:nvSpPr>
        <p:spPr>
          <a:xfrm>
            <a:off x="9241027" y="3693401"/>
            <a:ext cx="1030013" cy="769441"/>
          </a:xfrm>
          <a:prstGeom prst="rect">
            <a:avLst/>
          </a:prstGeom>
          <a:noFill/>
        </p:spPr>
        <p:txBody>
          <a:bodyPr wrap="square" rtlCol="0">
            <a:spAutoFit/>
          </a:bodyPr>
          <a:lstStyle/>
          <a:p>
            <a:r>
              <a:rPr lang="en-US" sz="2000" b="1" dirty="0">
                <a:latin typeface="#9Slide07 IcielBaliho Script" pitchFamily="2" charset="-93"/>
              </a:rPr>
              <a:t>    </a:t>
            </a:r>
            <a:r>
              <a:rPr lang="en-US" sz="2400" b="1" dirty="0" err="1">
                <a:solidFill>
                  <a:srgbClr val="C00000"/>
                </a:solidFill>
                <a:latin typeface="#9Slide07 IcielBaliho Script" pitchFamily="2" charset="-93"/>
              </a:rPr>
              <a:t>giảm</a:t>
            </a:r>
            <a:endParaRPr lang="en-US" sz="2400" b="1" dirty="0">
              <a:solidFill>
                <a:srgbClr val="C00000"/>
              </a:solidFill>
              <a:latin typeface="#9Slide07 IcielBaliho Script" pitchFamily="2" charset="-93"/>
            </a:endParaRPr>
          </a:p>
        </p:txBody>
      </p:sp>
      <p:sp>
        <p:nvSpPr>
          <p:cNvPr id="15" name="TextBox 14"/>
          <p:cNvSpPr txBox="1"/>
          <p:nvPr/>
        </p:nvSpPr>
        <p:spPr>
          <a:xfrm>
            <a:off x="10256578" y="3738944"/>
            <a:ext cx="764234" cy="769441"/>
          </a:xfrm>
          <a:prstGeom prst="rect">
            <a:avLst/>
          </a:prstGeom>
          <a:noFill/>
        </p:spPr>
        <p:txBody>
          <a:bodyPr wrap="square" rtlCol="0">
            <a:spAutoFit/>
          </a:bodyPr>
          <a:lstStyle/>
          <a:p>
            <a:r>
              <a:rPr lang="en-US" sz="2000" b="1" dirty="0">
                <a:latin typeface="#9Slide07 IcielBaliho Script" pitchFamily="2" charset="-93"/>
              </a:rPr>
              <a:t>    </a:t>
            </a:r>
            <a:r>
              <a:rPr lang="en-US" sz="2400" b="1" dirty="0">
                <a:solidFill>
                  <a:srgbClr val="C00000"/>
                </a:solidFill>
                <a:latin typeface="#9Slide07 IcielBaliho Script" pitchFamily="2" charset="-93"/>
              </a:rPr>
              <a:t>4,4</a:t>
            </a:r>
          </a:p>
        </p:txBody>
      </p:sp>
      <p:sp>
        <p:nvSpPr>
          <p:cNvPr id="16" name="TextBox 15"/>
          <p:cNvSpPr txBox="1"/>
          <p:nvPr/>
        </p:nvSpPr>
        <p:spPr>
          <a:xfrm>
            <a:off x="4483914" y="4500468"/>
            <a:ext cx="1030013" cy="461665"/>
          </a:xfrm>
          <a:prstGeom prst="rect">
            <a:avLst/>
          </a:prstGeom>
          <a:noFill/>
        </p:spPr>
        <p:txBody>
          <a:bodyPr wrap="square" rtlCol="0">
            <a:spAutoFit/>
          </a:bodyPr>
          <a:lstStyle/>
          <a:p>
            <a:r>
              <a:rPr lang="en-US" sz="2000" b="1" dirty="0">
                <a:latin typeface="#9Slide07 IcielBaliho Script" pitchFamily="2" charset="-93"/>
              </a:rPr>
              <a:t>    </a:t>
            </a:r>
            <a:r>
              <a:rPr lang="en-US" sz="2400" b="1" dirty="0" err="1">
                <a:solidFill>
                  <a:srgbClr val="C00000"/>
                </a:solidFill>
                <a:latin typeface="#9Slide07 IcielBaliho Script" pitchFamily="2" charset="-93"/>
              </a:rPr>
              <a:t>cao</a:t>
            </a:r>
            <a:endParaRPr lang="en-US" sz="2400" b="1" dirty="0">
              <a:solidFill>
                <a:srgbClr val="C00000"/>
              </a:solidFill>
              <a:latin typeface="#9Slide07 IcielBaliho Script" pitchFamily="2" charset="-93"/>
            </a:endParaRPr>
          </a:p>
        </p:txBody>
      </p:sp>
      <p:sp>
        <p:nvSpPr>
          <p:cNvPr id="17" name="TextBox 16"/>
          <p:cNvSpPr txBox="1"/>
          <p:nvPr/>
        </p:nvSpPr>
        <p:spPr>
          <a:xfrm>
            <a:off x="9657379" y="4733113"/>
            <a:ext cx="1030013" cy="769441"/>
          </a:xfrm>
          <a:prstGeom prst="rect">
            <a:avLst/>
          </a:prstGeom>
          <a:noFill/>
        </p:spPr>
        <p:txBody>
          <a:bodyPr wrap="square" rtlCol="0">
            <a:spAutoFit/>
          </a:bodyPr>
          <a:lstStyle/>
          <a:p>
            <a:r>
              <a:rPr lang="en-US" sz="2000" b="1" dirty="0">
                <a:latin typeface="#9Slide07 IcielBaliho Script" pitchFamily="2" charset="-93"/>
              </a:rPr>
              <a:t>    </a:t>
            </a:r>
            <a:r>
              <a:rPr lang="en-US" sz="2400" b="1" dirty="0" err="1">
                <a:solidFill>
                  <a:srgbClr val="C00000"/>
                </a:solidFill>
                <a:latin typeface="#9Slide07 IcielBaliho Script" pitchFamily="2" charset="-93"/>
              </a:rPr>
              <a:t>tăng</a:t>
            </a:r>
            <a:endParaRPr lang="en-US" sz="2400" b="1" dirty="0">
              <a:solidFill>
                <a:srgbClr val="C00000"/>
              </a:solidFill>
              <a:latin typeface="#9Slide07 IcielBaliho Script" pitchFamily="2" charset="-93"/>
            </a:endParaRPr>
          </a:p>
        </p:txBody>
      </p:sp>
      <p:sp>
        <p:nvSpPr>
          <p:cNvPr id="18" name="TextBox 17"/>
          <p:cNvSpPr txBox="1"/>
          <p:nvPr/>
        </p:nvSpPr>
        <p:spPr>
          <a:xfrm>
            <a:off x="9958551" y="4608487"/>
            <a:ext cx="1030013" cy="369332"/>
          </a:xfrm>
          <a:prstGeom prst="rect">
            <a:avLst/>
          </a:prstGeom>
          <a:noFill/>
        </p:spPr>
        <p:txBody>
          <a:bodyPr wrap="square" rtlCol="0">
            <a:spAutoFit/>
          </a:bodyPr>
          <a:lstStyle/>
          <a:p>
            <a:r>
              <a:rPr lang="en-US" b="1" dirty="0">
                <a:latin typeface="#9Slide07 IcielBaliho Script" pitchFamily="2" charset="-93"/>
              </a:rPr>
              <a:t>    </a:t>
            </a:r>
            <a:endParaRPr lang="en-US" sz="2000" b="1" dirty="0">
              <a:solidFill>
                <a:srgbClr val="C00000"/>
              </a:solidFill>
              <a:latin typeface="#9Slide07 IcielBaliho Script" pitchFamily="2" charset="-93"/>
            </a:endParaRPr>
          </a:p>
        </p:txBody>
      </p:sp>
      <p:sp>
        <p:nvSpPr>
          <p:cNvPr id="19" name="TextBox 18"/>
          <p:cNvSpPr txBox="1"/>
          <p:nvPr/>
        </p:nvSpPr>
        <p:spPr>
          <a:xfrm>
            <a:off x="9305932" y="4208292"/>
            <a:ext cx="1030013" cy="769441"/>
          </a:xfrm>
          <a:prstGeom prst="rect">
            <a:avLst/>
          </a:prstGeom>
          <a:noFill/>
        </p:spPr>
        <p:txBody>
          <a:bodyPr wrap="square" rtlCol="0">
            <a:spAutoFit/>
          </a:bodyPr>
          <a:lstStyle/>
          <a:p>
            <a:r>
              <a:rPr lang="en-US" sz="2000" b="1" dirty="0">
                <a:latin typeface="#9Slide07 IcielBaliho Script" pitchFamily="2" charset="-93"/>
              </a:rPr>
              <a:t>    </a:t>
            </a:r>
            <a:r>
              <a:rPr lang="en-US" sz="2400" b="1" dirty="0" err="1">
                <a:solidFill>
                  <a:srgbClr val="C00000"/>
                </a:solidFill>
                <a:latin typeface="#9Slide07 IcielBaliho Script" pitchFamily="2" charset="-93"/>
              </a:rPr>
              <a:t>giảm</a:t>
            </a:r>
            <a:endParaRPr lang="en-US" sz="2400" b="1" dirty="0">
              <a:solidFill>
                <a:srgbClr val="C00000"/>
              </a:solidFill>
              <a:latin typeface="#9Slide07 IcielBaliho Script" pitchFamily="2" charset="-93"/>
            </a:endParaRPr>
          </a:p>
        </p:txBody>
      </p:sp>
      <p:sp>
        <p:nvSpPr>
          <p:cNvPr id="20" name="TextBox 19"/>
          <p:cNvSpPr txBox="1"/>
          <p:nvPr/>
        </p:nvSpPr>
        <p:spPr>
          <a:xfrm>
            <a:off x="10224330" y="4239255"/>
            <a:ext cx="764234" cy="769441"/>
          </a:xfrm>
          <a:prstGeom prst="rect">
            <a:avLst/>
          </a:prstGeom>
          <a:noFill/>
        </p:spPr>
        <p:txBody>
          <a:bodyPr wrap="square" rtlCol="0">
            <a:spAutoFit/>
          </a:bodyPr>
          <a:lstStyle/>
          <a:p>
            <a:r>
              <a:rPr lang="en-US" sz="2000" b="1" dirty="0">
                <a:latin typeface="#9Slide07 IcielBaliho Script" pitchFamily="2" charset="-93"/>
              </a:rPr>
              <a:t>    </a:t>
            </a:r>
            <a:r>
              <a:rPr lang="en-US" sz="2400" b="1" dirty="0">
                <a:solidFill>
                  <a:srgbClr val="C00000"/>
                </a:solidFill>
                <a:latin typeface="#9Slide07 IcielBaliho Script" pitchFamily="2" charset="-93"/>
              </a:rPr>
              <a:t>2,1</a:t>
            </a:r>
          </a:p>
        </p:txBody>
      </p:sp>
      <p:sp>
        <p:nvSpPr>
          <p:cNvPr id="21" name="TextBox 20"/>
          <p:cNvSpPr txBox="1"/>
          <p:nvPr/>
        </p:nvSpPr>
        <p:spPr>
          <a:xfrm>
            <a:off x="10424027" y="5050550"/>
            <a:ext cx="764234" cy="461665"/>
          </a:xfrm>
          <a:prstGeom prst="rect">
            <a:avLst/>
          </a:prstGeom>
          <a:noFill/>
        </p:spPr>
        <p:txBody>
          <a:bodyPr wrap="square" rtlCol="0">
            <a:spAutoFit/>
          </a:bodyPr>
          <a:lstStyle/>
          <a:p>
            <a:r>
              <a:rPr lang="en-US" sz="2000" b="1" dirty="0">
                <a:latin typeface="#9Slide07 IcielBaliho Script" pitchFamily="2" charset="-93"/>
              </a:rPr>
              <a:t>  </a:t>
            </a:r>
            <a:r>
              <a:rPr lang="en-US" sz="2400" b="1" dirty="0">
                <a:solidFill>
                  <a:srgbClr val="C00000"/>
                </a:solidFill>
                <a:latin typeface="#9Slide07 IcielBaliho Script" pitchFamily="2" charset="-93"/>
              </a:rPr>
              <a:t>6,5</a:t>
            </a:r>
          </a:p>
        </p:txBody>
      </p:sp>
      <p:sp>
        <p:nvSpPr>
          <p:cNvPr id="22" name="TextBox 21"/>
          <p:cNvSpPr txBox="1"/>
          <p:nvPr/>
        </p:nvSpPr>
        <p:spPr>
          <a:xfrm>
            <a:off x="5050865" y="4777298"/>
            <a:ext cx="1030013" cy="769441"/>
          </a:xfrm>
          <a:prstGeom prst="rect">
            <a:avLst/>
          </a:prstGeom>
          <a:noFill/>
        </p:spPr>
        <p:txBody>
          <a:bodyPr wrap="square" rtlCol="0">
            <a:spAutoFit/>
          </a:bodyPr>
          <a:lstStyle/>
          <a:p>
            <a:r>
              <a:rPr lang="en-US" sz="2000" b="1" dirty="0">
                <a:latin typeface="#9Slide07 IcielBaliho Script" pitchFamily="2" charset="-93"/>
              </a:rPr>
              <a:t>    </a:t>
            </a:r>
            <a:r>
              <a:rPr lang="en-US" sz="2400" b="1" dirty="0" err="1">
                <a:solidFill>
                  <a:srgbClr val="C00000"/>
                </a:solidFill>
                <a:latin typeface="#9Slide07 IcielBaliho Script" pitchFamily="2" charset="-93"/>
              </a:rPr>
              <a:t>thấp</a:t>
            </a:r>
            <a:endParaRPr lang="en-US" sz="2400" b="1" dirty="0">
              <a:solidFill>
                <a:srgbClr val="C00000"/>
              </a:solidFill>
              <a:latin typeface="#9Slide07 IcielBaliho Script" pitchFamily="2" charset="-93"/>
            </a:endParaRPr>
          </a:p>
        </p:txBody>
      </p:sp>
      <p:sp>
        <p:nvSpPr>
          <p:cNvPr id="23" name="TextBox 22"/>
          <p:cNvSpPr txBox="1"/>
          <p:nvPr/>
        </p:nvSpPr>
        <p:spPr>
          <a:xfrm>
            <a:off x="6276758" y="5385725"/>
            <a:ext cx="1402456" cy="646331"/>
          </a:xfrm>
          <a:prstGeom prst="rect">
            <a:avLst/>
          </a:prstGeom>
          <a:noFill/>
        </p:spPr>
        <p:txBody>
          <a:bodyPr wrap="square" rtlCol="0">
            <a:spAutoFit/>
          </a:bodyPr>
          <a:lstStyle/>
          <a:p>
            <a:r>
              <a:rPr lang="en-US" sz="2000" b="1" dirty="0">
                <a:latin typeface="#9Slide07 IcielBaliho Script" pitchFamily="2" charset="-93"/>
              </a:rPr>
              <a:t>    </a:t>
            </a:r>
            <a:r>
              <a:rPr lang="en-US" sz="3600" b="1" dirty="0" err="1">
                <a:solidFill>
                  <a:srgbClr val="C00000"/>
                </a:solidFill>
                <a:latin typeface="#9Slide07 IcielBaliho Script" pitchFamily="2" charset="-93"/>
              </a:rPr>
              <a:t>già</a:t>
            </a:r>
            <a:endParaRPr lang="en-US" sz="2400" b="1" dirty="0">
              <a:solidFill>
                <a:srgbClr val="C00000"/>
              </a:solidFill>
              <a:latin typeface="#9Slide07 IcielBaliho Script" pitchFamily="2" charset="-93"/>
            </a:endParaRPr>
          </a:p>
        </p:txBody>
      </p:sp>
      <p:sp>
        <p:nvSpPr>
          <p:cNvPr id="24" name="TextBox 23"/>
          <p:cNvSpPr txBox="1"/>
          <p:nvPr/>
        </p:nvSpPr>
        <p:spPr>
          <a:xfrm>
            <a:off x="5513927" y="5983895"/>
            <a:ext cx="5674334" cy="584775"/>
          </a:xfrm>
          <a:prstGeom prst="rect">
            <a:avLst/>
          </a:prstGeom>
          <a:noFill/>
        </p:spPr>
        <p:txBody>
          <a:bodyPr wrap="square" rtlCol="0">
            <a:spAutoFit/>
          </a:bodyPr>
          <a:lstStyle/>
          <a:p>
            <a:r>
              <a:rPr lang="en-US" sz="2800" b="1" dirty="0">
                <a:latin typeface="#9Slide07 IcielBaliho Script" pitchFamily="2" charset="-93"/>
              </a:rPr>
              <a:t>    </a:t>
            </a:r>
            <a:r>
              <a:rPr lang="en-US" sz="3200" b="1" dirty="0" err="1">
                <a:solidFill>
                  <a:srgbClr val="C00000"/>
                </a:solidFill>
                <a:latin typeface="#9Slide07 IcielBaliho Script" pitchFamily="2" charset="-93"/>
              </a:rPr>
              <a:t>thiếu</a:t>
            </a:r>
            <a:r>
              <a:rPr lang="en-US" sz="3200" b="1" dirty="0">
                <a:solidFill>
                  <a:srgbClr val="C00000"/>
                </a:solidFill>
                <a:latin typeface="#9Slide07 IcielBaliho Script" pitchFamily="2" charset="-93"/>
              </a:rPr>
              <a:t> </a:t>
            </a:r>
            <a:r>
              <a:rPr lang="en-US" sz="3200" b="1" dirty="0" err="1">
                <a:solidFill>
                  <a:srgbClr val="C00000"/>
                </a:solidFill>
                <a:latin typeface="#9Slide07 IcielBaliho Script" pitchFamily="2" charset="-93"/>
              </a:rPr>
              <a:t>hụt</a:t>
            </a:r>
            <a:r>
              <a:rPr lang="en-US" sz="3200" b="1" dirty="0">
                <a:solidFill>
                  <a:srgbClr val="C00000"/>
                </a:solidFill>
                <a:latin typeface="#9Slide07 IcielBaliho Script" pitchFamily="2" charset="-93"/>
              </a:rPr>
              <a:t> </a:t>
            </a:r>
            <a:r>
              <a:rPr lang="en-US" sz="3200" b="1" dirty="0" err="1">
                <a:solidFill>
                  <a:srgbClr val="C00000"/>
                </a:solidFill>
                <a:latin typeface="#9Slide07 IcielBaliho Script" pitchFamily="2" charset="-93"/>
              </a:rPr>
              <a:t>nguồn</a:t>
            </a:r>
            <a:r>
              <a:rPr lang="en-US" sz="3200" b="1" dirty="0">
                <a:solidFill>
                  <a:srgbClr val="C00000"/>
                </a:solidFill>
                <a:latin typeface="#9Slide07 IcielBaliho Script" pitchFamily="2" charset="-93"/>
              </a:rPr>
              <a:t> </a:t>
            </a:r>
            <a:r>
              <a:rPr lang="en-US" sz="3200" b="1" dirty="0" err="1">
                <a:solidFill>
                  <a:srgbClr val="C00000"/>
                </a:solidFill>
                <a:latin typeface="#9Slide07 IcielBaliho Script" pitchFamily="2" charset="-93"/>
              </a:rPr>
              <a:t>lao</a:t>
            </a:r>
            <a:r>
              <a:rPr lang="en-US" sz="3200" b="1" dirty="0">
                <a:solidFill>
                  <a:srgbClr val="C00000"/>
                </a:solidFill>
                <a:latin typeface="#9Slide07 IcielBaliho Script" pitchFamily="2" charset="-93"/>
              </a:rPr>
              <a:t> </a:t>
            </a:r>
            <a:r>
              <a:rPr lang="en-US" sz="3200" b="1" dirty="0" err="1">
                <a:solidFill>
                  <a:srgbClr val="C00000"/>
                </a:solidFill>
                <a:latin typeface="#9Slide07 IcielBaliho Script" pitchFamily="2" charset="-93"/>
              </a:rPr>
              <a:t>động</a:t>
            </a:r>
            <a:endParaRPr lang="en-US" sz="3200" b="1" dirty="0">
              <a:solidFill>
                <a:srgbClr val="C00000"/>
              </a:solidFill>
              <a:latin typeface="#9Slide07 IcielBaliho Script" pitchFamily="2" charset="-93"/>
            </a:endParaRPr>
          </a:p>
        </p:txBody>
      </p:sp>
      <p:grpSp>
        <p:nvGrpSpPr>
          <p:cNvPr id="4" name="Group 3">
            <a:extLst>
              <a:ext uri="{FF2B5EF4-FFF2-40B4-BE49-F238E27FC236}">
                <a16:creationId xmlns:a16="http://schemas.microsoft.com/office/drawing/2014/main" id="{541AD9AD-83BB-80EC-8FA8-85247A6E1013}"/>
              </a:ext>
            </a:extLst>
          </p:cNvPr>
          <p:cNvGrpSpPr/>
          <p:nvPr/>
        </p:nvGrpSpPr>
        <p:grpSpPr>
          <a:xfrm>
            <a:off x="1028721" y="132792"/>
            <a:ext cx="5247256" cy="872949"/>
            <a:chOff x="1133366" y="2220084"/>
            <a:chExt cx="5681780" cy="914400"/>
          </a:xfrm>
          <a:solidFill>
            <a:schemeClr val="accent4">
              <a:lumMod val="40000"/>
              <a:lumOff val="60000"/>
            </a:schemeClr>
          </a:solidFill>
        </p:grpSpPr>
        <p:sp>
          <p:nvSpPr>
            <p:cNvPr id="6" name="Arrow: Pentagon 5">
              <a:extLst>
                <a:ext uri="{FF2B5EF4-FFF2-40B4-BE49-F238E27FC236}">
                  <a16:creationId xmlns:a16="http://schemas.microsoft.com/office/drawing/2014/main" id="{ECA8D151-E1A0-108A-0899-E57FB7597DA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6D946B58-878F-FA6A-47BF-49DEA8F21BF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2" name="TextBox 11">
            <a:extLst>
              <a:ext uri="{FF2B5EF4-FFF2-40B4-BE49-F238E27FC236}">
                <a16:creationId xmlns:a16="http://schemas.microsoft.com/office/drawing/2014/main" id="{BA136A07-BFAD-A410-1EFF-1E082E391B59}"/>
              </a:ext>
            </a:extLst>
          </p:cNvPr>
          <p:cNvSpPr txBox="1"/>
          <p:nvPr/>
        </p:nvSpPr>
        <p:spPr>
          <a:xfrm>
            <a:off x="2207477" y="271853"/>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26" name="Group 25">
            <a:extLst>
              <a:ext uri="{FF2B5EF4-FFF2-40B4-BE49-F238E27FC236}">
                <a16:creationId xmlns:a16="http://schemas.microsoft.com/office/drawing/2014/main" id="{54D7F30C-7D50-81EE-43B0-D8D856FDF4CD}"/>
              </a:ext>
            </a:extLst>
          </p:cNvPr>
          <p:cNvGrpSpPr/>
          <p:nvPr/>
        </p:nvGrpSpPr>
        <p:grpSpPr>
          <a:xfrm>
            <a:off x="266493" y="132792"/>
            <a:ext cx="1301952" cy="872949"/>
            <a:chOff x="344605" y="154323"/>
            <a:chExt cx="1301952" cy="872949"/>
          </a:xfrm>
        </p:grpSpPr>
        <p:sp>
          <p:nvSpPr>
            <p:cNvPr id="27" name="Arrow: Pentagon 26">
              <a:extLst>
                <a:ext uri="{FF2B5EF4-FFF2-40B4-BE49-F238E27FC236}">
                  <a16:creationId xmlns:a16="http://schemas.microsoft.com/office/drawing/2014/main" id="{BC92F748-5FE5-D9EE-B280-4BC3AB9B8A5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8" name="Isosceles Triangle 27">
              <a:extLst>
                <a:ext uri="{FF2B5EF4-FFF2-40B4-BE49-F238E27FC236}">
                  <a16:creationId xmlns:a16="http://schemas.microsoft.com/office/drawing/2014/main" id="{BC826E14-BF8A-1940-1784-7FF776C412A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extLst>
              <a:ext uri="{FF2B5EF4-FFF2-40B4-BE49-F238E27FC236}">
                <a16:creationId xmlns:a16="http://schemas.microsoft.com/office/drawing/2014/main" id="{C85FA33B-F166-E0EA-9A93-6216881F5270}"/>
              </a:ext>
            </a:extLst>
          </p:cNvPr>
          <p:cNvPicPr>
            <a:picLocks noChangeAspect="1"/>
          </p:cNvPicPr>
          <p:nvPr/>
        </p:nvPicPr>
        <p:blipFill>
          <a:blip r:embed="rId3"/>
          <a:srcRect l="24070" t="36279" r="17674" b="30341"/>
          <a:stretch/>
        </p:blipFill>
        <p:spPr>
          <a:xfrm>
            <a:off x="2448311" y="1575892"/>
            <a:ext cx="7365704" cy="2374010"/>
          </a:xfrm>
          <a:prstGeom prst="rect">
            <a:avLst/>
          </a:prstGeom>
        </p:spPr>
      </p:pic>
    </p:spTree>
    <p:extLst>
      <p:ext uri="{BB962C8B-B14F-4D97-AF65-F5344CB8AC3E}">
        <p14:creationId xmlns:p14="http://schemas.microsoft.com/office/powerpoint/2010/main" val="12400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1276104982"/>
              </p:ext>
            </p:extLst>
          </p:nvPr>
        </p:nvGraphicFramePr>
        <p:xfrm>
          <a:off x="278068" y="1896539"/>
          <a:ext cx="11582400" cy="2592334"/>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265366">
                  <a:extLst>
                    <a:ext uri="{9D8B030D-6E8A-4147-A177-3AD203B41FA5}">
                      <a16:colId xmlns:a16="http://schemas.microsoft.com/office/drawing/2014/main" val="2242053010"/>
                    </a:ext>
                  </a:extLst>
                </a:gridCol>
                <a:gridCol w="2252870">
                  <a:extLst>
                    <a:ext uri="{9D8B030D-6E8A-4147-A177-3AD203B41FA5}">
                      <a16:colId xmlns:a16="http://schemas.microsoft.com/office/drawing/2014/main" val="1110774079"/>
                    </a:ext>
                  </a:extLst>
                </a:gridCol>
                <a:gridCol w="1842052">
                  <a:extLst>
                    <a:ext uri="{9D8B030D-6E8A-4147-A177-3AD203B41FA5}">
                      <a16:colId xmlns:a16="http://schemas.microsoft.com/office/drawing/2014/main" val="2082613527"/>
                    </a:ext>
                  </a:extLst>
                </a:gridCol>
                <a:gridCol w="2121103">
                  <a:extLst>
                    <a:ext uri="{9D8B030D-6E8A-4147-A177-3AD203B41FA5}">
                      <a16:colId xmlns:a16="http://schemas.microsoft.com/office/drawing/2014/main" val="2652010023"/>
                    </a:ext>
                  </a:extLst>
                </a:gridCol>
              </a:tblGrid>
              <a:tr h="125872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6931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640452">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279256" y="1885701"/>
            <a:ext cx="3095110" cy="115808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923147" y="218913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056530" y="2211488"/>
            <a:ext cx="2054087"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a16="http://schemas.microsoft.com/office/drawing/2014/main" id="{EFA842CE-D5D3-433D-B379-F3CAEE9AA7C7}"/>
              </a:ext>
            </a:extLst>
          </p:cNvPr>
          <p:cNvSpPr txBox="1"/>
          <p:nvPr/>
        </p:nvSpPr>
        <p:spPr>
          <a:xfrm>
            <a:off x="8110617" y="2211488"/>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2010</a:t>
            </a:r>
          </a:p>
        </p:txBody>
      </p:sp>
      <p:sp>
        <p:nvSpPr>
          <p:cNvPr id="22" name="TextBox 21">
            <a:extLst>
              <a:ext uri="{FF2B5EF4-FFF2-40B4-BE49-F238E27FC236}">
                <a16:creationId xmlns:a16="http://schemas.microsoft.com/office/drawing/2014/main" id="{92F23537-858C-4865-9D35-D95285783704}"/>
              </a:ext>
            </a:extLst>
          </p:cNvPr>
          <p:cNvSpPr txBox="1"/>
          <p:nvPr/>
        </p:nvSpPr>
        <p:spPr>
          <a:xfrm>
            <a:off x="2210997" y="2105837"/>
            <a:ext cx="3335538"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Năm</a:t>
            </a:r>
          </a:p>
        </p:txBody>
      </p:sp>
      <p:sp>
        <p:nvSpPr>
          <p:cNvPr id="23" name="TextBox 22">
            <a:extLst>
              <a:ext uri="{FF2B5EF4-FFF2-40B4-BE49-F238E27FC236}">
                <a16:creationId xmlns:a16="http://schemas.microsoft.com/office/drawing/2014/main" id="{E742B97D-4A99-40ED-B1A7-9D6A3656E801}"/>
              </a:ext>
            </a:extLst>
          </p:cNvPr>
          <p:cNvSpPr txBox="1"/>
          <p:nvPr/>
        </p:nvSpPr>
        <p:spPr>
          <a:xfrm>
            <a:off x="326141" y="2505265"/>
            <a:ext cx="1449441"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Giới tính</a:t>
            </a:r>
          </a:p>
        </p:txBody>
      </p:sp>
      <p:sp>
        <p:nvSpPr>
          <p:cNvPr id="24" name="TextBox 23">
            <a:extLst>
              <a:ext uri="{FF2B5EF4-FFF2-40B4-BE49-F238E27FC236}">
                <a16:creationId xmlns:a16="http://schemas.microsoft.com/office/drawing/2014/main" id="{5445E3AC-6325-4AAF-B083-4495673A0A1E}"/>
              </a:ext>
            </a:extLst>
          </p:cNvPr>
          <p:cNvSpPr txBox="1"/>
          <p:nvPr/>
        </p:nvSpPr>
        <p:spPr>
          <a:xfrm>
            <a:off x="988473"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Nam</a:t>
            </a:r>
          </a:p>
        </p:txBody>
      </p:sp>
      <p:sp>
        <p:nvSpPr>
          <p:cNvPr id="25" name="TextBox 24">
            <a:extLst>
              <a:ext uri="{FF2B5EF4-FFF2-40B4-BE49-F238E27FC236}">
                <a16:creationId xmlns:a16="http://schemas.microsoft.com/office/drawing/2014/main" id="{FBE9098D-C552-4DCA-BB66-259CB4E3BDEF}"/>
              </a:ext>
            </a:extLst>
          </p:cNvPr>
          <p:cNvSpPr txBox="1"/>
          <p:nvPr/>
        </p:nvSpPr>
        <p:spPr>
          <a:xfrm>
            <a:off x="99150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Nữ</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8842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48.1</a:t>
            </a:r>
          </a:p>
        </p:txBody>
      </p:sp>
      <p:sp>
        <p:nvSpPr>
          <p:cNvPr id="27" name="TextBox 26">
            <a:extLst>
              <a:ext uri="{FF2B5EF4-FFF2-40B4-BE49-F238E27FC236}">
                <a16:creationId xmlns:a16="http://schemas.microsoft.com/office/drawing/2014/main" id="{D3A59855-F2DE-45DD-A687-CA9048A785AA}"/>
              </a:ext>
            </a:extLst>
          </p:cNvPr>
          <p:cNvSpPr txBox="1"/>
          <p:nvPr/>
        </p:nvSpPr>
        <p:spPr>
          <a:xfrm>
            <a:off x="8292880"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28" name="TextBox 27">
            <a:extLst>
              <a:ext uri="{FF2B5EF4-FFF2-40B4-BE49-F238E27FC236}">
                <a16:creationId xmlns:a16="http://schemas.microsoft.com/office/drawing/2014/main" id="{25AA0714-BCC1-4F8C-B163-FFC08A695FF5}"/>
              </a:ext>
            </a:extLst>
          </p:cNvPr>
          <p:cNvSpPr txBox="1"/>
          <p:nvPr/>
        </p:nvSpPr>
        <p:spPr>
          <a:xfrm>
            <a:off x="62138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29" name="TextBox 28">
            <a:extLst>
              <a:ext uri="{FF2B5EF4-FFF2-40B4-BE49-F238E27FC236}">
                <a16:creationId xmlns:a16="http://schemas.microsoft.com/office/drawing/2014/main" id="{254B5FAA-C5A1-4E3F-A549-EB69DDFE1684}"/>
              </a:ext>
            </a:extLst>
          </p:cNvPr>
          <p:cNvSpPr txBox="1"/>
          <p:nvPr/>
        </p:nvSpPr>
        <p:spPr>
          <a:xfrm>
            <a:off x="3909192"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51.9</a:t>
            </a:r>
          </a:p>
        </p:txBody>
      </p:sp>
      <p:sp>
        <p:nvSpPr>
          <p:cNvPr id="30" name="TextBox 29">
            <a:extLst>
              <a:ext uri="{FF2B5EF4-FFF2-40B4-BE49-F238E27FC236}">
                <a16:creationId xmlns:a16="http://schemas.microsoft.com/office/drawing/2014/main" id="{219DA126-38C2-494C-B370-E91C99F4EE82}"/>
              </a:ext>
            </a:extLst>
          </p:cNvPr>
          <p:cNvSpPr txBox="1"/>
          <p:nvPr/>
        </p:nvSpPr>
        <p:spPr>
          <a:xfrm>
            <a:off x="631868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31" name="TextBox 30">
            <a:extLst>
              <a:ext uri="{FF2B5EF4-FFF2-40B4-BE49-F238E27FC236}">
                <a16:creationId xmlns:a16="http://schemas.microsoft.com/office/drawing/2014/main" id="{2311A134-19AC-44D4-8C98-4B675D7DCBDB}"/>
              </a:ext>
            </a:extLst>
          </p:cNvPr>
          <p:cNvSpPr txBox="1"/>
          <p:nvPr/>
        </p:nvSpPr>
        <p:spPr>
          <a:xfrm>
            <a:off x="8178737"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12" name="TextBox 11">
            <a:extLst>
              <a:ext uri="{FF2B5EF4-FFF2-40B4-BE49-F238E27FC236}">
                <a16:creationId xmlns:a16="http://schemas.microsoft.com/office/drawing/2014/main" id="{37F27141-B93E-464A-8F8E-7F560C56C290}"/>
              </a:ext>
            </a:extLst>
          </p:cNvPr>
          <p:cNvSpPr txBox="1"/>
          <p:nvPr/>
        </p:nvSpPr>
        <p:spPr>
          <a:xfrm>
            <a:off x="707207" y="1314953"/>
            <a:ext cx="11070419"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2.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giới tính của Châu Âu giai đoạn 1990 - 2020 (%)</a:t>
            </a:r>
          </a:p>
        </p:txBody>
      </p:sp>
      <p:sp>
        <p:nvSpPr>
          <p:cNvPr id="32" name="TextBox 31">
            <a:extLst>
              <a:ext uri="{FF2B5EF4-FFF2-40B4-BE49-F238E27FC236}">
                <a16:creationId xmlns:a16="http://schemas.microsoft.com/office/drawing/2014/main" id="{2D9BC7CC-7F5A-42B9-89B6-1F7070B32FE8}"/>
              </a:ext>
            </a:extLst>
          </p:cNvPr>
          <p:cNvSpPr txBox="1"/>
          <p:nvPr/>
        </p:nvSpPr>
        <p:spPr>
          <a:xfrm>
            <a:off x="10164704" y="2276875"/>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2020</a:t>
            </a:r>
          </a:p>
        </p:txBody>
      </p:sp>
      <p:sp>
        <p:nvSpPr>
          <p:cNvPr id="33" name="TextBox 32">
            <a:extLst>
              <a:ext uri="{FF2B5EF4-FFF2-40B4-BE49-F238E27FC236}">
                <a16:creationId xmlns:a16="http://schemas.microsoft.com/office/drawing/2014/main" id="{9589A6F9-2CAF-4537-B302-83F900116F31}"/>
              </a:ext>
            </a:extLst>
          </p:cNvPr>
          <p:cNvSpPr txBox="1"/>
          <p:nvPr/>
        </p:nvSpPr>
        <p:spPr>
          <a:xfrm>
            <a:off x="1004749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48.3</a:t>
            </a:r>
          </a:p>
        </p:txBody>
      </p:sp>
      <p:sp>
        <p:nvSpPr>
          <p:cNvPr id="34" name="TextBox 33">
            <a:extLst>
              <a:ext uri="{FF2B5EF4-FFF2-40B4-BE49-F238E27FC236}">
                <a16:creationId xmlns:a16="http://schemas.microsoft.com/office/drawing/2014/main" id="{1611199D-CB79-4DA9-8E38-A5BE6D2EE5CE}"/>
              </a:ext>
            </a:extLst>
          </p:cNvPr>
          <p:cNvSpPr txBox="1"/>
          <p:nvPr/>
        </p:nvSpPr>
        <p:spPr>
          <a:xfrm>
            <a:off x="10047499"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51.7</a:t>
            </a:r>
          </a:p>
        </p:txBody>
      </p:sp>
      <p:sp>
        <p:nvSpPr>
          <p:cNvPr id="35" name="TextBox 34">
            <a:extLst>
              <a:ext uri="{FF2B5EF4-FFF2-40B4-BE49-F238E27FC236}">
                <a16:creationId xmlns:a16="http://schemas.microsoft.com/office/drawing/2014/main" id="{4F0B266B-A5EE-48C2-B0F8-C6919CC24295}"/>
              </a:ext>
            </a:extLst>
          </p:cNvPr>
          <p:cNvSpPr txBox="1"/>
          <p:nvPr/>
        </p:nvSpPr>
        <p:spPr>
          <a:xfrm>
            <a:off x="520132" y="4811957"/>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Tỉ số giới nữ nhiều hơn giới nam</a:t>
            </a:r>
          </a:p>
        </p:txBody>
      </p:sp>
      <p:grpSp>
        <p:nvGrpSpPr>
          <p:cNvPr id="36" name="Group 35">
            <a:extLst>
              <a:ext uri="{FF2B5EF4-FFF2-40B4-BE49-F238E27FC236}">
                <a16:creationId xmlns:a16="http://schemas.microsoft.com/office/drawing/2014/main" id="{49D0A0E5-149A-46D5-9AE5-A79DD860D700}"/>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45" name="Arrow: Pentagon 44">
              <a:extLst>
                <a:ext uri="{FF2B5EF4-FFF2-40B4-BE49-F238E27FC236}">
                  <a16:creationId xmlns:a16="http://schemas.microsoft.com/office/drawing/2014/main" id="{7F2B9F9F-32CE-477E-B727-AA4089644E6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6" name="TextBox 45">
              <a:extLst>
                <a:ext uri="{FF2B5EF4-FFF2-40B4-BE49-F238E27FC236}">
                  <a16:creationId xmlns:a16="http://schemas.microsoft.com/office/drawing/2014/main" id="{F06CF81C-FB7B-49C4-8016-5512875A705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7" name="TextBox 46">
            <a:extLst>
              <a:ext uri="{FF2B5EF4-FFF2-40B4-BE49-F238E27FC236}">
                <a16:creationId xmlns:a16="http://schemas.microsoft.com/office/drawing/2014/main" id="{90E8020A-0E9B-406D-B073-87EA45CFF93B}"/>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8" name="Group 47">
            <a:extLst>
              <a:ext uri="{FF2B5EF4-FFF2-40B4-BE49-F238E27FC236}">
                <a16:creationId xmlns:a16="http://schemas.microsoft.com/office/drawing/2014/main" id="{E4A346F1-5949-4DC2-96CC-838EEA370A4F}"/>
              </a:ext>
            </a:extLst>
          </p:cNvPr>
          <p:cNvGrpSpPr/>
          <p:nvPr/>
        </p:nvGrpSpPr>
        <p:grpSpPr>
          <a:xfrm>
            <a:off x="1446173" y="115548"/>
            <a:ext cx="1301952" cy="872949"/>
            <a:chOff x="344605" y="154323"/>
            <a:chExt cx="1301952" cy="872949"/>
          </a:xfrm>
        </p:grpSpPr>
        <p:sp>
          <p:nvSpPr>
            <p:cNvPr id="49" name="Arrow: Pentagon 48">
              <a:extLst>
                <a:ext uri="{FF2B5EF4-FFF2-40B4-BE49-F238E27FC236}">
                  <a16:creationId xmlns:a16="http://schemas.microsoft.com/office/drawing/2014/main" id="{AC950DA5-147E-49A8-BCE1-74CA5707295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0" name="Isosceles Triangle 49">
              <a:extLst>
                <a:ext uri="{FF2B5EF4-FFF2-40B4-BE49-F238E27FC236}">
                  <a16:creationId xmlns:a16="http://schemas.microsoft.com/office/drawing/2014/main" id="{E3EF5E1F-2351-497D-92C3-D3AC29F2049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descr="Icon&#10;&#10;Description automatically generated">
            <a:extLst>
              <a:ext uri="{FF2B5EF4-FFF2-40B4-BE49-F238E27FC236}">
                <a16:creationId xmlns:a16="http://schemas.microsoft.com/office/drawing/2014/main" id="{DE7B5855-663D-495C-ADB1-2608E2585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5" name="Group 4">
            <a:extLst>
              <a:ext uri="{FF2B5EF4-FFF2-40B4-BE49-F238E27FC236}">
                <a16:creationId xmlns:a16="http://schemas.microsoft.com/office/drawing/2014/main" id="{C2663F84-6D1C-4B56-9568-612698AA23C5}"/>
              </a:ext>
            </a:extLst>
          </p:cNvPr>
          <p:cNvGrpSpPr/>
          <p:nvPr/>
        </p:nvGrpSpPr>
        <p:grpSpPr>
          <a:xfrm>
            <a:off x="7214539" y="4703347"/>
            <a:ext cx="4645929" cy="1679399"/>
            <a:chOff x="7214539" y="4703347"/>
            <a:chExt cx="4645929" cy="1679399"/>
          </a:xfrm>
        </p:grpSpPr>
        <p:pic>
          <p:nvPicPr>
            <p:cNvPr id="2" name="Picture 1">
              <a:extLst>
                <a:ext uri="{FF2B5EF4-FFF2-40B4-BE49-F238E27FC236}">
                  <a16:creationId xmlns:a16="http://schemas.microsoft.com/office/drawing/2014/main" id="{6F13206D-A24A-4759-8C0D-CFCEE52A5386}"/>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4" name="TextBox 3">
              <a:extLst>
                <a:ext uri="{FF2B5EF4-FFF2-40B4-BE49-F238E27FC236}">
                  <a16:creationId xmlns:a16="http://schemas.microsoft.com/office/drawing/2014/main" id="{86224AB7-B6EB-4CC0-BD31-5B30C0805995}"/>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52" name="TextBox 51">
              <a:extLst>
                <a:ext uri="{FF2B5EF4-FFF2-40B4-BE49-F238E27FC236}">
                  <a16:creationId xmlns:a16="http://schemas.microsoft.com/office/drawing/2014/main" id="{B54078BE-77F1-45BC-8A2F-7D2880B2D02A}"/>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pic>
        <p:nvPicPr>
          <p:cNvPr id="37" name="Picture 36">
            <a:extLst>
              <a:ext uri="{FF2B5EF4-FFF2-40B4-BE49-F238E27FC236}">
                <a16:creationId xmlns:a16="http://schemas.microsoft.com/office/drawing/2014/main" id="{B7A5B707-5E20-4B5F-AAC3-F076271577F3}"/>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
        <p:nvSpPr>
          <p:cNvPr id="8" name="TextBox 7">
            <a:extLst>
              <a:ext uri="{FF2B5EF4-FFF2-40B4-BE49-F238E27FC236}">
                <a16:creationId xmlns:a16="http://schemas.microsoft.com/office/drawing/2014/main" id="{5C10655E-00BC-3681-5491-096065B1647A}"/>
              </a:ext>
            </a:extLst>
          </p:cNvPr>
          <p:cNvSpPr txBox="1"/>
          <p:nvPr/>
        </p:nvSpPr>
        <p:spPr>
          <a:xfrm>
            <a:off x="278068" y="5485169"/>
            <a:ext cx="6728788"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=&gt; </a:t>
            </a:r>
            <a:r>
              <a:rPr lang="en-US" sz="2800" b="1" dirty="0" err="1">
                <a:solidFill>
                  <a:srgbClr val="FF0000"/>
                </a:solidFill>
                <a:latin typeface="Arial" panose="020B0604020202020204" pitchFamily="34" charset="0"/>
                <a:cs typeface="Arial" panose="020B0604020202020204" pitchFamily="34" charset="0"/>
              </a:rPr>
              <a:t>Tình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trạng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mất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cân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bằng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tính</a:t>
            </a:r>
            <a:r>
              <a:rPr lang="en-US" sz="2800" b="1" dirty="0">
                <a:solidFill>
                  <a:srgbClr val="FF0000"/>
                </a:solidFill>
                <a:latin typeface="Arial" panose="020B0604020202020204" pitchFamily="34" charset="0"/>
                <a:cs typeface="Arial" panose="020B0604020202020204" pitchFamily="34" charset="0"/>
              </a:rPr>
              <a:t> ở </a:t>
            </a:r>
            <a:r>
              <a:rPr lang="en-US" sz="2800" b="1" dirty="0" err="1">
                <a:solidFill>
                  <a:srgbClr val="FF0000"/>
                </a:solidFill>
                <a:latin typeface="Arial" panose="020B0604020202020204" pitchFamily="34" charset="0"/>
                <a:cs typeface="Arial" panose="020B0604020202020204" pitchFamily="34" charset="0"/>
              </a:rPr>
              <a:t>một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quốc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gia</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9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wipe(left)">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CCDD2771-E895-4B24-BE0C-7F50B0C96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5" name="Group 14">
            <a:extLst>
              <a:ext uri="{FF2B5EF4-FFF2-40B4-BE49-F238E27FC236}">
                <a16:creationId xmlns:a16="http://schemas.microsoft.com/office/drawing/2014/main" id="{9010254F-7CDA-4EBA-86A9-F1EF6264BFCB}"/>
              </a:ext>
            </a:extLst>
          </p:cNvPr>
          <p:cNvGrpSpPr/>
          <p:nvPr/>
        </p:nvGrpSpPr>
        <p:grpSpPr>
          <a:xfrm>
            <a:off x="-10240" y="1173338"/>
            <a:ext cx="2634665" cy="2634665"/>
            <a:chOff x="163827" y="1365896"/>
            <a:chExt cx="2183374" cy="2183374"/>
          </a:xfrm>
        </p:grpSpPr>
        <p:sp>
          <p:nvSpPr>
            <p:cNvPr id="16" name="Arrow: Circular 15">
              <a:extLst>
                <a:ext uri="{FF2B5EF4-FFF2-40B4-BE49-F238E27FC236}">
                  <a16:creationId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id="{A8EB7027-EFA1-4491-ADF9-15E39CABB665}"/>
              </a:ext>
            </a:extLst>
          </p:cNvPr>
          <p:cNvGrpSpPr/>
          <p:nvPr/>
        </p:nvGrpSpPr>
        <p:grpSpPr>
          <a:xfrm>
            <a:off x="1275651" y="3992844"/>
            <a:ext cx="10207512" cy="2476729"/>
            <a:chOff x="2418191" y="3411395"/>
            <a:chExt cx="8870781" cy="2476729"/>
          </a:xfrm>
        </p:grpSpPr>
        <p:sp>
          <p:nvSpPr>
            <p:cNvPr id="23" name="Rectangle 9">
              <a:extLst>
                <a:ext uri="{FF2B5EF4-FFF2-40B4-BE49-F238E27FC236}">
                  <a16:creationId xmlns:a16="http://schemas.microsoft.com/office/drawing/2014/main" id="{3785A074-D0F9-4FD1-BBF0-B816C27851B4}"/>
                </a:ext>
              </a:extLst>
            </p:cNvPr>
            <p:cNvSpPr/>
            <p:nvPr/>
          </p:nvSpPr>
          <p:spPr>
            <a:xfrm>
              <a:off x="2418191" y="3411395"/>
              <a:ext cx="8812154" cy="1907030"/>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custGeom>
                      <a:avLst/>
                      <a:gdLst>
                        <a:gd name="connsiteX0" fmla="*/ 0 w 10140051"/>
                        <a:gd name="connsiteY0" fmla="*/ 0 h 1907030"/>
                        <a:gd name="connsiteX1" fmla="*/ 329551 w 10140051"/>
                        <a:gd name="connsiteY1" fmla="*/ 0 h 1907030"/>
                        <a:gd name="connsiteX2" fmla="*/ 659103 w 10140051"/>
                        <a:gd name="connsiteY2" fmla="*/ 0 h 1907030"/>
                        <a:gd name="connsiteX3" fmla="*/ 988654 w 10140051"/>
                        <a:gd name="connsiteY3" fmla="*/ 0 h 1907030"/>
                        <a:gd name="connsiteX4" fmla="*/ 1825208 w 10140051"/>
                        <a:gd name="connsiteY4" fmla="*/ 0 h 1907030"/>
                        <a:gd name="connsiteX5" fmla="*/ 2458962 w 10140051"/>
                        <a:gd name="connsiteY5" fmla="*/ 0 h 1907030"/>
                        <a:gd name="connsiteX6" fmla="*/ 2788514 w 10140051"/>
                        <a:gd name="connsiteY6" fmla="*/ 0 h 1907030"/>
                        <a:gd name="connsiteX7" fmla="*/ 3422266 w 10140051"/>
                        <a:gd name="connsiteY7" fmla="*/ 0 h 1907030"/>
                        <a:gd name="connsiteX8" fmla="*/ 4258821 w 10140051"/>
                        <a:gd name="connsiteY8" fmla="*/ 0 h 1907030"/>
                        <a:gd name="connsiteX9" fmla="*/ 4791173 w 10140051"/>
                        <a:gd name="connsiteY9" fmla="*/ 0 h 1907030"/>
                        <a:gd name="connsiteX10" fmla="*/ 5323526 w 10140051"/>
                        <a:gd name="connsiteY10" fmla="*/ 0 h 1907030"/>
                        <a:gd name="connsiteX11" fmla="*/ 5957280 w 10140051"/>
                        <a:gd name="connsiteY11" fmla="*/ 0 h 1907030"/>
                        <a:gd name="connsiteX12" fmla="*/ 6692433 w 10140051"/>
                        <a:gd name="connsiteY12" fmla="*/ 0 h 1907030"/>
                        <a:gd name="connsiteX13" fmla="*/ 7427587 w 10140051"/>
                        <a:gd name="connsiteY13" fmla="*/ 0 h 1907030"/>
                        <a:gd name="connsiteX14" fmla="*/ 8162740 w 10140051"/>
                        <a:gd name="connsiteY14" fmla="*/ 0 h 1907030"/>
                        <a:gd name="connsiteX15" fmla="*/ 8999295 w 10140051"/>
                        <a:gd name="connsiteY15" fmla="*/ 0 h 1907030"/>
                        <a:gd name="connsiteX16" fmla="*/ 10140051 w 10140051"/>
                        <a:gd name="connsiteY16" fmla="*/ 0 h 1907030"/>
                        <a:gd name="connsiteX17" fmla="*/ 10140051 w 10140051"/>
                        <a:gd name="connsiteY17" fmla="*/ 972586 h 1907030"/>
                        <a:gd name="connsiteX18" fmla="*/ 10140051 w 10140051"/>
                        <a:gd name="connsiteY18" fmla="*/ 1907030 h 1907030"/>
                        <a:gd name="connsiteX19" fmla="*/ 9303496 w 10140051"/>
                        <a:gd name="connsiteY19" fmla="*/ 1907030 h 1907030"/>
                        <a:gd name="connsiteX20" fmla="*/ 8669743 w 10140051"/>
                        <a:gd name="connsiteY20" fmla="*/ 1907030 h 1907030"/>
                        <a:gd name="connsiteX21" fmla="*/ 8137391 w 10140051"/>
                        <a:gd name="connsiteY21" fmla="*/ 1907030 h 1907030"/>
                        <a:gd name="connsiteX22" fmla="*/ 7605038 w 10140051"/>
                        <a:gd name="connsiteY22" fmla="*/ 1907030 h 1907030"/>
                        <a:gd name="connsiteX23" fmla="*/ 7072685 w 10140051"/>
                        <a:gd name="connsiteY23" fmla="*/ 1907030 h 1907030"/>
                        <a:gd name="connsiteX24" fmla="*/ 6540333 w 10140051"/>
                        <a:gd name="connsiteY24" fmla="*/ 1907030 h 1907030"/>
                        <a:gd name="connsiteX25" fmla="*/ 5805179 w 10140051"/>
                        <a:gd name="connsiteY25" fmla="*/ 1907030 h 1907030"/>
                        <a:gd name="connsiteX26" fmla="*/ 5171426 w 10140051"/>
                        <a:gd name="connsiteY26" fmla="*/ 1907030 h 1907030"/>
                        <a:gd name="connsiteX27" fmla="*/ 4841874 w 10140051"/>
                        <a:gd name="connsiteY27" fmla="*/ 1907030 h 1907030"/>
                        <a:gd name="connsiteX28" fmla="*/ 4309521 w 10140051"/>
                        <a:gd name="connsiteY28" fmla="*/ 1907030 h 1907030"/>
                        <a:gd name="connsiteX29" fmla="*/ 3574368 w 10140051"/>
                        <a:gd name="connsiteY29" fmla="*/ 1907030 h 1907030"/>
                        <a:gd name="connsiteX30" fmla="*/ 3143415 w 10140051"/>
                        <a:gd name="connsiteY30" fmla="*/ 1907030 h 1907030"/>
                        <a:gd name="connsiteX31" fmla="*/ 2306861 w 10140051"/>
                        <a:gd name="connsiteY31" fmla="*/ 1907030 h 1907030"/>
                        <a:gd name="connsiteX32" fmla="*/ 1470307 w 10140051"/>
                        <a:gd name="connsiteY32" fmla="*/ 1907030 h 1907030"/>
                        <a:gd name="connsiteX33" fmla="*/ 836554 w 10140051"/>
                        <a:gd name="connsiteY33" fmla="*/ 1907030 h 1907030"/>
                        <a:gd name="connsiteX34" fmla="*/ 0 w 10140051"/>
                        <a:gd name="connsiteY34" fmla="*/ 1907030 h 1907030"/>
                        <a:gd name="connsiteX35" fmla="*/ 0 w 10140051"/>
                        <a:gd name="connsiteY35" fmla="*/ 953515 h 1907030"/>
                        <a:gd name="connsiteX36" fmla="*/ 0 w 10140051"/>
                        <a:gd name="connsiteY36" fmla="*/ 0 h 1907030"/>
                        <a:gd name="connsiteX0" fmla="*/ 0 w 10140051"/>
                        <a:gd name="connsiteY0" fmla="*/ 0 h 1907030"/>
                        <a:gd name="connsiteX1" fmla="*/ 532352 w 10140051"/>
                        <a:gd name="connsiteY1" fmla="*/ 0 h 1907030"/>
                        <a:gd name="connsiteX2" fmla="*/ 861903 w 10140051"/>
                        <a:gd name="connsiteY2" fmla="*/ 0 h 1907030"/>
                        <a:gd name="connsiteX3" fmla="*/ 1698458 w 10140051"/>
                        <a:gd name="connsiteY3" fmla="*/ 0 h 1907030"/>
                        <a:gd name="connsiteX4" fmla="*/ 2230810 w 10140051"/>
                        <a:gd name="connsiteY4" fmla="*/ 0 h 1907030"/>
                        <a:gd name="connsiteX5" fmla="*/ 2763163 w 10140051"/>
                        <a:gd name="connsiteY5" fmla="*/ 0 h 1907030"/>
                        <a:gd name="connsiteX6" fmla="*/ 3599717 w 10140051"/>
                        <a:gd name="connsiteY6" fmla="*/ 0 h 1907030"/>
                        <a:gd name="connsiteX7" fmla="*/ 4030670 w 10140051"/>
                        <a:gd name="connsiteY7" fmla="*/ 0 h 1907030"/>
                        <a:gd name="connsiteX8" fmla="*/ 4867224 w 10140051"/>
                        <a:gd name="connsiteY8" fmla="*/ 0 h 1907030"/>
                        <a:gd name="connsiteX9" fmla="*/ 5703778 w 10140051"/>
                        <a:gd name="connsiteY9" fmla="*/ 0 h 1907030"/>
                        <a:gd name="connsiteX10" fmla="*/ 6337531 w 10140051"/>
                        <a:gd name="connsiteY10" fmla="*/ 0 h 1907030"/>
                        <a:gd name="connsiteX11" fmla="*/ 7174086 w 10140051"/>
                        <a:gd name="connsiteY11" fmla="*/ 0 h 1907030"/>
                        <a:gd name="connsiteX12" fmla="*/ 7706438 w 10140051"/>
                        <a:gd name="connsiteY12" fmla="*/ 0 h 1907030"/>
                        <a:gd name="connsiteX13" fmla="*/ 8238791 w 10140051"/>
                        <a:gd name="connsiteY13" fmla="*/ 0 h 1907030"/>
                        <a:gd name="connsiteX14" fmla="*/ 8973945 w 10140051"/>
                        <a:gd name="connsiteY14" fmla="*/ 0 h 1907030"/>
                        <a:gd name="connsiteX15" fmla="*/ 9506298 w 10140051"/>
                        <a:gd name="connsiteY15" fmla="*/ 0 h 1907030"/>
                        <a:gd name="connsiteX16" fmla="*/ 10140051 w 10140051"/>
                        <a:gd name="connsiteY16" fmla="*/ 0 h 1907030"/>
                        <a:gd name="connsiteX17" fmla="*/ 10140051 w 10140051"/>
                        <a:gd name="connsiteY17" fmla="*/ 991656 h 1907030"/>
                        <a:gd name="connsiteX18" fmla="*/ 10140051 w 10140051"/>
                        <a:gd name="connsiteY18" fmla="*/ 1907030 h 1907030"/>
                        <a:gd name="connsiteX19" fmla="*/ 9404896 w 10140051"/>
                        <a:gd name="connsiteY19" fmla="*/ 1907030 h 1907030"/>
                        <a:gd name="connsiteX20" fmla="*/ 8973945 w 10140051"/>
                        <a:gd name="connsiteY20" fmla="*/ 1907030 h 1907030"/>
                        <a:gd name="connsiteX21" fmla="*/ 8137391 w 10140051"/>
                        <a:gd name="connsiteY21" fmla="*/ 1907030 h 1907030"/>
                        <a:gd name="connsiteX22" fmla="*/ 7503637 w 10140051"/>
                        <a:gd name="connsiteY22" fmla="*/ 1907030 h 1907030"/>
                        <a:gd name="connsiteX23" fmla="*/ 7072685 w 10140051"/>
                        <a:gd name="connsiteY23" fmla="*/ 1907030 h 1907030"/>
                        <a:gd name="connsiteX24" fmla="*/ 6438931 w 10140051"/>
                        <a:gd name="connsiteY24" fmla="*/ 1907030 h 1907030"/>
                        <a:gd name="connsiteX25" fmla="*/ 6109380 w 10140051"/>
                        <a:gd name="connsiteY25" fmla="*/ 1907030 h 1907030"/>
                        <a:gd name="connsiteX26" fmla="*/ 5779829 w 10140051"/>
                        <a:gd name="connsiteY26" fmla="*/ 1907030 h 1907030"/>
                        <a:gd name="connsiteX27" fmla="*/ 5146075 w 10140051"/>
                        <a:gd name="connsiteY27" fmla="*/ 1907030 h 1907030"/>
                        <a:gd name="connsiteX28" fmla="*/ 4715123 w 10140051"/>
                        <a:gd name="connsiteY28" fmla="*/ 1907030 h 1907030"/>
                        <a:gd name="connsiteX29" fmla="*/ 3979970 w 10140051"/>
                        <a:gd name="connsiteY29" fmla="*/ 1907030 h 1907030"/>
                        <a:gd name="connsiteX30" fmla="*/ 3549017 w 10140051"/>
                        <a:gd name="connsiteY30" fmla="*/ 1907030 h 1907030"/>
                        <a:gd name="connsiteX31" fmla="*/ 2813864 w 10140051"/>
                        <a:gd name="connsiteY31" fmla="*/ 1907030 h 1907030"/>
                        <a:gd name="connsiteX32" fmla="*/ 2484312 w 10140051"/>
                        <a:gd name="connsiteY32" fmla="*/ 1907030 h 1907030"/>
                        <a:gd name="connsiteX33" fmla="*/ 1749159 w 10140051"/>
                        <a:gd name="connsiteY33" fmla="*/ 1907030 h 1907030"/>
                        <a:gd name="connsiteX34" fmla="*/ 1318206 w 10140051"/>
                        <a:gd name="connsiteY34" fmla="*/ 1907030 h 1907030"/>
                        <a:gd name="connsiteX35" fmla="*/ 988654 w 10140051"/>
                        <a:gd name="connsiteY35" fmla="*/ 1907030 h 1907030"/>
                        <a:gd name="connsiteX36" fmla="*/ 557703 w 10140051"/>
                        <a:gd name="connsiteY36" fmla="*/ 1907030 h 1907030"/>
                        <a:gd name="connsiteX37" fmla="*/ 0 w 10140051"/>
                        <a:gd name="connsiteY37" fmla="*/ 1907030 h 1907030"/>
                        <a:gd name="connsiteX38" fmla="*/ 0 w 10140051"/>
                        <a:gd name="connsiteY38" fmla="*/ 991656 h 1907030"/>
                        <a:gd name="connsiteX39" fmla="*/ 0 w 10140051"/>
                        <a:gd name="connsiteY39" fmla="*/ 0 h 190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40051" h="1907030" fill="none" extrusionOk="0">
                          <a:moveTo>
                            <a:pt x="0" y="0"/>
                          </a:moveTo>
                          <a:cubicBezTo>
                            <a:pt x="84514" y="-23435"/>
                            <a:pt x="236227" y="-9443"/>
                            <a:pt x="329551" y="0"/>
                          </a:cubicBezTo>
                          <a:cubicBezTo>
                            <a:pt x="450164" y="4681"/>
                            <a:pt x="577985" y="-17099"/>
                            <a:pt x="659103" y="0"/>
                          </a:cubicBezTo>
                          <a:cubicBezTo>
                            <a:pt x="745028" y="20548"/>
                            <a:pt x="921418" y="-23386"/>
                            <a:pt x="988654" y="0"/>
                          </a:cubicBezTo>
                          <a:cubicBezTo>
                            <a:pt x="1057392" y="-2522"/>
                            <a:pt x="1596266" y="-101755"/>
                            <a:pt x="1825208" y="0"/>
                          </a:cubicBezTo>
                          <a:cubicBezTo>
                            <a:pt x="2066531" y="54173"/>
                            <a:pt x="2165295" y="-23780"/>
                            <a:pt x="2458962" y="0"/>
                          </a:cubicBezTo>
                          <a:cubicBezTo>
                            <a:pt x="2768482" y="3643"/>
                            <a:pt x="2724923" y="19703"/>
                            <a:pt x="2788514" y="0"/>
                          </a:cubicBezTo>
                          <a:cubicBezTo>
                            <a:pt x="2864517" y="-31730"/>
                            <a:pt x="3251250" y="4256"/>
                            <a:pt x="3422266" y="0"/>
                          </a:cubicBezTo>
                          <a:cubicBezTo>
                            <a:pt x="3591922" y="12810"/>
                            <a:pt x="4010714" y="14935"/>
                            <a:pt x="4258821" y="0"/>
                          </a:cubicBezTo>
                          <a:cubicBezTo>
                            <a:pt x="4485546" y="-38325"/>
                            <a:pt x="4556174" y="4840"/>
                            <a:pt x="4791173" y="0"/>
                          </a:cubicBezTo>
                          <a:cubicBezTo>
                            <a:pt x="5002625" y="1921"/>
                            <a:pt x="5094312" y="23628"/>
                            <a:pt x="5323526" y="0"/>
                          </a:cubicBezTo>
                          <a:cubicBezTo>
                            <a:pt x="5548698" y="-38288"/>
                            <a:pt x="5690207" y="-10105"/>
                            <a:pt x="5957280" y="0"/>
                          </a:cubicBezTo>
                          <a:cubicBezTo>
                            <a:pt x="6221028" y="20698"/>
                            <a:pt x="6376019" y="20089"/>
                            <a:pt x="6692433" y="0"/>
                          </a:cubicBezTo>
                          <a:cubicBezTo>
                            <a:pt x="7016174" y="-19514"/>
                            <a:pt x="7100540" y="8411"/>
                            <a:pt x="7427587" y="0"/>
                          </a:cubicBezTo>
                          <a:cubicBezTo>
                            <a:pt x="7730602" y="-15189"/>
                            <a:pt x="7846000" y="-77707"/>
                            <a:pt x="8162740" y="0"/>
                          </a:cubicBezTo>
                          <a:cubicBezTo>
                            <a:pt x="8460131" y="85555"/>
                            <a:pt x="8823713" y="-15168"/>
                            <a:pt x="8999295" y="0"/>
                          </a:cubicBezTo>
                          <a:cubicBezTo>
                            <a:pt x="9120763" y="39681"/>
                            <a:pt x="9856313" y="65020"/>
                            <a:pt x="10140051" y="0"/>
                          </a:cubicBezTo>
                          <a:cubicBezTo>
                            <a:pt x="10120984" y="389110"/>
                            <a:pt x="10129179" y="472284"/>
                            <a:pt x="10140051" y="972586"/>
                          </a:cubicBezTo>
                          <a:cubicBezTo>
                            <a:pt x="10173274" y="1414293"/>
                            <a:pt x="10149026" y="1643515"/>
                            <a:pt x="10140051" y="1907030"/>
                          </a:cubicBezTo>
                          <a:cubicBezTo>
                            <a:pt x="9793925" y="1898128"/>
                            <a:pt x="9714225" y="1828202"/>
                            <a:pt x="9303496" y="1907030"/>
                          </a:cubicBezTo>
                          <a:cubicBezTo>
                            <a:pt x="8909487" y="1976435"/>
                            <a:pt x="8939951" y="1922528"/>
                            <a:pt x="8669743" y="1907030"/>
                          </a:cubicBezTo>
                          <a:cubicBezTo>
                            <a:pt x="8431729" y="1884907"/>
                            <a:pt x="8263548" y="1864083"/>
                            <a:pt x="8137391" y="1907030"/>
                          </a:cubicBezTo>
                          <a:cubicBezTo>
                            <a:pt x="7993165" y="1945327"/>
                            <a:pt x="7870839" y="1964299"/>
                            <a:pt x="7605038" y="1907030"/>
                          </a:cubicBezTo>
                          <a:cubicBezTo>
                            <a:pt x="7356777" y="1897045"/>
                            <a:pt x="7287306" y="1874663"/>
                            <a:pt x="7072685" y="1907030"/>
                          </a:cubicBezTo>
                          <a:cubicBezTo>
                            <a:pt x="6886582" y="1909049"/>
                            <a:pt x="6687434" y="1931731"/>
                            <a:pt x="6540333" y="1907030"/>
                          </a:cubicBezTo>
                          <a:cubicBezTo>
                            <a:pt x="6430953" y="1861006"/>
                            <a:pt x="6177710" y="1881384"/>
                            <a:pt x="5805179" y="1907030"/>
                          </a:cubicBezTo>
                          <a:cubicBezTo>
                            <a:pt x="5454178" y="1926735"/>
                            <a:pt x="5463457" y="1914302"/>
                            <a:pt x="5171426" y="1907030"/>
                          </a:cubicBezTo>
                          <a:cubicBezTo>
                            <a:pt x="4870842" y="1897289"/>
                            <a:pt x="4918678" y="1915455"/>
                            <a:pt x="4841874" y="1907030"/>
                          </a:cubicBezTo>
                          <a:cubicBezTo>
                            <a:pt x="4766114" y="1883490"/>
                            <a:pt x="4538216" y="1866986"/>
                            <a:pt x="4309521" y="1907030"/>
                          </a:cubicBezTo>
                          <a:cubicBezTo>
                            <a:pt x="4128223" y="1939965"/>
                            <a:pt x="3745054" y="1840039"/>
                            <a:pt x="3574368" y="1907030"/>
                          </a:cubicBezTo>
                          <a:cubicBezTo>
                            <a:pt x="3429797" y="1956967"/>
                            <a:pt x="3360969" y="1855152"/>
                            <a:pt x="3143415" y="1907030"/>
                          </a:cubicBezTo>
                          <a:cubicBezTo>
                            <a:pt x="2948002" y="1945276"/>
                            <a:pt x="2701068" y="1831562"/>
                            <a:pt x="2306861" y="1907030"/>
                          </a:cubicBezTo>
                          <a:cubicBezTo>
                            <a:pt x="1964666" y="1982462"/>
                            <a:pt x="1675360" y="1849642"/>
                            <a:pt x="1470307" y="1907030"/>
                          </a:cubicBezTo>
                          <a:cubicBezTo>
                            <a:pt x="1261546" y="1915457"/>
                            <a:pt x="1103592" y="1928498"/>
                            <a:pt x="836554" y="1907030"/>
                          </a:cubicBezTo>
                          <a:cubicBezTo>
                            <a:pt x="522656" y="1913558"/>
                            <a:pt x="244449" y="1904670"/>
                            <a:pt x="0" y="1907030"/>
                          </a:cubicBezTo>
                          <a:cubicBezTo>
                            <a:pt x="6600" y="1679167"/>
                            <a:pt x="-11592" y="1236541"/>
                            <a:pt x="0" y="953515"/>
                          </a:cubicBezTo>
                          <a:cubicBezTo>
                            <a:pt x="34370" y="702256"/>
                            <a:pt x="33670" y="221742"/>
                            <a:pt x="0" y="0"/>
                          </a:cubicBezTo>
                          <a:close/>
                        </a:path>
                        <a:path w="10140051" h="1907030" stroke="0" extrusionOk="0">
                          <a:moveTo>
                            <a:pt x="0" y="0"/>
                          </a:moveTo>
                          <a:cubicBezTo>
                            <a:pt x="216707" y="-41013"/>
                            <a:pt x="287008" y="-24711"/>
                            <a:pt x="532352" y="0"/>
                          </a:cubicBezTo>
                          <a:cubicBezTo>
                            <a:pt x="787786" y="42000"/>
                            <a:pt x="769146" y="-18693"/>
                            <a:pt x="861903" y="0"/>
                          </a:cubicBezTo>
                          <a:cubicBezTo>
                            <a:pt x="955797" y="7719"/>
                            <a:pt x="1382089" y="-2621"/>
                            <a:pt x="1698458" y="0"/>
                          </a:cubicBezTo>
                          <a:cubicBezTo>
                            <a:pt x="1979812" y="-30446"/>
                            <a:pt x="2080389" y="-6102"/>
                            <a:pt x="2230810" y="0"/>
                          </a:cubicBezTo>
                          <a:cubicBezTo>
                            <a:pt x="2397067" y="8855"/>
                            <a:pt x="2523555" y="-21883"/>
                            <a:pt x="2763163" y="0"/>
                          </a:cubicBezTo>
                          <a:cubicBezTo>
                            <a:pt x="3020507" y="1943"/>
                            <a:pt x="3387268" y="30110"/>
                            <a:pt x="3599717" y="0"/>
                          </a:cubicBezTo>
                          <a:cubicBezTo>
                            <a:pt x="3792462" y="-9809"/>
                            <a:pt x="3962004" y="30475"/>
                            <a:pt x="4030670" y="0"/>
                          </a:cubicBezTo>
                          <a:cubicBezTo>
                            <a:pt x="4160744" y="-45597"/>
                            <a:pt x="4567868" y="4661"/>
                            <a:pt x="4867224" y="0"/>
                          </a:cubicBezTo>
                          <a:cubicBezTo>
                            <a:pt x="5123524" y="-3597"/>
                            <a:pt x="5424719" y="110709"/>
                            <a:pt x="5703778" y="0"/>
                          </a:cubicBezTo>
                          <a:cubicBezTo>
                            <a:pt x="6014433" y="-61207"/>
                            <a:pt x="6037392" y="634"/>
                            <a:pt x="6337531" y="0"/>
                          </a:cubicBezTo>
                          <a:cubicBezTo>
                            <a:pt x="6618537" y="9828"/>
                            <a:pt x="6856284" y="85864"/>
                            <a:pt x="7174086" y="0"/>
                          </a:cubicBezTo>
                          <a:cubicBezTo>
                            <a:pt x="7475926" y="-48520"/>
                            <a:pt x="7512117" y="-41385"/>
                            <a:pt x="7706438" y="0"/>
                          </a:cubicBezTo>
                          <a:cubicBezTo>
                            <a:pt x="7909672" y="7717"/>
                            <a:pt x="8019622" y="19594"/>
                            <a:pt x="8238791" y="0"/>
                          </a:cubicBezTo>
                          <a:cubicBezTo>
                            <a:pt x="8437536" y="-11439"/>
                            <a:pt x="8616550" y="24414"/>
                            <a:pt x="8973945" y="0"/>
                          </a:cubicBezTo>
                          <a:cubicBezTo>
                            <a:pt x="9344916" y="-3818"/>
                            <a:pt x="9279225" y="-11671"/>
                            <a:pt x="9506298" y="0"/>
                          </a:cubicBezTo>
                          <a:cubicBezTo>
                            <a:pt x="9755155" y="53822"/>
                            <a:pt x="9981333" y="-5946"/>
                            <a:pt x="10140051" y="0"/>
                          </a:cubicBezTo>
                          <a:cubicBezTo>
                            <a:pt x="10091923" y="365218"/>
                            <a:pt x="10175868" y="745415"/>
                            <a:pt x="10140051" y="991656"/>
                          </a:cubicBezTo>
                          <a:cubicBezTo>
                            <a:pt x="10160395" y="1253109"/>
                            <a:pt x="10190554" y="1656471"/>
                            <a:pt x="10140051" y="1907030"/>
                          </a:cubicBezTo>
                          <a:cubicBezTo>
                            <a:pt x="9808612" y="1884145"/>
                            <a:pt x="9696810" y="1928690"/>
                            <a:pt x="9404896" y="1907030"/>
                          </a:cubicBezTo>
                          <a:cubicBezTo>
                            <a:pt x="9143374" y="1891936"/>
                            <a:pt x="9082545" y="1873444"/>
                            <a:pt x="8973945" y="1907030"/>
                          </a:cubicBezTo>
                          <a:cubicBezTo>
                            <a:pt x="8906784" y="1933122"/>
                            <a:pt x="8346424" y="1801600"/>
                            <a:pt x="8137391" y="1907030"/>
                          </a:cubicBezTo>
                          <a:cubicBezTo>
                            <a:pt x="7971044" y="1963456"/>
                            <a:pt x="7687625" y="1950677"/>
                            <a:pt x="7503637" y="1907030"/>
                          </a:cubicBezTo>
                          <a:cubicBezTo>
                            <a:pt x="7347384" y="1870084"/>
                            <a:pt x="7188352" y="1916270"/>
                            <a:pt x="7072685" y="1907030"/>
                          </a:cubicBezTo>
                          <a:cubicBezTo>
                            <a:pt x="6961229" y="1882088"/>
                            <a:pt x="6592952" y="1918408"/>
                            <a:pt x="6438931" y="1907030"/>
                          </a:cubicBezTo>
                          <a:cubicBezTo>
                            <a:pt x="6268905" y="1857002"/>
                            <a:pt x="6185683" y="1875581"/>
                            <a:pt x="6109380" y="1907030"/>
                          </a:cubicBezTo>
                          <a:cubicBezTo>
                            <a:pt x="6020123" y="1935530"/>
                            <a:pt x="5917714" y="1901103"/>
                            <a:pt x="5779829" y="1907030"/>
                          </a:cubicBezTo>
                          <a:cubicBezTo>
                            <a:pt x="5619837" y="1899651"/>
                            <a:pt x="5333483" y="1907649"/>
                            <a:pt x="5146075" y="1907030"/>
                          </a:cubicBezTo>
                          <a:cubicBezTo>
                            <a:pt x="4954182" y="1926178"/>
                            <a:pt x="4870925" y="1919028"/>
                            <a:pt x="4715123" y="1907030"/>
                          </a:cubicBezTo>
                          <a:cubicBezTo>
                            <a:pt x="4540416" y="1895036"/>
                            <a:pt x="4249311" y="1832913"/>
                            <a:pt x="3979970" y="1907030"/>
                          </a:cubicBezTo>
                          <a:cubicBezTo>
                            <a:pt x="3711453" y="1940621"/>
                            <a:pt x="3734264" y="1899312"/>
                            <a:pt x="3549017" y="1907030"/>
                          </a:cubicBezTo>
                          <a:cubicBezTo>
                            <a:pt x="3365220" y="1942085"/>
                            <a:pt x="3032743" y="1856642"/>
                            <a:pt x="2813864" y="1907030"/>
                          </a:cubicBezTo>
                          <a:cubicBezTo>
                            <a:pt x="2646210" y="1931759"/>
                            <a:pt x="2560930" y="1881918"/>
                            <a:pt x="2484312" y="1907030"/>
                          </a:cubicBezTo>
                          <a:cubicBezTo>
                            <a:pt x="2412020" y="1957621"/>
                            <a:pt x="1998686" y="1940804"/>
                            <a:pt x="1749159" y="1907030"/>
                          </a:cubicBezTo>
                          <a:cubicBezTo>
                            <a:pt x="1507276" y="1878923"/>
                            <a:pt x="1422086" y="1861584"/>
                            <a:pt x="1318206" y="1907030"/>
                          </a:cubicBezTo>
                          <a:cubicBezTo>
                            <a:pt x="1208841" y="1939579"/>
                            <a:pt x="1084838" y="1901825"/>
                            <a:pt x="988654" y="1907030"/>
                          </a:cubicBezTo>
                          <a:cubicBezTo>
                            <a:pt x="924209" y="1902163"/>
                            <a:pt x="744890" y="1891815"/>
                            <a:pt x="557703" y="1907030"/>
                          </a:cubicBezTo>
                          <a:cubicBezTo>
                            <a:pt x="399070" y="1944493"/>
                            <a:pt x="245064" y="1896308"/>
                            <a:pt x="0" y="1907030"/>
                          </a:cubicBezTo>
                          <a:cubicBezTo>
                            <a:pt x="-7188" y="1512662"/>
                            <a:pt x="14007" y="1235069"/>
                            <a:pt x="0" y="991656"/>
                          </a:cubicBezTo>
                          <a:cubicBezTo>
                            <a:pt x="-23758" y="702928"/>
                            <a:pt x="67963" y="465578"/>
                            <a:pt x="0" y="0"/>
                          </a:cubicBezTo>
                          <a:close/>
                        </a:path>
                        <a:path w="10140051" h="1907030" fill="none" stroke="0" extrusionOk="0">
                          <a:moveTo>
                            <a:pt x="0" y="0"/>
                          </a:moveTo>
                          <a:cubicBezTo>
                            <a:pt x="85831" y="-16301"/>
                            <a:pt x="215359" y="10102"/>
                            <a:pt x="329551" y="0"/>
                          </a:cubicBezTo>
                          <a:cubicBezTo>
                            <a:pt x="453913" y="-5447"/>
                            <a:pt x="547458" y="-18099"/>
                            <a:pt x="659103" y="0"/>
                          </a:cubicBezTo>
                          <a:cubicBezTo>
                            <a:pt x="745557" y="23016"/>
                            <a:pt x="919843" y="-5061"/>
                            <a:pt x="988654" y="0"/>
                          </a:cubicBezTo>
                          <a:cubicBezTo>
                            <a:pt x="1002933" y="-13744"/>
                            <a:pt x="1629098" y="-30450"/>
                            <a:pt x="1825208" y="0"/>
                          </a:cubicBezTo>
                          <a:cubicBezTo>
                            <a:pt x="2079693" y="54984"/>
                            <a:pt x="2159096" y="-16010"/>
                            <a:pt x="2458962" y="0"/>
                          </a:cubicBezTo>
                          <a:cubicBezTo>
                            <a:pt x="2759878" y="7873"/>
                            <a:pt x="2713241" y="22497"/>
                            <a:pt x="2788514" y="0"/>
                          </a:cubicBezTo>
                          <a:cubicBezTo>
                            <a:pt x="2857347" y="-61008"/>
                            <a:pt x="3238090" y="42669"/>
                            <a:pt x="3422266" y="0"/>
                          </a:cubicBezTo>
                          <a:cubicBezTo>
                            <a:pt x="3611638" y="-30684"/>
                            <a:pt x="4081138" y="51127"/>
                            <a:pt x="4258821" y="0"/>
                          </a:cubicBezTo>
                          <a:cubicBezTo>
                            <a:pt x="4463521" y="-43040"/>
                            <a:pt x="4588615" y="8274"/>
                            <a:pt x="4791173" y="0"/>
                          </a:cubicBezTo>
                          <a:cubicBezTo>
                            <a:pt x="5007552" y="4655"/>
                            <a:pt x="5095260" y="46158"/>
                            <a:pt x="5323526" y="0"/>
                          </a:cubicBezTo>
                          <a:cubicBezTo>
                            <a:pt x="5563568" y="-22495"/>
                            <a:pt x="5696570" y="-16114"/>
                            <a:pt x="5957280" y="0"/>
                          </a:cubicBezTo>
                          <a:cubicBezTo>
                            <a:pt x="6237989" y="10196"/>
                            <a:pt x="6355449" y="-5879"/>
                            <a:pt x="6692433" y="0"/>
                          </a:cubicBezTo>
                          <a:cubicBezTo>
                            <a:pt x="7031302" y="-17252"/>
                            <a:pt x="7100834" y="-6317"/>
                            <a:pt x="7427587" y="0"/>
                          </a:cubicBezTo>
                          <a:cubicBezTo>
                            <a:pt x="7713346" y="-4605"/>
                            <a:pt x="7834611" y="-74365"/>
                            <a:pt x="8162740" y="0"/>
                          </a:cubicBezTo>
                          <a:cubicBezTo>
                            <a:pt x="8483203" y="28898"/>
                            <a:pt x="8796211" y="-8869"/>
                            <a:pt x="8999295" y="0"/>
                          </a:cubicBezTo>
                          <a:cubicBezTo>
                            <a:pt x="9150016" y="63233"/>
                            <a:pt x="9888233" y="47701"/>
                            <a:pt x="10140051" y="0"/>
                          </a:cubicBezTo>
                          <a:cubicBezTo>
                            <a:pt x="10140436" y="398645"/>
                            <a:pt x="10134282" y="484310"/>
                            <a:pt x="10140051" y="972586"/>
                          </a:cubicBezTo>
                          <a:cubicBezTo>
                            <a:pt x="10146685" y="1463996"/>
                            <a:pt x="10080682" y="1669901"/>
                            <a:pt x="10140051" y="1907030"/>
                          </a:cubicBezTo>
                          <a:cubicBezTo>
                            <a:pt x="9780955" y="1910258"/>
                            <a:pt x="9692913" y="1844535"/>
                            <a:pt x="9303496" y="1907030"/>
                          </a:cubicBezTo>
                          <a:cubicBezTo>
                            <a:pt x="8909827" y="1966230"/>
                            <a:pt x="8921231" y="1930030"/>
                            <a:pt x="8669743" y="1907030"/>
                          </a:cubicBezTo>
                          <a:cubicBezTo>
                            <a:pt x="8418857" y="1892669"/>
                            <a:pt x="8261832" y="1877441"/>
                            <a:pt x="8137391" y="1907030"/>
                          </a:cubicBezTo>
                          <a:cubicBezTo>
                            <a:pt x="7992593" y="1979756"/>
                            <a:pt x="7823562" y="1904233"/>
                            <a:pt x="7605038" y="1907030"/>
                          </a:cubicBezTo>
                          <a:cubicBezTo>
                            <a:pt x="7382621" y="1885652"/>
                            <a:pt x="7268200" y="1870480"/>
                            <a:pt x="7072685" y="1907030"/>
                          </a:cubicBezTo>
                          <a:cubicBezTo>
                            <a:pt x="6897629" y="1946080"/>
                            <a:pt x="6641561" y="1929346"/>
                            <a:pt x="6540333" y="1907030"/>
                          </a:cubicBezTo>
                          <a:cubicBezTo>
                            <a:pt x="6393794" y="1947633"/>
                            <a:pt x="6141120" y="1832704"/>
                            <a:pt x="5805179" y="1907030"/>
                          </a:cubicBezTo>
                          <a:cubicBezTo>
                            <a:pt x="5455065" y="1923817"/>
                            <a:pt x="5464094" y="1912325"/>
                            <a:pt x="5171426" y="1907030"/>
                          </a:cubicBezTo>
                          <a:cubicBezTo>
                            <a:pt x="4874729" y="1898713"/>
                            <a:pt x="4919608" y="1913259"/>
                            <a:pt x="4841874" y="1907030"/>
                          </a:cubicBezTo>
                          <a:cubicBezTo>
                            <a:pt x="4752550" y="1906315"/>
                            <a:pt x="4509485" y="1917677"/>
                            <a:pt x="4309521" y="1907030"/>
                          </a:cubicBezTo>
                          <a:cubicBezTo>
                            <a:pt x="4131568" y="1917283"/>
                            <a:pt x="3730887" y="1857004"/>
                            <a:pt x="3574368" y="1907030"/>
                          </a:cubicBezTo>
                          <a:cubicBezTo>
                            <a:pt x="3432256" y="1979225"/>
                            <a:pt x="3346406" y="1855090"/>
                            <a:pt x="3143415" y="1907030"/>
                          </a:cubicBezTo>
                          <a:cubicBezTo>
                            <a:pt x="2981714" y="1940595"/>
                            <a:pt x="2721076" y="1880933"/>
                            <a:pt x="2306861" y="1907030"/>
                          </a:cubicBezTo>
                          <a:cubicBezTo>
                            <a:pt x="1938811" y="1980088"/>
                            <a:pt x="1680682" y="1904609"/>
                            <a:pt x="1470307" y="1907030"/>
                          </a:cubicBezTo>
                          <a:cubicBezTo>
                            <a:pt x="1278659" y="1943002"/>
                            <a:pt x="1072677" y="1853865"/>
                            <a:pt x="836554" y="1907030"/>
                          </a:cubicBezTo>
                          <a:cubicBezTo>
                            <a:pt x="565030" y="1935879"/>
                            <a:pt x="291568" y="1975211"/>
                            <a:pt x="0" y="1907030"/>
                          </a:cubicBezTo>
                          <a:cubicBezTo>
                            <a:pt x="52525" y="1656254"/>
                            <a:pt x="-29717" y="1173960"/>
                            <a:pt x="0" y="953515"/>
                          </a:cubicBezTo>
                          <a:cubicBezTo>
                            <a:pt x="-24349" y="694456"/>
                            <a:pt x="-18915" y="23463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8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6606782-8F84-485F-89D0-9A56E867157C}"/>
                </a:ext>
              </a:extLst>
            </p:cNvPr>
            <p:cNvSpPr/>
            <p:nvPr/>
          </p:nvSpPr>
          <p:spPr>
            <a:xfrm>
              <a:off x="2573701" y="3578709"/>
              <a:ext cx="8715271" cy="2309415"/>
            </a:xfrm>
            <a:prstGeom prst="rect">
              <a:avLst/>
            </a:prstGeom>
          </p:spPr>
          <p:txBody>
            <a:bodyPr wrap="square">
              <a:spAutoFit/>
            </a:bodyPr>
            <a:lstStyle/>
            <a:p>
              <a:pPr>
                <a:lnSpc>
                  <a:spcPct val="115000"/>
                </a:lnSpc>
                <a:spcAft>
                  <a:spcPts val="0"/>
                </a:spcAft>
              </a:pPr>
              <a:r>
                <a:rPr lang="fr-FR" sz="3200" b="1" dirty="0" err="1">
                  <a:solidFill>
                    <a:srgbClr val="7030A0"/>
                  </a:solidFill>
                  <a:latin typeface="Arial" panose="020B0604020202020204" pitchFamily="34" charset="0"/>
                  <a:ea typeface="Calibri" panose="020F0502020204030204" pitchFamily="34" charset="0"/>
                  <a:cs typeface="Arial" panose="020B0604020202020204" pitchFamily="34" charset="0"/>
                </a:rPr>
                <a:t>Nhiệm</a:t>
              </a:r>
              <a:r>
                <a:rPr lang="fr-FR" sz="32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7030A0"/>
                  </a:solidFill>
                  <a:latin typeface="Arial" panose="020B0604020202020204" pitchFamily="34" charset="0"/>
                  <a:ea typeface="Calibri" panose="020F0502020204030204" pitchFamily="34" charset="0"/>
                  <a:cs typeface="Arial" panose="020B0604020202020204" pitchFamily="34" charset="0"/>
                </a:rPr>
                <a:t>vụ</a:t>
              </a:r>
              <a:r>
                <a:rPr lang="fr-FR" sz="3200" b="1" dirty="0">
                  <a:solidFill>
                    <a:srgbClr val="7030A0"/>
                  </a:solidFill>
                  <a:latin typeface="Arial" panose="020B0604020202020204" pitchFamily="34" charset="0"/>
                  <a:ea typeface="Calibri" panose="020F0502020204030204" pitchFamily="34" charset="0"/>
                  <a:cs typeface="Arial" panose="020B0604020202020204" pitchFamily="34" charset="0"/>
                </a:rPr>
                <a:t> 2 : </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C</a:t>
              </a:r>
              <a:r>
                <a:rPr lang="vi-VN" sz="3200" dirty="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cấu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dân</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số</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già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ảnh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h</a:t>
              </a:r>
              <a:r>
                <a:rPr lang="vi-VN" sz="3200" dirty="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ởng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như</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thế</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nào</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đối</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sự</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phát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triển</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kinh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tế</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xã</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hội</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Châu</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Âu</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0"/>
                </a:spcAft>
              </a:pP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Trình</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độ</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học</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vấn</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của</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70C0"/>
                  </a:solidFill>
                  <a:latin typeface="Arial" panose="020B0604020202020204" pitchFamily="34" charset="0"/>
                  <a:ea typeface="Calibri" panose="020F0502020204030204" pitchFamily="34" charset="0"/>
                  <a:cs typeface="Arial" panose="020B0604020202020204" pitchFamily="34" charset="0"/>
                </a:rPr>
                <a:t>dân</a:t>
              </a:r>
              <a:r>
                <a:rPr lang="fr-FR" sz="3200" dirty="0">
                  <a:solidFill>
                    <a:srgbClr val="0070C0"/>
                  </a:solidFill>
                  <a:latin typeface="Arial" panose="020B0604020202020204" pitchFamily="34" charset="0"/>
                  <a:ea typeface="Calibri" panose="020F0502020204030204" pitchFamily="34" charset="0"/>
                  <a:cs typeface="Arial" panose="020B0604020202020204" pitchFamily="34" charset="0"/>
                </a:rPr>
                <a:t> c</a:t>
              </a:r>
              <a:r>
                <a:rPr lang="vi-VN" sz="3200" dirty="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châu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Âu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647F7595-9624-4BA9-925D-A36284AFD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6121270" y="1627446"/>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7549" y="1551042"/>
            <a:ext cx="1699051" cy="954971"/>
          </a:xfrm>
          <a:prstGeom prst="rect">
            <a:avLst/>
          </a:prstGeom>
        </p:spPr>
      </p:pic>
      <p:pic>
        <p:nvPicPr>
          <p:cNvPr id="28" name="Picture 27">
            <a:extLst>
              <a:ext uri="{FF2B5EF4-FFF2-40B4-BE49-F238E27FC236}">
                <a16:creationId xmlns:a16="http://schemas.microsoft.com/office/drawing/2014/main" id="{3E6C78E2-AF49-4372-A304-277E89191658}"/>
              </a:ext>
            </a:extLst>
          </p:cNvPr>
          <p:cNvPicPr>
            <a:picLocks noChangeAspect="1"/>
          </p:cNvPicPr>
          <p:nvPr/>
        </p:nvPicPr>
        <p:blipFill rotWithShape="1">
          <a:blip r:embed="rId8"/>
          <a:srcRect t="11617"/>
          <a:stretch/>
        </p:blipFill>
        <p:spPr>
          <a:xfrm>
            <a:off x="8696978" y="1335560"/>
            <a:ext cx="1260086" cy="1259217"/>
          </a:xfrm>
          <a:prstGeom prst="rect">
            <a:avLst/>
          </a:prstGeom>
        </p:spPr>
      </p:pic>
      <p:pic>
        <p:nvPicPr>
          <p:cNvPr id="29" name="Picture 28">
            <a:extLst>
              <a:ext uri="{FF2B5EF4-FFF2-40B4-BE49-F238E27FC236}">
                <a16:creationId xmlns:a16="http://schemas.microsoft.com/office/drawing/2014/main" id="{7CE2504F-D7AE-4A0F-8FDD-33E79A82D5FB}"/>
              </a:ext>
            </a:extLst>
          </p:cNvPr>
          <p:cNvPicPr>
            <a:picLocks noChangeAspect="1"/>
          </p:cNvPicPr>
          <p:nvPr/>
        </p:nvPicPr>
        <p:blipFill rotWithShape="1">
          <a:blip r:embed="rId9"/>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9615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6"/>
                                        </p:tgtEl>
                                      </p:cBhvr>
                                    </p:cmd>
                                  </p:childTnLst>
                                </p:cTn>
                              </p:par>
                            </p:childTnLst>
                          </p:cTn>
                        </p:par>
                      </p:childTnLst>
                    </p:cTn>
                  </p:par>
                </p:childTnLst>
              </p:cTn>
              <p:nextCondLst>
                <p:cond evt="onClick" delay="0">
                  <p:tgtEl>
                    <p:spTgt spid="26"/>
                  </p:tgtEl>
                </p:cond>
              </p:nextCondLst>
            </p:seq>
            <p:video>
              <p:cMediaNode vol="80000">
                <p:cTn id="28" fill="hold" display="0">
                  <p:stCondLst>
                    <p:cond delay="indefinite"/>
                  </p:stCondLst>
                </p:cTn>
                <p:tgtEl>
                  <p:spTgt spid="2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3A983A2-9F24-4F23-975F-5CE1A587B55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4" name="Picture 13">
            <a:extLst>
              <a:ext uri="{FF2B5EF4-FFF2-40B4-BE49-F238E27FC236}">
                <a16:creationId xmlns:a16="http://schemas.microsoft.com/office/drawing/2014/main" id="{B18F2CB8-E149-42A4-A1D3-1A9E9A7F5119}"/>
              </a:ext>
            </a:extLst>
          </p:cNvPr>
          <p:cNvPicPr>
            <a:picLocks noChangeAspect="1"/>
          </p:cNvPicPr>
          <p:nvPr/>
        </p:nvPicPr>
        <p:blipFill rotWithShape="1">
          <a:blip r:embed="rId5"/>
          <a:srcRect l="49250" t="16517" r="40417" b="67812"/>
          <a:stretch/>
        </p:blipFill>
        <p:spPr>
          <a:xfrm>
            <a:off x="10932160" y="84147"/>
            <a:ext cx="1259840" cy="1074695"/>
          </a:xfrm>
          <a:prstGeom prst="rect">
            <a:avLst/>
          </a:prstGeom>
        </p:spPr>
      </p:pic>
      <p:pic>
        <p:nvPicPr>
          <p:cNvPr id="18" name="Picture 17">
            <a:extLst>
              <a:ext uri="{FF2B5EF4-FFF2-40B4-BE49-F238E27FC236}">
                <a16:creationId xmlns:a16="http://schemas.microsoft.com/office/drawing/2014/main" id="{AA167BDA-1AC6-5E4D-58F1-240A9BDDD945}"/>
              </a:ext>
            </a:extLst>
          </p:cNvPr>
          <p:cNvPicPr>
            <a:picLocks noChangeAspect="1"/>
          </p:cNvPicPr>
          <p:nvPr/>
        </p:nvPicPr>
        <p:blipFill>
          <a:blip r:embed="rId6"/>
          <a:stretch>
            <a:fillRect/>
          </a:stretch>
        </p:blipFill>
        <p:spPr>
          <a:xfrm>
            <a:off x="2568102" y="1072743"/>
            <a:ext cx="7035394" cy="5438103"/>
          </a:xfrm>
          <a:prstGeom prst="rect">
            <a:avLst/>
          </a:prstGeom>
        </p:spPr>
      </p:pic>
      <p:pic>
        <p:nvPicPr>
          <p:cNvPr id="20" name="Picture 19">
            <a:extLst>
              <a:ext uri="{FF2B5EF4-FFF2-40B4-BE49-F238E27FC236}">
                <a16:creationId xmlns:a16="http://schemas.microsoft.com/office/drawing/2014/main" id="{2ACDFC98-90FD-9DE5-A9BD-3F4EF080C8CF}"/>
              </a:ext>
            </a:extLst>
          </p:cNvPr>
          <p:cNvPicPr>
            <a:picLocks noChangeAspect="1"/>
          </p:cNvPicPr>
          <p:nvPr/>
        </p:nvPicPr>
        <p:blipFill>
          <a:blip r:embed="rId7"/>
          <a:stretch>
            <a:fillRect/>
          </a:stretch>
        </p:blipFill>
        <p:spPr>
          <a:xfrm>
            <a:off x="1728143" y="1236011"/>
            <a:ext cx="8553429" cy="5282540"/>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sp>
        <p:nvSpPr>
          <p:cNvPr id="12" name="Rectangle 11">
            <a:extLst>
              <a:ext uri="{FF2B5EF4-FFF2-40B4-BE49-F238E27FC236}">
                <a16:creationId xmlns:a16="http://schemas.microsoft.com/office/drawing/2014/main" id="{3DA6FD09-7C14-4C74-A4B4-A7C37E1CC20F}"/>
              </a:ext>
            </a:extLst>
          </p:cNvPr>
          <p:cNvSpPr/>
          <p:nvPr/>
        </p:nvSpPr>
        <p:spPr>
          <a:xfrm>
            <a:off x="304800" y="1072743"/>
            <a:ext cx="11582400" cy="5472204"/>
          </a:xfrm>
          <a:prstGeom prst="rect">
            <a:avLst/>
          </a:prstGeom>
        </p:spPr>
        <p:txBody>
          <a:bodyPr wrap="square">
            <a:spAutoFit/>
          </a:bodyPr>
          <a:lstStyle/>
          <a:p>
            <a:pPr algn="just">
              <a:lnSpc>
                <a:spcPct val="120000"/>
              </a:lnSpc>
            </a:pPr>
            <a:r>
              <a:rPr lang="vi-VN" sz="32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Số dân 74</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7</a:t>
            </a:r>
            <a:r>
              <a:rPr lang="vi-VN"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triệu người (20</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20)</a:t>
            </a:r>
            <a:r>
              <a:rPr lang="en-US" sz="3200" b="1" dirty="0">
                <a:solidFill>
                  <a:srgbClr val="1C11AF"/>
                </a:solidFill>
                <a:latin typeface="Arial" panose="020B0604020202020204" pitchFamily="34" charset="0"/>
                <a:ea typeface="Times New Roman" panose="02020603050405020304" pitchFamily="18" charset="0"/>
                <a:cs typeface="Arial" panose="020B0604020202020204" pitchFamily="34" charset="0"/>
              </a:rPr>
              <a:t>:</a:t>
            </a:r>
            <a:r>
              <a:rPr lang="en-GB" sz="3200" b="1" dirty="0">
                <a:latin typeface="#9Slide07 IcielBaliho Script" pitchFamily="2" charset="-93"/>
              </a:rPr>
              <a:t> </a:t>
            </a:r>
            <a:r>
              <a:rPr lang="en-GB" sz="3200" dirty="0" err="1">
                <a:latin typeface="#9Slide07 IcielBaliho Script" pitchFamily="2" charset="-93"/>
              </a:rPr>
              <a:t>Đứng</a:t>
            </a:r>
            <a:r>
              <a:rPr lang="en-GB" sz="3200" dirty="0">
                <a:latin typeface="#9Slide07 IcielBaliho Script" pitchFamily="2" charset="-93"/>
              </a:rPr>
              <a:t> </a:t>
            </a:r>
            <a:r>
              <a:rPr lang="en-GB" sz="3200" dirty="0" err="1">
                <a:latin typeface="#9Slide07 IcielBaliho Script" pitchFamily="2" charset="-93"/>
              </a:rPr>
              <a:t>thứ</a:t>
            </a:r>
            <a:r>
              <a:rPr lang="en-GB" sz="3200" dirty="0">
                <a:latin typeface="#9Slide07 IcielBaliho Script" pitchFamily="2" charset="-93"/>
              </a:rPr>
              <a:t> </a:t>
            </a:r>
            <a:r>
              <a:rPr lang="en-GB" sz="3200" b="1" dirty="0">
                <a:solidFill>
                  <a:srgbClr val="FF0000"/>
                </a:solidFill>
                <a:latin typeface="#9Slide07 IcielBaliho Script" pitchFamily="2" charset="-93"/>
              </a:rPr>
              <a:t>4</a:t>
            </a:r>
            <a:r>
              <a:rPr lang="en-GB" sz="3200" dirty="0">
                <a:latin typeface="#9Slide07 IcielBaliho Script" pitchFamily="2" charset="-93"/>
              </a:rPr>
              <a:t> </a:t>
            </a:r>
            <a:r>
              <a:rPr lang="en-GB" sz="3200" dirty="0" err="1">
                <a:latin typeface="#9Slide07 IcielBaliho Script" pitchFamily="2" charset="-93"/>
              </a:rPr>
              <a:t>thế</a:t>
            </a:r>
            <a:r>
              <a:rPr lang="en-GB" sz="3200" dirty="0">
                <a:latin typeface="#9Slide07 IcielBaliho Script" pitchFamily="2" charset="-93"/>
              </a:rPr>
              <a:t> </a:t>
            </a:r>
            <a:r>
              <a:rPr lang="en-GB" sz="3200" dirty="0" err="1">
                <a:latin typeface="#9Slide07 IcielBaliho Script" pitchFamily="2" charset="-93"/>
              </a:rPr>
              <a:t>giới</a:t>
            </a:r>
            <a:endParaRPr lang="en-US" sz="3200" dirty="0">
              <a:solidFill>
                <a:srgbClr val="1C11AF"/>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Tx/>
              <a:buChar char="-"/>
            </a:pP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Cơ</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cấu</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dân</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già</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tỉ</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lệ</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gia</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tự</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âm</a:t>
            </a:r>
            <a:r>
              <a:rPr lang="en-US" sz="3200" dirty="0">
                <a:solidFill>
                  <a:srgbClr val="1C11AF"/>
                </a:solidFill>
                <a:latin typeface="Arial" panose="020B0604020202020204" pitchFamily="34" charset="0"/>
                <a:ea typeface="Times New Roman" panose="02020603050405020304" pitchFamily="18" charset="0"/>
                <a:cs typeface="Arial" panose="020B0604020202020204" pitchFamily="34" charset="0"/>
              </a:rPr>
              <a:t>.</a:t>
            </a:r>
            <a:r>
              <a:rPr lang="en-GB" sz="32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=&gt; </a:t>
            </a:r>
            <a:r>
              <a:rPr lang="vi-VN" sz="3200" dirty="0">
                <a:solidFill>
                  <a:srgbClr val="FF0000"/>
                </a:solidFill>
                <a:latin typeface="#9Slide07 IcielBaliho Script" pitchFamily="2" charset="0"/>
                <a:ea typeface="Times New Roman" panose="02020603050405020304" pitchFamily="18" charset="0"/>
                <a:cs typeface="Times New Roman" panose="02020603050405020304" pitchFamily="18" charset="0"/>
              </a:rPr>
              <a:t>thiếu hụt lao động.</a:t>
            </a:r>
            <a:endParaRPr lang="en-US" sz="3200" dirty="0">
              <a:solidFill>
                <a:srgbClr val="FF0000"/>
              </a:solidFill>
              <a:latin typeface="#9Slide07 IcielBaliho Script" pitchFamily="2" charset="0"/>
              <a:ea typeface="Times New Roman" panose="02020603050405020304" pitchFamily="18" charset="0"/>
              <a:cs typeface="Times New Roman" panose="02020603050405020304" pitchFamily="18" charset="0"/>
            </a:endParaRPr>
          </a:p>
          <a:p>
            <a:pPr algn="just"/>
            <a:r>
              <a:rPr lang="en-GB" sz="3200" dirty="0">
                <a:latin typeface="#9Slide07 IcielBaliho Script" pitchFamily="2" charset="0"/>
                <a:ea typeface="Calibri" panose="020F0502020204030204" pitchFamily="34" charset="0"/>
                <a:cs typeface="Times New Roman" panose="02020603050405020304" pitchFamily="18" charset="0"/>
              </a:rPr>
              <a:t>=&gt; </a:t>
            </a:r>
            <a:r>
              <a:rPr lang="vi-VN" sz="3200" dirty="0">
                <a:latin typeface="#9Slide07 IcielBaliho Script" pitchFamily="2" charset="0"/>
              </a:rPr>
              <a:t>Giải pháp: dùng các biện pháp thu hút lao động bên ngoài, khuyến khích sinh đẻ, kéo dài tuổi lao động</a:t>
            </a:r>
            <a:endParaRPr lang="en-US" sz="3200" dirty="0">
              <a:solidFill>
                <a:srgbClr val="1C11AF"/>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pPr>
            <a:r>
              <a:rPr lang="en-US" sz="3200" dirty="0">
                <a:solidFill>
                  <a:srgbClr val="1C11AF"/>
                </a:solidFill>
                <a:latin typeface="Arial" panose="020B0604020202020204" pitchFamily="34" charset="0"/>
                <a:cs typeface="Arial" panose="020B0604020202020204" pitchFamily="34"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Mất</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cân</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bằng</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giới</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tính</a:t>
            </a:r>
            <a:r>
              <a:rPr lang="en-GB" sz="3200" b="1" dirty="0">
                <a:solidFill>
                  <a:srgbClr val="C00000"/>
                </a:solidFill>
                <a:latin typeface="#9Slide07 IcielBaliho Script" pitchFamily="2" charset="-93"/>
                <a:ea typeface="Calibri" panose="020F0502020204030204" pitchFamily="34" charset="0"/>
                <a:cs typeface="Times New Roman" panose="02020603050405020304" pitchFamily="18" charset="0"/>
              </a:rPr>
              <a:t>: </a:t>
            </a:r>
            <a:r>
              <a:rPr lang="en-US" sz="3200" dirty="0" err="1">
                <a:solidFill>
                  <a:srgbClr val="1C11AF"/>
                </a:solidFill>
                <a:latin typeface="Arial" panose="020B0604020202020204" pitchFamily="34" charset="0"/>
                <a:cs typeface="Arial" panose="020B0604020202020204" pitchFamily="34" charset="0"/>
              </a:rPr>
              <a:t>Cơ</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cấu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dân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số</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theo</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giới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tính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nữ</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nhiều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hơn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nam</a:t>
            </a:r>
            <a:endParaRPr lang="en-US" sz="3200" dirty="0">
              <a:solidFill>
                <a:srgbClr val="1C11AF"/>
              </a:solidFill>
              <a:latin typeface="Arial" panose="020B0604020202020204" pitchFamily="34" charset="0"/>
              <a:cs typeface="Arial" panose="020B0604020202020204" pitchFamily="34" charset="0"/>
            </a:endParaRPr>
          </a:p>
          <a:p>
            <a:pPr algn="just">
              <a:lnSpc>
                <a:spcPct val="114000"/>
              </a:lnSpc>
            </a:pPr>
            <a:r>
              <a:rPr lang="en-US" sz="3200" dirty="0">
                <a:solidFill>
                  <a:srgbClr val="1C11AF"/>
                </a:solidFill>
                <a:latin typeface="Arial" panose="020B0604020202020204" pitchFamily="34" charset="0"/>
                <a:cs typeface="Arial" panose="020B0604020202020204" pitchFamily="34" charset="0"/>
              </a:rPr>
              <a:t>  - </a:t>
            </a:r>
            <a:r>
              <a:rPr lang="en-US" sz="3200" b="1" dirty="0" err="1">
                <a:solidFill>
                  <a:srgbClr val="C00000"/>
                </a:solidFill>
                <a:latin typeface="Arial" panose="020B0604020202020204" pitchFamily="34" charset="0"/>
                <a:cs typeface="Arial" panose="020B0604020202020204" pitchFamily="34" charset="0"/>
              </a:rPr>
              <a:t>Dân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cư</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châu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Âu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có</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trình</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độ</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học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vấn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cao</a:t>
            </a:r>
            <a:r>
              <a:rPr lang="en-US" sz="3200" dirty="0">
                <a:solidFill>
                  <a:srgbClr val="1C11AF"/>
                </a:solidFill>
                <a:latin typeface="Arial" panose="020B0604020202020204" pitchFamily="34" charset="0"/>
                <a:cs typeface="Arial" panose="020B0604020202020204" pitchFamily="34"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Tỉ</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lệ</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nhập</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học</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các</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cấp</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cao</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83</a:t>
            </a:r>
            <a:r>
              <a:rPr lang="en-GB" sz="3200" dirty="0">
                <a:solidFill>
                  <a:srgbClr val="000000"/>
                </a:solidFill>
                <a:latin typeface="Bahnschrift Condensed" panose="020B0502040204020203" pitchFamily="34" charset="0"/>
                <a:ea typeface="Times New Roman" panose="02020603050405020304" pitchFamily="18" charset="0"/>
                <a:cs typeface="Times New Roman" panose="02020603050405020304" pitchFamily="18" charset="0"/>
              </a:rPr>
              <a:t>%</a:t>
            </a:r>
            <a:r>
              <a:rPr lang="en-GB" sz="3200" dirty="0">
                <a:latin typeface="Bahnschrift Condensed" panose="020B0502040204020203" pitchFamily="34" charset="0"/>
                <a:ea typeface="Calibri" panose="020F0502020204030204" pitchFamily="34" charset="0"/>
                <a:cs typeface="Times New Roman" panose="02020603050405020304" pitchFamily="18" charset="0"/>
              </a:rPr>
              <a:t>. </a:t>
            </a:r>
            <a:r>
              <a:rPr lang="vi-VN" sz="3200" dirty="0">
                <a:latin typeface="#9Slide07 IcielBaliho Script" pitchFamily="2" charset="0"/>
              </a:rPr>
              <a:t>Năm 2020, số năm đi học bình quân của người trên 25 tuổi là 11,8 năm- cao nhất thế giới.</a:t>
            </a:r>
            <a:endParaRPr lang="en-US" sz="3200" dirty="0">
              <a:latin typeface="#9Slide07 IcielBaliho Script" pitchFamily="2" charset="0"/>
            </a:endParaRPr>
          </a:p>
        </p:txBody>
      </p:sp>
      <p:pic>
        <p:nvPicPr>
          <p:cNvPr id="13" name="Picture 12" descr="book9">
            <a:extLst>
              <a:ext uri="{FF2B5EF4-FFF2-40B4-BE49-F238E27FC236}">
                <a16:creationId xmlns:a16="http://schemas.microsoft.com/office/drawing/2014/main" id="{28A35CA7-05EE-4E0C-97DC-56855F97F3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89383" y="109127"/>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3CAC321-60E8-456B-BD4C-A1EF58D684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15808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1775637" y="1616148"/>
            <a:ext cx="9156523" cy="2381693"/>
          </a:xfrm>
          <a:prstGeom prst="rect">
            <a:avLst/>
          </a:prstGeom>
        </p:spPr>
        <p:txBody>
          <a:bodyPr wrap="none" fromWordArt="1">
            <a:prstTxWarp prst="textPlain">
              <a:avLst>
                <a:gd name="adj" fmla="val 50000"/>
              </a:avLst>
            </a:prstTxWarp>
          </a:bodyPr>
          <a:lstStyle/>
          <a:p>
            <a:pPr algn="ctr"/>
            <a:r>
              <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AEF197FA-F5F3-4C9B-B0FD-D69EB0C9F897}"/>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Đây là 5 thói quen tốt giúp bạn luyện tập và cải thiện não bộ">
            <a:extLst>
              <a:ext uri="{FF2B5EF4-FFF2-40B4-BE49-F238E27FC236}">
                <a16:creationId xmlns:a16="http://schemas.microsoft.com/office/drawing/2014/main" id="{6836510B-1316-4879-AD66-9F57E0F2E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167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EAF595-DC80-4757-A231-45426AFD73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B22697-4522-4BA2-AF57-62C9F8881D55}"/>
              </a:ext>
            </a:extLst>
          </p:cNvPr>
          <p:cNvSpPr txBox="1"/>
          <p:nvPr/>
        </p:nvSpPr>
        <p:spPr>
          <a:xfrm>
            <a:off x="3783418" y="0"/>
            <a:ext cx="4880344" cy="830997"/>
          </a:xfrm>
          <a:prstGeom prst="rect">
            <a:avLst/>
          </a:prstGeom>
          <a:noFill/>
        </p:spPr>
        <p:txBody>
          <a:bodyPr wrap="square" rtlCol="0">
            <a:spAutoFit/>
          </a:bodyPr>
          <a:lstStyle/>
          <a:p>
            <a:pPr algn="ctr"/>
            <a:r>
              <a:rPr lang="en-GB" sz="4800" dirty="0" err="1">
                <a:latin typeface="#9Slide07 IcielBaliho Script" pitchFamily="2" charset="-93"/>
              </a:rPr>
              <a:t>LUYỆN</a:t>
            </a:r>
            <a:r>
              <a:rPr lang="en-GB" sz="4800" dirty="0">
                <a:latin typeface="#9Slide07 IcielBaliho Script" pitchFamily="2" charset="-93"/>
              </a:rPr>
              <a:t> </a:t>
            </a:r>
            <a:r>
              <a:rPr lang="en-GB" sz="4800" dirty="0" err="1">
                <a:latin typeface="#9Slide07 IcielBaliho Script" pitchFamily="2" charset="-93"/>
              </a:rPr>
              <a:t>TẬP</a:t>
            </a:r>
            <a:endParaRPr lang="en-GB" sz="4800" dirty="0">
              <a:latin typeface="#9Slide07 IcielBaliho Script" pitchFamily="2" charset="-93"/>
            </a:endParaRPr>
          </a:p>
        </p:txBody>
      </p:sp>
      <p:pic>
        <p:nvPicPr>
          <p:cNvPr id="14340" name="Picture 4" descr="Lì xì hoạt hình chibi, siêu nhân (30c) chính hãng 75,000đ">
            <a:extLst>
              <a:ext uri="{FF2B5EF4-FFF2-40B4-BE49-F238E27FC236}">
                <a16:creationId xmlns:a16="http://schemas.microsoft.com/office/drawing/2014/main" id="{2DB5F02A-795F-4D6B-8985-4AA3FFAB450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13093" y="2245553"/>
            <a:ext cx="1614855" cy="1614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B801AA-E0DA-46B5-947B-E9A2FF267060}"/>
              </a:ext>
            </a:extLst>
          </p:cNvPr>
          <p:cNvSpPr txBox="1"/>
          <p:nvPr/>
        </p:nvSpPr>
        <p:spPr>
          <a:xfrm>
            <a:off x="7311656" y="1963075"/>
            <a:ext cx="4880344" cy="2308324"/>
          </a:xfrm>
          <a:prstGeom prst="rect">
            <a:avLst/>
          </a:prstGeom>
          <a:noFill/>
        </p:spPr>
        <p:txBody>
          <a:bodyPr wrap="square" rtlCol="0">
            <a:spAutoFit/>
          </a:bodyPr>
          <a:lstStyle/>
          <a:p>
            <a:pPr algn="ctr"/>
            <a:r>
              <a:rPr lang="en-GB" sz="4800" b="1" dirty="0">
                <a:latin typeface="#9Slide03 IcielPanton Black" panose="00000A00000000000000" pitchFamily="2" charset="-93"/>
              </a:rPr>
              <a:t>HƯỚNG DẪN VẼ BIỂU ĐỒ TRÒN</a:t>
            </a:r>
          </a:p>
        </p:txBody>
      </p:sp>
      <p:graphicFrame>
        <p:nvGraphicFramePr>
          <p:cNvPr id="5" name="Diagram 4">
            <a:extLst>
              <a:ext uri="{FF2B5EF4-FFF2-40B4-BE49-F238E27FC236}">
                <a16:creationId xmlns:a16="http://schemas.microsoft.com/office/drawing/2014/main" id="{4B8A48A5-A92B-49B0-B414-589CBC4E0ACB}"/>
              </a:ext>
            </a:extLst>
          </p:cNvPr>
          <p:cNvGraphicFramePr/>
          <p:nvPr/>
        </p:nvGraphicFramePr>
        <p:xfrm>
          <a:off x="259907" y="3550189"/>
          <a:ext cx="11672186" cy="37297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344" name="Picture 8" descr="Tăng cường cách rèn luyện tư duy logic hiệu quả - Tiếng Anh Cho Học Sinh">
            <a:extLst>
              <a:ext uri="{FF2B5EF4-FFF2-40B4-BE49-F238E27FC236}">
                <a16:creationId xmlns:a16="http://schemas.microsoft.com/office/drawing/2014/main" id="{0EAA02F9-8D77-45C6-B130-4EAD72CD7F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278" t="10171" r="32884" b="7356"/>
          <a:stretch/>
        </p:blipFill>
        <p:spPr bwMode="auto">
          <a:xfrm>
            <a:off x="3436939" y="5735906"/>
            <a:ext cx="956930" cy="112209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346" name="Picture 10" descr="Flat Writing On Notes Icon Vector, Icons Icons, Writing Icons, On Icons PNG  and Vector with Transparent Background for Free Download">
            <a:extLst>
              <a:ext uri="{FF2B5EF4-FFF2-40B4-BE49-F238E27FC236}">
                <a16:creationId xmlns:a16="http://schemas.microsoft.com/office/drawing/2014/main" id="{A66E5B74-A8C2-4191-9708-A07B46FF3D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589" t="22169" r="26876" b="31436"/>
          <a:stretch/>
        </p:blipFill>
        <p:spPr bwMode="auto">
          <a:xfrm>
            <a:off x="7607971" y="5772531"/>
            <a:ext cx="1110019" cy="103966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5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arn(inVertical)">
                                      <p:cBhvr>
                                        <p:cTn id="10" dur="500"/>
                                        <p:tgtEl>
                                          <p:spTgt spid="14344"/>
                                        </p:tgtEl>
                                      </p:cBhvr>
                                    </p:animEffect>
                                  </p:childTnLst>
                                </p:cTn>
                              </p:par>
                              <p:par>
                                <p:cTn id="11" presetID="16" presetClass="entr" presetSubtype="21" fill="hold" nodeType="with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barn(inVertical)">
                                      <p:cBhvr>
                                        <p:cTn id="13"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ext Box 8"/>
          <p:cNvSpPr txBox="1">
            <a:spLocks noChangeArrowheads="1"/>
          </p:cNvSpPr>
          <p:nvPr/>
        </p:nvSpPr>
        <p:spPr bwMode="auto">
          <a:xfrm>
            <a:off x="512866" y="1456631"/>
            <a:ext cx="11344939" cy="148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sz="3600" b="0" i="0" u="none" strike="noStrike" kern="1200" cap="none" spc="0" normalizeH="0" baseline="0" noProof="0" dirty="0">
                <a:ln>
                  <a:noFill/>
                </a:ln>
                <a:solidFill>
                  <a:srgbClr val="C00000"/>
                </a:solidFill>
                <a:effectLst/>
                <a:uLnTx/>
                <a:uFillTx/>
                <a:latin typeface="Bahnschrift Condensed" panose="020B0502040204020203" pitchFamily="34" charset="0"/>
              </a:rPr>
              <a:t> 1.</a:t>
            </a:r>
            <a:r>
              <a:rPr kumimoji="0" lang="en-US" altLang="en-US" sz="36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Xác</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định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loại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cần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Với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số</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liệu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là</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tỷ</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lệ</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của</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cơ</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cấu</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kinh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tế</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tổng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là</a:t>
            </a:r>
            <a:r>
              <a:rPr kumimoji="0" lang="en-US" altLang="en-US" sz="2800" b="0" i="0" u="none" strike="noStrike" kern="1200" cap="none" spc="0" normalizeH="0" baseline="0" noProof="0" dirty="0">
                <a:ln>
                  <a:noFill/>
                </a:ln>
                <a:effectLst/>
                <a:uLnTx/>
                <a:uFillTx/>
                <a:latin typeface="Bahnschrift Condensed" panose="020B0502040204020203" pitchFamily="34" charset="0"/>
              </a:rPr>
              <a:t> (100%)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đầu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bài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ra</a:t>
            </a:r>
            <a:r>
              <a:rPr kumimoji="0" lang="en-US" altLang="en-US" sz="2800" b="0" i="0" u="none" strike="noStrike" kern="1200" cap="none" spc="0" normalizeH="0" baseline="0" noProof="0" dirty="0">
                <a:ln>
                  <a:noFill/>
                </a:ln>
                <a:effectLst/>
                <a:uLnTx/>
                <a:uFillTx/>
                <a:latin typeface="Bahnschrift Condensed" panose="020B0502040204020203" pitchFamily="34" charset="0"/>
              </a:rPr>
              <a:t> ta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nên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chọn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kiểu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hình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tròn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p>
        </p:txBody>
      </p:sp>
      <p:sp>
        <p:nvSpPr>
          <p:cNvPr id="12297" name="Text Box 9"/>
          <p:cNvSpPr txBox="1">
            <a:spLocks noChangeArrowheads="1"/>
          </p:cNvSpPr>
          <p:nvPr/>
        </p:nvSpPr>
        <p:spPr bwMode="auto">
          <a:xfrm>
            <a:off x="1599421" y="3278950"/>
            <a:ext cx="100224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0" fontAlgn="base" hangingPunct="0">
              <a:spcBef>
                <a:spcPct val="0"/>
              </a:spcBef>
              <a:spcAft>
                <a:spcPct val="0"/>
              </a:spcAft>
              <a:buNone/>
              <a:tabLst>
                <a:tab pos="457200" algn="l"/>
              </a:tabLst>
              <a:defRPr/>
            </a:pPr>
            <a:r>
              <a:rPr kumimoji="0" lang="en-US" altLang="en-US" sz="3600"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sz="3600" b="0" i="0" u="none" strike="noStrike" kern="1200" cap="none" spc="0" normalizeH="0" baseline="0" noProof="0" dirty="0">
                <a:ln>
                  <a:noFill/>
                </a:ln>
                <a:solidFill>
                  <a:srgbClr val="C00000"/>
                </a:solidFill>
                <a:effectLst/>
                <a:uLnTx/>
                <a:uFillTx/>
                <a:latin typeface="Bahnschrift Condensed" panose="020B0502040204020203" pitchFamily="34" charset="0"/>
              </a:rPr>
              <a:t> 2</a:t>
            </a:r>
            <a:r>
              <a:rPr kumimoji="0" lang="en-US" altLang="en-US" sz="3600" b="0" i="0" u="none" strike="noStrike" kern="1200" cap="none" spc="0" normalizeH="0" baseline="0" noProof="0" dirty="0">
                <a:ln>
                  <a:noFill/>
                </a:ln>
                <a:effectLst/>
                <a:uLnTx/>
                <a:uFillTx/>
                <a:latin typeface="Bahnschrift Condensed" panose="020B0502040204020203" pitchFamily="34" charset="0"/>
              </a:rPr>
              <a:t>. </a:t>
            </a:r>
            <a:r>
              <a:rPr kumimoji="0" lang="vi-VN"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Chuyển đổi bảng số liệu </a:t>
            </a:r>
            <a:r>
              <a:rPr kumimoji="0" lang="vi-VN" altLang="en-US" sz="2800" b="0" i="0" u="none" strike="noStrike" kern="1200" cap="none" spc="0" normalizeH="0" baseline="0" noProof="0" dirty="0">
                <a:ln>
                  <a:noFill/>
                </a:ln>
                <a:solidFill>
                  <a:srgbClr val="7030A0"/>
                </a:solidFill>
                <a:effectLst/>
                <a:uLnTx/>
                <a:uFillTx/>
                <a:latin typeface="Bahnschrift Condensed" panose="020B0502040204020203" pitchFamily="34" charset="0"/>
                <a:ea typeface="Times New Roman" panose="02020603050405020304" pitchFamily="18" charset="0"/>
                <a:cs typeface="Times New Roman" panose="02020603050405020304" pitchFamily="18" charset="0"/>
              </a:rPr>
              <a:t>từ </a:t>
            </a:r>
            <a:r>
              <a:rPr lang="vi-VN"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độ</a:t>
            </a:r>
            <a:r>
              <a:rPr lang="en-GB"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 </a:t>
            </a:r>
            <a:r>
              <a:rPr lang="vi-VN"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sang góc</a:t>
            </a:r>
            <a:r>
              <a:rPr kumimoji="0" lang="vi-VN"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(100% = 360</a:t>
            </a:r>
            <a:r>
              <a:rPr kumimoji="0" lang="en-US" altLang="en-US" sz="2800" b="0" i="0" u="none" strike="noStrike" kern="1200" cap="none" spc="0" normalizeH="0" baseline="3000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0</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1% = 3,6</a:t>
            </a:r>
            <a:r>
              <a:rPr kumimoji="0" lang="en-US" altLang="en-US" sz="2800" b="0" i="0" u="none" strike="noStrike" kern="1200" cap="none" spc="0" normalizeH="0" baseline="3000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0</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2349" name="Text Box 61"/>
          <p:cNvSpPr txBox="1">
            <a:spLocks noChangeArrowheads="1"/>
          </p:cNvSpPr>
          <p:nvPr/>
        </p:nvSpPr>
        <p:spPr bwMode="auto">
          <a:xfrm>
            <a:off x="3919348" y="470054"/>
            <a:ext cx="5382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sng" strike="noStrike" kern="1200" cap="none" spc="0" normalizeH="0" baseline="0" noProof="0" dirty="0" err="1">
                <a:ln>
                  <a:noFill/>
                </a:ln>
                <a:solidFill>
                  <a:srgbClr val="002060"/>
                </a:solidFill>
                <a:effectLst/>
                <a:uLnTx/>
                <a:uFillTx/>
                <a:latin typeface="#9Slide07 IcielBaliho Script" pitchFamily="2" charset="0"/>
              </a:rPr>
              <a:t>CÁC</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BƯỚC</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VẼ</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BIỂU</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ĐỒ</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TRÒN</a:t>
            </a:r>
            <a:endParaRPr kumimoji="0" lang="en-US" altLang="en-US" sz="3600" b="0" i="0" u="sng" strike="noStrike" kern="1200" cap="none" spc="0" normalizeH="0" baseline="0" noProof="0" dirty="0">
              <a:ln>
                <a:noFill/>
              </a:ln>
              <a:solidFill>
                <a:srgbClr val="002060"/>
              </a:solidFill>
              <a:effectLst/>
              <a:uLnTx/>
              <a:uFillTx/>
              <a:latin typeface="#9Slide07 IcielBaliho Script" pitchFamily="2" charset="0"/>
            </a:endParaRPr>
          </a:p>
        </p:txBody>
      </p:sp>
      <p:graphicFrame>
        <p:nvGraphicFramePr>
          <p:cNvPr id="2" name="Table 1"/>
          <p:cNvGraphicFramePr>
            <a:graphicFrameLocks noGrp="1"/>
          </p:cNvGraphicFramePr>
          <p:nvPr/>
        </p:nvGraphicFramePr>
        <p:xfrm>
          <a:off x="1245125" y="4087105"/>
          <a:ext cx="9880423" cy="2126905"/>
        </p:xfrm>
        <a:graphic>
          <a:graphicData uri="http://schemas.openxmlformats.org/drawingml/2006/table">
            <a:tbl>
              <a:tblPr firstRow="1" firstCol="1" bandRow="1">
                <a:tableStyleId>{5940675A-B579-460E-94D1-54222C63F5DA}</a:tableStyleId>
              </a:tblPr>
              <a:tblGrid>
                <a:gridCol w="2463809">
                  <a:extLst>
                    <a:ext uri="{9D8B030D-6E8A-4147-A177-3AD203B41FA5}">
                      <a16:colId xmlns:a16="http://schemas.microsoft.com/office/drawing/2014/main" val="3641462647"/>
                    </a:ext>
                  </a:extLst>
                </a:gridCol>
                <a:gridCol w="2464954">
                  <a:extLst>
                    <a:ext uri="{9D8B030D-6E8A-4147-A177-3AD203B41FA5}">
                      <a16:colId xmlns:a16="http://schemas.microsoft.com/office/drawing/2014/main" val="3872909121"/>
                    </a:ext>
                  </a:extLst>
                </a:gridCol>
                <a:gridCol w="2485562">
                  <a:extLst>
                    <a:ext uri="{9D8B030D-6E8A-4147-A177-3AD203B41FA5}">
                      <a16:colId xmlns:a16="http://schemas.microsoft.com/office/drawing/2014/main" val="2301803056"/>
                    </a:ext>
                  </a:extLst>
                </a:gridCol>
                <a:gridCol w="2466098">
                  <a:extLst>
                    <a:ext uri="{9D8B030D-6E8A-4147-A177-3AD203B41FA5}">
                      <a16:colId xmlns:a16="http://schemas.microsoft.com/office/drawing/2014/main" val="626808682"/>
                    </a:ext>
                  </a:extLst>
                </a:gridCol>
              </a:tblGrid>
              <a:tr h="829670">
                <a:tc>
                  <a:txBody>
                    <a:bodyPr/>
                    <a:lstStyle/>
                    <a:p>
                      <a:pPr marL="0" marR="0" algn="ctr">
                        <a:lnSpc>
                          <a:spcPct val="115000"/>
                        </a:lnSpc>
                        <a:spcBef>
                          <a:spcPts val="0"/>
                        </a:spcBef>
                        <a:spcAft>
                          <a:spcPts val="0"/>
                        </a:spcAft>
                      </a:pPr>
                      <a:r>
                        <a:rPr lang="en-US" sz="2800" dirty="0" err="1">
                          <a:effectLst/>
                          <a:latin typeface="#9Slide07 IcielBaliho Script" pitchFamily="2" charset="0"/>
                        </a:rPr>
                        <a:t>Năm</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a:effectLst/>
                          <a:latin typeface="#9Slide07 IcielBaliho Script" pitchFamily="2" charset="0"/>
                        </a:rPr>
                        <a:t>0-14 </a:t>
                      </a:r>
                      <a:r>
                        <a:rPr lang="en-US" sz="2800" dirty="0" err="1">
                          <a:effectLst/>
                          <a:latin typeface="#9Slide07 IcielBaliho Script" pitchFamily="2" charset="0"/>
                        </a:rPr>
                        <a:t>tuổi</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a:effectLst/>
                          <a:latin typeface="#9Slide07 IcielBaliho Script" pitchFamily="2" charset="0"/>
                        </a:rPr>
                        <a:t>15-64 </a:t>
                      </a:r>
                      <a:r>
                        <a:rPr lang="en-US" sz="2800" dirty="0" err="1">
                          <a:effectLst/>
                          <a:latin typeface="#9Slide07 IcielBaliho Script" pitchFamily="2" charset="0"/>
                        </a:rPr>
                        <a:t>tuổi</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err="1">
                          <a:effectLst/>
                          <a:latin typeface="#9Slide07 IcielBaliho Script" pitchFamily="2" charset="0"/>
                        </a:rPr>
                        <a:t>Từ</a:t>
                      </a:r>
                      <a:r>
                        <a:rPr lang="en-US" sz="2800" dirty="0">
                          <a:effectLst/>
                          <a:latin typeface="#9Slide07 IcielBaliho Script" pitchFamily="2" charset="0"/>
                        </a:rPr>
                        <a:t> 65 </a:t>
                      </a:r>
                      <a:r>
                        <a:rPr lang="en-US" sz="2800" dirty="0" err="1">
                          <a:effectLst/>
                          <a:latin typeface="#9Slide07 IcielBaliho Script" pitchFamily="2" charset="0"/>
                        </a:rPr>
                        <a:t>tuổi</a:t>
                      </a:r>
                      <a:r>
                        <a:rPr lang="en-US" sz="2800" dirty="0">
                          <a:effectLst/>
                          <a:latin typeface="#9Slide07 IcielBaliho Script" pitchFamily="2" charset="0"/>
                        </a:rPr>
                        <a:t> </a:t>
                      </a:r>
                      <a:r>
                        <a:rPr lang="en-US" sz="2800" dirty="0" err="1">
                          <a:effectLst/>
                          <a:latin typeface="#9Slide07 IcielBaliho Script" pitchFamily="2" charset="0"/>
                        </a:rPr>
                        <a:t>trở</a:t>
                      </a:r>
                      <a:r>
                        <a:rPr lang="en-US" sz="2800" dirty="0">
                          <a:effectLst/>
                          <a:latin typeface="#9Slide07 IcielBaliho Script" pitchFamily="2" charset="0"/>
                        </a:rPr>
                        <a:t> </a:t>
                      </a:r>
                      <a:r>
                        <a:rPr lang="en-US" sz="2800" dirty="0" err="1">
                          <a:effectLst/>
                          <a:latin typeface="#9Slide07 IcielBaliho Script" pitchFamily="2" charset="0"/>
                        </a:rPr>
                        <a:t>lên</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27545340"/>
                  </a:ext>
                </a:extLst>
              </a:tr>
              <a:tr h="587139">
                <a:tc>
                  <a:txBody>
                    <a:bodyPr/>
                    <a:lstStyle/>
                    <a:p>
                      <a:pPr marL="0" marR="0" algn="ctr">
                        <a:lnSpc>
                          <a:spcPct val="115000"/>
                        </a:lnSpc>
                        <a:spcBef>
                          <a:spcPts val="0"/>
                        </a:spcBef>
                        <a:spcAft>
                          <a:spcPts val="0"/>
                        </a:spcAft>
                      </a:pPr>
                      <a:r>
                        <a:rPr lang="en-US" sz="2800" dirty="0">
                          <a:effectLst/>
                          <a:latin typeface="#9Slide07 IcielBaliho Script" pitchFamily="2" charset="0"/>
                        </a:rPr>
                        <a:t>1990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73,8</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240,8</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45,4</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360554"/>
                  </a:ext>
                </a:extLst>
              </a:tr>
              <a:tr h="587139">
                <a:tc>
                  <a:txBody>
                    <a:bodyPr/>
                    <a:lstStyle/>
                    <a:p>
                      <a:pPr marL="0" marR="0" algn="ctr">
                        <a:lnSpc>
                          <a:spcPct val="115000"/>
                        </a:lnSpc>
                        <a:spcBef>
                          <a:spcPts val="0"/>
                        </a:spcBef>
                        <a:spcAft>
                          <a:spcPts val="0"/>
                        </a:spcAft>
                      </a:pPr>
                      <a:r>
                        <a:rPr lang="en-US" sz="2800">
                          <a:effectLst/>
                          <a:latin typeface="#9Slide07 IcielBaliho Script" pitchFamily="2" charset="0"/>
                        </a:rPr>
                        <a:t>2020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58,0</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233,3</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9Slide07 IcielBaliho Script" pitchFamily="2" charset="0"/>
                        </a:rPr>
                        <a:t>68,7</a:t>
                      </a:r>
                      <a:r>
                        <a:rPr lang="en-US" sz="2800" baseline="30000" dirty="0">
                          <a:effectLst/>
                          <a:latin typeface="#9Slide07 IcielBaliho Script" pitchFamily="2" charset="0"/>
                        </a:rPr>
                        <a:t>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2389473"/>
                  </a:ext>
                </a:extLst>
              </a:tr>
            </a:tbl>
          </a:graphicData>
        </a:graphic>
      </p:graphicFrame>
      <p:sp>
        <p:nvSpPr>
          <p:cNvPr id="3" name="Frame 2"/>
          <p:cNvSpPr/>
          <p:nvPr/>
        </p:nvSpPr>
        <p:spPr>
          <a:xfrm>
            <a:off x="0" y="0"/>
            <a:ext cx="12370675" cy="6858000"/>
          </a:xfrm>
          <a:prstGeom prst="frame">
            <a:avLst>
              <a:gd name="adj1" fmla="val 2998"/>
            </a:avLst>
          </a:prstGeom>
          <a:solidFill>
            <a:schemeClr val="accent5">
              <a:lumMod val="50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icture 8">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ie Chart Icon Design 501199 Vector Art at Vecteezy">
            <a:extLst>
              <a:ext uri="{FF2B5EF4-FFF2-40B4-BE49-F238E27FC236}">
                <a16:creationId xmlns:a16="http://schemas.microsoft.com/office/drawing/2014/main" id="{C98B079D-7C46-4050-8D87-F9952C85B4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50" t="11371" r="10383" b="10490"/>
          <a:stretch/>
        </p:blipFill>
        <p:spPr bwMode="auto">
          <a:xfrm>
            <a:off x="2237783" y="252333"/>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AE8779-9FEE-40EB-9BE9-0B58D959FA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28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49"/>
                                        </p:tgtEl>
                                        <p:attrNameLst>
                                          <p:attrName>style.visibility</p:attrName>
                                        </p:attrNameLst>
                                      </p:cBhvr>
                                      <p:to>
                                        <p:strVal val="visible"/>
                                      </p:to>
                                    </p:set>
                                    <p:anim calcmode="lin" valueType="num">
                                      <p:cBhvr>
                                        <p:cTn id="7" dur="500" fill="hold"/>
                                        <p:tgtEl>
                                          <p:spTgt spid="12349"/>
                                        </p:tgtEl>
                                        <p:attrNameLst>
                                          <p:attrName>ppt_w</p:attrName>
                                        </p:attrNameLst>
                                      </p:cBhvr>
                                      <p:tavLst>
                                        <p:tav tm="0">
                                          <p:val>
                                            <p:fltVal val="0"/>
                                          </p:val>
                                        </p:tav>
                                        <p:tav tm="100000">
                                          <p:val>
                                            <p:strVal val="#ppt_w"/>
                                          </p:val>
                                        </p:tav>
                                      </p:tavLst>
                                    </p:anim>
                                    <p:anim calcmode="lin" valueType="num">
                                      <p:cBhvr>
                                        <p:cTn id="8" dur="500" fill="hold"/>
                                        <p:tgtEl>
                                          <p:spTgt spid="123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6"/>
                                        </p:tgtEl>
                                        <p:attrNameLst>
                                          <p:attrName>style.visibility</p:attrName>
                                        </p:attrNameLst>
                                      </p:cBhvr>
                                      <p:to>
                                        <p:strVal val="visible"/>
                                      </p:to>
                                    </p:set>
                                    <p:anim calcmode="lin" valueType="num">
                                      <p:cBhvr additive="base">
                                        <p:cTn id="13" dur="500" fill="hold"/>
                                        <p:tgtEl>
                                          <p:spTgt spid="12296"/>
                                        </p:tgtEl>
                                        <p:attrNameLst>
                                          <p:attrName>ppt_x</p:attrName>
                                        </p:attrNameLst>
                                      </p:cBhvr>
                                      <p:tavLst>
                                        <p:tav tm="0">
                                          <p:val>
                                            <p:strVal val="#ppt_x"/>
                                          </p:val>
                                        </p:tav>
                                        <p:tav tm="100000">
                                          <p:val>
                                            <p:strVal val="#ppt_x"/>
                                          </p:val>
                                        </p:tav>
                                      </p:tavLst>
                                    </p:anim>
                                    <p:anim calcmode="lin" valueType="num">
                                      <p:cBhvr additive="base">
                                        <p:cTn id="14"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7"/>
                                        </p:tgtEl>
                                        <p:attrNameLst>
                                          <p:attrName>style.visibility</p:attrName>
                                        </p:attrNameLst>
                                      </p:cBhvr>
                                      <p:to>
                                        <p:strVal val="visible"/>
                                      </p:to>
                                    </p:set>
                                    <p:anim calcmode="lin" valueType="num">
                                      <p:cBhvr additive="base">
                                        <p:cTn id="19" dur="500" fill="hold"/>
                                        <p:tgtEl>
                                          <p:spTgt spid="12297"/>
                                        </p:tgtEl>
                                        <p:attrNameLst>
                                          <p:attrName>ppt_x</p:attrName>
                                        </p:attrNameLst>
                                      </p:cBhvr>
                                      <p:tavLst>
                                        <p:tav tm="0">
                                          <p:val>
                                            <p:strVal val="#ppt_x"/>
                                          </p:val>
                                        </p:tav>
                                        <p:tav tm="100000">
                                          <p:val>
                                            <p:strVal val="#ppt_x"/>
                                          </p:val>
                                        </p:tav>
                                      </p:tavLst>
                                    </p:anim>
                                    <p:anim calcmode="lin" valueType="num">
                                      <p:cBhvr additive="base">
                                        <p:cTn id="20"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P spid="12297" grpId="0" autoUpdateAnimBg="0"/>
      <p:bldP spid="1234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A1A4C7-145E-4A54-A42F-BD8F21A664CD}"/>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D9A653E-2A81-42EC-B7DA-EEE5306B174F}"/>
              </a:ext>
            </a:extLst>
          </p:cNvPr>
          <p:cNvSpPr/>
          <p:nvPr/>
        </p:nvSpPr>
        <p:spPr>
          <a:xfrm>
            <a:off x="180754" y="204402"/>
            <a:ext cx="11830494" cy="648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F783CF6-B7D1-4514-AEB8-FD5A91AF1B98}"/>
              </a:ext>
            </a:extLst>
          </p:cNvPr>
          <p:cNvSpPr/>
          <p:nvPr/>
        </p:nvSpPr>
        <p:spPr>
          <a:xfrm>
            <a:off x="1578399" y="2328544"/>
            <a:ext cx="9266810" cy="3278627"/>
          </a:xfrm>
          <a:prstGeom prst="roundRect">
            <a:avLst/>
          </a:prstGeom>
          <a:solidFill>
            <a:srgbClr val="F5F5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76" name="Oval 8"/>
          <p:cNvSpPr>
            <a:spLocks noChangeArrowheads="1"/>
          </p:cNvSpPr>
          <p:nvPr/>
        </p:nvSpPr>
        <p:spPr bwMode="auto">
          <a:xfrm>
            <a:off x="2925730" y="2490841"/>
            <a:ext cx="2286000" cy="2209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77" name="Oval 9"/>
          <p:cNvSpPr>
            <a:spLocks noChangeArrowheads="1"/>
          </p:cNvSpPr>
          <p:nvPr/>
        </p:nvSpPr>
        <p:spPr bwMode="auto">
          <a:xfrm>
            <a:off x="7497730" y="2490841"/>
            <a:ext cx="2286000" cy="2209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81" name="Text Box 13"/>
          <p:cNvSpPr txBox="1">
            <a:spLocks noChangeArrowheads="1"/>
          </p:cNvSpPr>
          <p:nvPr/>
        </p:nvSpPr>
        <p:spPr bwMode="auto">
          <a:xfrm>
            <a:off x="1684720" y="415737"/>
            <a:ext cx="6971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3</a:t>
            </a:r>
            <a:r>
              <a:rPr kumimoji="0" lang="en-US" altLang="en-US"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a:ln>
                  <a:noFill/>
                </a:ln>
                <a:effectLst/>
                <a:uLnTx/>
                <a:uFillTx/>
                <a:latin typeface="Bahnschrift Condensed" panose="020B0502040204020203" pitchFamily="34" charset="0"/>
              </a:rPr>
              <a:t>Quay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hai</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bằng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400" b="0" i="0" u="none" strike="noStrike" kern="1200" cap="none" spc="0" normalizeH="0" baseline="0" noProof="0" dirty="0">
                <a:ln>
                  <a:noFill/>
                </a:ln>
                <a:effectLst/>
                <a:uLnTx/>
                <a:uFillTx/>
                <a:latin typeface="Bahnschrift Condensed" panose="020B0502040204020203" pitchFamily="34" charset="0"/>
              </a:rPr>
              <a:t> (2m(</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sau</a:t>
            </a:r>
            <a:r>
              <a:rPr kumimoji="0" lang="en-US" altLang="en-US" sz="2400" b="0" i="0" u="none" strike="noStrike" kern="1200" cap="none" spc="0" normalizeH="0" baseline="0" noProof="0" dirty="0">
                <a:ln>
                  <a:noFill/>
                </a:ln>
                <a:effectLst/>
                <a:uLnTx/>
                <a:uFillTx/>
                <a:latin typeface="Bahnschrift Condensed" panose="020B0502040204020203" pitchFamily="34" charset="0"/>
              </a:rPr>
              <a:t>):</a:t>
            </a:r>
          </a:p>
        </p:txBody>
      </p:sp>
      <p:sp>
        <p:nvSpPr>
          <p:cNvPr id="7182" name="Text Box 14"/>
          <p:cNvSpPr txBox="1">
            <a:spLocks noChangeArrowheads="1"/>
          </p:cNvSpPr>
          <p:nvPr/>
        </p:nvSpPr>
        <p:spPr bwMode="auto">
          <a:xfrm>
            <a:off x="1812846" y="4732338"/>
            <a:ext cx="4097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7183" name="Text Box 15"/>
          <p:cNvSpPr txBox="1">
            <a:spLocks noChangeArrowheads="1"/>
          </p:cNvSpPr>
          <p:nvPr/>
        </p:nvSpPr>
        <p:spPr bwMode="auto">
          <a:xfrm>
            <a:off x="6629410" y="4732338"/>
            <a:ext cx="4097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2020</a:t>
            </a:r>
          </a:p>
        </p:txBody>
      </p:sp>
      <p:sp>
        <p:nvSpPr>
          <p:cNvPr id="7184" name="Text Box 16"/>
          <p:cNvSpPr txBox="1">
            <a:spLocks noChangeArrowheads="1"/>
          </p:cNvSpPr>
          <p:nvPr/>
        </p:nvSpPr>
        <p:spPr bwMode="auto">
          <a:xfrm>
            <a:off x="2741520" y="1055202"/>
            <a:ext cx="58441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Mỗi</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đường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tròn</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tương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ứng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cho</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cơ</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cấu</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nhóm</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tuổi</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theo</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năm</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a:t>
            </a:r>
          </a:p>
        </p:txBody>
      </p:sp>
      <p:sp>
        <p:nvSpPr>
          <p:cNvPr id="7185" name="Text Box 17"/>
          <p:cNvSpPr txBox="1">
            <a:spLocks noChangeArrowheads="1"/>
          </p:cNvSpPr>
          <p:nvPr/>
        </p:nvSpPr>
        <p:spPr bwMode="auto">
          <a:xfrm>
            <a:off x="1691808" y="1459281"/>
            <a:ext cx="108668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4</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Từ</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tâm</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kẻ</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một</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tới</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cắt</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(ở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vị</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trí</a:t>
            </a:r>
            <a:r>
              <a:rPr kumimoji="0" lang="en-US" altLang="en-US" sz="2400" b="0" i="0" u="none" strike="noStrike" kern="1200" cap="none" spc="0" normalizeH="0" baseline="0" noProof="0" dirty="0">
                <a:ln>
                  <a:noFill/>
                </a:ln>
                <a:effectLst/>
                <a:uLnTx/>
                <a:uFillTx/>
                <a:latin typeface="Bahnschrift Condensed" panose="020B0502040204020203" pitchFamily="34" charset="0"/>
              </a:rPr>
              <a:t> 12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giờ</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của</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đồng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hồ</a:t>
            </a:r>
            <a:r>
              <a:rPr kumimoji="0" lang="en-US" altLang="en-US" sz="2400" b="0" i="0" u="none" strike="noStrike" kern="1200" cap="none" spc="0" normalizeH="0" baseline="0" noProof="0" dirty="0">
                <a:ln>
                  <a:noFill/>
                </a:ln>
                <a:effectLst/>
                <a:uLnTx/>
                <a:uFillTx/>
                <a:latin typeface="Bahnschrift Condensed" panose="020B0502040204020203" pitchFamily="34" charset="0"/>
              </a:rPr>
              <a:t>:</a:t>
            </a:r>
          </a:p>
        </p:txBody>
      </p:sp>
      <p:sp>
        <p:nvSpPr>
          <p:cNvPr id="7186" name="Line 18"/>
          <p:cNvSpPr>
            <a:spLocks noChangeShapeType="1"/>
          </p:cNvSpPr>
          <p:nvPr/>
        </p:nvSpPr>
        <p:spPr bwMode="auto">
          <a:xfrm flipV="1">
            <a:off x="4068730" y="2498779"/>
            <a:ext cx="0" cy="11430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87" name="Line 19"/>
          <p:cNvSpPr>
            <a:spLocks noChangeShapeType="1"/>
          </p:cNvSpPr>
          <p:nvPr/>
        </p:nvSpPr>
        <p:spPr bwMode="auto">
          <a:xfrm flipV="1">
            <a:off x="8640730" y="2489254"/>
            <a:ext cx="0" cy="11430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7" name="Text Box 11"/>
          <p:cNvSpPr txBox="1">
            <a:spLocks noChangeArrowheads="1"/>
          </p:cNvSpPr>
          <p:nvPr/>
        </p:nvSpPr>
        <p:spPr bwMode="auto">
          <a:xfrm>
            <a:off x="1578399" y="5811573"/>
            <a:ext cx="91285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5</a:t>
            </a:r>
            <a:r>
              <a:rPr kumimoji="0" lang="en-US" altLang="en-US" sz="2400" b="0" i="0" u="none" strike="noStrike" kern="1200" cap="none" spc="0" normalizeH="0" baseline="0" noProof="0" dirty="0">
                <a:ln>
                  <a:noFill/>
                </a:ln>
                <a:solidFill>
                  <a:srgbClr val="0000FF"/>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Thể</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hiện</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các</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lang="en-US" altLang="en-US" sz="2400" dirty="0" err="1">
                <a:solidFill>
                  <a:srgbClr val="7030A0"/>
                </a:solidFill>
                <a:latin typeface="Bahnschrift Condensed" panose="020B0502040204020203" pitchFamily="34" charset="0"/>
              </a:rPr>
              <a:t>nhóm</a:t>
            </a:r>
            <a:r>
              <a:rPr lang="en-US" altLang="en-US" sz="2400" dirty="0">
                <a:solidFill>
                  <a:srgbClr val="7030A0"/>
                </a:solidFill>
                <a:latin typeface="Bahnschrift Condensed" panose="020B0502040204020203" pitchFamily="34" charset="0"/>
              </a:rPr>
              <a:t> </a:t>
            </a:r>
            <a:r>
              <a:rPr lang="en-US" altLang="en-US" sz="2400" dirty="0" err="1">
                <a:solidFill>
                  <a:srgbClr val="7030A0"/>
                </a:solidFill>
                <a:latin typeface="Bahnschrift Condensed" panose="020B0502040204020203" pitchFamily="34" charset="0"/>
              </a:rPr>
              <a:t>tuổi</a:t>
            </a:r>
            <a:r>
              <a:rPr lang="en-US" altLang="en-US" sz="2400" dirty="0">
                <a:solidFill>
                  <a:srgbClr val="7030A0"/>
                </a:solidFill>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trên</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a:t>
            </a:r>
          </a:p>
        </p:txBody>
      </p:sp>
      <p:pic>
        <p:nvPicPr>
          <p:cNvPr id="18" name="Picture 17">
            <a:extLst>
              <a:ext uri="{FF2B5EF4-FFF2-40B4-BE49-F238E27FC236}">
                <a16:creationId xmlns:a16="http://schemas.microsoft.com/office/drawing/2014/main" id="{38DFFEE3-EF9B-4028-9A4B-DE880C7971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Pie Chart Icon Design 501199 Vector Art at Vecteezy">
            <a:extLst>
              <a:ext uri="{FF2B5EF4-FFF2-40B4-BE49-F238E27FC236}">
                <a16:creationId xmlns:a16="http://schemas.microsoft.com/office/drawing/2014/main" id="{595AC952-701E-489E-ACC6-D81BB0CBD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t="11371" r="10383" b="10490"/>
          <a:stretch/>
        </p:blipFill>
        <p:spPr bwMode="auto">
          <a:xfrm>
            <a:off x="215806" y="243600"/>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04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wheel(4)">
                                      <p:cBhvr>
                                        <p:cTn id="13" dur="2000"/>
                                        <p:tgtEl>
                                          <p:spTgt spid="7176"/>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7177"/>
                                        </p:tgtEl>
                                        <p:attrNameLst>
                                          <p:attrName>style.visibility</p:attrName>
                                        </p:attrNameLst>
                                      </p:cBhvr>
                                      <p:to>
                                        <p:strVal val="visible"/>
                                      </p:to>
                                    </p:set>
                                    <p:animEffect transition="in" filter="wheel(4)">
                                      <p:cBhvr>
                                        <p:cTn id="16" dur="2000"/>
                                        <p:tgtEl>
                                          <p:spTgt spid="717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184"/>
                                        </p:tgtEl>
                                        <p:attrNameLst>
                                          <p:attrName>style.visibility</p:attrName>
                                        </p:attrNameLst>
                                      </p:cBhvr>
                                      <p:to>
                                        <p:strVal val="visible"/>
                                      </p:to>
                                    </p:set>
                                    <p:anim calcmode="lin" valueType="num">
                                      <p:cBhvr additive="base">
                                        <p:cTn id="19" dur="500" fill="hold"/>
                                        <p:tgtEl>
                                          <p:spTgt spid="7184"/>
                                        </p:tgtEl>
                                        <p:attrNameLst>
                                          <p:attrName>ppt_x</p:attrName>
                                        </p:attrNameLst>
                                      </p:cBhvr>
                                      <p:tavLst>
                                        <p:tav tm="0">
                                          <p:val>
                                            <p:strVal val="#ppt_x"/>
                                          </p:val>
                                        </p:tav>
                                        <p:tav tm="100000">
                                          <p:val>
                                            <p:strVal val="#ppt_x"/>
                                          </p:val>
                                        </p:tav>
                                      </p:tavLst>
                                    </p:anim>
                                    <p:anim calcmode="lin" valueType="num">
                                      <p:cBhvr additive="base">
                                        <p:cTn id="20" dur="500" fill="hold"/>
                                        <p:tgtEl>
                                          <p:spTgt spid="7184"/>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7182"/>
                                        </p:tgtEl>
                                        <p:attrNameLst>
                                          <p:attrName>style.visibility</p:attrName>
                                        </p:attrNameLst>
                                      </p:cBhvr>
                                      <p:to>
                                        <p:strVal val="visible"/>
                                      </p:to>
                                    </p:set>
                                    <p:anim calcmode="lin" valueType="num">
                                      <p:cBhvr>
                                        <p:cTn id="24" dur="500" fill="hold"/>
                                        <p:tgtEl>
                                          <p:spTgt spid="7182"/>
                                        </p:tgtEl>
                                        <p:attrNameLst>
                                          <p:attrName>ppt_w</p:attrName>
                                        </p:attrNameLst>
                                      </p:cBhvr>
                                      <p:tavLst>
                                        <p:tav tm="0">
                                          <p:val>
                                            <p:fltVal val="0"/>
                                          </p:val>
                                        </p:tav>
                                        <p:tav tm="100000">
                                          <p:val>
                                            <p:strVal val="#ppt_w"/>
                                          </p:val>
                                        </p:tav>
                                      </p:tavLst>
                                    </p:anim>
                                    <p:anim calcmode="lin" valueType="num">
                                      <p:cBhvr>
                                        <p:cTn id="25" dur="500" fill="hold"/>
                                        <p:tgtEl>
                                          <p:spTgt spid="7182"/>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7183"/>
                                        </p:tgtEl>
                                        <p:attrNameLst>
                                          <p:attrName>style.visibility</p:attrName>
                                        </p:attrNameLst>
                                      </p:cBhvr>
                                      <p:to>
                                        <p:strVal val="visible"/>
                                      </p:to>
                                    </p:set>
                                    <p:anim calcmode="lin" valueType="num">
                                      <p:cBhvr>
                                        <p:cTn id="28" dur="500" fill="hold"/>
                                        <p:tgtEl>
                                          <p:spTgt spid="7183"/>
                                        </p:tgtEl>
                                        <p:attrNameLst>
                                          <p:attrName>ppt_w</p:attrName>
                                        </p:attrNameLst>
                                      </p:cBhvr>
                                      <p:tavLst>
                                        <p:tav tm="0">
                                          <p:val>
                                            <p:fltVal val="0"/>
                                          </p:val>
                                        </p:tav>
                                        <p:tav tm="100000">
                                          <p:val>
                                            <p:strVal val="#ppt_w"/>
                                          </p:val>
                                        </p:tav>
                                      </p:tavLst>
                                    </p:anim>
                                    <p:anim calcmode="lin" valueType="num">
                                      <p:cBhvr>
                                        <p:cTn id="29" dur="500" fill="hold"/>
                                        <p:tgtEl>
                                          <p:spTgt spid="718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xit" presetSubtype="32" fill="hold" grpId="1" nodeType="clickEffect">
                                  <p:stCondLst>
                                    <p:cond delay="0"/>
                                  </p:stCondLst>
                                  <p:childTnLst>
                                    <p:anim calcmode="lin" valueType="num">
                                      <p:cBhvr>
                                        <p:cTn id="33" dur="500"/>
                                        <p:tgtEl>
                                          <p:spTgt spid="7181"/>
                                        </p:tgtEl>
                                        <p:attrNameLst>
                                          <p:attrName>ppt_w</p:attrName>
                                        </p:attrNameLst>
                                      </p:cBhvr>
                                      <p:tavLst>
                                        <p:tav tm="0">
                                          <p:val>
                                            <p:strVal val="ppt_w"/>
                                          </p:val>
                                        </p:tav>
                                        <p:tav tm="100000">
                                          <p:val>
                                            <p:fltVal val="0"/>
                                          </p:val>
                                        </p:tav>
                                      </p:tavLst>
                                    </p:anim>
                                    <p:anim calcmode="lin" valueType="num">
                                      <p:cBhvr>
                                        <p:cTn id="34" dur="500"/>
                                        <p:tgtEl>
                                          <p:spTgt spid="7181"/>
                                        </p:tgtEl>
                                        <p:attrNameLst>
                                          <p:attrName>ppt_h</p:attrName>
                                        </p:attrNameLst>
                                      </p:cBhvr>
                                      <p:tavLst>
                                        <p:tav tm="0">
                                          <p:val>
                                            <p:strVal val="ppt_h"/>
                                          </p:val>
                                        </p:tav>
                                        <p:tav tm="100000">
                                          <p:val>
                                            <p:fltVal val="0"/>
                                          </p:val>
                                        </p:tav>
                                      </p:tavLst>
                                    </p:anim>
                                    <p:set>
                                      <p:cBhvr>
                                        <p:cTn id="35" dur="1" fill="hold">
                                          <p:stCondLst>
                                            <p:cond delay="499"/>
                                          </p:stCondLst>
                                        </p:cTn>
                                        <p:tgtEl>
                                          <p:spTgt spid="7181"/>
                                        </p:tgtEl>
                                        <p:attrNameLst>
                                          <p:attrName>style.visibility</p:attrName>
                                        </p:attrNameLst>
                                      </p:cBhvr>
                                      <p:to>
                                        <p:strVal val="hidden"/>
                                      </p:to>
                                    </p:set>
                                  </p:childTnLst>
                                </p:cTn>
                              </p:par>
                              <p:par>
                                <p:cTn id="36" presetID="23" presetClass="exit" presetSubtype="32" fill="hold" grpId="1" nodeType="withEffect">
                                  <p:stCondLst>
                                    <p:cond delay="0"/>
                                  </p:stCondLst>
                                  <p:childTnLst>
                                    <p:anim calcmode="lin" valueType="num">
                                      <p:cBhvr>
                                        <p:cTn id="37" dur="500"/>
                                        <p:tgtEl>
                                          <p:spTgt spid="7184"/>
                                        </p:tgtEl>
                                        <p:attrNameLst>
                                          <p:attrName>ppt_w</p:attrName>
                                        </p:attrNameLst>
                                      </p:cBhvr>
                                      <p:tavLst>
                                        <p:tav tm="0">
                                          <p:val>
                                            <p:strVal val="ppt_w"/>
                                          </p:val>
                                        </p:tav>
                                        <p:tav tm="100000">
                                          <p:val>
                                            <p:fltVal val="0"/>
                                          </p:val>
                                        </p:tav>
                                      </p:tavLst>
                                    </p:anim>
                                    <p:anim calcmode="lin" valueType="num">
                                      <p:cBhvr>
                                        <p:cTn id="38" dur="500"/>
                                        <p:tgtEl>
                                          <p:spTgt spid="7184"/>
                                        </p:tgtEl>
                                        <p:attrNameLst>
                                          <p:attrName>ppt_h</p:attrName>
                                        </p:attrNameLst>
                                      </p:cBhvr>
                                      <p:tavLst>
                                        <p:tav tm="0">
                                          <p:val>
                                            <p:strVal val="ppt_h"/>
                                          </p:val>
                                        </p:tav>
                                        <p:tav tm="100000">
                                          <p:val>
                                            <p:fltVal val="0"/>
                                          </p:val>
                                        </p:tav>
                                      </p:tavLst>
                                    </p:anim>
                                    <p:set>
                                      <p:cBhvr>
                                        <p:cTn id="39" dur="1" fill="hold">
                                          <p:stCondLst>
                                            <p:cond delay="499"/>
                                          </p:stCondLst>
                                        </p:cTn>
                                        <p:tgtEl>
                                          <p:spTgt spid="7184"/>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185"/>
                                        </p:tgtEl>
                                        <p:attrNameLst>
                                          <p:attrName>style.visibility</p:attrName>
                                        </p:attrNameLst>
                                      </p:cBhvr>
                                      <p:to>
                                        <p:strVal val="visible"/>
                                      </p:to>
                                    </p:set>
                                    <p:anim calcmode="lin" valueType="num">
                                      <p:cBhvr additive="base">
                                        <p:cTn id="44" dur="500" fill="hold"/>
                                        <p:tgtEl>
                                          <p:spTgt spid="7185"/>
                                        </p:tgtEl>
                                        <p:attrNameLst>
                                          <p:attrName>ppt_x</p:attrName>
                                        </p:attrNameLst>
                                      </p:cBhvr>
                                      <p:tavLst>
                                        <p:tav tm="0">
                                          <p:val>
                                            <p:strVal val="#ppt_x"/>
                                          </p:val>
                                        </p:tav>
                                        <p:tav tm="100000">
                                          <p:val>
                                            <p:strVal val="#ppt_x"/>
                                          </p:val>
                                        </p:tav>
                                      </p:tavLst>
                                    </p:anim>
                                    <p:anim calcmode="lin" valueType="num">
                                      <p:cBhvr additive="base">
                                        <p:cTn id="45" dur="500" fill="hold"/>
                                        <p:tgtEl>
                                          <p:spTgt spid="718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7187"/>
                                        </p:tgtEl>
                                        <p:attrNameLst>
                                          <p:attrName>style.visibility</p:attrName>
                                        </p:attrNameLst>
                                      </p:cBhvr>
                                      <p:to>
                                        <p:strVal val="visible"/>
                                      </p:to>
                                    </p:set>
                                    <p:anim calcmode="lin" valueType="num">
                                      <p:cBhvr>
                                        <p:cTn id="50" dur="500" fill="hold"/>
                                        <p:tgtEl>
                                          <p:spTgt spid="7187"/>
                                        </p:tgtEl>
                                        <p:attrNameLst>
                                          <p:attrName>ppt_w</p:attrName>
                                        </p:attrNameLst>
                                      </p:cBhvr>
                                      <p:tavLst>
                                        <p:tav tm="0">
                                          <p:val>
                                            <p:fltVal val="0"/>
                                          </p:val>
                                        </p:tav>
                                        <p:tav tm="100000">
                                          <p:val>
                                            <p:strVal val="#ppt_w"/>
                                          </p:val>
                                        </p:tav>
                                      </p:tavLst>
                                    </p:anim>
                                    <p:anim calcmode="lin" valueType="num">
                                      <p:cBhvr>
                                        <p:cTn id="51" dur="500" fill="hold"/>
                                        <p:tgtEl>
                                          <p:spTgt spid="7187"/>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7186"/>
                                        </p:tgtEl>
                                        <p:attrNameLst>
                                          <p:attrName>style.visibility</p:attrName>
                                        </p:attrNameLst>
                                      </p:cBhvr>
                                      <p:to>
                                        <p:strVal val="visible"/>
                                      </p:to>
                                    </p:set>
                                    <p:anim calcmode="lin" valueType="num">
                                      <p:cBhvr>
                                        <p:cTn id="54" dur="500" fill="hold"/>
                                        <p:tgtEl>
                                          <p:spTgt spid="7186"/>
                                        </p:tgtEl>
                                        <p:attrNameLst>
                                          <p:attrName>ppt_w</p:attrName>
                                        </p:attrNameLst>
                                      </p:cBhvr>
                                      <p:tavLst>
                                        <p:tav tm="0">
                                          <p:val>
                                            <p:fltVal val="0"/>
                                          </p:val>
                                        </p:tav>
                                        <p:tav tm="100000">
                                          <p:val>
                                            <p:strVal val="#ppt_w"/>
                                          </p:val>
                                        </p:tav>
                                      </p:tavLst>
                                    </p:anim>
                                    <p:anim calcmode="lin" valueType="num">
                                      <p:cBhvr>
                                        <p:cTn id="55" dur="500" fill="hold"/>
                                        <p:tgtEl>
                                          <p:spTgt spid="7186"/>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xit" presetSubtype="32" fill="hold" grpId="1" nodeType="clickEffect">
                                  <p:stCondLst>
                                    <p:cond delay="0"/>
                                  </p:stCondLst>
                                  <p:childTnLst>
                                    <p:anim calcmode="lin" valueType="num">
                                      <p:cBhvr>
                                        <p:cTn id="59" dur="500"/>
                                        <p:tgtEl>
                                          <p:spTgt spid="7185"/>
                                        </p:tgtEl>
                                        <p:attrNameLst>
                                          <p:attrName>ppt_w</p:attrName>
                                        </p:attrNameLst>
                                      </p:cBhvr>
                                      <p:tavLst>
                                        <p:tav tm="0">
                                          <p:val>
                                            <p:strVal val="ppt_w"/>
                                          </p:val>
                                        </p:tav>
                                        <p:tav tm="100000">
                                          <p:val>
                                            <p:fltVal val="0"/>
                                          </p:val>
                                        </p:tav>
                                      </p:tavLst>
                                    </p:anim>
                                    <p:anim calcmode="lin" valueType="num">
                                      <p:cBhvr>
                                        <p:cTn id="60" dur="500"/>
                                        <p:tgtEl>
                                          <p:spTgt spid="7185"/>
                                        </p:tgtEl>
                                        <p:attrNameLst>
                                          <p:attrName>ppt_h</p:attrName>
                                        </p:attrNameLst>
                                      </p:cBhvr>
                                      <p:tavLst>
                                        <p:tav tm="0">
                                          <p:val>
                                            <p:strVal val="ppt_h"/>
                                          </p:val>
                                        </p:tav>
                                        <p:tav tm="100000">
                                          <p:val>
                                            <p:fltVal val="0"/>
                                          </p:val>
                                        </p:tav>
                                      </p:tavLst>
                                    </p:anim>
                                    <p:set>
                                      <p:cBhvr>
                                        <p:cTn id="61" dur="1" fill="hold">
                                          <p:stCondLst>
                                            <p:cond delay="499"/>
                                          </p:stCondLst>
                                        </p:cTn>
                                        <p:tgtEl>
                                          <p:spTgt spid="718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81" grpId="0"/>
      <p:bldP spid="7181" grpId="1"/>
      <p:bldP spid="7182" grpId="0"/>
      <p:bldP spid="7183" grpId="0"/>
      <p:bldP spid="7184" grpId="0"/>
      <p:bldP spid="7184" grpId="1"/>
      <p:bldP spid="7185" grpId="0"/>
      <p:bldP spid="7185" grpId="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Oval 8"/>
          <p:cNvSpPr>
            <a:spLocks noChangeArrowheads="1"/>
          </p:cNvSpPr>
          <p:nvPr/>
        </p:nvSpPr>
        <p:spPr bwMode="auto">
          <a:xfrm>
            <a:off x="4343400" y="1945481"/>
            <a:ext cx="3048000" cy="296703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28" name="Line 12"/>
          <p:cNvSpPr>
            <a:spLocks noChangeShapeType="1"/>
          </p:cNvSpPr>
          <p:nvPr/>
        </p:nvSpPr>
        <p:spPr bwMode="auto">
          <a:xfrm flipV="1">
            <a:off x="5867400" y="1940718"/>
            <a:ext cx="1588" cy="1535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2" name="Line 16"/>
          <p:cNvSpPr>
            <a:spLocks noChangeShapeType="1"/>
          </p:cNvSpPr>
          <p:nvPr/>
        </p:nvSpPr>
        <p:spPr bwMode="auto">
          <a:xfrm flipV="1">
            <a:off x="5863864" y="3098002"/>
            <a:ext cx="1527535" cy="38242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27" name="Text Box 17"/>
          <p:cNvSpPr txBox="1">
            <a:spLocks noChangeArrowheads="1"/>
          </p:cNvSpPr>
          <p:nvPr/>
        </p:nvSpPr>
        <p:spPr bwMode="auto">
          <a:xfrm>
            <a:off x="2095500" y="571540"/>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Ví</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dụ</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vẽ</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cơ</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cấu</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nhóm</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tuổi</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từ</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0 -14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tuổi</a:t>
            </a:r>
            <a:endParaRPr kumimoji="0" lang="en-US" altLang="en-US" sz="4000" b="0" i="0" u="none" strike="noStrike" kern="1200" cap="none" spc="0" normalizeH="0" baseline="0" noProof="0" dirty="0">
              <a:ln>
                <a:noFill/>
              </a:ln>
              <a:solidFill>
                <a:srgbClr val="0000FF"/>
              </a:solidFill>
              <a:effectLst/>
              <a:uLnTx/>
              <a:uFillTx/>
              <a:latin typeface="#9Slide05 SVNBulgary" pitchFamily="2" charset="0"/>
            </a:endParaRPr>
          </a:p>
        </p:txBody>
      </p:sp>
      <p:sp>
        <p:nvSpPr>
          <p:cNvPr id="9234" name="Text Box 18"/>
          <p:cNvSpPr txBox="1">
            <a:spLocks noChangeArrowheads="1"/>
          </p:cNvSpPr>
          <p:nvPr/>
        </p:nvSpPr>
        <p:spPr bwMode="auto">
          <a:xfrm>
            <a:off x="3703306" y="1362867"/>
            <a:ext cx="17068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0</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5" name="Line 19"/>
          <p:cNvSpPr>
            <a:spLocks noChangeShapeType="1"/>
          </p:cNvSpPr>
          <p:nvPr/>
        </p:nvSpPr>
        <p:spPr bwMode="auto">
          <a:xfrm>
            <a:off x="5500688" y="1729580"/>
            <a:ext cx="3810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6" name="Text Box 20"/>
          <p:cNvSpPr txBox="1">
            <a:spLocks noChangeArrowheads="1"/>
          </p:cNvSpPr>
          <p:nvPr/>
        </p:nvSpPr>
        <p:spPr bwMode="auto">
          <a:xfrm>
            <a:off x="7988442" y="2361316"/>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73,8</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7" name="Line 21"/>
          <p:cNvSpPr>
            <a:spLocks noChangeShapeType="1"/>
          </p:cNvSpPr>
          <p:nvPr/>
        </p:nvSpPr>
        <p:spPr bwMode="auto">
          <a:xfrm flipH="1">
            <a:off x="7391400" y="2878137"/>
            <a:ext cx="533400" cy="16668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8" name="Text Box 22"/>
          <p:cNvSpPr txBox="1">
            <a:spLocks noChangeArrowheads="1"/>
          </p:cNvSpPr>
          <p:nvPr/>
        </p:nvSpPr>
        <p:spPr bwMode="auto">
          <a:xfrm>
            <a:off x="4731488" y="3482181"/>
            <a:ext cx="18234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tâm</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9" name="Line 23"/>
          <p:cNvSpPr>
            <a:spLocks noChangeShapeType="1"/>
          </p:cNvSpPr>
          <p:nvPr/>
        </p:nvSpPr>
        <p:spPr bwMode="auto">
          <a:xfrm flipV="1">
            <a:off x="5562600" y="3477417"/>
            <a:ext cx="3048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8" name="Text Box 14"/>
          <p:cNvSpPr txBox="1">
            <a:spLocks noChangeArrowheads="1"/>
          </p:cNvSpPr>
          <p:nvPr/>
        </p:nvSpPr>
        <p:spPr bwMode="auto">
          <a:xfrm>
            <a:off x="2800349" y="4995068"/>
            <a:ext cx="5981700" cy="14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13" name="Frame 12"/>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3F57905-E63B-4B12-A6E7-4CF1E2D7F7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55725" y="6122942"/>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Pie Chart Icon Design 501199 Vector Art at Vecteezy">
            <a:extLst>
              <a:ext uri="{FF2B5EF4-FFF2-40B4-BE49-F238E27FC236}">
                <a16:creationId xmlns:a16="http://schemas.microsoft.com/office/drawing/2014/main" id="{0DBC29DC-FE10-413F-92F1-8BDD10D9A4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382037" y="299177"/>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164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wheel(4)">
                                      <p:cBhvr>
                                        <p:cTn id="7" dur="2000"/>
                                        <p:tgtEl>
                                          <p:spTgt spid="9224"/>
                                        </p:tgtEl>
                                      </p:cBhvr>
                                    </p:animEffect>
                                  </p:childTnLst>
                                </p:cTn>
                              </p:par>
                              <p:par>
                                <p:cTn id="8" presetID="23" presetClass="entr" presetSubtype="16" fill="hold" nodeType="withEffect">
                                  <p:stCondLst>
                                    <p:cond delay="0"/>
                                  </p:stCondLst>
                                  <p:childTnLst>
                                    <p:set>
                                      <p:cBhvr>
                                        <p:cTn id="9" dur="1" fill="hold">
                                          <p:stCondLst>
                                            <p:cond delay="0"/>
                                          </p:stCondLst>
                                        </p:cTn>
                                        <p:tgtEl>
                                          <p:spTgt spid="9228"/>
                                        </p:tgtEl>
                                        <p:attrNameLst>
                                          <p:attrName>style.visibility</p:attrName>
                                        </p:attrNameLst>
                                      </p:cBhvr>
                                      <p:to>
                                        <p:strVal val="visible"/>
                                      </p:to>
                                    </p:set>
                                    <p:anim calcmode="lin" valueType="num">
                                      <p:cBhvr>
                                        <p:cTn id="10" dur="500" fill="hold"/>
                                        <p:tgtEl>
                                          <p:spTgt spid="9228"/>
                                        </p:tgtEl>
                                        <p:attrNameLst>
                                          <p:attrName>ppt_w</p:attrName>
                                        </p:attrNameLst>
                                      </p:cBhvr>
                                      <p:tavLst>
                                        <p:tav tm="0">
                                          <p:val>
                                            <p:fltVal val="0"/>
                                          </p:val>
                                        </p:tav>
                                        <p:tav tm="100000">
                                          <p:val>
                                            <p:strVal val="#ppt_w"/>
                                          </p:val>
                                        </p:tav>
                                      </p:tavLst>
                                    </p:anim>
                                    <p:anim calcmode="lin" valueType="num">
                                      <p:cBhvr>
                                        <p:cTn id="11" dur="500" fill="hold"/>
                                        <p:tgtEl>
                                          <p:spTgt spid="922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9234"/>
                                        </p:tgtEl>
                                        <p:attrNameLst>
                                          <p:attrName>style.visibility</p:attrName>
                                        </p:attrNameLst>
                                      </p:cBhvr>
                                      <p:to>
                                        <p:strVal val="visible"/>
                                      </p:to>
                                    </p:set>
                                    <p:anim calcmode="lin" valueType="num">
                                      <p:cBhvr>
                                        <p:cTn id="16" dur="500" fill="hold"/>
                                        <p:tgtEl>
                                          <p:spTgt spid="9234"/>
                                        </p:tgtEl>
                                        <p:attrNameLst>
                                          <p:attrName>ppt_w</p:attrName>
                                        </p:attrNameLst>
                                      </p:cBhvr>
                                      <p:tavLst>
                                        <p:tav tm="0">
                                          <p:val>
                                            <p:fltVal val="0"/>
                                          </p:val>
                                        </p:tav>
                                        <p:tav tm="100000">
                                          <p:val>
                                            <p:strVal val="#ppt_w"/>
                                          </p:val>
                                        </p:tav>
                                      </p:tavLst>
                                    </p:anim>
                                    <p:anim calcmode="lin" valueType="num">
                                      <p:cBhvr>
                                        <p:cTn id="17" dur="500" fill="hold"/>
                                        <p:tgtEl>
                                          <p:spTgt spid="9234"/>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9235"/>
                                        </p:tgtEl>
                                        <p:attrNameLst>
                                          <p:attrName>style.visibility</p:attrName>
                                        </p:attrNameLst>
                                      </p:cBhvr>
                                      <p:to>
                                        <p:strVal val="visible"/>
                                      </p:to>
                                    </p:set>
                                    <p:anim calcmode="lin" valueType="num">
                                      <p:cBhvr>
                                        <p:cTn id="20" dur="500" fill="hold"/>
                                        <p:tgtEl>
                                          <p:spTgt spid="9235"/>
                                        </p:tgtEl>
                                        <p:attrNameLst>
                                          <p:attrName>ppt_w</p:attrName>
                                        </p:attrNameLst>
                                      </p:cBhvr>
                                      <p:tavLst>
                                        <p:tav tm="0">
                                          <p:val>
                                            <p:fltVal val="0"/>
                                          </p:val>
                                        </p:tav>
                                        <p:tav tm="100000">
                                          <p:val>
                                            <p:strVal val="#ppt_w"/>
                                          </p:val>
                                        </p:tav>
                                      </p:tavLst>
                                    </p:anim>
                                    <p:anim calcmode="lin" valueType="num">
                                      <p:cBhvr>
                                        <p:cTn id="21" dur="500" fill="hold"/>
                                        <p:tgtEl>
                                          <p:spTgt spid="9235"/>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9238"/>
                                        </p:tgtEl>
                                        <p:attrNameLst>
                                          <p:attrName>style.visibility</p:attrName>
                                        </p:attrNameLst>
                                      </p:cBhvr>
                                      <p:to>
                                        <p:strVal val="visible"/>
                                      </p:to>
                                    </p:set>
                                    <p:anim calcmode="lin" valueType="num">
                                      <p:cBhvr>
                                        <p:cTn id="26" dur="500" fill="hold"/>
                                        <p:tgtEl>
                                          <p:spTgt spid="9238"/>
                                        </p:tgtEl>
                                        <p:attrNameLst>
                                          <p:attrName>ppt_w</p:attrName>
                                        </p:attrNameLst>
                                      </p:cBhvr>
                                      <p:tavLst>
                                        <p:tav tm="0">
                                          <p:val>
                                            <p:fltVal val="0"/>
                                          </p:val>
                                        </p:tav>
                                        <p:tav tm="100000">
                                          <p:val>
                                            <p:strVal val="#ppt_w"/>
                                          </p:val>
                                        </p:tav>
                                      </p:tavLst>
                                    </p:anim>
                                    <p:anim calcmode="lin" valueType="num">
                                      <p:cBhvr>
                                        <p:cTn id="27" dur="500" fill="hold"/>
                                        <p:tgtEl>
                                          <p:spTgt spid="9238"/>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9239"/>
                                        </p:tgtEl>
                                        <p:attrNameLst>
                                          <p:attrName>style.visibility</p:attrName>
                                        </p:attrNameLst>
                                      </p:cBhvr>
                                      <p:to>
                                        <p:strVal val="visible"/>
                                      </p:to>
                                    </p:set>
                                    <p:anim calcmode="lin" valueType="num">
                                      <p:cBhvr>
                                        <p:cTn id="30" dur="500" fill="hold"/>
                                        <p:tgtEl>
                                          <p:spTgt spid="9239"/>
                                        </p:tgtEl>
                                        <p:attrNameLst>
                                          <p:attrName>ppt_w</p:attrName>
                                        </p:attrNameLst>
                                      </p:cBhvr>
                                      <p:tavLst>
                                        <p:tav tm="0">
                                          <p:val>
                                            <p:fltVal val="0"/>
                                          </p:val>
                                        </p:tav>
                                        <p:tav tm="100000">
                                          <p:val>
                                            <p:strVal val="#ppt_w"/>
                                          </p:val>
                                        </p:tav>
                                      </p:tavLst>
                                    </p:anim>
                                    <p:anim calcmode="lin" valueType="num">
                                      <p:cBhvr>
                                        <p:cTn id="31" dur="500" fill="hold"/>
                                        <p:tgtEl>
                                          <p:spTgt spid="9239"/>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9237"/>
                                        </p:tgtEl>
                                        <p:attrNameLst>
                                          <p:attrName>style.visibility</p:attrName>
                                        </p:attrNameLst>
                                      </p:cBhvr>
                                      <p:to>
                                        <p:strVal val="visible"/>
                                      </p:to>
                                    </p:set>
                                    <p:anim calcmode="lin" valueType="num">
                                      <p:cBhvr>
                                        <p:cTn id="36" dur="500" fill="hold"/>
                                        <p:tgtEl>
                                          <p:spTgt spid="9237"/>
                                        </p:tgtEl>
                                        <p:attrNameLst>
                                          <p:attrName>ppt_w</p:attrName>
                                        </p:attrNameLst>
                                      </p:cBhvr>
                                      <p:tavLst>
                                        <p:tav tm="0">
                                          <p:val>
                                            <p:fltVal val="0"/>
                                          </p:val>
                                        </p:tav>
                                        <p:tav tm="100000">
                                          <p:val>
                                            <p:strVal val="#ppt_w"/>
                                          </p:val>
                                        </p:tav>
                                      </p:tavLst>
                                    </p:anim>
                                    <p:anim calcmode="lin" valueType="num">
                                      <p:cBhvr>
                                        <p:cTn id="37" dur="500" fill="hold"/>
                                        <p:tgtEl>
                                          <p:spTgt spid="9237"/>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9236"/>
                                        </p:tgtEl>
                                        <p:attrNameLst>
                                          <p:attrName>style.visibility</p:attrName>
                                        </p:attrNameLst>
                                      </p:cBhvr>
                                      <p:to>
                                        <p:strVal val="visible"/>
                                      </p:to>
                                    </p:set>
                                    <p:anim calcmode="lin" valueType="num">
                                      <p:cBhvr>
                                        <p:cTn id="40" dur="500" fill="hold"/>
                                        <p:tgtEl>
                                          <p:spTgt spid="9236"/>
                                        </p:tgtEl>
                                        <p:attrNameLst>
                                          <p:attrName>ppt_w</p:attrName>
                                        </p:attrNameLst>
                                      </p:cBhvr>
                                      <p:tavLst>
                                        <p:tav tm="0">
                                          <p:val>
                                            <p:fltVal val="0"/>
                                          </p:val>
                                        </p:tav>
                                        <p:tav tm="100000">
                                          <p:val>
                                            <p:strVal val="#ppt_w"/>
                                          </p:val>
                                        </p:tav>
                                      </p:tavLst>
                                    </p:anim>
                                    <p:anim calcmode="lin" valueType="num">
                                      <p:cBhvr>
                                        <p:cTn id="41" dur="500" fill="hold"/>
                                        <p:tgtEl>
                                          <p:spTgt spid="9236"/>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9232"/>
                                        </p:tgtEl>
                                        <p:attrNameLst>
                                          <p:attrName>style.visibility</p:attrName>
                                        </p:attrNameLst>
                                      </p:cBhvr>
                                      <p:to>
                                        <p:strVal val="visible"/>
                                      </p:to>
                                    </p:set>
                                    <p:anim calcmode="lin" valueType="num">
                                      <p:cBhvr>
                                        <p:cTn id="46" dur="500" fill="hold"/>
                                        <p:tgtEl>
                                          <p:spTgt spid="9232"/>
                                        </p:tgtEl>
                                        <p:attrNameLst>
                                          <p:attrName>ppt_w</p:attrName>
                                        </p:attrNameLst>
                                      </p:cBhvr>
                                      <p:tavLst>
                                        <p:tav tm="0">
                                          <p:val>
                                            <p:fltVal val="0"/>
                                          </p:val>
                                        </p:tav>
                                        <p:tav tm="100000">
                                          <p:val>
                                            <p:strVal val="#ppt_w"/>
                                          </p:val>
                                        </p:tav>
                                      </p:tavLst>
                                    </p:anim>
                                    <p:anim calcmode="lin" valueType="num">
                                      <p:cBhvr>
                                        <p:cTn id="47" dur="500" fill="hold"/>
                                        <p:tgtEl>
                                          <p:spTgt spid="9232"/>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34" grpId="0"/>
      <p:bldP spid="9236" grpId="0"/>
      <p:bldP spid="9238"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Oval 6"/>
          <p:cNvSpPr>
            <a:spLocks noChangeArrowheads="1"/>
          </p:cNvSpPr>
          <p:nvPr/>
        </p:nvSpPr>
        <p:spPr bwMode="auto">
          <a:xfrm>
            <a:off x="1807269" y="2164480"/>
            <a:ext cx="3048000" cy="296703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47" name="Line 8"/>
          <p:cNvSpPr>
            <a:spLocks noChangeShapeType="1"/>
          </p:cNvSpPr>
          <p:nvPr/>
        </p:nvSpPr>
        <p:spPr bwMode="auto">
          <a:xfrm flipV="1">
            <a:off x="3331269" y="2159717"/>
            <a:ext cx="1588" cy="1535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50" name="Line 11"/>
          <p:cNvSpPr>
            <a:spLocks noChangeShapeType="1"/>
          </p:cNvSpPr>
          <p:nvPr/>
        </p:nvSpPr>
        <p:spPr bwMode="auto">
          <a:xfrm flipV="1">
            <a:off x="3343969" y="3410663"/>
            <a:ext cx="1511300" cy="26035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49" name="Text Box 13"/>
          <p:cNvSpPr txBox="1">
            <a:spLocks noChangeArrowheads="1"/>
          </p:cNvSpPr>
          <p:nvPr/>
        </p:nvSpPr>
        <p:spPr bwMode="auto">
          <a:xfrm>
            <a:off x="5451026" y="2371885"/>
            <a:ext cx="144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0</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0" name="Line 14"/>
          <p:cNvSpPr>
            <a:spLocks noChangeShapeType="1"/>
          </p:cNvSpPr>
          <p:nvPr/>
        </p:nvSpPr>
        <p:spPr bwMode="auto">
          <a:xfrm>
            <a:off x="1557947" y="2371885"/>
            <a:ext cx="674575" cy="23018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1" name="Text Box 15"/>
          <p:cNvSpPr txBox="1">
            <a:spLocks noChangeArrowheads="1"/>
          </p:cNvSpPr>
          <p:nvPr/>
        </p:nvSpPr>
        <p:spPr bwMode="auto">
          <a:xfrm>
            <a:off x="226652" y="1556771"/>
            <a:ext cx="20794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240,8</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2" name="Line 16"/>
          <p:cNvSpPr>
            <a:spLocks noChangeShapeType="1"/>
          </p:cNvSpPr>
          <p:nvPr/>
        </p:nvSpPr>
        <p:spPr bwMode="auto">
          <a:xfrm flipH="1">
            <a:off x="4928851" y="3201662"/>
            <a:ext cx="533400" cy="16668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3" name="Text Box 17"/>
          <p:cNvSpPr txBox="1">
            <a:spLocks noChangeArrowheads="1"/>
          </p:cNvSpPr>
          <p:nvPr/>
        </p:nvSpPr>
        <p:spPr bwMode="auto">
          <a:xfrm>
            <a:off x="437100" y="3113151"/>
            <a:ext cx="144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tâm</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4" name="Line 18"/>
          <p:cNvSpPr>
            <a:spLocks noChangeShapeType="1"/>
          </p:cNvSpPr>
          <p:nvPr/>
        </p:nvSpPr>
        <p:spPr bwMode="auto">
          <a:xfrm>
            <a:off x="1401942" y="3694830"/>
            <a:ext cx="1929327" cy="1428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5" name="Line 19"/>
          <p:cNvSpPr>
            <a:spLocks noChangeShapeType="1"/>
          </p:cNvSpPr>
          <p:nvPr/>
        </p:nvSpPr>
        <p:spPr bwMode="auto">
          <a:xfrm>
            <a:off x="2306104" y="2602068"/>
            <a:ext cx="1037865" cy="109752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60" name="Text Box 21"/>
          <p:cNvSpPr txBox="1">
            <a:spLocks noChangeArrowheads="1"/>
          </p:cNvSpPr>
          <p:nvPr/>
        </p:nvSpPr>
        <p:spPr bwMode="auto">
          <a:xfrm>
            <a:off x="3517101" y="2511025"/>
            <a:ext cx="70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0-14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tuổi</a:t>
            </a:r>
            <a:endPar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10261" name="Line 22"/>
          <p:cNvSpPr>
            <a:spLocks noChangeShapeType="1"/>
          </p:cNvSpPr>
          <p:nvPr/>
        </p:nvSpPr>
        <p:spPr bwMode="auto">
          <a:xfrm>
            <a:off x="3328127" y="1513549"/>
            <a:ext cx="0" cy="6096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60" name="Text Box 24"/>
          <p:cNvSpPr txBox="1">
            <a:spLocks noChangeArrowheads="1"/>
          </p:cNvSpPr>
          <p:nvPr/>
        </p:nvSpPr>
        <p:spPr bwMode="auto">
          <a:xfrm>
            <a:off x="8082343" y="513112"/>
            <a:ext cx="3883005" cy="526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1" i="0" u="none" strike="noStrike" kern="1200" cap="none" spc="0" normalizeH="0" baseline="0" noProof="0" dirty="0">
                <a:ln>
                  <a:noFill/>
                </a:ln>
                <a:solidFill>
                  <a:srgbClr val="C00000"/>
                </a:solidFill>
                <a:effectLst/>
                <a:uLnTx/>
                <a:uFillTx/>
                <a:latin typeface="Bahnschrift Condensed" panose="020B0502040204020203" pitchFamily="34" charset="0"/>
              </a:rPr>
              <a:t> 6: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a:ln>
                  <a:noFill/>
                </a:ln>
                <a:effectLst/>
                <a:uLnTx/>
                <a:uFillTx/>
                <a:latin typeface="Bahnschrift Condensed" panose="020B0502040204020203" pitchFamily="34" charset="0"/>
              </a:rPr>
              <a:t>Sau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khi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xong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tiến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hành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tô</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màu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hoặc</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ký</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hiệu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chú</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thích</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và</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điền</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tên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a:ln>
                  <a:noFill/>
                </a:ln>
                <a:effectLst/>
                <a:uLnTx/>
                <a:uFillTx/>
                <a:latin typeface="Bahnschrift Condensed" panose="020B0502040204020203" pitchFamily="34" charset="0"/>
              </a:rPr>
              <a:t>(</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Lưu</a:t>
            </a:r>
            <a:r>
              <a:rPr kumimoji="0" lang="en-US" altLang="en-US" sz="2800" b="0" i="0" u="none" strike="noStrike" kern="1200" cap="none" spc="0" normalizeH="0" baseline="0" noProof="0" dirty="0">
                <a:ln>
                  <a:noFill/>
                </a:ln>
                <a:effectLst/>
                <a:uLnTx/>
                <a:uFillTx/>
                <a:latin typeface="Bahnschrift Condensed" panose="020B0502040204020203" pitchFamily="34" charset="0"/>
              </a:rPr>
              <a:t> ý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các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khu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vực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kinh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tế</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tô</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màu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hoặc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hiệu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và</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với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chú</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thích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cụ</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thể</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sau</a:t>
            </a:r>
            <a:r>
              <a:rPr kumimoji="0" lang="en-US" altLang="en-US" sz="2800" b="0" i="0" u="none" strike="noStrike" kern="1200" cap="none" spc="0" normalizeH="0" baseline="0" noProof="0" dirty="0">
                <a:ln>
                  <a:noFill/>
                </a:ln>
                <a:effectLst/>
                <a:uLnTx/>
                <a:uFillTx/>
                <a:latin typeface="Bahnschrift Condensed" panose="020B0502040204020203" pitchFamily="34" charset="0"/>
              </a:rPr>
              <a:t>.</a:t>
            </a:r>
          </a:p>
        </p:txBody>
      </p:sp>
      <p:sp>
        <p:nvSpPr>
          <p:cNvPr id="14362" name="Text Box 26"/>
          <p:cNvSpPr txBox="1">
            <a:spLocks noChangeArrowheads="1"/>
          </p:cNvSpPr>
          <p:nvPr/>
        </p:nvSpPr>
        <p:spPr bwMode="auto">
          <a:xfrm>
            <a:off x="1818001" y="563532"/>
            <a:ext cx="66881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Tương</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tự</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ta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có</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thể</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vẽ</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các</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nhóm</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tuổi</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còn</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lại</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a:t>
            </a:r>
          </a:p>
        </p:txBody>
      </p:sp>
      <p:sp>
        <p:nvSpPr>
          <p:cNvPr id="25" name="Text Box 21"/>
          <p:cNvSpPr txBox="1">
            <a:spLocks noChangeArrowheads="1"/>
          </p:cNvSpPr>
          <p:nvPr/>
        </p:nvSpPr>
        <p:spPr bwMode="auto">
          <a:xfrm>
            <a:off x="2683537" y="3921065"/>
            <a:ext cx="15113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rPr>
              <a:t>15 – 64 </a:t>
            </a:r>
            <a:r>
              <a:rPr kumimoji="0" lang="en-US" altLang="en-US" sz="1800" b="0" i="0" u="none" strike="noStrike" kern="1200" cap="none" spc="0" normalizeH="0" baseline="0" noProof="0" dirty="0" err="1">
                <a:ln>
                  <a:noFill/>
                </a:ln>
                <a:solidFill>
                  <a:srgbClr val="0000FF"/>
                </a:solidFill>
                <a:effectLst/>
                <a:uLnTx/>
                <a:uFillTx/>
                <a:latin typeface="#9Slide07 IcielBaliho Script" pitchFamily="2" charset="0"/>
              </a:rPr>
              <a:t>tuổi</a:t>
            </a:r>
            <a:endPar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27" name="Text Box 21"/>
          <p:cNvSpPr txBox="1">
            <a:spLocks noChangeArrowheads="1"/>
          </p:cNvSpPr>
          <p:nvPr/>
        </p:nvSpPr>
        <p:spPr bwMode="auto">
          <a:xfrm>
            <a:off x="2613039" y="2299455"/>
            <a:ext cx="8561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65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tuổi</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trở</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lên</a:t>
            </a:r>
            <a:endPar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19" name="Frame 18"/>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0FADA2E-82F7-49C3-B5BC-4C2E5C7BB6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7163" y="62531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Pie Chart Icon Design 501199 Vector Art at Vecteezy">
            <a:extLst>
              <a:ext uri="{FF2B5EF4-FFF2-40B4-BE49-F238E27FC236}">
                <a16:creationId xmlns:a16="http://schemas.microsoft.com/office/drawing/2014/main" id="{BBB33721-4E87-42BE-A28D-706739DA34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382037" y="299177"/>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8" name="Text Box 14">
            <a:extLst>
              <a:ext uri="{FF2B5EF4-FFF2-40B4-BE49-F238E27FC236}">
                <a16:creationId xmlns:a16="http://schemas.microsoft.com/office/drawing/2014/main" id="{F64B48A2-87C2-4FD7-84D6-9ACFFFC0351B}"/>
              </a:ext>
            </a:extLst>
          </p:cNvPr>
          <p:cNvSpPr txBox="1">
            <a:spLocks noChangeArrowheads="1"/>
          </p:cNvSpPr>
          <p:nvPr/>
        </p:nvSpPr>
        <p:spPr bwMode="auto">
          <a:xfrm>
            <a:off x="733190" y="5027261"/>
            <a:ext cx="5981700" cy="14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1990</a:t>
            </a:r>
          </a:p>
        </p:txBody>
      </p:sp>
      <p:cxnSp>
        <p:nvCxnSpPr>
          <p:cNvPr id="3" name="Straight Connector 2">
            <a:extLst>
              <a:ext uri="{FF2B5EF4-FFF2-40B4-BE49-F238E27FC236}">
                <a16:creationId xmlns:a16="http://schemas.microsoft.com/office/drawing/2014/main" id="{BCED7BD7-9236-4072-8F13-0BBB64FCD7AF}"/>
              </a:ext>
            </a:extLst>
          </p:cNvPr>
          <p:cNvCxnSpPr>
            <a:cxnSpLocks/>
          </p:cNvCxnSpPr>
          <p:nvPr/>
        </p:nvCxnSpPr>
        <p:spPr>
          <a:xfrm>
            <a:off x="7846832" y="223284"/>
            <a:ext cx="88336" cy="632927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681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9"/>
                                        </p:tgtEl>
                                        <p:attrNameLst>
                                          <p:attrName>style.visibility</p:attrName>
                                        </p:attrNameLst>
                                      </p:cBhvr>
                                      <p:to>
                                        <p:strVal val="visible"/>
                                      </p:to>
                                    </p:set>
                                    <p:anim calcmode="lin" valueType="num">
                                      <p:cBhvr>
                                        <p:cTn id="7" dur="500" fill="hold"/>
                                        <p:tgtEl>
                                          <p:spTgt spid="14349"/>
                                        </p:tgtEl>
                                        <p:attrNameLst>
                                          <p:attrName>ppt_w</p:attrName>
                                        </p:attrNameLst>
                                      </p:cBhvr>
                                      <p:tavLst>
                                        <p:tav tm="0">
                                          <p:val>
                                            <p:fltVal val="0"/>
                                          </p:val>
                                        </p:tav>
                                        <p:tav tm="100000">
                                          <p:val>
                                            <p:strVal val="#ppt_w"/>
                                          </p:val>
                                        </p:tav>
                                      </p:tavLst>
                                    </p:anim>
                                    <p:anim calcmode="lin" valueType="num">
                                      <p:cBhvr>
                                        <p:cTn id="8" dur="500" fill="hold"/>
                                        <p:tgtEl>
                                          <p:spTgt spid="1434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352"/>
                                        </p:tgtEl>
                                        <p:attrNameLst>
                                          <p:attrName>style.visibility</p:attrName>
                                        </p:attrNameLst>
                                      </p:cBhvr>
                                      <p:to>
                                        <p:strVal val="visible"/>
                                      </p:to>
                                    </p:set>
                                    <p:anim calcmode="lin" valueType="num">
                                      <p:cBhvr>
                                        <p:cTn id="11" dur="500" fill="hold"/>
                                        <p:tgtEl>
                                          <p:spTgt spid="14352"/>
                                        </p:tgtEl>
                                        <p:attrNameLst>
                                          <p:attrName>ppt_w</p:attrName>
                                        </p:attrNameLst>
                                      </p:cBhvr>
                                      <p:tavLst>
                                        <p:tav tm="0">
                                          <p:val>
                                            <p:fltVal val="0"/>
                                          </p:val>
                                        </p:tav>
                                        <p:tav tm="100000">
                                          <p:val>
                                            <p:strVal val="#ppt_w"/>
                                          </p:val>
                                        </p:tav>
                                      </p:tavLst>
                                    </p:anim>
                                    <p:anim calcmode="lin" valueType="num">
                                      <p:cBhvr>
                                        <p:cTn id="12" dur="500" fill="hold"/>
                                        <p:tgtEl>
                                          <p:spTgt spid="1435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4354"/>
                                        </p:tgtEl>
                                        <p:attrNameLst>
                                          <p:attrName>style.visibility</p:attrName>
                                        </p:attrNameLst>
                                      </p:cBhvr>
                                      <p:to>
                                        <p:strVal val="visible"/>
                                      </p:to>
                                    </p:set>
                                    <p:anim calcmode="lin" valueType="num">
                                      <p:cBhvr>
                                        <p:cTn id="17" dur="500" fill="hold"/>
                                        <p:tgtEl>
                                          <p:spTgt spid="14354"/>
                                        </p:tgtEl>
                                        <p:attrNameLst>
                                          <p:attrName>ppt_w</p:attrName>
                                        </p:attrNameLst>
                                      </p:cBhvr>
                                      <p:tavLst>
                                        <p:tav tm="0">
                                          <p:val>
                                            <p:fltVal val="0"/>
                                          </p:val>
                                        </p:tav>
                                        <p:tav tm="100000">
                                          <p:val>
                                            <p:strVal val="#ppt_w"/>
                                          </p:val>
                                        </p:tav>
                                      </p:tavLst>
                                    </p:anim>
                                    <p:anim calcmode="lin" valueType="num">
                                      <p:cBhvr>
                                        <p:cTn id="18" dur="500" fill="hold"/>
                                        <p:tgtEl>
                                          <p:spTgt spid="14354"/>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4353"/>
                                        </p:tgtEl>
                                        <p:attrNameLst>
                                          <p:attrName>style.visibility</p:attrName>
                                        </p:attrNameLst>
                                      </p:cBhvr>
                                      <p:to>
                                        <p:strVal val="visible"/>
                                      </p:to>
                                    </p:set>
                                    <p:anim calcmode="lin" valueType="num">
                                      <p:cBhvr>
                                        <p:cTn id="21" dur="500" fill="hold"/>
                                        <p:tgtEl>
                                          <p:spTgt spid="14353"/>
                                        </p:tgtEl>
                                        <p:attrNameLst>
                                          <p:attrName>ppt_w</p:attrName>
                                        </p:attrNameLst>
                                      </p:cBhvr>
                                      <p:tavLst>
                                        <p:tav tm="0">
                                          <p:val>
                                            <p:fltVal val="0"/>
                                          </p:val>
                                        </p:tav>
                                        <p:tav tm="100000">
                                          <p:val>
                                            <p:strVal val="#ppt_w"/>
                                          </p:val>
                                        </p:tav>
                                      </p:tavLst>
                                    </p:anim>
                                    <p:anim calcmode="lin" valueType="num">
                                      <p:cBhvr>
                                        <p:cTn id="22" dur="500" fill="hold"/>
                                        <p:tgtEl>
                                          <p:spTgt spid="1435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4351"/>
                                        </p:tgtEl>
                                        <p:attrNameLst>
                                          <p:attrName>style.visibility</p:attrName>
                                        </p:attrNameLst>
                                      </p:cBhvr>
                                      <p:to>
                                        <p:strVal val="visible"/>
                                      </p:to>
                                    </p:set>
                                    <p:anim calcmode="lin" valueType="num">
                                      <p:cBhvr>
                                        <p:cTn id="27" dur="500" fill="hold"/>
                                        <p:tgtEl>
                                          <p:spTgt spid="14351"/>
                                        </p:tgtEl>
                                        <p:attrNameLst>
                                          <p:attrName>ppt_w</p:attrName>
                                        </p:attrNameLst>
                                      </p:cBhvr>
                                      <p:tavLst>
                                        <p:tav tm="0">
                                          <p:val>
                                            <p:fltVal val="0"/>
                                          </p:val>
                                        </p:tav>
                                        <p:tav tm="100000">
                                          <p:val>
                                            <p:strVal val="#ppt_w"/>
                                          </p:val>
                                        </p:tav>
                                      </p:tavLst>
                                    </p:anim>
                                    <p:anim calcmode="lin" valueType="num">
                                      <p:cBhvr>
                                        <p:cTn id="28" dur="500" fill="hold"/>
                                        <p:tgtEl>
                                          <p:spTgt spid="14351"/>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 calcmode="lin" valueType="num">
                                      <p:cBhvr>
                                        <p:cTn id="31" dur="500" fill="hold"/>
                                        <p:tgtEl>
                                          <p:spTgt spid="14350"/>
                                        </p:tgtEl>
                                        <p:attrNameLst>
                                          <p:attrName>ppt_w</p:attrName>
                                        </p:attrNameLst>
                                      </p:cBhvr>
                                      <p:tavLst>
                                        <p:tav tm="0">
                                          <p:val>
                                            <p:fltVal val="0"/>
                                          </p:val>
                                        </p:tav>
                                        <p:tav tm="100000">
                                          <p:val>
                                            <p:strVal val="#ppt_w"/>
                                          </p:val>
                                        </p:tav>
                                      </p:tavLst>
                                    </p:anim>
                                    <p:anim calcmode="lin" valueType="num">
                                      <p:cBhvr>
                                        <p:cTn id="32" dur="500" fill="hold"/>
                                        <p:tgtEl>
                                          <p:spTgt spid="14350"/>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4355"/>
                                        </p:tgtEl>
                                        <p:attrNameLst>
                                          <p:attrName>style.visibility</p:attrName>
                                        </p:attrNameLst>
                                      </p:cBhvr>
                                      <p:to>
                                        <p:strVal val="visible"/>
                                      </p:to>
                                    </p:set>
                                    <p:anim calcmode="lin" valueType="num">
                                      <p:cBhvr>
                                        <p:cTn id="37" dur="500" fill="hold"/>
                                        <p:tgtEl>
                                          <p:spTgt spid="14355"/>
                                        </p:tgtEl>
                                        <p:attrNameLst>
                                          <p:attrName>ppt_w</p:attrName>
                                        </p:attrNameLst>
                                      </p:cBhvr>
                                      <p:tavLst>
                                        <p:tav tm="0">
                                          <p:val>
                                            <p:fltVal val="0"/>
                                          </p:val>
                                        </p:tav>
                                        <p:tav tm="100000">
                                          <p:val>
                                            <p:strVal val="#ppt_w"/>
                                          </p:val>
                                        </p:tav>
                                      </p:tavLst>
                                    </p:anim>
                                    <p:anim calcmode="lin" valueType="num">
                                      <p:cBhvr>
                                        <p:cTn id="38" dur="500" fill="hold"/>
                                        <p:tgtEl>
                                          <p:spTgt spid="14355"/>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xit" presetSubtype="32" fill="hold" nodeType="clickEffect">
                                  <p:stCondLst>
                                    <p:cond delay="0"/>
                                  </p:stCondLst>
                                  <p:childTnLst>
                                    <p:anim calcmode="lin" valueType="num">
                                      <p:cBhvr>
                                        <p:cTn id="42" dur="500"/>
                                        <p:tgtEl>
                                          <p:spTgt spid="14354"/>
                                        </p:tgtEl>
                                        <p:attrNameLst>
                                          <p:attrName>ppt_w</p:attrName>
                                        </p:attrNameLst>
                                      </p:cBhvr>
                                      <p:tavLst>
                                        <p:tav tm="0">
                                          <p:val>
                                            <p:strVal val="ppt_w"/>
                                          </p:val>
                                        </p:tav>
                                        <p:tav tm="100000">
                                          <p:val>
                                            <p:fltVal val="0"/>
                                          </p:val>
                                        </p:tav>
                                      </p:tavLst>
                                    </p:anim>
                                    <p:anim calcmode="lin" valueType="num">
                                      <p:cBhvr>
                                        <p:cTn id="43" dur="500"/>
                                        <p:tgtEl>
                                          <p:spTgt spid="14354"/>
                                        </p:tgtEl>
                                        <p:attrNameLst>
                                          <p:attrName>ppt_h</p:attrName>
                                        </p:attrNameLst>
                                      </p:cBhvr>
                                      <p:tavLst>
                                        <p:tav tm="0">
                                          <p:val>
                                            <p:strVal val="ppt_h"/>
                                          </p:val>
                                        </p:tav>
                                        <p:tav tm="100000">
                                          <p:val>
                                            <p:fltVal val="0"/>
                                          </p:val>
                                        </p:tav>
                                      </p:tavLst>
                                    </p:anim>
                                    <p:set>
                                      <p:cBhvr>
                                        <p:cTn id="44" dur="1" fill="hold">
                                          <p:stCondLst>
                                            <p:cond delay="499"/>
                                          </p:stCondLst>
                                        </p:cTn>
                                        <p:tgtEl>
                                          <p:spTgt spid="14354"/>
                                        </p:tgtEl>
                                        <p:attrNameLst>
                                          <p:attrName>style.visibility</p:attrName>
                                        </p:attrNameLst>
                                      </p:cBhvr>
                                      <p:to>
                                        <p:strVal val="hidden"/>
                                      </p:to>
                                    </p:set>
                                  </p:childTnLst>
                                </p:cTn>
                              </p:par>
                              <p:par>
                                <p:cTn id="45" presetID="23" presetClass="exit" presetSubtype="32" fill="hold" grpId="1" nodeType="withEffect">
                                  <p:stCondLst>
                                    <p:cond delay="0"/>
                                  </p:stCondLst>
                                  <p:childTnLst>
                                    <p:anim calcmode="lin" valueType="num">
                                      <p:cBhvr>
                                        <p:cTn id="46" dur="500"/>
                                        <p:tgtEl>
                                          <p:spTgt spid="14353"/>
                                        </p:tgtEl>
                                        <p:attrNameLst>
                                          <p:attrName>ppt_w</p:attrName>
                                        </p:attrNameLst>
                                      </p:cBhvr>
                                      <p:tavLst>
                                        <p:tav tm="0">
                                          <p:val>
                                            <p:strVal val="ppt_w"/>
                                          </p:val>
                                        </p:tav>
                                        <p:tav tm="100000">
                                          <p:val>
                                            <p:fltVal val="0"/>
                                          </p:val>
                                        </p:tav>
                                      </p:tavLst>
                                    </p:anim>
                                    <p:anim calcmode="lin" valueType="num">
                                      <p:cBhvr>
                                        <p:cTn id="47" dur="500"/>
                                        <p:tgtEl>
                                          <p:spTgt spid="14353"/>
                                        </p:tgtEl>
                                        <p:attrNameLst>
                                          <p:attrName>ppt_h</p:attrName>
                                        </p:attrNameLst>
                                      </p:cBhvr>
                                      <p:tavLst>
                                        <p:tav tm="0">
                                          <p:val>
                                            <p:strVal val="ppt_h"/>
                                          </p:val>
                                        </p:tav>
                                        <p:tav tm="100000">
                                          <p:val>
                                            <p:fltVal val="0"/>
                                          </p:val>
                                        </p:tav>
                                      </p:tavLst>
                                    </p:anim>
                                    <p:set>
                                      <p:cBhvr>
                                        <p:cTn id="48" dur="1" fill="hold">
                                          <p:stCondLst>
                                            <p:cond delay="499"/>
                                          </p:stCondLst>
                                        </p:cTn>
                                        <p:tgtEl>
                                          <p:spTgt spid="14353"/>
                                        </p:tgtEl>
                                        <p:attrNameLst>
                                          <p:attrName>style.visibility</p:attrName>
                                        </p:attrNameLst>
                                      </p:cBhvr>
                                      <p:to>
                                        <p:strVal val="hidden"/>
                                      </p:to>
                                    </p:set>
                                  </p:childTnLst>
                                </p:cTn>
                              </p:par>
                              <p:par>
                                <p:cTn id="49" presetID="23" presetClass="exit" presetSubtype="32" fill="hold" grpId="1" nodeType="withEffect">
                                  <p:stCondLst>
                                    <p:cond delay="0"/>
                                  </p:stCondLst>
                                  <p:childTnLst>
                                    <p:anim calcmode="lin" valueType="num">
                                      <p:cBhvr>
                                        <p:cTn id="50" dur="500"/>
                                        <p:tgtEl>
                                          <p:spTgt spid="14351"/>
                                        </p:tgtEl>
                                        <p:attrNameLst>
                                          <p:attrName>ppt_w</p:attrName>
                                        </p:attrNameLst>
                                      </p:cBhvr>
                                      <p:tavLst>
                                        <p:tav tm="0">
                                          <p:val>
                                            <p:strVal val="ppt_w"/>
                                          </p:val>
                                        </p:tav>
                                        <p:tav tm="100000">
                                          <p:val>
                                            <p:fltVal val="0"/>
                                          </p:val>
                                        </p:tav>
                                      </p:tavLst>
                                    </p:anim>
                                    <p:anim calcmode="lin" valueType="num">
                                      <p:cBhvr>
                                        <p:cTn id="51" dur="500"/>
                                        <p:tgtEl>
                                          <p:spTgt spid="14351"/>
                                        </p:tgtEl>
                                        <p:attrNameLst>
                                          <p:attrName>ppt_h</p:attrName>
                                        </p:attrNameLst>
                                      </p:cBhvr>
                                      <p:tavLst>
                                        <p:tav tm="0">
                                          <p:val>
                                            <p:strVal val="ppt_h"/>
                                          </p:val>
                                        </p:tav>
                                        <p:tav tm="100000">
                                          <p:val>
                                            <p:fltVal val="0"/>
                                          </p:val>
                                        </p:tav>
                                      </p:tavLst>
                                    </p:anim>
                                    <p:set>
                                      <p:cBhvr>
                                        <p:cTn id="52" dur="1" fill="hold">
                                          <p:stCondLst>
                                            <p:cond delay="499"/>
                                          </p:stCondLst>
                                        </p:cTn>
                                        <p:tgtEl>
                                          <p:spTgt spid="14351"/>
                                        </p:tgtEl>
                                        <p:attrNameLst>
                                          <p:attrName>style.visibility</p:attrName>
                                        </p:attrNameLst>
                                      </p:cBhvr>
                                      <p:to>
                                        <p:strVal val="hidden"/>
                                      </p:to>
                                    </p:set>
                                  </p:childTnLst>
                                </p:cTn>
                              </p:par>
                              <p:par>
                                <p:cTn id="53" presetID="23" presetClass="exit" presetSubtype="32" fill="hold" nodeType="withEffect">
                                  <p:stCondLst>
                                    <p:cond delay="0"/>
                                  </p:stCondLst>
                                  <p:childTnLst>
                                    <p:anim calcmode="lin" valueType="num">
                                      <p:cBhvr>
                                        <p:cTn id="54" dur="500"/>
                                        <p:tgtEl>
                                          <p:spTgt spid="14350"/>
                                        </p:tgtEl>
                                        <p:attrNameLst>
                                          <p:attrName>ppt_w</p:attrName>
                                        </p:attrNameLst>
                                      </p:cBhvr>
                                      <p:tavLst>
                                        <p:tav tm="0">
                                          <p:val>
                                            <p:strVal val="ppt_w"/>
                                          </p:val>
                                        </p:tav>
                                        <p:tav tm="100000">
                                          <p:val>
                                            <p:fltVal val="0"/>
                                          </p:val>
                                        </p:tav>
                                      </p:tavLst>
                                    </p:anim>
                                    <p:anim calcmode="lin" valueType="num">
                                      <p:cBhvr>
                                        <p:cTn id="55" dur="500"/>
                                        <p:tgtEl>
                                          <p:spTgt spid="14350"/>
                                        </p:tgtEl>
                                        <p:attrNameLst>
                                          <p:attrName>ppt_h</p:attrName>
                                        </p:attrNameLst>
                                      </p:cBhvr>
                                      <p:tavLst>
                                        <p:tav tm="0">
                                          <p:val>
                                            <p:strVal val="ppt_h"/>
                                          </p:val>
                                        </p:tav>
                                        <p:tav tm="100000">
                                          <p:val>
                                            <p:fltVal val="0"/>
                                          </p:val>
                                        </p:tav>
                                      </p:tavLst>
                                    </p:anim>
                                    <p:set>
                                      <p:cBhvr>
                                        <p:cTn id="56" dur="1" fill="hold">
                                          <p:stCondLst>
                                            <p:cond delay="499"/>
                                          </p:stCondLst>
                                        </p:cTn>
                                        <p:tgtEl>
                                          <p:spTgt spid="1435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4360"/>
                                        </p:tgtEl>
                                        <p:attrNameLst>
                                          <p:attrName>style.visibility</p:attrName>
                                        </p:attrNameLst>
                                      </p:cBhvr>
                                      <p:to>
                                        <p:strVal val="visible"/>
                                      </p:to>
                                    </p:set>
                                    <p:anim calcmode="lin" valueType="num">
                                      <p:cBhvr>
                                        <p:cTn id="61" dur="500" fill="hold"/>
                                        <p:tgtEl>
                                          <p:spTgt spid="14360"/>
                                        </p:tgtEl>
                                        <p:attrNameLst>
                                          <p:attrName>ppt_w</p:attrName>
                                        </p:attrNameLst>
                                      </p:cBhvr>
                                      <p:tavLst>
                                        <p:tav tm="0">
                                          <p:val>
                                            <p:fltVal val="0"/>
                                          </p:val>
                                        </p:tav>
                                        <p:tav tm="100000">
                                          <p:val>
                                            <p:strVal val="#ppt_w"/>
                                          </p:val>
                                        </p:tav>
                                      </p:tavLst>
                                    </p:anim>
                                    <p:anim calcmode="lin" valueType="num">
                                      <p:cBhvr>
                                        <p:cTn id="62" dur="500" fill="hold"/>
                                        <p:tgtEl>
                                          <p:spTgt spid="14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p:bldP spid="14351" grpId="0"/>
      <p:bldP spid="14351" grpId="1"/>
      <p:bldP spid="14353" grpId="0"/>
      <p:bldP spid="14353" grpId="1"/>
      <p:bldP spid="143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404408" y="2070100"/>
          <a:ext cx="4915112" cy="3771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3568800821"/>
              </p:ext>
            </p:extLst>
          </p:nvPr>
        </p:nvGraphicFramePr>
        <p:xfrm>
          <a:off x="4739548" y="186188"/>
          <a:ext cx="7070415" cy="5649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14"/>
          <p:cNvSpPr txBox="1">
            <a:spLocks noChangeArrowheads="1"/>
          </p:cNvSpPr>
          <p:nvPr/>
        </p:nvSpPr>
        <p:spPr bwMode="auto">
          <a:xfrm>
            <a:off x="1693029" y="1014856"/>
            <a:ext cx="44752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5" name="Text Box 15"/>
          <p:cNvSpPr txBox="1">
            <a:spLocks noChangeArrowheads="1"/>
          </p:cNvSpPr>
          <p:nvPr/>
        </p:nvSpPr>
        <p:spPr bwMode="auto">
          <a:xfrm>
            <a:off x="6902739" y="1021907"/>
            <a:ext cx="44752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2020</a:t>
            </a:r>
          </a:p>
        </p:txBody>
      </p:sp>
      <p:sp>
        <p:nvSpPr>
          <p:cNvPr id="6" name="Frame 5"/>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BFB5CABB-24C9-4099-8C1A-7628251590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C2BC651-02F3-4D41-8DF4-8CAB7392E8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Pie Chart Icon Design 501199 Vector Art at Vecteezy">
            <a:extLst>
              <a:ext uri="{FF2B5EF4-FFF2-40B4-BE49-F238E27FC236}">
                <a16:creationId xmlns:a16="http://schemas.microsoft.com/office/drawing/2014/main" id="{8CA81121-2477-4EC9-B451-9D70F0442F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50" t="11371" r="10383" b="10490"/>
          <a:stretch/>
        </p:blipFill>
        <p:spPr bwMode="auto">
          <a:xfrm>
            <a:off x="218383" y="214116"/>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E1B192-BBC8-43F5-AD08-844B7BA4CEB6}"/>
              </a:ext>
            </a:extLst>
          </p:cNvPr>
          <p:cNvPicPr>
            <a:picLocks noChangeAspect="1"/>
          </p:cNvPicPr>
          <p:nvPr/>
        </p:nvPicPr>
        <p:blipFill>
          <a:blip r:embed="rId8"/>
          <a:stretch>
            <a:fillRect/>
          </a:stretch>
        </p:blipFill>
        <p:spPr>
          <a:xfrm>
            <a:off x="3924953" y="5748933"/>
            <a:ext cx="5877359" cy="746547"/>
          </a:xfrm>
          <a:prstGeom prst="rect">
            <a:avLst/>
          </a:prstGeom>
        </p:spPr>
      </p:pic>
      <p:sp>
        <p:nvSpPr>
          <p:cNvPr id="13" name="TextBox 12">
            <a:extLst>
              <a:ext uri="{FF2B5EF4-FFF2-40B4-BE49-F238E27FC236}">
                <a16:creationId xmlns:a16="http://schemas.microsoft.com/office/drawing/2014/main" id="{9B6CB331-0E47-4EDF-A44B-FC91A2075464}"/>
              </a:ext>
            </a:extLst>
          </p:cNvPr>
          <p:cNvSpPr txBox="1"/>
          <p:nvPr/>
        </p:nvSpPr>
        <p:spPr>
          <a:xfrm>
            <a:off x="1976453" y="5799042"/>
            <a:ext cx="2060891" cy="646331"/>
          </a:xfrm>
          <a:prstGeom prst="rect">
            <a:avLst/>
          </a:prstGeom>
          <a:noFill/>
        </p:spPr>
        <p:txBody>
          <a:bodyPr wrap="square" rtlCol="0">
            <a:spAutoFit/>
          </a:bodyPr>
          <a:lstStyle/>
          <a:p>
            <a:r>
              <a:rPr lang="en-GB" sz="3600" dirty="0" err="1">
                <a:latin typeface="#9Slide05 SVNBulgary" pitchFamily="2" charset="0"/>
              </a:rPr>
              <a:t>Chú</a:t>
            </a:r>
            <a:r>
              <a:rPr lang="en-GB" sz="3600" dirty="0">
                <a:latin typeface="#9Slide05 SVNBulgary" pitchFamily="2" charset="0"/>
              </a:rPr>
              <a:t> </a:t>
            </a:r>
            <a:r>
              <a:rPr lang="en-GB" sz="3600" dirty="0" err="1">
                <a:latin typeface="#9Slide05 SVNBulgary" pitchFamily="2" charset="0"/>
              </a:rPr>
              <a:t>giải</a:t>
            </a:r>
            <a:r>
              <a:rPr lang="en-GB" sz="3600" dirty="0">
                <a:latin typeface="#9Slide05 SVNBulgary" pitchFamily="2" charset="0"/>
              </a:rPr>
              <a:t>:</a:t>
            </a:r>
          </a:p>
        </p:txBody>
      </p:sp>
      <p:sp>
        <p:nvSpPr>
          <p:cNvPr id="14" name="Text Box 17">
            <a:extLst>
              <a:ext uri="{FF2B5EF4-FFF2-40B4-BE49-F238E27FC236}">
                <a16:creationId xmlns:a16="http://schemas.microsoft.com/office/drawing/2014/main" id="{A97DB6BF-1945-4DE2-8105-BA1F274F1EFD}"/>
              </a:ext>
            </a:extLst>
          </p:cNvPr>
          <p:cNvSpPr txBox="1">
            <a:spLocks noChangeArrowheads="1"/>
          </p:cNvSpPr>
          <p:nvPr/>
        </p:nvSpPr>
        <p:spPr bwMode="auto">
          <a:xfrm>
            <a:off x="1985094" y="340307"/>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SẢN</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PHẨM</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HOÀN</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THIỆN</a:t>
            </a:r>
            <a:endPar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
        <p:nvSpPr>
          <p:cNvPr id="2" name="TextBox 1">
            <a:extLst>
              <a:ext uri="{FF2B5EF4-FFF2-40B4-BE49-F238E27FC236}">
                <a16:creationId xmlns:a16="http://schemas.microsoft.com/office/drawing/2014/main" id="{98197E9B-E876-0C29-D181-6757C67A5CC6}"/>
              </a:ext>
            </a:extLst>
          </p:cNvPr>
          <p:cNvSpPr txBox="1"/>
          <p:nvPr/>
        </p:nvSpPr>
        <p:spPr>
          <a:xfrm>
            <a:off x="2113829" y="2460921"/>
            <a:ext cx="871869"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16432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D1873B-5A42-487D-8680-DAAF173AA9B9}"/>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ADD417B5-823D-4DE3-ABB1-4F61C2C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256F4C76-EA2D-46F8-94B5-61F6123935CC}"/>
              </a:ext>
            </a:extLst>
          </p:cNvPr>
          <p:cNvPicPr>
            <a:picLocks noChangeAspect="1"/>
          </p:cNvPicPr>
          <p:nvPr/>
        </p:nvPicPr>
        <p:blipFill rotWithShape="1">
          <a:blip r:embed="rId5"/>
          <a:srcRect t="567"/>
          <a:stretch/>
        </p:blipFill>
        <p:spPr>
          <a:xfrm>
            <a:off x="6307966" y="607705"/>
            <a:ext cx="5708073" cy="5814324"/>
          </a:xfrm>
          <a:prstGeom prst="rect">
            <a:avLst/>
          </a:prstGeom>
        </p:spPr>
      </p:pic>
      <p:grpSp>
        <p:nvGrpSpPr>
          <p:cNvPr id="6" name="Group 5">
            <a:extLst>
              <a:ext uri="{FF2B5EF4-FFF2-40B4-BE49-F238E27FC236}">
                <a16:creationId xmlns:a16="http://schemas.microsoft.com/office/drawing/2014/main" id="{F9D76138-1EC1-48FA-B9B6-9368DFC87AA8}"/>
              </a:ext>
            </a:extLst>
          </p:cNvPr>
          <p:cNvGrpSpPr/>
          <p:nvPr/>
        </p:nvGrpSpPr>
        <p:grpSpPr>
          <a:xfrm>
            <a:off x="1473183" y="45059"/>
            <a:ext cx="4001342" cy="872949"/>
            <a:chOff x="1133366" y="2220084"/>
            <a:chExt cx="5681780" cy="914400"/>
          </a:xfrm>
          <a:solidFill>
            <a:schemeClr val="accent2">
              <a:lumMod val="20000"/>
              <a:lumOff val="80000"/>
            </a:schemeClr>
          </a:solidFill>
        </p:grpSpPr>
        <p:sp>
          <p:nvSpPr>
            <p:cNvPr id="7" name="Arrow: Pentagon 6">
              <a:extLst>
                <a:ext uri="{FF2B5EF4-FFF2-40B4-BE49-F238E27FC236}">
                  <a16:creationId xmlns:a16="http://schemas.microsoft.com/office/drawing/2014/main" id="{054444B4-1C19-46F1-9B86-9A77F63C6F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B4A6745-12BF-408E-B93A-7368D51D032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509D8CE1-E261-46E7-A16B-CD490C15B913}"/>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0FF91016-9C10-4E0A-B32B-BBAC3BF34BDD}"/>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8F9F6C8B-1EA5-4A0F-861D-0F4BC73FAEB0}"/>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2B60EE-4A10-44BE-802A-D44D8903B5E7}"/>
              </a:ext>
            </a:extLst>
          </p:cNvPr>
          <p:cNvSpPr txBox="1"/>
          <p:nvPr/>
        </p:nvSpPr>
        <p:spPr>
          <a:xfrm>
            <a:off x="6171399" y="6398653"/>
            <a:ext cx="5981205" cy="400110"/>
          </a:xfrm>
          <a:prstGeom prst="rect">
            <a:avLst/>
          </a:prstGeom>
          <a:noFill/>
        </p:spPr>
        <p:txBody>
          <a:bodyPr wrap="square" rtlCol="0">
            <a:spAutoFit/>
          </a:bodyPr>
          <a:lstStyle/>
          <a:p>
            <a:r>
              <a:rPr lang="en-US" sz="2000" dirty="0" err="1">
                <a:solidFill>
                  <a:srgbClr val="1C11AF"/>
                </a:solidFill>
                <a:latin typeface="Arial" panose="020B0604020202020204" pitchFamily="34" charset="0"/>
                <a:cs typeface="Arial" panose="020B0604020202020204" pitchFamily="34" charset="0"/>
              </a:rPr>
              <a:t>Bản</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đồ</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tỉ</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lệ</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dân</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đô</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thị</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và</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một</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số</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đô</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thị</a:t>
            </a:r>
            <a:r>
              <a:rPr lang="en-US" sz="2000" dirty="0">
                <a:solidFill>
                  <a:srgbClr val="1C11AF"/>
                </a:solidFill>
                <a:latin typeface="Arial" panose="020B0604020202020204" pitchFamily="34" charset="0"/>
                <a:cs typeface="Arial" panose="020B0604020202020204" pitchFamily="34" charset="0"/>
              </a:rPr>
              <a:t> ở Châu </a:t>
            </a:r>
            <a:r>
              <a:rPr lang="en-US" sz="2000" dirty="0" err="1">
                <a:solidFill>
                  <a:srgbClr val="1C11AF"/>
                </a:solidFill>
                <a:latin typeface="Arial" panose="020B0604020202020204" pitchFamily="34" charset="0"/>
                <a:cs typeface="Arial" panose="020B0604020202020204" pitchFamily="34" charset="0"/>
              </a:rPr>
              <a:t>Âu</a:t>
            </a:r>
            <a:endParaRPr lang="en-US" sz="2000" dirty="0">
              <a:solidFill>
                <a:srgbClr val="1C11AF"/>
              </a:solidFill>
              <a:latin typeface="Arial" panose="020B0604020202020204" pitchFamily="34" charset="0"/>
              <a:cs typeface="Arial" panose="020B0604020202020204" pitchFamily="34" charset="0"/>
            </a:endParaRPr>
          </a:p>
        </p:txBody>
      </p:sp>
      <p:sp>
        <p:nvSpPr>
          <p:cNvPr id="13" name="Explosion: 8 Points 12">
            <a:extLst>
              <a:ext uri="{FF2B5EF4-FFF2-40B4-BE49-F238E27FC236}">
                <a16:creationId xmlns:a16="http://schemas.microsoft.com/office/drawing/2014/main" id="{1E85BC8C-CE43-4152-93BB-2A36E1A469DB}"/>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id="{2855DA55-BA45-4263-9524-A7E6FF7E3ECF}"/>
              </a:ext>
            </a:extLst>
          </p:cNvPr>
          <p:cNvSpPr>
            <a:spLocks noChangeArrowheads="1"/>
          </p:cNvSpPr>
          <p:nvPr/>
        </p:nvSpPr>
        <p:spPr bwMode="auto">
          <a:xfrm>
            <a:off x="408639" y="1478047"/>
            <a:ext cx="5708074" cy="483209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dirty="0" err="1">
                <a:solidFill>
                  <a:srgbClr val="0070C0"/>
                </a:solidFill>
                <a:cs typeface="Arial" panose="020B0604020202020204" pitchFamily="34" charset="0"/>
              </a:rPr>
              <a:t>Đô</a:t>
            </a:r>
            <a:r>
              <a:rPr lang="en-US" altLang="en-US" sz="4400" b="1" dirty="0">
                <a:solidFill>
                  <a:srgbClr val="0070C0"/>
                </a:solidFill>
                <a:cs typeface="Arial" panose="020B0604020202020204" pitchFamily="34" charset="0"/>
              </a:rPr>
              <a:t> </a:t>
            </a:r>
            <a:r>
              <a:rPr lang="en-US" altLang="en-US" sz="4400" b="1" dirty="0" err="1">
                <a:solidFill>
                  <a:srgbClr val="0070C0"/>
                </a:solidFill>
                <a:cs typeface="Arial" panose="020B0604020202020204" pitchFamily="34" charset="0"/>
              </a:rPr>
              <a:t>thị</a:t>
            </a:r>
            <a:r>
              <a:rPr lang="en-US" altLang="en-US" sz="4400" b="1" dirty="0">
                <a:solidFill>
                  <a:srgbClr val="0070C0"/>
                </a:solidFill>
                <a:cs typeface="Arial" panose="020B0604020202020204" pitchFamily="34" charset="0"/>
              </a:rPr>
              <a:t> </a:t>
            </a:r>
            <a:r>
              <a:rPr lang="en-US" altLang="en-US" sz="4400" b="1" dirty="0" err="1">
                <a:solidFill>
                  <a:srgbClr val="0070C0"/>
                </a:solidFill>
                <a:cs typeface="Arial" panose="020B0604020202020204" pitchFamily="34" charset="0"/>
              </a:rPr>
              <a:t>hóa</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Quá</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trình</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biến</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đổi</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về</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phân</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bố</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các</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lực</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lượng</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sản</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xuất</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bố</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trí</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dân</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cư</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những</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vùng</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không</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phải</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đô</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thị</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thành</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đô</a:t>
            </a:r>
            <a:r>
              <a:rPr lang="en-US" altLang="en-US" sz="4400" dirty="0">
                <a:solidFill>
                  <a:srgbClr val="0070C0"/>
                </a:solidFill>
                <a:cs typeface="Arial" panose="020B0604020202020204" pitchFamily="34" charset="0"/>
              </a:rPr>
              <a:t> </a:t>
            </a:r>
            <a:r>
              <a:rPr lang="en-US" altLang="en-US" sz="4400" dirty="0" err="1">
                <a:solidFill>
                  <a:srgbClr val="0070C0"/>
                </a:solidFill>
                <a:cs typeface="Arial" panose="020B0604020202020204" pitchFamily="34" charset="0"/>
              </a:rPr>
              <a:t>thị</a:t>
            </a:r>
            <a:r>
              <a:rPr lang="en-US" altLang="en-US" sz="4400" dirty="0">
                <a:solidFill>
                  <a:srgbClr val="0070C0"/>
                </a:solidFill>
                <a:cs typeface="Arial" panose="020B0604020202020204" pitchFamily="34" charset="0"/>
              </a:rPr>
              <a:t>.</a:t>
            </a:r>
          </a:p>
        </p:txBody>
      </p:sp>
    </p:spTree>
    <p:extLst>
      <p:ext uri="{BB962C8B-B14F-4D97-AF65-F5344CB8AC3E}">
        <p14:creationId xmlns:p14="http://schemas.microsoft.com/office/powerpoint/2010/main" val="3943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3" grpId="1"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D1873B-5A42-487D-8680-DAAF173AA9B9}"/>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ADD417B5-823D-4DE3-ABB1-4F61C2C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6" name="Group 5">
            <a:extLst>
              <a:ext uri="{FF2B5EF4-FFF2-40B4-BE49-F238E27FC236}">
                <a16:creationId xmlns:a16="http://schemas.microsoft.com/office/drawing/2014/main" id="{F9D76138-1EC1-48FA-B9B6-9368DFC87AA8}"/>
              </a:ext>
            </a:extLst>
          </p:cNvPr>
          <p:cNvGrpSpPr/>
          <p:nvPr/>
        </p:nvGrpSpPr>
        <p:grpSpPr>
          <a:xfrm>
            <a:off x="1473183" y="45059"/>
            <a:ext cx="4001342" cy="872949"/>
            <a:chOff x="1133366" y="2220084"/>
            <a:chExt cx="5681780" cy="914400"/>
          </a:xfrm>
          <a:solidFill>
            <a:schemeClr val="accent2">
              <a:lumMod val="20000"/>
              <a:lumOff val="80000"/>
            </a:schemeClr>
          </a:solidFill>
        </p:grpSpPr>
        <p:sp>
          <p:nvSpPr>
            <p:cNvPr id="7" name="Arrow: Pentagon 6">
              <a:extLst>
                <a:ext uri="{FF2B5EF4-FFF2-40B4-BE49-F238E27FC236}">
                  <a16:creationId xmlns:a16="http://schemas.microsoft.com/office/drawing/2014/main" id="{054444B4-1C19-46F1-9B86-9A77F63C6F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B4A6745-12BF-408E-B93A-7368D51D032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509D8CE1-E261-46E7-A16B-CD490C15B913}"/>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0FF91016-9C10-4E0A-B32B-BBAC3BF34BDD}"/>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8F9F6C8B-1EA5-4A0F-861D-0F4BC73FAEB0}"/>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E81447D-A23B-C285-0EC7-4BA881EFB480}"/>
              </a:ext>
            </a:extLst>
          </p:cNvPr>
          <p:cNvPicPr>
            <a:picLocks noChangeAspect="1"/>
          </p:cNvPicPr>
          <p:nvPr/>
        </p:nvPicPr>
        <p:blipFill>
          <a:blip r:embed="rId5"/>
          <a:stretch>
            <a:fillRect/>
          </a:stretch>
        </p:blipFill>
        <p:spPr>
          <a:xfrm>
            <a:off x="235260" y="1292166"/>
            <a:ext cx="5438533" cy="4112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DC31556A-172E-E34E-8D51-126D2748C8B4}"/>
              </a:ext>
            </a:extLst>
          </p:cNvPr>
          <p:cNvPicPr>
            <a:picLocks noChangeAspect="1"/>
          </p:cNvPicPr>
          <p:nvPr/>
        </p:nvPicPr>
        <p:blipFill>
          <a:blip r:embed="rId6"/>
          <a:stretch>
            <a:fillRect/>
          </a:stretch>
        </p:blipFill>
        <p:spPr>
          <a:xfrm>
            <a:off x="6096000" y="1292166"/>
            <a:ext cx="5860740" cy="4112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C34046DC-6FC9-2216-7382-3E44B6E68521}"/>
              </a:ext>
            </a:extLst>
          </p:cNvPr>
          <p:cNvSpPr txBox="1"/>
          <p:nvPr/>
        </p:nvSpPr>
        <p:spPr>
          <a:xfrm>
            <a:off x="1473183" y="5699430"/>
            <a:ext cx="269176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Hà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ngày</a:t>
            </a:r>
            <a:r>
              <a:rPr lang="en-US" sz="2400" b="1" dirty="0">
                <a:latin typeface="Arial" panose="020B0604020202020204" pitchFamily="34" charset="0"/>
                <a:cs typeface="Arial" panose="020B0604020202020204" pitchFamily="34" charset="0"/>
              </a:rPr>
              <a:t> x</a:t>
            </a:r>
            <a:r>
              <a:rPr lang="vi-VN" sz="2400" b="1" dirty="0">
                <a:latin typeface="Arial" panose="020B0604020202020204" pitchFamily="34" charset="0"/>
                <a:cs typeface="Arial" panose="020B0604020202020204" pitchFamily="34" charset="0"/>
              </a:rPr>
              <a:t>ư</a:t>
            </a:r>
            <a:r>
              <a:rPr lang="en-US" sz="2400" b="1" dirty="0">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4B347107-CCF6-FBED-1AAF-5D0B398F2D3A}"/>
              </a:ext>
            </a:extLst>
          </p:cNvPr>
          <p:cNvSpPr txBox="1"/>
          <p:nvPr/>
        </p:nvSpPr>
        <p:spPr>
          <a:xfrm>
            <a:off x="7605733" y="5775603"/>
            <a:ext cx="269176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Hà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ngày</a:t>
            </a:r>
            <a:r>
              <a:rPr lang="en-US" sz="2400" b="1" dirty="0">
                <a:latin typeface="Arial" panose="020B0604020202020204" pitchFamily="34" charset="0"/>
                <a:cs typeface="Arial" panose="020B0604020202020204" pitchFamily="34" charset="0"/>
              </a:rPr>
              <a:t> nay</a:t>
            </a:r>
          </a:p>
        </p:txBody>
      </p:sp>
    </p:spTree>
    <p:extLst>
      <p:ext uri="{BB962C8B-B14F-4D97-AF65-F5344CB8AC3E}">
        <p14:creationId xmlns:p14="http://schemas.microsoft.com/office/powerpoint/2010/main" val="354782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4A205F-F0D2-4D58-99B2-EBD9F0FDB87E}"/>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94C2771F-7B09-4E22-9F02-7924F8093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468217B7-0C0C-4667-9308-34982F5DED1E}"/>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id="{7A16AF22-734A-4456-A0B9-255020BDD483}"/>
              </a:ext>
            </a:extLst>
          </p:cNvPr>
          <p:cNvGrpSpPr/>
          <p:nvPr/>
        </p:nvGrpSpPr>
        <p:grpSpPr>
          <a:xfrm>
            <a:off x="1473183" y="45059"/>
            <a:ext cx="4001342" cy="872949"/>
            <a:chOff x="1133366" y="2220084"/>
            <a:chExt cx="5681780" cy="914400"/>
          </a:xfrm>
          <a:solidFill>
            <a:schemeClr val="accent2">
              <a:lumMod val="40000"/>
              <a:lumOff val="60000"/>
            </a:schemeClr>
          </a:solidFill>
        </p:grpSpPr>
        <p:sp>
          <p:nvSpPr>
            <p:cNvPr id="7" name="Arrow: Pentagon 6">
              <a:extLst>
                <a:ext uri="{FF2B5EF4-FFF2-40B4-BE49-F238E27FC236}">
                  <a16:creationId xmlns:a16="http://schemas.microsoft.com/office/drawing/2014/main" id="{83276187-180D-453B-916B-AC0C2765DA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C5ED459-0854-4133-A2EC-1EE12F99AF1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BF8B8A2F-E63B-45B2-A738-30DA32787B6B}"/>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A10F4F8C-ADD0-4E64-B72C-BFA23E69B1AA}"/>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2D0E6DFD-BF02-461A-8185-308BCD3312D5}"/>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5F9126-3F51-4AD2-BEC3-6304CBAA67AB}"/>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grpSp>
        <p:nvGrpSpPr>
          <p:cNvPr id="15" name="Group 14">
            <a:extLst>
              <a:ext uri="{FF2B5EF4-FFF2-40B4-BE49-F238E27FC236}">
                <a16:creationId xmlns:a16="http://schemas.microsoft.com/office/drawing/2014/main" id="{10950B47-3E49-40F9-B331-9C95F734150A}"/>
              </a:ext>
            </a:extLst>
          </p:cNvPr>
          <p:cNvGrpSpPr/>
          <p:nvPr/>
        </p:nvGrpSpPr>
        <p:grpSpPr>
          <a:xfrm>
            <a:off x="-180619" y="2055526"/>
            <a:ext cx="6638307" cy="1983179"/>
            <a:chOff x="-180619" y="2055526"/>
            <a:chExt cx="6638307" cy="1983179"/>
          </a:xfrm>
        </p:grpSpPr>
        <p:sp>
          <p:nvSpPr>
            <p:cNvPr id="3" name="Speech Bubble: Rectangle with Corners Rounded 2">
              <a:extLst>
                <a:ext uri="{FF2B5EF4-FFF2-40B4-BE49-F238E27FC236}">
                  <a16:creationId xmlns:a16="http://schemas.microsoft.com/office/drawing/2014/main" id="{1EF6A313-B64C-4E97-BF35-6B6DDE88BD45}"/>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103CB80-34AE-48A9-9984-335354BDFCDB}"/>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Đọc thông tin mục 2 cho biết </a:t>
              </a:r>
            </a:p>
            <a:p>
              <a:pPr algn="ctr"/>
              <a:r>
                <a:rPr lang="en-US" sz="3600">
                  <a:solidFill>
                    <a:srgbClr val="00B050"/>
                  </a:solidFill>
                  <a:latin typeface="Arial" panose="020B0604020202020204" pitchFamily="34" charset="0"/>
                  <a:cs typeface="Arial" panose="020B0604020202020204" pitchFamily="34" charset="0"/>
                </a:rPr>
                <a:t>các đặc điểm của đô thị hóa</a:t>
              </a:r>
            </a:p>
            <a:p>
              <a:pPr algn="ctr"/>
              <a:r>
                <a:rPr lang="en-US" sz="3600">
                  <a:solidFill>
                    <a:srgbClr val="00B050"/>
                  </a:solidFill>
                  <a:latin typeface="Arial" panose="020B0604020202020204" pitchFamily="34" charset="0"/>
                  <a:cs typeface="Arial" panose="020B0604020202020204" pitchFamily="34" charset="0"/>
                </a:rPr>
                <a:t> ở Châu Âu?</a:t>
              </a:r>
            </a:p>
          </p:txBody>
        </p:sp>
      </p:grpSp>
      <p:pic>
        <p:nvPicPr>
          <p:cNvPr id="14" name="Picture 13">
            <a:extLst>
              <a:ext uri="{FF2B5EF4-FFF2-40B4-BE49-F238E27FC236}">
                <a16:creationId xmlns:a16="http://schemas.microsoft.com/office/drawing/2014/main" id="{6C52BDE2-8C75-4B64-B706-F081A4D786DD}"/>
              </a:ext>
            </a:extLst>
          </p:cNvPr>
          <p:cNvPicPr>
            <a:picLocks noChangeAspect="1"/>
          </p:cNvPicPr>
          <p:nvPr/>
        </p:nvPicPr>
        <p:blipFill rotWithShape="1">
          <a:blip r:embed="rId6"/>
          <a:srcRect l="39749" t="43556" r="43417" b="27111"/>
          <a:stretch/>
        </p:blipFill>
        <p:spPr>
          <a:xfrm>
            <a:off x="149547" y="5284052"/>
            <a:ext cx="1550893" cy="1520182"/>
          </a:xfrm>
          <a:prstGeom prst="rect">
            <a:avLst/>
          </a:prstGeom>
        </p:spPr>
      </p:pic>
    </p:spTree>
    <p:extLst>
      <p:ext uri="{BB962C8B-B14F-4D97-AF65-F5344CB8AC3E}">
        <p14:creationId xmlns:p14="http://schemas.microsoft.com/office/powerpoint/2010/main" val="31732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id="{C2BAA20B-6FA9-4E85-A608-E3F7D47F3A5C}"/>
              </a:ext>
            </a:extLst>
          </p:cNvPr>
          <p:cNvSpPr/>
          <p:nvPr/>
        </p:nvSpPr>
        <p:spPr>
          <a:xfrm>
            <a:off x="238539" y="1698094"/>
            <a:ext cx="11953461" cy="1323439"/>
          </a:xfrm>
          <a:prstGeom prst="rect">
            <a:avLst/>
          </a:prstGeom>
        </p:spPr>
        <p:txBody>
          <a:bodyPr wrap="square">
            <a:spAutoFit/>
          </a:bodyPr>
          <a:lstStyle/>
          <a:p>
            <a:r>
              <a:rPr lang="en-US" sz="4000"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Quá</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trình</a:t>
            </a:r>
            <a:r>
              <a:rPr lang="en-US" sz="4000" b="1" dirty="0">
                <a:solidFill>
                  <a:srgbClr val="002060"/>
                </a:solidFill>
                <a:latin typeface="Arial" panose="020B0604020202020204" pitchFamily="34" charset="0"/>
                <a:cs typeface="Arial" panose="020B0604020202020204" pitchFamily="34" charset="0"/>
              </a:rPr>
              <a:t> ĐTH </a:t>
            </a:r>
            <a:r>
              <a:rPr lang="en-US" sz="4000" b="1" dirty="0" err="1">
                <a:solidFill>
                  <a:srgbClr val="002060"/>
                </a:solidFill>
                <a:latin typeface="Arial" panose="020B0604020202020204" pitchFamily="34" charset="0"/>
                <a:cs typeface="Arial" panose="020B0604020202020204" pitchFamily="34" charset="0"/>
              </a:rPr>
              <a:t>phát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triển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mạnh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mẽ</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cuối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thế</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kỉ</a:t>
            </a:r>
            <a:r>
              <a:rPr lang="en-US" sz="4000" b="1" dirty="0">
                <a:solidFill>
                  <a:srgbClr val="002060"/>
                </a:solidFill>
                <a:latin typeface="Arial" panose="020B0604020202020204" pitchFamily="34" charset="0"/>
                <a:cs typeface="Arial" panose="020B0604020202020204" pitchFamily="34" charset="0"/>
              </a:rPr>
              <a:t> XVIII </a:t>
            </a:r>
            <a:r>
              <a:rPr lang="en-US" sz="4000" dirty="0" err="1">
                <a:solidFill>
                  <a:srgbClr val="002060"/>
                </a:solidFill>
                <a:latin typeface="Arial" panose="020B0604020202020204" pitchFamily="34" charset="0"/>
                <a:cs typeface="Arial" panose="020B0604020202020204" pitchFamily="34" charset="0"/>
              </a:rPr>
              <a:t>gắn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liền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với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sự</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ra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mạng</a:t>
            </a:r>
            <a:r>
              <a:rPr lang="en-US" sz="4000" dirty="0">
                <a:solidFill>
                  <a:srgbClr val="002060"/>
                </a:solidFill>
                <a:latin typeface="Arial" panose="020B0604020202020204" pitchFamily="34" charset="0"/>
                <a:cs typeface="Arial" panose="020B0604020202020204" pitchFamily="34" charset="0"/>
              </a:rPr>
              <a:t> CN Anh</a:t>
            </a:r>
          </a:p>
        </p:txBody>
      </p:sp>
      <p:sp>
        <p:nvSpPr>
          <p:cNvPr id="13" name="Rectangle 12">
            <a:extLst>
              <a:ext uri="{FF2B5EF4-FFF2-40B4-BE49-F238E27FC236}">
                <a16:creationId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dirty="0" err="1">
                <a:solidFill>
                  <a:srgbClr val="002060"/>
                </a:solidFill>
                <a:latin typeface="Arial" panose="020B0604020202020204" pitchFamily="34" charset="0"/>
                <a:cs typeface="Arial" panose="020B0604020202020204" pitchFamily="34" charset="0"/>
              </a:rPr>
              <a:t>Thế</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kỉ</a:t>
            </a:r>
            <a:r>
              <a:rPr lang="en-US" sz="4000" dirty="0">
                <a:solidFill>
                  <a:srgbClr val="002060"/>
                </a:solidFill>
                <a:latin typeface="Arial" panose="020B0604020202020204" pitchFamily="34" charset="0"/>
                <a:cs typeface="Arial" panose="020B0604020202020204" pitchFamily="34" charset="0"/>
              </a:rPr>
              <a:t> XIX </a:t>
            </a:r>
            <a:r>
              <a:rPr lang="en-US" sz="4000" dirty="0" err="1">
                <a:solidFill>
                  <a:srgbClr val="002060"/>
                </a:solidFill>
                <a:latin typeface="Arial" panose="020B0604020202020204" pitchFamily="34" charset="0"/>
                <a:cs typeface="Arial" panose="020B0604020202020204" pitchFamily="34" charset="0"/>
              </a:rPr>
              <a:t>quá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trình</a:t>
            </a:r>
            <a:r>
              <a:rPr lang="en-US" sz="4000" dirty="0">
                <a:solidFill>
                  <a:srgbClr val="002060"/>
                </a:solidFill>
                <a:latin typeface="Arial" panose="020B0604020202020204" pitchFamily="34" charset="0"/>
                <a:cs typeface="Arial" panose="020B0604020202020204" pitchFamily="34" charset="0"/>
              </a:rPr>
              <a:t> CNH </a:t>
            </a:r>
            <a:r>
              <a:rPr lang="en-US" sz="4000" dirty="0" err="1">
                <a:solidFill>
                  <a:srgbClr val="002060"/>
                </a:solidFill>
                <a:latin typeface="Arial" panose="020B0604020202020204" pitchFamily="34" charset="0"/>
                <a:cs typeface="Arial" panose="020B0604020202020204" pitchFamily="34" charset="0"/>
              </a:rPr>
              <a:t>khiến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dân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đô</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thị</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tăng</a:t>
            </a:r>
            <a:endParaRPr lang="en-US" sz="4000" dirty="0">
              <a:solidFill>
                <a:srgbClr val="002060"/>
              </a:solidFill>
              <a:latin typeface="Arial" panose="020B0604020202020204" pitchFamily="34" charset="0"/>
              <a:cs typeface="Arial" panose="020B0604020202020204" pitchFamily="34" charset="0"/>
            </a:endParaRPr>
          </a:p>
          <a:p>
            <a:pPr marL="571500" indent="-571500">
              <a:buFont typeface="Symbol" panose="05050102010706020507" pitchFamily="18" charset="2"/>
              <a:buChar char="Þ"/>
            </a:pPr>
            <a:r>
              <a:rPr lang="en-US" sz="4000" b="1" dirty="0" err="1">
                <a:solidFill>
                  <a:srgbClr val="002060"/>
                </a:solidFill>
                <a:latin typeface="Arial" panose="020B0604020202020204" pitchFamily="34" charset="0"/>
                <a:cs typeface="Arial" panose="020B0604020202020204" pitchFamily="34" charset="0"/>
              </a:rPr>
              <a:t>Xuất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các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thị</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lớn</a:t>
            </a:r>
            <a:r>
              <a:rPr lang="en-US" sz="4000" dirty="0">
                <a:solidFill>
                  <a:srgbClr val="00206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7941E041-FE38-461A-A535-F3DC2878CFF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89698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dirty="0">
                <a:solidFill>
                  <a:srgbClr val="0070C0"/>
                </a:solidFill>
                <a:cs typeface="Arial" panose="020B0604020202020204" pitchFamily="34" charset="0"/>
              </a:rPr>
              <a:t>Châu</a:t>
            </a:r>
            <a:r>
              <a:rPr lang="vi-VN" sz="3200" i="1" dirty="0">
                <a:solidFill>
                  <a:srgbClr val="0070C0"/>
                </a:solidFill>
                <a:cs typeface="Arial" panose="020B0604020202020204" pitchFamily="34" charset="0"/>
              </a:rPr>
              <a:t> Âu có khí hậu gì là chủ yếu</a:t>
            </a:r>
            <a:r>
              <a:rPr lang="vi-VN" sz="3200" dirty="0">
                <a:solidFill>
                  <a:srgbClr val="0070C0"/>
                </a:solidFill>
                <a:cs typeface="Arial" panose="020B0604020202020204" pitchFamily="34" charset="0"/>
              </a:rPr>
              <a:t>?</a:t>
            </a:r>
            <a:endParaRPr lang="en-US" sz="3200" dirty="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a:solidFill>
                  <a:schemeClr val="bg1"/>
                </a:solidFill>
              </a:rPr>
              <a:t>Đới</a:t>
            </a:r>
            <a:r>
              <a:rPr lang="en-US" altLang="en-US" sz="4000" b="1" dirty="0">
                <a:solidFill>
                  <a:schemeClr val="bg1"/>
                </a:solidFill>
              </a:rPr>
              <a:t> </a:t>
            </a:r>
            <a:r>
              <a:rPr lang="en-US" altLang="en-US" sz="4000" b="1" dirty="0" err="1">
                <a:solidFill>
                  <a:schemeClr val="bg1"/>
                </a:solidFill>
              </a:rPr>
              <a:t>ôn</a:t>
            </a:r>
            <a:r>
              <a:rPr lang="en-US" altLang="en-US" sz="4000" b="1" dirty="0">
                <a:solidFill>
                  <a:schemeClr val="bg1"/>
                </a:solidFill>
              </a:rPr>
              <a:t> </a:t>
            </a:r>
            <a:r>
              <a:rPr lang="en-US" altLang="en-US" sz="4000" b="1" dirty="0" err="1">
                <a:solidFill>
                  <a:schemeClr val="bg1"/>
                </a:solidFill>
              </a:rPr>
              <a:t>hòa</a:t>
            </a:r>
            <a:r>
              <a:rPr lang="en-US" altLang="en-US" sz="4000" b="1" dirty="0">
                <a:solidFill>
                  <a:schemeClr val="bg1"/>
                </a:solidFill>
              </a:rPr>
              <a:t> </a:t>
            </a:r>
            <a:r>
              <a:rPr lang="en-US" altLang="en-US" sz="4000" b="1" dirty="0" err="1">
                <a:solidFill>
                  <a:schemeClr val="bg1"/>
                </a:solidFill>
              </a:rPr>
              <a:t>bán</a:t>
            </a:r>
            <a:r>
              <a:rPr lang="en-US" altLang="en-US" sz="4000" b="1" dirty="0">
                <a:solidFill>
                  <a:schemeClr val="bg1"/>
                </a:solidFill>
              </a:rPr>
              <a:t> </a:t>
            </a:r>
            <a:r>
              <a:rPr lang="en-US" altLang="en-US" sz="4000" b="1" dirty="0" err="1">
                <a:solidFill>
                  <a:schemeClr val="bg1"/>
                </a:solidFill>
              </a:rPr>
              <a:t>cầu</a:t>
            </a:r>
            <a:r>
              <a:rPr lang="en-US" altLang="en-US" sz="4000" b="1" dirty="0">
                <a:solidFill>
                  <a:schemeClr val="bg1"/>
                </a:solidFill>
              </a:rPr>
              <a:t> </a:t>
            </a:r>
            <a:r>
              <a:rPr lang="en-US" altLang="en-US" sz="4000" b="1" dirty="0" err="1">
                <a:solidFill>
                  <a:schemeClr val="bg1"/>
                </a:solidFill>
              </a:rPr>
              <a:t>Bắc</a:t>
            </a:r>
            <a:endParaRPr lang="en-US" altLang="en-US" sz="4000" b="1" dirty="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A1F3EC26-303E-4638-A3E9-5C197AC5C00A}"/>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509632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dirty="0">
                <a:solidFill>
                  <a:srgbClr val="1C11AF"/>
                </a:solidFill>
                <a:latin typeface="Arial" panose="020B0604020202020204" pitchFamily="34" charset="0"/>
                <a:cs typeface="Arial" panose="020B0604020202020204" pitchFamily="34" charset="0"/>
              </a:rPr>
              <a:t>- Châu </a:t>
            </a:r>
            <a:r>
              <a:rPr lang="en-US" sz="3600" dirty="0" err="1">
                <a:solidFill>
                  <a:srgbClr val="1C11AF"/>
                </a:solidFill>
                <a:latin typeface="Arial" panose="020B0604020202020204" pitchFamily="34" charset="0"/>
                <a:cs typeface="Arial" panose="020B0604020202020204" pitchFamily="34" charset="0"/>
              </a:rPr>
              <a:t>Âu</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có</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khoảng</a:t>
            </a:r>
            <a:r>
              <a:rPr lang="en-US" sz="3600" dirty="0">
                <a:solidFill>
                  <a:srgbClr val="1C11AF"/>
                </a:solidFill>
                <a:latin typeface="Arial" panose="020B0604020202020204" pitchFamily="34" charset="0"/>
                <a:cs typeface="Arial" panose="020B0604020202020204" pitchFamily="34" charset="0"/>
              </a:rPr>
              <a:t> </a:t>
            </a:r>
            <a:r>
              <a:rPr lang="en-US" sz="3600" b="1" dirty="0">
                <a:solidFill>
                  <a:srgbClr val="1C11AF"/>
                </a:solidFill>
                <a:latin typeface="Arial" panose="020B0604020202020204" pitchFamily="34" charset="0"/>
                <a:cs typeface="Arial" panose="020B0604020202020204" pitchFamily="34" charset="0"/>
              </a:rPr>
              <a:t>75% </a:t>
            </a:r>
            <a:r>
              <a:rPr lang="en-US" sz="3600" dirty="0" err="1">
                <a:solidFill>
                  <a:srgbClr val="1C11AF"/>
                </a:solidFill>
                <a:latin typeface="Arial" panose="020B0604020202020204" pitchFamily="34" charset="0"/>
                <a:cs typeface="Arial" panose="020B0604020202020204" pitchFamily="34" charset="0"/>
              </a:rPr>
              <a:t>dân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trong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các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và</a:t>
            </a:r>
            <a:r>
              <a:rPr lang="en-US" sz="3600" dirty="0">
                <a:solidFill>
                  <a:srgbClr val="1C11AF"/>
                </a:solidFill>
                <a:latin typeface="Arial" panose="020B0604020202020204" pitchFamily="34" charset="0"/>
                <a:cs typeface="Arial" panose="020B0604020202020204" pitchFamily="34" charset="0"/>
              </a:rPr>
              <a:t> </a:t>
            </a:r>
            <a:r>
              <a:rPr lang="en-US" sz="3600" b="1" dirty="0">
                <a:solidFill>
                  <a:srgbClr val="1C11AF"/>
                </a:solidFill>
                <a:latin typeface="Arial" panose="020B0604020202020204" pitchFamily="34" charset="0"/>
                <a:cs typeface="Arial" panose="020B0604020202020204" pitchFamily="34" charset="0"/>
              </a:rPr>
              <a:t>h</a:t>
            </a:r>
            <a:r>
              <a:rPr lang="vi-VN" sz="3600" b="1" dirty="0">
                <a:solidFill>
                  <a:srgbClr val="1C11AF"/>
                </a:solidFill>
                <a:cs typeface="Arial" panose="020B0604020202020204" pitchFamily="34" charset="0"/>
              </a:rPr>
              <a:t>ơ</a:t>
            </a:r>
            <a:r>
              <a:rPr lang="en-US" sz="3600" b="1" dirty="0">
                <a:solidFill>
                  <a:srgbClr val="1C11AF"/>
                </a:solidFill>
                <a:latin typeface="Arial" panose="020B0604020202020204" pitchFamily="34" charset="0"/>
                <a:cs typeface="Arial" panose="020B0604020202020204" pitchFamily="34" charset="0"/>
              </a:rPr>
              <a:t>n 50 </a:t>
            </a:r>
            <a:r>
              <a:rPr lang="en-US" sz="3600" b="1" dirty="0" err="1">
                <a:solidFill>
                  <a:srgbClr val="1C11AF"/>
                </a:solidFill>
                <a:latin typeface="Arial" panose="020B0604020202020204" pitchFamily="34" charset="0"/>
                <a:cs typeface="Arial" panose="020B0604020202020204" pitchFamily="34" charset="0"/>
              </a:rPr>
              <a:t>thành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phố</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trên</a:t>
            </a:r>
            <a:r>
              <a:rPr lang="en-US" sz="3600" b="1" dirty="0">
                <a:solidFill>
                  <a:srgbClr val="1C11AF"/>
                </a:solidFill>
                <a:latin typeface="Arial" panose="020B0604020202020204" pitchFamily="34" charset="0"/>
                <a:cs typeface="Arial" panose="020B0604020202020204" pitchFamily="34" charset="0"/>
              </a:rPr>
              <a:t> 1 </a:t>
            </a:r>
            <a:r>
              <a:rPr lang="en-US" sz="3600" b="1" dirty="0" err="1">
                <a:solidFill>
                  <a:srgbClr val="1C11AF"/>
                </a:solidFill>
                <a:latin typeface="Arial" panose="020B0604020202020204" pitchFamily="34" charset="0"/>
                <a:cs typeface="Arial" panose="020B0604020202020204" pitchFamily="34" charset="0"/>
              </a:rPr>
              <a:t>triệu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dân</a:t>
            </a:r>
            <a:endParaRPr lang="en-US" sz="3600" b="1" dirty="0">
              <a:solidFill>
                <a:srgbClr val="1C11AF"/>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id="{301EFE90-F6B7-4AD3-9D12-510A20F5BB13}"/>
              </a:ext>
            </a:extLst>
          </p:cNvPr>
          <p:cNvSpPr/>
          <p:nvPr/>
        </p:nvSpPr>
        <p:spPr>
          <a:xfrm>
            <a:off x="484911" y="3953388"/>
            <a:ext cx="10296939" cy="1200329"/>
          </a:xfrm>
          <a:prstGeom prst="rect">
            <a:avLst/>
          </a:prstGeom>
        </p:spPr>
        <p:txBody>
          <a:bodyPr wrap="square">
            <a:spAutoFit/>
          </a:bodyPr>
          <a:lstStyle/>
          <a:p>
            <a:r>
              <a:rPr lang="en-US" sz="3600"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Đô</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thị</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hóa</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nông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thôn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phát</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triển</a:t>
            </a:r>
            <a:r>
              <a:rPr lang="en-US" sz="3600" dirty="0">
                <a:solidFill>
                  <a:srgbClr val="1C11AF"/>
                </a:solidFill>
                <a:latin typeface="Arial" panose="020B0604020202020204" pitchFamily="34" charset="0"/>
                <a:cs typeface="Arial" panose="020B0604020202020204" pitchFamily="34" charset="0"/>
              </a:rPr>
              <a:t>=&gt;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vệ</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tinh</a:t>
            </a:r>
            <a:endParaRPr lang="en-US" sz="3600" dirty="0">
              <a:solidFill>
                <a:srgbClr val="1C11A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6D8DC40-B580-4866-8A9F-A310879EB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2216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73183" y="92559"/>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2316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63363" y="896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54095" y="3970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449283" y="1756466"/>
            <a:ext cx="11887199" cy="2308324"/>
          </a:xfrm>
          <a:prstGeom prst="rect">
            <a:avLst/>
          </a:prstGeom>
          <a:noFill/>
        </p:spPr>
        <p:txBody>
          <a:bodyPr wrap="square" rtlCol="0">
            <a:spAutoFit/>
          </a:bodyPr>
          <a:lstStyle/>
          <a:p>
            <a:pPr marL="571500" indent="-571500" algn="just">
              <a:buFontTx/>
              <a:buChar char="-"/>
            </a:pPr>
            <a:r>
              <a:rPr lang="en-US" sz="3600" b="1" dirty="0">
                <a:solidFill>
                  <a:srgbClr val="1C11AF"/>
                </a:solidFill>
                <a:latin typeface="Arial" panose="020B0604020202020204" pitchFamily="34" charset="0"/>
                <a:cs typeface="Arial" panose="020B0604020202020204" pitchFamily="34" charset="0"/>
              </a:rPr>
              <a:t>ĐTH </a:t>
            </a:r>
            <a:r>
              <a:rPr lang="en-US" sz="3600" b="1" dirty="0" err="1">
                <a:solidFill>
                  <a:srgbClr val="1C11AF"/>
                </a:solidFill>
                <a:latin typeface="Arial" panose="020B0604020202020204" pitchFamily="34" charset="0"/>
                <a:cs typeface="Arial" panose="020B0604020202020204" pitchFamily="34" charset="0"/>
              </a:rPr>
              <a:t>diễn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ra</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sớm</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cuối</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thế</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kỉ</a:t>
            </a:r>
            <a:r>
              <a:rPr lang="en-US" sz="3600" dirty="0">
                <a:solidFill>
                  <a:srgbClr val="1C11AF"/>
                </a:solidFill>
                <a:latin typeface="Arial" panose="020B0604020202020204" pitchFamily="34" charset="0"/>
                <a:cs typeface="Arial" panose="020B0604020202020204" pitchFamily="34" charset="0"/>
              </a:rPr>
              <a:t> XIX</a:t>
            </a:r>
          </a:p>
          <a:p>
            <a:pPr marL="571500" indent="-571500" algn="just">
              <a:buFontTx/>
              <a:buChar char="-"/>
            </a:pPr>
            <a:r>
              <a:rPr lang="en-US" sz="3600" b="1" dirty="0" err="1">
                <a:solidFill>
                  <a:srgbClr val="1C11AF"/>
                </a:solidFill>
                <a:latin typeface="Arial" panose="020B0604020202020204" pitchFamily="34" charset="0"/>
                <a:cs typeface="Arial" panose="020B0604020202020204" pitchFamily="34" charset="0"/>
              </a:rPr>
              <a:t>Mức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độ</a:t>
            </a:r>
            <a:r>
              <a:rPr lang="en-US" sz="3600" b="1" dirty="0">
                <a:solidFill>
                  <a:srgbClr val="1C11AF"/>
                </a:solidFill>
                <a:latin typeface="Arial" panose="020B0604020202020204" pitchFamily="34" charset="0"/>
                <a:cs typeface="Arial" panose="020B0604020202020204" pitchFamily="34" charset="0"/>
              </a:rPr>
              <a:t> ĐTH </a:t>
            </a:r>
            <a:r>
              <a:rPr lang="en-US" sz="3600" b="1" dirty="0" err="1">
                <a:solidFill>
                  <a:srgbClr val="1C11AF"/>
                </a:solidFill>
                <a:latin typeface="Arial" panose="020B0604020202020204" pitchFamily="34" charset="0"/>
                <a:cs typeface="Arial" panose="020B0604020202020204" pitchFamily="34" charset="0"/>
              </a:rPr>
              <a:t>cao</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có</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khoảng</a:t>
            </a:r>
            <a:r>
              <a:rPr lang="en-US" sz="3600" dirty="0">
                <a:solidFill>
                  <a:srgbClr val="1C11AF"/>
                </a:solidFill>
                <a:latin typeface="Arial" panose="020B0604020202020204" pitchFamily="34" charset="0"/>
                <a:cs typeface="Arial" panose="020B0604020202020204" pitchFamily="34" charset="0"/>
              </a:rPr>
              <a:t> 75% </a:t>
            </a:r>
            <a:r>
              <a:rPr lang="en-US" sz="3600" dirty="0" err="1">
                <a:solidFill>
                  <a:srgbClr val="1C11AF"/>
                </a:solidFill>
                <a:latin typeface="Arial" panose="020B0604020202020204" pitchFamily="34" charset="0"/>
                <a:cs typeface="Arial" panose="020B0604020202020204" pitchFamily="34" charset="0"/>
              </a:rPr>
              <a:t>dân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sống</a:t>
            </a:r>
            <a:r>
              <a:rPr lang="en-US" sz="3600" dirty="0">
                <a:solidFill>
                  <a:srgbClr val="1C11AF"/>
                </a:solidFill>
                <a:latin typeface="Arial" panose="020B0604020202020204" pitchFamily="34" charset="0"/>
                <a:cs typeface="Arial" panose="020B0604020202020204" pitchFamily="34" charset="0"/>
              </a:rPr>
              <a:t> </a:t>
            </a:r>
          </a:p>
          <a:p>
            <a:pPr algn="just"/>
            <a:r>
              <a:rPr lang="en-US" sz="3600" dirty="0" err="1">
                <a:solidFill>
                  <a:srgbClr val="1C11AF"/>
                </a:solidFill>
                <a:latin typeface="Arial" panose="020B0604020202020204" pitchFamily="34" charset="0"/>
                <a:cs typeface="Arial" panose="020B0604020202020204" pitchFamily="34" charset="0"/>
              </a:rPr>
              <a:t>trong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các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và</a:t>
            </a:r>
            <a:r>
              <a:rPr lang="en-US" sz="3600" dirty="0">
                <a:solidFill>
                  <a:srgbClr val="1C11AF"/>
                </a:solidFill>
                <a:latin typeface="Arial" panose="020B0604020202020204" pitchFamily="34" charset="0"/>
                <a:cs typeface="Arial" panose="020B0604020202020204" pitchFamily="34" charset="0"/>
              </a:rPr>
              <a:t> h</a:t>
            </a:r>
            <a:r>
              <a:rPr lang="vi-VN" sz="3600" dirty="0">
                <a:solidFill>
                  <a:srgbClr val="1C11AF"/>
                </a:solidFill>
                <a:latin typeface="Arial" panose="020B0604020202020204" pitchFamily="34" charset="0"/>
                <a:cs typeface="Arial" panose="020B0604020202020204" pitchFamily="34" charset="0"/>
              </a:rPr>
              <a:t>ơ</a:t>
            </a:r>
            <a:r>
              <a:rPr lang="en-US" sz="3600" dirty="0">
                <a:solidFill>
                  <a:srgbClr val="1C11AF"/>
                </a:solidFill>
                <a:latin typeface="Arial" panose="020B0604020202020204" pitchFamily="34" charset="0"/>
                <a:cs typeface="Arial" panose="020B0604020202020204" pitchFamily="34" charset="0"/>
              </a:rPr>
              <a:t>n 50 </a:t>
            </a:r>
            <a:r>
              <a:rPr lang="en-US" sz="3600" dirty="0" err="1">
                <a:solidFill>
                  <a:srgbClr val="1C11AF"/>
                </a:solidFill>
                <a:latin typeface="Arial" panose="020B0604020202020204" pitchFamily="34" charset="0"/>
                <a:cs typeface="Arial" panose="020B0604020202020204" pitchFamily="34" charset="0"/>
              </a:rPr>
              <a:t>thành</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trên</a:t>
            </a:r>
            <a:r>
              <a:rPr lang="en-US" sz="3600" dirty="0">
                <a:solidFill>
                  <a:srgbClr val="1C11AF"/>
                </a:solidFill>
                <a:latin typeface="Arial" panose="020B0604020202020204" pitchFamily="34" charset="0"/>
                <a:cs typeface="Arial" panose="020B0604020202020204" pitchFamily="34" charset="0"/>
              </a:rPr>
              <a:t> 1 </a:t>
            </a:r>
            <a:r>
              <a:rPr lang="en-US" sz="3600" dirty="0" err="1">
                <a:solidFill>
                  <a:srgbClr val="1C11AF"/>
                </a:solidFill>
                <a:latin typeface="Arial" panose="020B0604020202020204" pitchFamily="34" charset="0"/>
                <a:cs typeface="Arial" panose="020B0604020202020204" pitchFamily="34" charset="0"/>
              </a:rPr>
              <a:t>triệu</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dân</a:t>
            </a:r>
            <a:endParaRPr lang="en-US" sz="3600" dirty="0">
              <a:solidFill>
                <a:srgbClr val="1C11AF"/>
              </a:solidFill>
              <a:latin typeface="Arial" panose="020B0604020202020204" pitchFamily="34" charset="0"/>
              <a:cs typeface="Arial" panose="020B0604020202020204" pitchFamily="34" charset="0"/>
            </a:endParaRPr>
          </a:p>
          <a:p>
            <a:pPr marL="342900" indent="-342900" algn="just">
              <a:buFontTx/>
              <a:buChar char="-"/>
            </a:pPr>
            <a:r>
              <a:rPr lang="en-US" sz="3600" b="1" dirty="0" err="1">
                <a:solidFill>
                  <a:srgbClr val="1C11AF"/>
                </a:solidFill>
                <a:latin typeface="Arial" panose="020B0604020202020204" pitchFamily="34" charset="0"/>
                <a:cs typeface="Arial" panose="020B0604020202020204" pitchFamily="34" charset="0"/>
              </a:rPr>
              <a:t>Đô</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thị</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hóa</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nông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thôn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phát</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triển</a:t>
            </a:r>
            <a:endParaRPr lang="en-US" sz="3600" b="1" dirty="0">
              <a:solidFill>
                <a:srgbClr val="1C11AF"/>
              </a:solidFill>
              <a:latin typeface="Arial" panose="020B0604020202020204" pitchFamily="34" charset="0"/>
              <a:cs typeface="Arial" panose="020B0604020202020204" pitchFamily="34" charset="0"/>
            </a:endParaRPr>
          </a:p>
        </p:txBody>
      </p:sp>
      <p:pic>
        <p:nvPicPr>
          <p:cNvPr id="11" name="Picture 10" descr="book9">
            <a:extLst>
              <a:ext uri="{FF2B5EF4-FFF2-40B4-BE49-F238E27FC236}">
                <a16:creationId xmlns:a16="http://schemas.microsoft.com/office/drawing/2014/main" id="{89FAEC74-A40F-4458-8163-F2BFC9F7DC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5697" y="48525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FD53D2E-DC98-403D-BBF0-C097654D97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1256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2F8F30F-D7D2-408E-9E1C-6C8004C4D091}"/>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grpSp>
        <p:nvGrpSpPr>
          <p:cNvPr id="12" name="Group 11">
            <a:extLst>
              <a:ext uri="{FF2B5EF4-FFF2-40B4-BE49-F238E27FC236}">
                <a16:creationId xmlns:a16="http://schemas.microsoft.com/office/drawing/2014/main" id="{519EE16B-A77D-4E7E-88C3-BBA251A9EA46}"/>
              </a:ext>
            </a:extLst>
          </p:cNvPr>
          <p:cNvGrpSpPr/>
          <p:nvPr/>
        </p:nvGrpSpPr>
        <p:grpSpPr>
          <a:xfrm>
            <a:off x="-46271" y="2174796"/>
            <a:ext cx="4855341" cy="3072496"/>
            <a:chOff x="217212" y="2055526"/>
            <a:chExt cx="4877300" cy="1983179"/>
          </a:xfrm>
        </p:grpSpPr>
        <p:sp>
          <p:nvSpPr>
            <p:cNvPr id="14" name="Speech Bubble: Rectangle with Corners Rounded 13">
              <a:extLst>
                <a:ext uri="{FF2B5EF4-FFF2-40B4-BE49-F238E27FC236}">
                  <a16:creationId xmlns:a16="http://schemas.microsoft.com/office/drawing/2014/main" id="{EF8B00E2-2EB3-4774-8CDA-BC039A76FE81}"/>
                </a:ext>
              </a:extLst>
            </p:cNvPr>
            <p:cNvSpPr/>
            <p:nvPr/>
          </p:nvSpPr>
          <p:spPr>
            <a:xfrm>
              <a:off x="414679" y="2055526"/>
              <a:ext cx="4311668" cy="1983179"/>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a16="http://schemas.microsoft.com/office/drawing/2014/main" id="{4AABBA53-14C8-4249-B61C-10A8CC4DDA21}"/>
                </a:ext>
              </a:extLst>
            </p:cNvPr>
            <p:cNvSpPr txBox="1"/>
            <p:nvPr/>
          </p:nvSpPr>
          <p:spPr>
            <a:xfrm>
              <a:off x="217212" y="2302148"/>
              <a:ext cx="4877300" cy="1489935"/>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1" name="Flowchart: Connector 10">
            <a:extLst>
              <a:ext uri="{FF2B5EF4-FFF2-40B4-BE49-F238E27FC236}">
                <a16:creationId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30" name="Picture 29" descr="A picture containing text, sky, outdoor, building&#10;&#10;Description automatically generated">
            <a:extLst>
              <a:ext uri="{FF2B5EF4-FFF2-40B4-BE49-F238E27FC236}">
                <a16:creationId xmlns:a16="http://schemas.microsoft.com/office/drawing/2014/main" id="{F57A3429-44F1-4E31-A601-BD9782D23511}"/>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130430" y="1888988"/>
            <a:ext cx="5543363" cy="3805202"/>
          </a:xfrm>
          <a:prstGeom prst="rect">
            <a:avLst/>
          </a:prstGeom>
        </p:spPr>
      </p:pic>
      <p:pic>
        <p:nvPicPr>
          <p:cNvPr id="32" name="Picture 31" descr="A picture containing outdoor, sky, road, building&#10;&#10;Description automatically generated">
            <a:extLst>
              <a:ext uri="{FF2B5EF4-FFF2-40B4-BE49-F238E27FC236}">
                <a16:creationId xmlns:a16="http://schemas.microsoft.com/office/drawing/2014/main" id="{A54349B6-ABC9-4954-99C6-5E6F452E2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59" y="1845272"/>
            <a:ext cx="5543364" cy="3787448"/>
          </a:xfrm>
          <a:prstGeom prst="rect">
            <a:avLst/>
          </a:prstGeom>
        </p:spPr>
      </p:pic>
      <p:sp>
        <p:nvSpPr>
          <p:cNvPr id="33" name="Rectangle 32">
            <a:extLst>
              <a:ext uri="{FF2B5EF4-FFF2-40B4-BE49-F238E27FC236}">
                <a16:creationId xmlns:a16="http://schemas.microsoft.com/office/drawing/2014/main" id="{262F001D-C9D8-4C07-8C9D-D3F411714D7F}"/>
              </a:ext>
            </a:extLst>
          </p:cNvPr>
          <p:cNvSpPr/>
          <p:nvPr/>
        </p:nvSpPr>
        <p:spPr>
          <a:xfrm>
            <a:off x="0" y="5676434"/>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35" name="Picture 34" descr="A picture containing tree, outdoor, sky, building&#10;&#10;Description automatically generated">
            <a:extLst>
              <a:ext uri="{FF2B5EF4-FFF2-40B4-BE49-F238E27FC236}">
                <a16:creationId xmlns:a16="http://schemas.microsoft.com/office/drawing/2014/main" id="{D38F7BC2-D5F4-4823-9949-17482EDE6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65" y="1888987"/>
            <a:ext cx="5580928" cy="3805202"/>
          </a:xfrm>
          <a:prstGeom prst="rect">
            <a:avLst/>
          </a:prstGeom>
        </p:spPr>
      </p:pic>
      <p:sp>
        <p:nvSpPr>
          <p:cNvPr id="36" name="Rectangle 35">
            <a:extLst>
              <a:ext uri="{FF2B5EF4-FFF2-40B4-BE49-F238E27FC236}">
                <a16:creationId xmlns:a16="http://schemas.microsoft.com/office/drawing/2014/main" id="{5AD2AE4B-5C2E-4DF1-B534-DFF14018096C}"/>
              </a:ext>
            </a:extLst>
          </p:cNvPr>
          <p:cNvSpPr/>
          <p:nvPr/>
        </p:nvSpPr>
        <p:spPr>
          <a:xfrm>
            <a:off x="49251" y="5756487"/>
            <a:ext cx="5825780"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37" name="Picture 36" descr="A picture containing water, outdoor, building, city&#10;&#10;Description automatically generated">
            <a:extLst>
              <a:ext uri="{FF2B5EF4-FFF2-40B4-BE49-F238E27FC236}">
                <a16:creationId xmlns:a16="http://schemas.microsoft.com/office/drawing/2014/main" id="{700A67C1-F5CA-4094-BD29-6DBF5B5067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3" y="1825979"/>
            <a:ext cx="5641655" cy="3855127"/>
          </a:xfrm>
          <a:prstGeom prst="rect">
            <a:avLst/>
          </a:prstGeom>
        </p:spPr>
      </p:pic>
    </p:spTree>
    <p:extLst>
      <p:ext uri="{BB962C8B-B14F-4D97-AF65-F5344CB8AC3E}">
        <p14:creationId xmlns:p14="http://schemas.microsoft.com/office/powerpoint/2010/main" val="17655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arn(inVertic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23" grpId="0"/>
      <p:bldP spid="33" grpId="0"/>
      <p:bldP spid="33" grpId="1"/>
      <p:bldP spid="33" grpId="2"/>
      <p:bldP spid="36" grpId="0" animBg="1"/>
      <p:bldP spid="36" grpId="1" animBg="1"/>
      <p:bldP spid="36"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B26C7903-34D0-44EF-954A-38872B02158C}"/>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sp>
        <p:nvSpPr>
          <p:cNvPr id="11" name="Flowchart: Connector 10">
            <a:extLst>
              <a:ext uri="{FF2B5EF4-FFF2-40B4-BE49-F238E27FC236}">
                <a16:creationId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56F5B66D-7941-4DD6-9150-726AE93EFF8B}"/>
              </a:ext>
            </a:extLst>
          </p:cNvPr>
          <p:cNvSpPr/>
          <p:nvPr/>
        </p:nvSpPr>
        <p:spPr>
          <a:xfrm>
            <a:off x="9138669" y="313180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ACFC0A40-A748-400F-A8C2-D8B56AA4538A}"/>
              </a:ext>
            </a:extLst>
          </p:cNvPr>
          <p:cNvSpPr/>
          <p:nvPr/>
        </p:nvSpPr>
        <p:spPr>
          <a:xfrm>
            <a:off x="7090694" y="3929755"/>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99ADA6F-F6DA-4355-9261-69E702FDC290}"/>
              </a:ext>
            </a:extLst>
          </p:cNvPr>
          <p:cNvSpPr/>
          <p:nvPr/>
        </p:nvSpPr>
        <p:spPr>
          <a:xfrm>
            <a:off x="6491689" y="5052606"/>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78EEB784-9FF1-4772-9D7A-434520EB2A78}"/>
              </a:ext>
            </a:extLst>
          </p:cNvPr>
          <p:cNvSpPr/>
          <p:nvPr/>
        </p:nvSpPr>
        <p:spPr>
          <a:xfrm>
            <a:off x="6971941" y="5033489"/>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40B581F-AC76-490F-A47F-A37FF59D436D}"/>
              </a:ext>
            </a:extLst>
          </p:cNvPr>
          <p:cNvSpPr txBox="1"/>
          <p:nvPr/>
        </p:nvSpPr>
        <p:spPr>
          <a:xfrm>
            <a:off x="9120609" y="27855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2" name="TextBox 21">
            <a:extLst>
              <a:ext uri="{FF2B5EF4-FFF2-40B4-BE49-F238E27FC236}">
                <a16:creationId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4" name="TextBox 23">
            <a:extLst>
              <a:ext uri="{FF2B5EF4-FFF2-40B4-BE49-F238E27FC236}">
                <a16:creationId xmlns:a16="http://schemas.microsoft.com/office/drawing/2014/main" id="{0CC8F7BC-8463-4194-956F-AECA0A468869}"/>
              </a:ext>
            </a:extLst>
          </p:cNvPr>
          <p:cNvSpPr txBox="1"/>
          <p:nvPr/>
        </p:nvSpPr>
        <p:spPr>
          <a:xfrm>
            <a:off x="5925702" y="392094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25" name="TextBox 24">
            <a:extLst>
              <a:ext uri="{FF2B5EF4-FFF2-40B4-BE49-F238E27FC236}">
                <a16:creationId xmlns:a16="http://schemas.microsoft.com/office/drawing/2014/main" id="{9191B58A-BFA2-4BA3-9705-DA2F9378273F}"/>
              </a:ext>
            </a:extLst>
          </p:cNvPr>
          <p:cNvSpPr txBox="1"/>
          <p:nvPr/>
        </p:nvSpPr>
        <p:spPr>
          <a:xfrm>
            <a:off x="5888281" y="505260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sp>
        <p:nvSpPr>
          <p:cNvPr id="26" name="TextBox 25">
            <a:extLst>
              <a:ext uri="{FF2B5EF4-FFF2-40B4-BE49-F238E27FC236}">
                <a16:creationId xmlns:a16="http://schemas.microsoft.com/office/drawing/2014/main" id="{B3C22330-3588-4AAE-8496-D8D7A235BA43}"/>
              </a:ext>
            </a:extLst>
          </p:cNvPr>
          <p:cNvSpPr txBox="1"/>
          <p:nvPr/>
        </p:nvSpPr>
        <p:spPr>
          <a:xfrm>
            <a:off x="7090694" y="49684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pic>
        <p:nvPicPr>
          <p:cNvPr id="35" name="Picture 34">
            <a:extLst>
              <a:ext uri="{FF2B5EF4-FFF2-40B4-BE49-F238E27FC236}">
                <a16:creationId xmlns:a16="http://schemas.microsoft.com/office/drawing/2014/main" id="{A091919E-5050-43E8-9294-46F4DD63148B}"/>
              </a:ext>
            </a:extLst>
          </p:cNvPr>
          <p:cNvPicPr>
            <a:picLocks noChangeAspect="1"/>
          </p:cNvPicPr>
          <p:nvPr/>
        </p:nvPicPr>
        <p:blipFill>
          <a:blip r:embed="rId6"/>
          <a:stretch>
            <a:fillRect/>
          </a:stretch>
        </p:blipFill>
        <p:spPr>
          <a:xfrm>
            <a:off x="91364" y="1419295"/>
            <a:ext cx="5582429" cy="3753374"/>
          </a:xfrm>
          <a:prstGeom prst="rect">
            <a:avLst/>
          </a:prstGeom>
        </p:spPr>
      </p:pic>
      <p:sp>
        <p:nvSpPr>
          <p:cNvPr id="36" name="Rectangle 35">
            <a:extLst>
              <a:ext uri="{FF2B5EF4-FFF2-40B4-BE49-F238E27FC236}">
                <a16:creationId xmlns:a16="http://schemas.microsoft.com/office/drawing/2014/main" id="{E7A13065-A6A8-44DC-9E80-4EEAB5B53E1D}"/>
              </a:ext>
            </a:extLst>
          </p:cNvPr>
          <p:cNvSpPr/>
          <p:nvPr/>
        </p:nvSpPr>
        <p:spPr>
          <a:xfrm>
            <a:off x="306670" y="5288339"/>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FA1E46EB-AED6-460C-A984-414C4A774B44}"/>
              </a:ext>
            </a:extLst>
          </p:cNvPr>
          <p:cNvPicPr>
            <a:picLocks noChangeAspect="1"/>
          </p:cNvPicPr>
          <p:nvPr/>
        </p:nvPicPr>
        <p:blipFill>
          <a:blip r:embed="rId7"/>
          <a:stretch>
            <a:fillRect/>
          </a:stretch>
        </p:blipFill>
        <p:spPr>
          <a:xfrm>
            <a:off x="89769" y="1381867"/>
            <a:ext cx="5668166" cy="3848637"/>
          </a:xfrm>
          <a:prstGeom prst="rect">
            <a:avLst/>
          </a:prstGeom>
        </p:spPr>
      </p:pic>
      <p:pic>
        <p:nvPicPr>
          <p:cNvPr id="38" name="Picture 37" descr="A picture containing clock, outdoor, water, sky&#10;&#10;Description automatically generated">
            <a:extLst>
              <a:ext uri="{FF2B5EF4-FFF2-40B4-BE49-F238E27FC236}">
                <a16:creationId xmlns:a16="http://schemas.microsoft.com/office/drawing/2014/main" id="{FF532350-3D0D-4C7F-85DC-CE543DF78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739" y="1473648"/>
            <a:ext cx="5511821" cy="3736449"/>
          </a:xfrm>
          <a:prstGeom prst="rect">
            <a:avLst/>
          </a:prstGeom>
        </p:spPr>
      </p:pic>
      <p:sp>
        <p:nvSpPr>
          <p:cNvPr id="39" name="Rectangle 38">
            <a:extLst>
              <a:ext uri="{FF2B5EF4-FFF2-40B4-BE49-F238E27FC236}">
                <a16:creationId xmlns:a16="http://schemas.microsoft.com/office/drawing/2014/main" id="{C87AE317-AD9C-406B-A7E5-D4DC9B9BCDC9}"/>
              </a:ext>
            </a:extLst>
          </p:cNvPr>
          <p:cNvSpPr/>
          <p:nvPr/>
        </p:nvSpPr>
        <p:spPr>
          <a:xfrm>
            <a:off x="395466" y="5368569"/>
            <a:ext cx="5065430" cy="1323439"/>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9" tooltip="Thành phố New York">
                  <a:extLst>
                    <a:ext uri="{A12FA001-AC4F-418D-AE19-62706E023703}">
                      <ahyp:hlinkClr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41" name="Picture 40">
            <a:extLst>
              <a:ext uri="{FF2B5EF4-FFF2-40B4-BE49-F238E27FC236}">
                <a16:creationId xmlns:a16="http://schemas.microsoft.com/office/drawing/2014/main" id="{17458422-4D9E-4BB3-BE5F-2172D5A1D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23" y="1463898"/>
            <a:ext cx="5714280" cy="3809520"/>
          </a:xfrm>
          <a:prstGeom prst="rect">
            <a:avLst/>
          </a:prstGeom>
        </p:spPr>
      </p:pic>
      <p:sp>
        <p:nvSpPr>
          <p:cNvPr id="42" name="Rectangle 41">
            <a:extLst>
              <a:ext uri="{FF2B5EF4-FFF2-40B4-BE49-F238E27FC236}">
                <a16:creationId xmlns:a16="http://schemas.microsoft.com/office/drawing/2014/main" id="{4CECD493-C2D8-4545-A113-102C0C290F2B}"/>
              </a:ext>
            </a:extLst>
          </p:cNvPr>
          <p:cNvSpPr/>
          <p:nvPr/>
        </p:nvSpPr>
        <p:spPr>
          <a:xfrm>
            <a:off x="141151" y="5299103"/>
            <a:ext cx="5637310" cy="1569660"/>
          </a:xfrm>
          <a:prstGeom prst="rect">
            <a:avLst/>
          </a:prstGeom>
          <a:solidFill>
            <a:schemeClr val="bg1"/>
          </a:solidFill>
        </p:spPr>
        <p:txBody>
          <a:bodyPr wrap="square">
            <a:spAutoFit/>
          </a:bodyPr>
          <a:lstStyle/>
          <a:p>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6" name="Picture 45">
            <a:extLst>
              <a:ext uri="{FF2B5EF4-FFF2-40B4-BE49-F238E27FC236}">
                <a16:creationId xmlns:a16="http://schemas.microsoft.com/office/drawing/2014/main" id="{0E43F3C3-80D9-47B5-B061-CE85B86FBC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69" y="1462885"/>
            <a:ext cx="5725234" cy="3849649"/>
          </a:xfrm>
          <a:prstGeom prst="rect">
            <a:avLst/>
          </a:prstGeom>
        </p:spPr>
      </p:pic>
      <p:pic>
        <p:nvPicPr>
          <p:cNvPr id="48" name="Picture 47" descr="A picture containing scene, road, city&#10;&#10;Description automatically generated">
            <a:extLst>
              <a:ext uri="{FF2B5EF4-FFF2-40B4-BE49-F238E27FC236}">
                <a16:creationId xmlns:a16="http://schemas.microsoft.com/office/drawing/2014/main" id="{4C04211D-00BE-4E50-BA03-6812405F5E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85" y="1473648"/>
            <a:ext cx="5698691" cy="3882476"/>
          </a:xfrm>
          <a:prstGeom prst="rect">
            <a:avLst/>
          </a:prstGeom>
        </p:spPr>
      </p:pic>
      <p:pic>
        <p:nvPicPr>
          <p:cNvPr id="49" name="Picture 48">
            <a:extLst>
              <a:ext uri="{FF2B5EF4-FFF2-40B4-BE49-F238E27FC236}">
                <a16:creationId xmlns:a16="http://schemas.microsoft.com/office/drawing/2014/main" id="{7C6B093B-5602-468A-B1A3-6DBAB1CD8EB1}"/>
              </a:ext>
            </a:extLst>
          </p:cNvPr>
          <p:cNvPicPr>
            <a:picLocks noChangeAspect="1"/>
          </p:cNvPicPr>
          <p:nvPr/>
        </p:nvPicPr>
        <p:blipFill rotWithShape="1">
          <a:blip r:embed="rId13"/>
          <a:srcRect l="2513" r="3003"/>
          <a:stretch/>
        </p:blipFill>
        <p:spPr>
          <a:xfrm>
            <a:off x="85392" y="1273509"/>
            <a:ext cx="5767032" cy="3664209"/>
          </a:xfrm>
          <a:prstGeom prst="rect">
            <a:avLst/>
          </a:prstGeom>
        </p:spPr>
      </p:pic>
      <p:sp>
        <p:nvSpPr>
          <p:cNvPr id="50" name="Rectangle 49">
            <a:extLst>
              <a:ext uri="{FF2B5EF4-FFF2-40B4-BE49-F238E27FC236}">
                <a16:creationId xmlns:a16="http://schemas.microsoft.com/office/drawing/2014/main" id="{9ADB3D24-939A-4B14-BCC7-1708FE67E4A8}"/>
              </a:ext>
            </a:extLst>
          </p:cNvPr>
          <p:cNvSpPr/>
          <p:nvPr/>
        </p:nvSpPr>
        <p:spPr>
          <a:xfrm>
            <a:off x="58577" y="4866464"/>
            <a:ext cx="5741269" cy="1938992"/>
          </a:xfrm>
          <a:prstGeom prst="rect">
            <a:avLst/>
          </a:prstGeom>
          <a:solidFill>
            <a:schemeClr val="bg1"/>
          </a:solidFill>
        </p:spPr>
        <p:txBody>
          <a:bodyPr wrap="square">
            <a:spAutoFit/>
          </a:bodyPr>
          <a:lstStyle/>
          <a:p>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C3437EEC-B5AC-4A83-9045-2B6DF69D2B61}"/>
              </a:ext>
            </a:extLst>
          </p:cNvPr>
          <p:cNvPicPr>
            <a:picLocks noChangeAspect="1"/>
          </p:cNvPicPr>
          <p:nvPr/>
        </p:nvPicPr>
        <p:blipFill rotWithShape="1">
          <a:blip r:embed="rId14"/>
          <a:srcRect l="2441" t="4376" r="2451"/>
          <a:stretch/>
        </p:blipFill>
        <p:spPr>
          <a:xfrm>
            <a:off x="161142" y="1299837"/>
            <a:ext cx="5698691" cy="3637881"/>
          </a:xfrm>
          <a:prstGeom prst="rect">
            <a:avLst/>
          </a:prstGeom>
        </p:spPr>
      </p:pic>
    </p:spTree>
    <p:extLst>
      <p:ext uri="{BB962C8B-B14F-4D97-AF65-F5344CB8AC3E}">
        <p14:creationId xmlns:p14="http://schemas.microsoft.com/office/powerpoint/2010/main" val="167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par>
                          <p:cTn id="50" fill="hold">
                            <p:stCondLst>
                              <p:cond delay="500"/>
                            </p:stCondLst>
                            <p:childTnLst>
                              <p:par>
                                <p:cTn id="51" presetID="16" presetClass="entr" presetSubtype="2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par>
                                <p:cTn id="74" presetID="10" presetClass="exit" presetSubtype="0" fill="hold" grpId="1"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par>
                          <p:cTn id="83" fill="hold">
                            <p:stCondLst>
                              <p:cond delay="500"/>
                            </p:stCondLst>
                            <p:childTnLst>
                              <p:par>
                                <p:cTn id="84" presetID="16" presetClass="entr" presetSubtype="21"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barn(inVertical)">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8"/>
                                        </p:tgtEl>
                                      </p:cBhvr>
                                    </p:animEffect>
                                    <p:set>
                                      <p:cBhvr>
                                        <p:cTn id="105" dur="1" fill="hold">
                                          <p:stCondLst>
                                            <p:cond delay="499"/>
                                          </p:stCondLst>
                                        </p:cTn>
                                        <p:tgtEl>
                                          <p:spTgt spid="4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childTnLst>
                          </p:cTn>
                        </p:par>
                        <p:par>
                          <p:cTn id="113" fill="hold">
                            <p:stCondLst>
                              <p:cond delay="500"/>
                            </p:stCondLst>
                            <p:childTnLst>
                              <p:par>
                                <p:cTn id="114" presetID="16" presetClass="entr" presetSubtype="21" fill="hold" grpId="0"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par>
                          <p:cTn id="117" fill="hold">
                            <p:stCondLst>
                              <p:cond delay="1000"/>
                            </p:stCondLst>
                            <p:childTnLst>
                              <p:par>
                                <p:cTn id="118" presetID="16" presetClass="entr" presetSubtype="21" fill="hold"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barn(inVertical)">
                                      <p:cBhvr>
                                        <p:cTn id="120" dur="500"/>
                                        <p:tgtEl>
                                          <p:spTgt spid="4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barn(inVertical)">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arn(inVertical)">
                                      <p:cBhvr>
                                        <p:cTn id="1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4" grpId="0"/>
      <p:bldP spid="25" grpId="0"/>
      <p:bldP spid="26" grpId="0"/>
      <p:bldP spid="36" grpId="0"/>
      <p:bldP spid="36" grpId="1"/>
      <p:bldP spid="39" grpId="0" animBg="1"/>
      <p:bldP spid="39" grpId="1" animBg="1"/>
      <p:bldP spid="42" grpId="0" animBg="1"/>
      <p:bldP spid="42" grpId="2"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9" name="Rectangle 8">
            <a:extLst>
              <a:ext uri="{FF2B5EF4-FFF2-40B4-BE49-F238E27FC236}">
                <a16:creationId xmlns:a16="http://schemas.microsoft.com/office/drawing/2014/main" id="{2B86C98F-962E-4750-B757-5EABD663470E}"/>
              </a:ext>
            </a:extLst>
          </p:cNvPr>
          <p:cNvSpPr/>
          <p:nvPr/>
        </p:nvSpPr>
        <p:spPr>
          <a:xfrm>
            <a:off x="76349" y="1674701"/>
            <a:ext cx="11592910" cy="2630144"/>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- 4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nhóm đọc nhanh mục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SGK trong 3 phút. Hết thời gian, cả lớp đóng sách vở. GV viết những từ khóa về </a:t>
            </a:r>
            <a:r>
              <a:rPr lang="en-US" sz="2800" b="1">
                <a:solidFill>
                  <a:srgbClr val="C00000"/>
                </a:solidFill>
                <a:latin typeface="Arial" panose="020B0604020202020204" pitchFamily="34" charset="0"/>
                <a:ea typeface="Times New Roman" panose="02020603050405020304" pitchFamily="18" charset="0"/>
                <a:cs typeface="Arial" panose="020B0604020202020204" pitchFamily="34" charset="0"/>
              </a:rPr>
              <a:t>DI CƯ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châu Âu lên bảng. Sau đó yêu cầu các nhóm diễn tả những từ khóa trên vào giấy A3 (trong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phút), trong câu diễn tả phải chứa từ khóa và phải liên quan đến kiến thức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của bài học</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5D7C3566-A82C-4C37-8D65-D28386847FDE}"/>
              </a:ext>
            </a:extLst>
          </p:cNvPr>
          <p:cNvSpPr/>
          <p:nvPr/>
        </p:nvSpPr>
        <p:spPr>
          <a:xfrm>
            <a:off x="3837613" y="992987"/>
            <a:ext cx="3297056" cy="763094"/>
          </a:xfrm>
          <a:prstGeom prst="rect">
            <a:avLst/>
          </a:prstGeom>
        </p:spPr>
        <p:txBody>
          <a:bodyPr wrap="none">
            <a:spAutoFit/>
          </a:bodyPr>
          <a:lstStyle/>
          <a:p>
            <a:pPr indent="180340" algn="just">
              <a:lnSpc>
                <a:spcPct val="120000"/>
              </a:lnSpc>
              <a:spcAft>
                <a:spcPts val="0"/>
              </a:spcAft>
            </a:pPr>
            <a:r>
              <a:rPr lang="en-US" sz="4000" b="1">
                <a:solidFill>
                  <a:srgbClr val="00B050"/>
                </a:solidFill>
                <a:latin typeface="Arial" panose="020B0604020202020204" pitchFamily="34" charset="0"/>
                <a:ea typeface="Times New Roman" panose="02020603050405020304" pitchFamily="18" charset="0"/>
                <a:cs typeface="Arial" panose="020B0604020202020204" pitchFamily="34" charset="0"/>
              </a:rPr>
              <a:t>DIỄN TẢ TỪ</a:t>
            </a:r>
          </a:p>
        </p:txBody>
      </p:sp>
      <p:sp>
        <p:nvSpPr>
          <p:cNvPr id="11" name="Rectangle 10">
            <a:extLst>
              <a:ext uri="{FF2B5EF4-FFF2-40B4-BE49-F238E27FC236}">
                <a16:creationId xmlns:a16="http://schemas.microsoft.com/office/drawing/2014/main" id="{B3D31FA1-D13D-4B49-A709-E0D0789D2BEB}"/>
              </a:ext>
            </a:extLst>
          </p:cNvPr>
          <p:cNvSpPr/>
          <p:nvPr/>
        </p:nvSpPr>
        <p:spPr>
          <a:xfrm>
            <a:off x="1188853" y="4460884"/>
            <a:ext cx="7966744" cy="2267544"/>
          </a:xfrm>
          <a:prstGeom prst="rect">
            <a:avLst/>
          </a:prstGeom>
          <a:ln>
            <a:solidFill>
              <a:srgbClr val="0070C0"/>
            </a:solidFill>
            <a:prstDash val="sysDash"/>
          </a:ln>
        </p:spPr>
        <p:txBody>
          <a:bodyPr wrap="square">
            <a:spAutoFit/>
          </a:bodyPr>
          <a:lstStyle/>
          <a:p>
            <a:pPr indent="180340" algn="just">
              <a:lnSpc>
                <a:spcPct val="120000"/>
              </a:lnSpc>
              <a:spcAft>
                <a:spcPts val="0"/>
              </a:spcAft>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Ví dụ: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từ “</a:t>
            </a:r>
            <a:r>
              <a:rPr lang="vi-VN" sz="2400" b="1">
                <a:solidFill>
                  <a:srgbClr val="0070C0"/>
                </a:solidFill>
                <a:latin typeface="Arial" panose="020B0604020202020204" pitchFamily="34" charset="0"/>
                <a:ea typeface="Times New Roman" panose="02020603050405020304" pitchFamily="18" charset="0"/>
                <a:cs typeface="Arial" panose="020B0604020202020204" pitchFamily="34" charset="0"/>
              </a:rPr>
              <a:t>già</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nhóm có thể diễn tả bằng các cách sau:</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cư châu Âu đang già đi.</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Châu Âu có dân số già.</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Tỉ lệ người già ở châu Âu ngày càng tăng.</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số châu Âu có xu hướng già đi.</a:t>
            </a:r>
            <a:endParaRPr lang="en-US" sz="2400">
              <a:latin typeface="Arial" panose="020B0604020202020204" pitchFamily="34" charset="0"/>
              <a:ea typeface="Times New Roman" panose="02020603050405020304" pitchFamily="18" charset="0"/>
              <a:cs typeface="Arial" panose="020B0604020202020204" pitchFamily="34" charset="0"/>
            </a:endParaRPr>
          </a:p>
        </p:txBody>
      </p:sp>
      <p:pic>
        <p:nvPicPr>
          <p:cNvPr id="12" name="3 Minute Timer (Nho)">
            <a:hlinkClick r:id="" action="ppaction://media"/>
            <a:extLst>
              <a:ext uri="{FF2B5EF4-FFF2-40B4-BE49-F238E27FC236}">
                <a16:creationId xmlns:a16="http://schemas.microsoft.com/office/drawing/2014/main"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58334" y="5090070"/>
            <a:ext cx="2577603" cy="1549678"/>
          </a:xfrm>
          <a:prstGeom prst="rect">
            <a:avLst/>
          </a:prstGeom>
        </p:spPr>
      </p:pic>
    </p:spTree>
    <p:extLst>
      <p:ext uri="{BB962C8B-B14F-4D97-AF65-F5344CB8AC3E}">
        <p14:creationId xmlns:p14="http://schemas.microsoft.com/office/powerpoint/2010/main" val="855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2"/>
                </p:tgtEl>
              </p:cMediaNode>
            </p:video>
          </p:childTnLst>
        </p:cTn>
      </p:par>
    </p:tnLst>
    <p:bldLst>
      <p:bldP spid="5" grpId="0"/>
      <p:bldP spid="6" grpId="0" animBg="1"/>
      <p:bldP spid="7" grpId="0" animBg="1"/>
      <p:bldP spid="9" grpId="0" animBg="1"/>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aphicFrame>
        <p:nvGraphicFramePr>
          <p:cNvPr id="9" name="Table 8">
            <a:extLst>
              <a:ext uri="{FF2B5EF4-FFF2-40B4-BE49-F238E27FC236}">
                <a16:creationId xmlns:a16="http://schemas.microsoft.com/office/drawing/2014/main" id="{8689DB64-5D9E-4984-8462-D7A8008BC3A3}"/>
              </a:ext>
            </a:extLst>
          </p:cNvPr>
          <p:cNvGraphicFramePr>
            <a:graphicFrameLocks noGrp="1"/>
          </p:cNvGraphicFramePr>
          <p:nvPr>
            <p:extLst>
              <p:ext uri="{D42A27DB-BD31-4B8C-83A1-F6EECF244321}">
                <p14:modId xmlns:p14="http://schemas.microsoft.com/office/powerpoint/2010/main" val="2189852117"/>
              </p:ext>
            </p:extLst>
          </p:nvPr>
        </p:nvGraphicFramePr>
        <p:xfrm>
          <a:off x="250692" y="3067556"/>
          <a:ext cx="11690616" cy="2569857"/>
        </p:xfrm>
        <a:graphic>
          <a:graphicData uri="http://schemas.openxmlformats.org/drawingml/2006/table">
            <a:tbl>
              <a:tblPr bandRow="1">
                <a:tableStyleId>{5C22544A-7EE6-4342-B048-85BDC9FD1C3A}</a:tableStyleId>
              </a:tblPr>
              <a:tblGrid>
                <a:gridCol w="5845308">
                  <a:extLst>
                    <a:ext uri="{9D8B030D-6E8A-4147-A177-3AD203B41FA5}">
                      <a16:colId xmlns:a16="http://schemas.microsoft.com/office/drawing/2014/main" val="3434931005"/>
                    </a:ext>
                  </a:extLst>
                </a:gridCol>
                <a:gridCol w="5845308">
                  <a:extLst>
                    <a:ext uri="{9D8B030D-6E8A-4147-A177-3AD203B41FA5}">
                      <a16:colId xmlns:a16="http://schemas.microsoft.com/office/drawing/2014/main" val="3530553511"/>
                    </a:ext>
                  </a:extLst>
                </a:gridCol>
              </a:tblGrid>
              <a:tr h="782896">
                <a:tc gridSpan="2">
                  <a:txBody>
                    <a:bodyPr/>
                    <a:lstStyle/>
                    <a:p>
                      <a:pPr indent="180340" algn="ctr">
                        <a:lnSpc>
                          <a:spcPct val="120000"/>
                        </a:lnSpc>
                        <a:spcAft>
                          <a:spcPts val="600"/>
                        </a:spcAft>
                      </a:pPr>
                      <a:r>
                        <a:rPr lang="vi-VN" sz="5400" b="1" dirty="0">
                          <a:solidFill>
                            <a:schemeClr val="bg1"/>
                          </a:solidFill>
                          <a:effectLst/>
                          <a:latin typeface="Arial" panose="020B0604020202020204" pitchFamily="34" charset="0"/>
                          <a:cs typeface="Arial" panose="020B0604020202020204" pitchFamily="34" charset="0"/>
                        </a:rPr>
                        <a:t>TỪ KHÓA</a:t>
                      </a:r>
                      <a:endParaRPr lang="en-US"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70C0"/>
                    </a:solidFill>
                  </a:tcPr>
                </a:tc>
                <a:tc hMerge="1">
                  <a:txBody>
                    <a:bodyPr/>
                    <a:lstStyle/>
                    <a:p>
                      <a:endParaRPr lang="en-US"/>
                    </a:p>
                  </a:txBody>
                  <a:tcPr/>
                </a:tc>
                <a:extLst>
                  <a:ext uri="{0D108BD9-81ED-4DB2-BD59-A6C34878D82A}">
                    <a16:rowId xmlns:a16="http://schemas.microsoft.com/office/drawing/2014/main" val="1118371813"/>
                  </a:ext>
                </a:extLst>
              </a:tr>
              <a:tr h="840818">
                <a:tc>
                  <a:txBody>
                    <a:bodyPr/>
                    <a:lstStyle/>
                    <a:p>
                      <a:pPr indent="180340" algn="just">
                        <a:lnSpc>
                          <a:spcPct val="120000"/>
                        </a:lnSpc>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Ơ-rô – pê- ô-it</a:t>
                      </a: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Nhập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434501436"/>
                  </a:ext>
                </a:extLst>
              </a:tr>
              <a:tr h="832228">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82 triệu ng</a:t>
                      </a:r>
                      <a:r>
                        <a:rPr lang="vi-VN" sz="3600">
                          <a:solidFill>
                            <a:srgbClr val="0070C0"/>
                          </a:solidFill>
                          <a:effectLst/>
                          <a:latin typeface="Arial" panose="020B0604020202020204" pitchFamily="34" charset="0"/>
                          <a:cs typeface="Arial" panose="020B0604020202020204" pitchFamily="34" charset="0"/>
                        </a:rPr>
                        <a:t>ư</a:t>
                      </a:r>
                      <a:r>
                        <a:rPr lang="en-US" sz="3600">
                          <a:solidFill>
                            <a:srgbClr val="0070C0"/>
                          </a:solidFill>
                          <a:effectLst/>
                          <a:latin typeface="Arial" panose="020B0604020202020204" pitchFamily="34" charset="0"/>
                          <a:cs typeface="Arial" panose="020B0604020202020204" pitchFamily="34" charset="0"/>
                        </a:rPr>
                        <a:t>ời</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dirty="0">
                          <a:solidFill>
                            <a:srgbClr val="0070C0"/>
                          </a:solidFill>
                          <a:effectLst/>
                          <a:latin typeface="Arial" panose="020B0604020202020204" pitchFamily="34" charset="0"/>
                          <a:cs typeface="Arial" panose="020B0604020202020204" pitchFamily="34" charset="0"/>
                        </a:rPr>
                        <a:t>Di c</a:t>
                      </a:r>
                      <a:r>
                        <a:rPr lang="vi-VN" sz="3600" dirty="0">
                          <a:solidFill>
                            <a:srgbClr val="0070C0"/>
                          </a:solidFill>
                          <a:effectLst/>
                          <a:latin typeface="Arial" panose="020B0604020202020204" pitchFamily="34" charset="0"/>
                          <a:cs typeface="Arial" panose="020B0604020202020204" pitchFamily="34" charset="0"/>
                        </a:rPr>
                        <a:t>ư</a:t>
                      </a:r>
                      <a:endPar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25495642"/>
                  </a:ext>
                </a:extLst>
              </a:tr>
            </a:tbl>
          </a:graphicData>
        </a:graphic>
      </p:graphicFrame>
      <p:pic>
        <p:nvPicPr>
          <p:cNvPr id="11" name="3 Minute Timer (Nho)">
            <a:hlinkClick r:id="" action="ppaction://media"/>
            <a:extLst>
              <a:ext uri="{FF2B5EF4-FFF2-40B4-BE49-F238E27FC236}">
                <a16:creationId xmlns:a16="http://schemas.microsoft.com/office/drawing/2014/main"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086" y="1373544"/>
            <a:ext cx="2209451" cy="1328342"/>
          </a:xfrm>
          <a:prstGeom prst="rect">
            <a:avLst/>
          </a:prstGeom>
        </p:spPr>
      </p:pic>
      <p:sp>
        <p:nvSpPr>
          <p:cNvPr id="12" name="Rectangle: Rounded Corners 11">
            <a:extLst>
              <a:ext uri="{FF2B5EF4-FFF2-40B4-BE49-F238E27FC236}">
                <a16:creationId xmlns:a16="http://schemas.microsoft.com/office/drawing/2014/main" id="{6FB6175D-6D01-4EA3-BA7A-7F8018916F31}"/>
              </a:ext>
            </a:extLst>
          </p:cNvPr>
          <p:cNvSpPr/>
          <p:nvPr/>
        </p:nvSpPr>
        <p:spPr>
          <a:xfrm>
            <a:off x="3715593" y="1523306"/>
            <a:ext cx="3742337" cy="11218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a16="http://schemas.microsoft.com/office/drawing/2014/main" id="{65AE3EEA-D63E-4B44-8C42-564DF15A3C7A}"/>
              </a:ext>
            </a:extLst>
          </p:cNvPr>
          <p:cNvSpPr/>
          <p:nvPr/>
        </p:nvSpPr>
        <p:spPr>
          <a:xfrm>
            <a:off x="3715593" y="1682701"/>
            <a:ext cx="3593612" cy="830164"/>
          </a:xfrm>
          <a:prstGeom prst="rect">
            <a:avLst/>
          </a:prstGeom>
          <a:solidFill>
            <a:srgbClr val="00B050"/>
          </a:solidFill>
        </p:spPr>
        <p:txBody>
          <a:bodyPr wrap="none">
            <a:spAutoFit/>
          </a:bodyPr>
          <a:lstStyle/>
          <a:p>
            <a:pPr indent="180340" algn="just">
              <a:lnSpc>
                <a:spcPct val="120000"/>
              </a:lnSpc>
              <a:spcAft>
                <a:spcPts val="0"/>
              </a:spcAft>
            </a:pPr>
            <a:r>
              <a:rPr lang="en-US" sz="4400" b="1">
                <a:solidFill>
                  <a:srgbClr val="FFFF0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4" name="Picture 13">
            <a:extLst>
              <a:ext uri="{FF2B5EF4-FFF2-40B4-BE49-F238E27FC236}">
                <a16:creationId xmlns:a16="http://schemas.microsoft.com/office/drawing/2014/main" id="{1F504266-F7ED-437C-B68B-4DB6B57CE8E5}"/>
              </a:ext>
            </a:extLst>
          </p:cNvPr>
          <p:cNvPicPr>
            <a:picLocks noChangeAspect="1"/>
          </p:cNvPicPr>
          <p:nvPr/>
        </p:nvPicPr>
        <p:blipFill rotWithShape="1">
          <a:blip r:embed="rId7"/>
          <a:srcRect l="49250" t="16517" r="40417" b="67812"/>
          <a:stretch/>
        </p:blipFill>
        <p:spPr>
          <a:xfrm>
            <a:off x="10932160" y="26173"/>
            <a:ext cx="1259840" cy="1074695"/>
          </a:xfrm>
          <a:prstGeom prst="rect">
            <a:avLst/>
          </a:prstGeom>
        </p:spPr>
      </p:pic>
      <p:pic>
        <p:nvPicPr>
          <p:cNvPr id="15" name="Picture 14">
            <a:extLst>
              <a:ext uri="{FF2B5EF4-FFF2-40B4-BE49-F238E27FC236}">
                <a16:creationId xmlns:a16="http://schemas.microsoft.com/office/drawing/2014/main" id="{B98391F1-7292-479D-B6C9-904B006A693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40365" y="1373544"/>
            <a:ext cx="2209451" cy="1410288"/>
          </a:xfrm>
          <a:prstGeom prst="rect">
            <a:avLst/>
          </a:prstGeom>
        </p:spPr>
      </p:pic>
    </p:spTree>
    <p:extLst>
      <p:ext uri="{BB962C8B-B14F-4D97-AF65-F5344CB8AC3E}">
        <p14:creationId xmlns:p14="http://schemas.microsoft.com/office/powerpoint/2010/main" val="7807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13" name="Rectangle 12">
            <a:extLst>
              <a:ext uri="{FF2B5EF4-FFF2-40B4-BE49-F238E27FC236}">
                <a16:creationId xmlns:a16="http://schemas.microsoft.com/office/drawing/2014/main" id="{15AA783A-C17E-42AF-BA07-65538E99D148}"/>
              </a:ext>
            </a:extLst>
          </p:cNvPr>
          <p:cNvSpPr/>
          <p:nvPr/>
        </p:nvSpPr>
        <p:spPr>
          <a:xfrm>
            <a:off x="412613" y="2315790"/>
            <a:ext cx="11383617" cy="937949"/>
          </a:xfrm>
          <a:prstGeom prst="rect">
            <a:avLst/>
          </a:prstGeom>
        </p:spPr>
        <p:txBody>
          <a:bodyPr wrap="square">
            <a:spAutoFit/>
          </a:bodyPr>
          <a:lstStyle/>
          <a:p>
            <a:pPr indent="180340" algn="just">
              <a:lnSpc>
                <a:spcPct val="120000"/>
              </a:lnSpc>
              <a:spcAft>
                <a:spcPts val="0"/>
              </a:spcAft>
            </a:pPr>
            <a:r>
              <a:rPr lang="vi-VN" sz="2400" dirty="0">
                <a:solidFill>
                  <a:srgbClr val="0070C0"/>
                </a:solidFill>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cuối</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kỉ</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XIX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kỉ</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XX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l</a:t>
            </a:r>
            <a:r>
              <a:rPr lang="vi-VN"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ợng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ng</a:t>
            </a:r>
            <a:r>
              <a:rPr lang="vi-VN"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nhập</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 c</a:t>
            </a:r>
            <a:r>
              <a:rPr lang="vi-VN"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Châu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Âu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ngày</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càng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p:txBody>
      </p:sp>
      <p:sp>
        <p:nvSpPr>
          <p:cNvPr id="14" name="Rectangle 13">
            <a:extLst>
              <a:ext uri="{FF2B5EF4-FFF2-40B4-BE49-F238E27FC236}">
                <a16:creationId xmlns:a16="http://schemas.microsoft.com/office/drawing/2014/main" id="{FE0072F6-6290-48A4-A225-2F7B35C84AA7}"/>
              </a:ext>
            </a:extLst>
          </p:cNvPr>
          <p:cNvSpPr/>
          <p:nvPr/>
        </p:nvSpPr>
        <p:spPr>
          <a:xfrm>
            <a:off x="423055" y="3387454"/>
            <a:ext cx="11383616" cy="494751"/>
          </a:xfrm>
          <a:prstGeom prst="rect">
            <a:avLst/>
          </a:prstGeom>
        </p:spPr>
        <p:txBody>
          <a:bodyPr wrap="square">
            <a:spAutoFit/>
          </a:bodyPr>
          <a:lstStyle/>
          <a:p>
            <a:pPr indent="180340" algn="just">
              <a:lnSpc>
                <a:spcPct val="120000"/>
              </a:lnSpc>
              <a:spcAft>
                <a:spcPts val="0"/>
              </a:spcAft>
            </a:pPr>
            <a:r>
              <a:rPr lang="vi-VN" sz="2400" dirty="0">
                <a:solidFill>
                  <a:srgbClr val="0070C0"/>
                </a:solidFill>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Năm</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2019</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Châu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Âu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tiếp</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khoảng</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82 </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triệu</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 ng</a:t>
            </a:r>
            <a:r>
              <a:rPr lang="vi-VN"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di </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cư</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quốc</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tế</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p:txBody>
      </p:sp>
      <p:sp>
        <p:nvSpPr>
          <p:cNvPr id="15" name="Rectangle 14">
            <a:extLst>
              <a:ext uri="{FF2B5EF4-FFF2-40B4-BE49-F238E27FC236}">
                <a16:creationId xmlns:a16="http://schemas.microsoft.com/office/drawing/2014/main" id="{A31A2510-1277-4909-8985-FF3EC4D10DB2}"/>
              </a:ext>
            </a:extLst>
          </p:cNvPr>
          <p:cNvSpPr/>
          <p:nvPr/>
        </p:nvSpPr>
        <p:spPr>
          <a:xfrm>
            <a:off x="423055" y="4310386"/>
            <a:ext cx="11383616" cy="937949"/>
          </a:xfrm>
          <a:prstGeom prst="rect">
            <a:avLst/>
          </a:prstGeom>
        </p:spPr>
        <p:txBody>
          <a:bodyPr wrap="square">
            <a:spAutoFit/>
          </a:bodyPr>
          <a:lstStyle/>
          <a:p>
            <a:pPr indent="180340" algn="just">
              <a:lnSpc>
                <a:spcPct val="120000"/>
              </a:lnSpc>
              <a:spcAft>
                <a:spcPts val="0"/>
              </a:spcAft>
            </a:pPr>
            <a:r>
              <a:rPr lang="vi-VN" sz="2400"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Nhập</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c</a:t>
            </a:r>
            <a:r>
              <a:rPr lang="vi-VN"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khiến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Châu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Âu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chậu</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lục</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đông</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cổ</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đại</a:t>
            </a:r>
            <a:endPar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6033E6D9-2422-449E-ABA8-003AD14531D1}"/>
              </a:ext>
            </a:extLst>
          </p:cNvPr>
          <p:cNvSpPr/>
          <p:nvPr/>
        </p:nvSpPr>
        <p:spPr>
          <a:xfrm>
            <a:off x="324884" y="5442876"/>
            <a:ext cx="11383616" cy="937949"/>
          </a:xfrm>
          <a:prstGeom prst="rect">
            <a:avLst/>
          </a:prstGeom>
        </p:spPr>
        <p:txBody>
          <a:bodyPr wrap="square">
            <a:spAutoFit/>
          </a:bodyPr>
          <a:lstStyle/>
          <a:p>
            <a:pPr indent="180340" algn="just">
              <a:lnSpc>
                <a:spcPct val="120000"/>
              </a:lnSpc>
              <a:spcAft>
                <a:spcPts val="0"/>
              </a:spcAft>
            </a:pPr>
            <a:r>
              <a:rPr lang="vi-VN" sz="2400" dirty="0">
                <a:solidFill>
                  <a:srgbClr val="0070C0"/>
                </a:solidFill>
                <a:ea typeface="Times New Roman" panose="02020603050405020304" pitchFamily="18" charset="0"/>
                <a:cs typeface="Arial" panose="020B0604020202020204" pitchFamily="34" charset="0"/>
              </a:rPr>
              <a:t>+ </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Do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nhu</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lao</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tìm</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kiếm</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di c</a:t>
            </a:r>
            <a:r>
              <a:rPr lang="vi-VN"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nội</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Châu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Âu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ngày</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càng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7" name="Picture 16">
            <a:extLst>
              <a:ext uri="{FF2B5EF4-FFF2-40B4-BE49-F238E27FC236}">
                <a16:creationId xmlns:a16="http://schemas.microsoft.com/office/drawing/2014/main" id="{795747A4-1F12-463F-9ECF-B551B0E7AA2E}"/>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03E92AA0-8AE1-0F67-45E7-942090446192}"/>
              </a:ext>
            </a:extLst>
          </p:cNvPr>
          <p:cNvSpPr/>
          <p:nvPr/>
        </p:nvSpPr>
        <p:spPr>
          <a:xfrm>
            <a:off x="404191" y="1511019"/>
            <a:ext cx="11383617" cy="494751"/>
          </a:xfrm>
          <a:prstGeom prst="rect">
            <a:avLst/>
          </a:prstGeom>
        </p:spPr>
        <p:txBody>
          <a:bodyPr wrap="square">
            <a:spAutoFit/>
          </a:bodyPr>
          <a:lstStyle/>
          <a:p>
            <a:pPr indent="180340" algn="just">
              <a:lnSpc>
                <a:spcPct val="120000"/>
              </a:lnSpc>
              <a:spcAft>
                <a:spcPts val="0"/>
              </a:spcAft>
            </a:pPr>
            <a:r>
              <a:rPr lang="vi-VN" sz="2400" dirty="0">
                <a:solidFill>
                  <a:srgbClr val="0070C0"/>
                </a:solidFill>
                <a:ea typeface="Times New Roman" panose="02020603050405020304" pitchFamily="18" charset="0"/>
                <a:cs typeface="Arial" panose="020B0604020202020204" pitchFamily="34" charset="0"/>
              </a:rPr>
              <a:t>+ </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Ng</a:t>
            </a:r>
            <a:r>
              <a:rPr lang="vi-VN"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ười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Ơ</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rô</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pê</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4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rô</a:t>
            </a:r>
            <a:r>
              <a:rPr lang="en-US" sz="24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-it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trên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lãnh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thổ</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Châu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Âu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rất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sớm</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87386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304E-F882-4E8D-281B-6BA2A7C3F4FE}"/>
              </a:ext>
            </a:extLst>
          </p:cNvPr>
          <p:cNvSpPr>
            <a:spLocks noGrp="1"/>
          </p:cNvSpPr>
          <p:nvPr>
            <p:ph type="title"/>
          </p:nvPr>
        </p:nvSpPr>
        <p:spPr/>
        <p:txBody>
          <a:bodyPr/>
          <a:lstStyle/>
          <a:p>
            <a:r>
              <a:rPr lang="en-US" b="1" dirty="0" err="1">
                <a:latin typeface="Arial" panose="020B0604020202020204" pitchFamily="34" charset="0"/>
                <a:cs typeface="Arial" panose="020B0604020202020204" pitchFamily="34" charset="0"/>
              </a:rPr>
              <a:t>Nhiệm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vụ</a:t>
            </a:r>
            <a:r>
              <a:rPr lang="en-US" b="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8A64DB90-84FB-A9A1-C18C-2E994630926F}"/>
              </a:ext>
            </a:extLst>
          </p:cNvPr>
          <p:cNvSpPr>
            <a:spLocks noGrp="1"/>
          </p:cNvSpPr>
          <p:nvPr>
            <p:ph idx="1"/>
          </p:nvPr>
        </p:nvSpPr>
        <p:spPr>
          <a:xfrm>
            <a:off x="838200" y="1825625"/>
            <a:ext cx="10515600" cy="2632075"/>
          </a:xfrm>
        </p:spPr>
        <p:txBody>
          <a:bodyPr/>
          <a:lstStyle/>
          <a:p>
            <a:pPr algn="just"/>
            <a:r>
              <a:rPr lang="en-US" dirty="0">
                <a:latin typeface="Arial" panose="020B0604020202020204" pitchFamily="34" charset="0"/>
                <a:cs typeface="Arial" panose="020B0604020202020204" pitchFamily="34" charset="0"/>
              </a:rPr>
              <a:t>Tổ1: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môi</a:t>
            </a:r>
            <a:r>
              <a:rPr lang="en-US" dirty="0">
                <a:latin typeface="Arial" panose="020B0604020202020204" pitchFamily="34" charset="0"/>
                <a:cs typeface="Arial" panose="020B0604020202020204" pitchFamily="34" charset="0"/>
              </a:rPr>
              <a:t> tr</a:t>
            </a:r>
            <a:r>
              <a:rPr lang="vi-VN" dirty="0" err="1">
                <a:latin typeface="Arial" panose="020B0604020202020204" pitchFamily="34" charset="0"/>
                <a:cs typeface="Arial" panose="020B0604020202020204" pitchFamily="34" charset="0"/>
              </a:rPr>
              <a:t>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a:t>
            </a:r>
            <a:r>
              <a:rPr lang="en-US" dirty="0">
                <a:latin typeface="Arial" panose="020B0604020202020204" pitchFamily="34" charset="0"/>
                <a:cs typeface="Arial" panose="020B0604020202020204" pitchFamily="34" charset="0"/>
              </a:rPr>
              <a:t> Châu </a:t>
            </a:r>
            <a:r>
              <a:rPr lang="en-US" dirty="0" err="1">
                <a:latin typeface="Arial" panose="020B0604020202020204" pitchFamily="34" charset="0"/>
                <a:cs typeface="Arial" panose="020B0604020202020204" pitchFamily="34" charset="0"/>
              </a:rPr>
              <a:t>Âu</a:t>
            </a:r>
            <a:endParaRPr lang="en-US" dirty="0">
              <a:latin typeface="Arial" panose="020B0604020202020204" pitchFamily="34" charset="0"/>
              <a:cs typeface="Arial" panose="020B0604020202020204" pitchFamily="34" charset="0"/>
            </a:endParaRPr>
          </a:p>
          <a:p>
            <a:pPr algn="just"/>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2: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môi</a:t>
            </a:r>
            <a:r>
              <a:rPr lang="en-US" dirty="0">
                <a:latin typeface="Arial" panose="020B0604020202020204" pitchFamily="34" charset="0"/>
                <a:cs typeface="Arial" panose="020B0604020202020204" pitchFamily="34" charset="0"/>
              </a:rPr>
              <a:t> tr</a:t>
            </a:r>
            <a:r>
              <a:rPr lang="vi-VN" dirty="0" err="1">
                <a:latin typeface="Arial" panose="020B0604020202020204" pitchFamily="34" charset="0"/>
                <a:cs typeface="Arial" panose="020B0604020202020204" pitchFamily="34" charset="0"/>
              </a:rPr>
              <a:t>ường</a:t>
            </a:r>
            <a:r>
              <a:rPr lang="en-US" dirty="0">
                <a:latin typeface="Arial" panose="020B0604020202020204" pitchFamily="34" charset="0"/>
                <a:cs typeface="Arial" panose="020B0604020202020204" pitchFamily="34" charset="0"/>
              </a:rPr>
              <a:t> n</a:t>
            </a:r>
            <a:r>
              <a:rPr lang="vi-VN" dirty="0">
                <a:latin typeface="Arial" panose="020B0604020202020204" pitchFamily="34" charset="0"/>
                <a:cs typeface="Arial" panose="020B0604020202020204" pitchFamily="34" charset="0"/>
              </a:rPr>
              <a:t>ước</a:t>
            </a:r>
            <a:r>
              <a:rPr lang="en-US" dirty="0">
                <a:latin typeface="Arial" panose="020B0604020202020204" pitchFamily="34" charset="0"/>
                <a:cs typeface="Arial" panose="020B0604020202020204" pitchFamily="34" charset="0"/>
              </a:rPr>
              <a:t> Châu </a:t>
            </a:r>
            <a:r>
              <a:rPr lang="en-US" dirty="0" err="1">
                <a:latin typeface="Arial" panose="020B0604020202020204" pitchFamily="34" charset="0"/>
                <a:cs typeface="Arial" panose="020B0604020202020204" pitchFamily="34" charset="0"/>
              </a:rPr>
              <a:t>Âu</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 ổ 3: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Châu </a:t>
            </a:r>
            <a:r>
              <a:rPr lang="en-US" dirty="0" err="1">
                <a:latin typeface="Arial" panose="020B0604020202020204" pitchFamily="34" charset="0"/>
                <a:cs typeface="Arial" panose="020B0604020202020204" pitchFamily="34" charset="0"/>
              </a:rPr>
              <a:t>Âu</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 ổ 4: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phó</a:t>
            </a:r>
            <a:r>
              <a:rPr lang="en-US" dirty="0">
                <a:latin typeface="Arial" panose="020B0604020202020204" pitchFamily="34" charset="0"/>
                <a:cs typeface="Arial" panose="020B0604020202020204" pitchFamily="34" charset="0"/>
              </a:rPr>
              <a:t> v</a:t>
            </a:r>
            <a:r>
              <a:rPr lang="vi-VN" dirty="0">
                <a:latin typeface="Arial" panose="020B0604020202020204" pitchFamily="34" charset="0"/>
                <a:cs typeface="Arial" panose="020B0604020202020204" pitchFamily="34" charset="0"/>
              </a:rPr>
              <a:t>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Châu </a:t>
            </a:r>
            <a:r>
              <a:rPr lang="en-US">
                <a:latin typeface="Arial" panose="020B0604020202020204" pitchFamily="34" charset="0"/>
                <a:cs typeface="Arial" panose="020B0604020202020204" pitchFamily="34" charset="0"/>
              </a:rPr>
              <a:t>Âu</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0EEA41-CE49-39E3-CE7B-ADB563204F2A}"/>
              </a:ext>
            </a:extLst>
          </p:cNvPr>
          <p:cNvSpPr txBox="1"/>
          <p:nvPr/>
        </p:nvSpPr>
        <p:spPr>
          <a:xfrm>
            <a:off x="4114800" y="6720840"/>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08DC3FF7-7C06-5035-E95A-339E4F482158}"/>
              </a:ext>
            </a:extLst>
          </p:cNvPr>
          <p:cNvSpPr txBox="1"/>
          <p:nvPr/>
        </p:nvSpPr>
        <p:spPr>
          <a:xfrm>
            <a:off x="6096000" y="626364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957985DE-08C6-24B2-07AA-3A69FF99108E}"/>
              </a:ext>
            </a:extLst>
          </p:cNvPr>
          <p:cNvSpPr txBox="1"/>
          <p:nvPr/>
        </p:nvSpPr>
        <p:spPr>
          <a:xfrm>
            <a:off x="838200" y="4892040"/>
            <a:ext cx="105156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H </a:t>
            </a:r>
            <a:r>
              <a:rPr lang="en-US" sz="2800" dirty="0" err="1">
                <a:latin typeface="Arial" panose="020B0604020202020204" pitchFamily="34" charset="0"/>
                <a:cs typeface="Arial" panose="020B0604020202020204" pitchFamily="34" charset="0"/>
              </a:rPr>
              <a: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t>
            </a:r>
            <a:r>
              <a:rPr lang="vi-VN" sz="2800" dirty="0">
                <a:latin typeface="Arial" panose="020B0604020202020204" pitchFamily="34" charset="0"/>
                <a:cs typeface="Arial" panose="020B0604020202020204" pitchFamily="34" charset="0"/>
              </a:rPr>
              <a: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bày</a:t>
            </a:r>
            <a:r>
              <a:rPr lang="en-US" sz="2800" dirty="0">
                <a:latin typeface="Arial" panose="020B0604020202020204" pitchFamily="34" charset="0"/>
                <a:cs typeface="Arial" panose="020B0604020202020204" pitchFamily="34" charset="0"/>
              </a:rPr>
              <a:t>: P</a:t>
            </a:r>
            <a:r>
              <a:rPr lang="vi-VN" sz="2800" dirty="0">
                <a:latin typeface="Arial" panose="020B0604020202020204" pitchFamily="34" charset="0"/>
                <a:cs typeface="Arial" panose="020B0604020202020204" pitchFamily="34" charset="0"/>
              </a:rPr>
              <a:t> </a:t>
            </a:r>
            <a:r>
              <a:rPr lang="vi-VN" sz="2800" dirty="0" err="1">
                <a:latin typeface="Arial" panose="020B0604020202020204" pitchFamily="34" charset="0"/>
                <a:cs typeface="Arial" panose="020B0604020202020204" pitchFamily="34" charset="0"/>
              </a:rPr>
              <a:t>ower</a:t>
            </a:r>
            <a:r>
              <a:rPr lang="en-US" sz="2800" dirty="0">
                <a:latin typeface="Arial" panose="020B0604020202020204" pitchFamily="34" charset="0"/>
                <a:cs typeface="Arial" panose="020B0604020202020204" pitchFamily="34" charset="0"/>
              </a:rPr>
              <a:t>point, v ẽ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S</a:t>
            </a:r>
            <a:r>
              <a:rPr lang="vi-VN" sz="2800" dirty="0">
                <a:latin typeface="Arial" panose="020B0604020202020204" pitchFamily="34" charset="0"/>
                <a:cs typeface="Arial" panose="020B0604020202020204" pitchFamily="34" charset="0"/>
              </a:rPr>
              <a:t> 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t</a:t>
            </a:r>
            <a:r>
              <a:rPr lang="vi-VN" sz="2800" dirty="0">
                <a:latin typeface="Arial" panose="020B0604020202020204" pitchFamily="34" charset="0"/>
                <a:cs typeface="Arial" panose="020B0604020202020204" pitchFamily="34" charset="0"/>
              </a:rPr>
              <a:t>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duy</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3963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pSp>
        <p:nvGrpSpPr>
          <p:cNvPr id="10" name="Group 9">
            <a:extLst>
              <a:ext uri="{FF2B5EF4-FFF2-40B4-BE49-F238E27FC236}">
                <a16:creationId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186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0D5F89-56B9-49EE-8F87-3C04AF9CDA3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85355" y="643467"/>
            <a:ext cx="4401143" cy="5571066"/>
          </a:xfrm>
          <a:prstGeom prst="rect">
            <a:avLst/>
          </a:prstGeom>
          <a:noFill/>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6C00E344-B762-4287-9D8A-D295D97D7C1E}"/>
              </a:ext>
            </a:extLst>
          </p:cNvPr>
          <p:cNvPicPr/>
          <p:nvPr/>
        </p:nvPicPr>
        <p:blipFill>
          <a:blip r:embed="rId4"/>
          <a:stretch>
            <a:fillRect/>
          </a:stretch>
        </p:blipFill>
        <p:spPr>
          <a:xfrm>
            <a:off x="641180" y="1094948"/>
            <a:ext cx="5129784" cy="4668103"/>
          </a:xfrm>
          <a:prstGeom prst="rect">
            <a:avLst/>
          </a:prstGeom>
        </p:spPr>
      </p:pic>
    </p:spTree>
    <p:extLst>
      <p:ext uri="{BB962C8B-B14F-4D97-AF65-F5344CB8AC3E}">
        <p14:creationId xmlns:p14="http://schemas.microsoft.com/office/powerpoint/2010/main" val="257453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Đây là 5 thói quen tốt giúp bạn luyện tập và cải thiện não bộ">
            <a:extLst>
              <a:ext uri="{FF2B5EF4-FFF2-40B4-BE49-F238E27FC236}">
                <a16:creationId xmlns:a16="http://schemas.microsoft.com/office/drawing/2014/main" id="{6836510B-1316-4879-AD66-9F57E0F2E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167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EAF595-DC80-4757-A231-45426AFD73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B22697-4522-4BA2-AF57-62C9F8881D55}"/>
              </a:ext>
            </a:extLst>
          </p:cNvPr>
          <p:cNvSpPr txBox="1"/>
          <p:nvPr/>
        </p:nvSpPr>
        <p:spPr>
          <a:xfrm>
            <a:off x="3783418" y="0"/>
            <a:ext cx="4880344" cy="830997"/>
          </a:xfrm>
          <a:prstGeom prst="rect">
            <a:avLst/>
          </a:prstGeom>
          <a:noFill/>
        </p:spPr>
        <p:txBody>
          <a:bodyPr wrap="square" rtlCol="0">
            <a:spAutoFit/>
          </a:bodyPr>
          <a:lstStyle/>
          <a:p>
            <a:pPr algn="ctr"/>
            <a:r>
              <a:rPr lang="en-GB" sz="4800" dirty="0" err="1">
                <a:latin typeface="#9Slide07 IcielBaliho Script" pitchFamily="2" charset="-93"/>
              </a:rPr>
              <a:t>LUYỆN</a:t>
            </a:r>
            <a:r>
              <a:rPr lang="en-GB" sz="4800" dirty="0">
                <a:latin typeface="#9Slide07 IcielBaliho Script" pitchFamily="2" charset="-93"/>
              </a:rPr>
              <a:t> </a:t>
            </a:r>
            <a:r>
              <a:rPr lang="en-GB" sz="4800" dirty="0" err="1">
                <a:latin typeface="#9Slide07 IcielBaliho Script" pitchFamily="2" charset="-93"/>
              </a:rPr>
              <a:t>TẬP</a:t>
            </a:r>
            <a:endParaRPr lang="en-GB" sz="4800" dirty="0">
              <a:latin typeface="#9Slide07 IcielBaliho Script" pitchFamily="2" charset="-93"/>
            </a:endParaRPr>
          </a:p>
        </p:txBody>
      </p:sp>
      <p:pic>
        <p:nvPicPr>
          <p:cNvPr id="14340" name="Picture 4" descr="Lì xì hoạt hình chibi, siêu nhân (30c) chính hãng 75,000đ">
            <a:extLst>
              <a:ext uri="{FF2B5EF4-FFF2-40B4-BE49-F238E27FC236}">
                <a16:creationId xmlns:a16="http://schemas.microsoft.com/office/drawing/2014/main" id="{2DB5F02A-795F-4D6B-8985-4AA3FFAB450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13093" y="2245553"/>
            <a:ext cx="1614855" cy="1614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B801AA-E0DA-46B5-947B-E9A2FF267060}"/>
              </a:ext>
            </a:extLst>
          </p:cNvPr>
          <p:cNvSpPr txBox="1"/>
          <p:nvPr/>
        </p:nvSpPr>
        <p:spPr>
          <a:xfrm>
            <a:off x="7179339" y="2555771"/>
            <a:ext cx="4880344" cy="1569660"/>
          </a:xfrm>
          <a:prstGeom prst="rect">
            <a:avLst/>
          </a:prstGeom>
          <a:noFill/>
        </p:spPr>
        <p:txBody>
          <a:bodyPr wrap="square" rtlCol="0">
            <a:spAutoFit/>
          </a:bodyPr>
          <a:lstStyle/>
          <a:p>
            <a:pPr algn="ctr"/>
            <a:r>
              <a:rPr lang="en-GB" sz="4800" dirty="0">
                <a:latin typeface="#9Slide03 IcielPanton Black" panose="00000A00000000000000" pitchFamily="2" charset="-93"/>
              </a:rPr>
              <a:t>HƯỚNG DẪN VẼ BIỂU ĐỒ TRÒN</a:t>
            </a:r>
          </a:p>
        </p:txBody>
      </p:sp>
      <p:graphicFrame>
        <p:nvGraphicFramePr>
          <p:cNvPr id="5" name="Diagram 4">
            <a:extLst>
              <a:ext uri="{FF2B5EF4-FFF2-40B4-BE49-F238E27FC236}">
                <a16:creationId xmlns:a16="http://schemas.microsoft.com/office/drawing/2014/main" id="{4B8A48A5-A92B-49B0-B414-589CBC4E0ACB}"/>
              </a:ext>
            </a:extLst>
          </p:cNvPr>
          <p:cNvGraphicFramePr/>
          <p:nvPr/>
        </p:nvGraphicFramePr>
        <p:xfrm>
          <a:off x="259907" y="3550189"/>
          <a:ext cx="11672186" cy="37297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344" name="Picture 8" descr="Tăng cường cách rèn luyện tư duy logic hiệu quả - Tiếng Anh Cho Học Sinh">
            <a:extLst>
              <a:ext uri="{FF2B5EF4-FFF2-40B4-BE49-F238E27FC236}">
                <a16:creationId xmlns:a16="http://schemas.microsoft.com/office/drawing/2014/main" id="{0EAA02F9-8D77-45C6-B130-4EAD72CD7F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278" t="10171" r="32884" b="7356"/>
          <a:stretch/>
        </p:blipFill>
        <p:spPr bwMode="auto">
          <a:xfrm>
            <a:off x="3436939" y="5735906"/>
            <a:ext cx="956930" cy="112209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346" name="Picture 10" descr="Flat Writing On Notes Icon Vector, Icons Icons, Writing Icons, On Icons PNG  and Vector with Transparent Background for Free Download">
            <a:extLst>
              <a:ext uri="{FF2B5EF4-FFF2-40B4-BE49-F238E27FC236}">
                <a16:creationId xmlns:a16="http://schemas.microsoft.com/office/drawing/2014/main" id="{A66E5B74-A8C2-4191-9708-A07B46FF3D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589" t="22169" r="26876" b="31436"/>
          <a:stretch/>
        </p:blipFill>
        <p:spPr bwMode="auto">
          <a:xfrm>
            <a:off x="7607971" y="5772531"/>
            <a:ext cx="1110019" cy="103966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14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arn(inVertical)">
                                      <p:cBhvr>
                                        <p:cTn id="10" dur="500"/>
                                        <p:tgtEl>
                                          <p:spTgt spid="14344"/>
                                        </p:tgtEl>
                                      </p:cBhvr>
                                    </p:animEffect>
                                  </p:childTnLst>
                                </p:cTn>
                              </p:par>
                              <p:par>
                                <p:cTn id="11" presetID="16" presetClass="entr" presetSubtype="21" fill="hold" nodeType="with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barn(inVertical)">
                                      <p:cBhvr>
                                        <p:cTn id="13"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ext Box 8"/>
          <p:cNvSpPr txBox="1">
            <a:spLocks noChangeArrowheads="1"/>
          </p:cNvSpPr>
          <p:nvPr/>
        </p:nvSpPr>
        <p:spPr bwMode="auto">
          <a:xfrm>
            <a:off x="512866" y="1456631"/>
            <a:ext cx="11344939" cy="148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sz="3600" b="0" i="0" u="none" strike="noStrike" kern="1200" cap="none" spc="0" normalizeH="0" baseline="0" noProof="0" dirty="0">
                <a:ln>
                  <a:noFill/>
                </a:ln>
                <a:solidFill>
                  <a:srgbClr val="C00000"/>
                </a:solidFill>
                <a:effectLst/>
                <a:uLnTx/>
                <a:uFillTx/>
                <a:latin typeface="Bahnschrift Condensed" panose="020B0502040204020203" pitchFamily="34" charset="0"/>
              </a:rPr>
              <a:t> 1.</a:t>
            </a:r>
            <a:r>
              <a:rPr kumimoji="0" lang="en-US" altLang="en-US" sz="36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Xác</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định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loại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cần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Với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số</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liệu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là</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tỷ</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lệ</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của</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cơ</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cấu</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kinh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tế</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tổng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là</a:t>
            </a:r>
            <a:r>
              <a:rPr kumimoji="0" lang="en-US" altLang="en-US" sz="2800" b="0" i="0" u="none" strike="noStrike" kern="1200" cap="none" spc="0" normalizeH="0" baseline="0" noProof="0" dirty="0">
                <a:ln>
                  <a:noFill/>
                </a:ln>
                <a:effectLst/>
                <a:uLnTx/>
                <a:uFillTx/>
                <a:latin typeface="Bahnschrift Condensed" panose="020B0502040204020203" pitchFamily="34" charset="0"/>
              </a:rPr>
              <a:t> (100%)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đầu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bài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ra</a:t>
            </a:r>
            <a:r>
              <a:rPr kumimoji="0" lang="en-US" altLang="en-US" sz="2800" b="0" i="0" u="none" strike="noStrike" kern="1200" cap="none" spc="0" normalizeH="0" baseline="0" noProof="0" dirty="0">
                <a:ln>
                  <a:noFill/>
                </a:ln>
                <a:effectLst/>
                <a:uLnTx/>
                <a:uFillTx/>
                <a:latin typeface="Bahnschrift Condensed" panose="020B0502040204020203" pitchFamily="34" charset="0"/>
              </a:rPr>
              <a:t> ta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nên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chọn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kiểu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hình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tròn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p>
        </p:txBody>
      </p:sp>
      <p:sp>
        <p:nvSpPr>
          <p:cNvPr id="12297" name="Text Box 9"/>
          <p:cNvSpPr txBox="1">
            <a:spLocks noChangeArrowheads="1"/>
          </p:cNvSpPr>
          <p:nvPr/>
        </p:nvSpPr>
        <p:spPr bwMode="auto">
          <a:xfrm>
            <a:off x="1599421" y="3278950"/>
            <a:ext cx="100224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0" fontAlgn="base" hangingPunct="0">
              <a:spcBef>
                <a:spcPct val="0"/>
              </a:spcBef>
              <a:spcAft>
                <a:spcPct val="0"/>
              </a:spcAft>
              <a:buNone/>
              <a:tabLst>
                <a:tab pos="457200" algn="l"/>
              </a:tabLst>
              <a:defRPr/>
            </a:pPr>
            <a:r>
              <a:rPr kumimoji="0" lang="en-US" altLang="en-US" sz="3600"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sz="3600" b="0" i="0" u="none" strike="noStrike" kern="1200" cap="none" spc="0" normalizeH="0" baseline="0" noProof="0" dirty="0">
                <a:ln>
                  <a:noFill/>
                </a:ln>
                <a:solidFill>
                  <a:srgbClr val="C00000"/>
                </a:solidFill>
                <a:effectLst/>
                <a:uLnTx/>
                <a:uFillTx/>
                <a:latin typeface="Bahnschrift Condensed" panose="020B0502040204020203" pitchFamily="34" charset="0"/>
              </a:rPr>
              <a:t> 2</a:t>
            </a:r>
            <a:r>
              <a:rPr kumimoji="0" lang="en-US" altLang="en-US" sz="3600" b="0" i="0" u="none" strike="noStrike" kern="1200" cap="none" spc="0" normalizeH="0" baseline="0" noProof="0" dirty="0">
                <a:ln>
                  <a:noFill/>
                </a:ln>
                <a:effectLst/>
                <a:uLnTx/>
                <a:uFillTx/>
                <a:latin typeface="Bahnschrift Condensed" panose="020B0502040204020203" pitchFamily="34" charset="0"/>
              </a:rPr>
              <a:t>. </a:t>
            </a:r>
            <a:r>
              <a:rPr kumimoji="0" lang="vi-VN"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Chuyển đổi bảng số liệu </a:t>
            </a:r>
            <a:r>
              <a:rPr kumimoji="0" lang="vi-VN" altLang="en-US" sz="2800" b="0" i="0" u="none" strike="noStrike" kern="1200" cap="none" spc="0" normalizeH="0" baseline="0" noProof="0" dirty="0">
                <a:ln>
                  <a:noFill/>
                </a:ln>
                <a:solidFill>
                  <a:srgbClr val="7030A0"/>
                </a:solidFill>
                <a:effectLst/>
                <a:uLnTx/>
                <a:uFillTx/>
                <a:latin typeface="Bahnschrift Condensed" panose="020B0502040204020203" pitchFamily="34" charset="0"/>
                <a:ea typeface="Times New Roman" panose="02020603050405020304" pitchFamily="18" charset="0"/>
                <a:cs typeface="Times New Roman" panose="02020603050405020304" pitchFamily="18" charset="0"/>
              </a:rPr>
              <a:t>từ </a:t>
            </a:r>
            <a:r>
              <a:rPr lang="vi-VN"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độ</a:t>
            </a:r>
            <a:r>
              <a:rPr lang="en-GB"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 </a:t>
            </a:r>
            <a:r>
              <a:rPr lang="vi-VN"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sang góc</a:t>
            </a:r>
            <a:r>
              <a:rPr kumimoji="0" lang="vi-VN"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(100% = 360</a:t>
            </a:r>
            <a:r>
              <a:rPr kumimoji="0" lang="en-US" altLang="en-US" sz="2800" b="0" i="0" u="none" strike="noStrike" kern="1200" cap="none" spc="0" normalizeH="0" baseline="3000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0</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1% = 3,6</a:t>
            </a:r>
            <a:r>
              <a:rPr kumimoji="0" lang="en-US" altLang="en-US" sz="2800" b="0" i="0" u="none" strike="noStrike" kern="1200" cap="none" spc="0" normalizeH="0" baseline="3000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0</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2349" name="Text Box 61"/>
          <p:cNvSpPr txBox="1">
            <a:spLocks noChangeArrowheads="1"/>
          </p:cNvSpPr>
          <p:nvPr/>
        </p:nvSpPr>
        <p:spPr bwMode="auto">
          <a:xfrm>
            <a:off x="3919348" y="470054"/>
            <a:ext cx="5382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sng" strike="noStrike" kern="1200" cap="none" spc="0" normalizeH="0" baseline="0" noProof="0" dirty="0" err="1">
                <a:ln>
                  <a:noFill/>
                </a:ln>
                <a:solidFill>
                  <a:srgbClr val="002060"/>
                </a:solidFill>
                <a:effectLst/>
                <a:uLnTx/>
                <a:uFillTx/>
                <a:latin typeface="#9Slide07 IcielBaliho Script" pitchFamily="2" charset="0"/>
              </a:rPr>
              <a:t>CÁC</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BƯỚC</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VẼ</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BIỂU</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ĐỒ</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TRÒN</a:t>
            </a:r>
            <a:endParaRPr kumimoji="0" lang="en-US" altLang="en-US" sz="3600" b="0" i="0" u="sng" strike="noStrike" kern="1200" cap="none" spc="0" normalizeH="0" baseline="0" noProof="0" dirty="0">
              <a:ln>
                <a:noFill/>
              </a:ln>
              <a:solidFill>
                <a:srgbClr val="002060"/>
              </a:solidFill>
              <a:effectLst/>
              <a:uLnTx/>
              <a:uFillTx/>
              <a:latin typeface="#9Slide07 IcielBaliho Script" pitchFamily="2" charset="0"/>
            </a:endParaRPr>
          </a:p>
        </p:txBody>
      </p:sp>
      <p:graphicFrame>
        <p:nvGraphicFramePr>
          <p:cNvPr id="2" name="Table 1"/>
          <p:cNvGraphicFramePr>
            <a:graphicFrameLocks noGrp="1"/>
          </p:cNvGraphicFramePr>
          <p:nvPr/>
        </p:nvGraphicFramePr>
        <p:xfrm>
          <a:off x="1245125" y="4087105"/>
          <a:ext cx="9880423" cy="2126905"/>
        </p:xfrm>
        <a:graphic>
          <a:graphicData uri="http://schemas.openxmlformats.org/drawingml/2006/table">
            <a:tbl>
              <a:tblPr firstRow="1" firstCol="1" bandRow="1">
                <a:tableStyleId>{5940675A-B579-460E-94D1-54222C63F5DA}</a:tableStyleId>
              </a:tblPr>
              <a:tblGrid>
                <a:gridCol w="2463809">
                  <a:extLst>
                    <a:ext uri="{9D8B030D-6E8A-4147-A177-3AD203B41FA5}">
                      <a16:colId xmlns:a16="http://schemas.microsoft.com/office/drawing/2014/main" val="3641462647"/>
                    </a:ext>
                  </a:extLst>
                </a:gridCol>
                <a:gridCol w="2464954">
                  <a:extLst>
                    <a:ext uri="{9D8B030D-6E8A-4147-A177-3AD203B41FA5}">
                      <a16:colId xmlns:a16="http://schemas.microsoft.com/office/drawing/2014/main" val="3872909121"/>
                    </a:ext>
                  </a:extLst>
                </a:gridCol>
                <a:gridCol w="2485562">
                  <a:extLst>
                    <a:ext uri="{9D8B030D-6E8A-4147-A177-3AD203B41FA5}">
                      <a16:colId xmlns:a16="http://schemas.microsoft.com/office/drawing/2014/main" val="2301803056"/>
                    </a:ext>
                  </a:extLst>
                </a:gridCol>
                <a:gridCol w="2466098">
                  <a:extLst>
                    <a:ext uri="{9D8B030D-6E8A-4147-A177-3AD203B41FA5}">
                      <a16:colId xmlns:a16="http://schemas.microsoft.com/office/drawing/2014/main" val="626808682"/>
                    </a:ext>
                  </a:extLst>
                </a:gridCol>
              </a:tblGrid>
              <a:tr h="829670">
                <a:tc>
                  <a:txBody>
                    <a:bodyPr/>
                    <a:lstStyle/>
                    <a:p>
                      <a:pPr marL="0" marR="0" algn="ctr">
                        <a:lnSpc>
                          <a:spcPct val="115000"/>
                        </a:lnSpc>
                        <a:spcBef>
                          <a:spcPts val="0"/>
                        </a:spcBef>
                        <a:spcAft>
                          <a:spcPts val="0"/>
                        </a:spcAft>
                      </a:pPr>
                      <a:r>
                        <a:rPr lang="en-US" sz="2800" dirty="0" err="1">
                          <a:effectLst/>
                          <a:latin typeface="#9Slide07 IcielBaliho Script" pitchFamily="2" charset="0"/>
                        </a:rPr>
                        <a:t>Năm</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a:effectLst/>
                          <a:latin typeface="#9Slide07 IcielBaliho Script" pitchFamily="2" charset="0"/>
                        </a:rPr>
                        <a:t>0-14 </a:t>
                      </a:r>
                      <a:r>
                        <a:rPr lang="en-US" sz="2800" dirty="0" err="1">
                          <a:effectLst/>
                          <a:latin typeface="#9Slide07 IcielBaliho Script" pitchFamily="2" charset="0"/>
                        </a:rPr>
                        <a:t>tuổi</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a:effectLst/>
                          <a:latin typeface="#9Slide07 IcielBaliho Script" pitchFamily="2" charset="0"/>
                        </a:rPr>
                        <a:t>15-64 </a:t>
                      </a:r>
                      <a:r>
                        <a:rPr lang="en-US" sz="2800" dirty="0" err="1">
                          <a:effectLst/>
                          <a:latin typeface="#9Slide07 IcielBaliho Script" pitchFamily="2" charset="0"/>
                        </a:rPr>
                        <a:t>tuổi</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err="1">
                          <a:effectLst/>
                          <a:latin typeface="#9Slide07 IcielBaliho Script" pitchFamily="2" charset="0"/>
                        </a:rPr>
                        <a:t>Từ</a:t>
                      </a:r>
                      <a:r>
                        <a:rPr lang="en-US" sz="2800" dirty="0">
                          <a:effectLst/>
                          <a:latin typeface="#9Slide07 IcielBaliho Script" pitchFamily="2" charset="0"/>
                        </a:rPr>
                        <a:t> 65 </a:t>
                      </a:r>
                      <a:r>
                        <a:rPr lang="en-US" sz="2800" dirty="0" err="1">
                          <a:effectLst/>
                          <a:latin typeface="#9Slide07 IcielBaliho Script" pitchFamily="2" charset="0"/>
                        </a:rPr>
                        <a:t>tuổi</a:t>
                      </a:r>
                      <a:r>
                        <a:rPr lang="en-US" sz="2800" dirty="0">
                          <a:effectLst/>
                          <a:latin typeface="#9Slide07 IcielBaliho Script" pitchFamily="2" charset="0"/>
                        </a:rPr>
                        <a:t> </a:t>
                      </a:r>
                      <a:r>
                        <a:rPr lang="en-US" sz="2800" dirty="0" err="1">
                          <a:effectLst/>
                          <a:latin typeface="#9Slide07 IcielBaliho Script" pitchFamily="2" charset="0"/>
                        </a:rPr>
                        <a:t>trở</a:t>
                      </a:r>
                      <a:r>
                        <a:rPr lang="en-US" sz="2800" dirty="0">
                          <a:effectLst/>
                          <a:latin typeface="#9Slide07 IcielBaliho Script" pitchFamily="2" charset="0"/>
                        </a:rPr>
                        <a:t> </a:t>
                      </a:r>
                      <a:r>
                        <a:rPr lang="en-US" sz="2800" dirty="0" err="1">
                          <a:effectLst/>
                          <a:latin typeface="#9Slide07 IcielBaliho Script" pitchFamily="2" charset="0"/>
                        </a:rPr>
                        <a:t>lên</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27545340"/>
                  </a:ext>
                </a:extLst>
              </a:tr>
              <a:tr h="587139">
                <a:tc>
                  <a:txBody>
                    <a:bodyPr/>
                    <a:lstStyle/>
                    <a:p>
                      <a:pPr marL="0" marR="0" algn="ctr">
                        <a:lnSpc>
                          <a:spcPct val="115000"/>
                        </a:lnSpc>
                        <a:spcBef>
                          <a:spcPts val="0"/>
                        </a:spcBef>
                        <a:spcAft>
                          <a:spcPts val="0"/>
                        </a:spcAft>
                      </a:pPr>
                      <a:r>
                        <a:rPr lang="en-US" sz="2800" dirty="0">
                          <a:effectLst/>
                          <a:latin typeface="#9Slide07 IcielBaliho Script" pitchFamily="2" charset="0"/>
                        </a:rPr>
                        <a:t>1990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73,8</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240,8</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45,4</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360554"/>
                  </a:ext>
                </a:extLst>
              </a:tr>
              <a:tr h="587139">
                <a:tc>
                  <a:txBody>
                    <a:bodyPr/>
                    <a:lstStyle/>
                    <a:p>
                      <a:pPr marL="0" marR="0" algn="ctr">
                        <a:lnSpc>
                          <a:spcPct val="115000"/>
                        </a:lnSpc>
                        <a:spcBef>
                          <a:spcPts val="0"/>
                        </a:spcBef>
                        <a:spcAft>
                          <a:spcPts val="0"/>
                        </a:spcAft>
                      </a:pPr>
                      <a:r>
                        <a:rPr lang="en-US" sz="2800">
                          <a:effectLst/>
                          <a:latin typeface="#9Slide07 IcielBaliho Script" pitchFamily="2" charset="0"/>
                        </a:rPr>
                        <a:t>2020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58,0</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233,3</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9Slide07 IcielBaliho Script" pitchFamily="2" charset="0"/>
                        </a:rPr>
                        <a:t>68,7</a:t>
                      </a:r>
                      <a:r>
                        <a:rPr lang="en-US" sz="2800" baseline="30000" dirty="0">
                          <a:effectLst/>
                          <a:latin typeface="#9Slide07 IcielBaliho Script" pitchFamily="2" charset="0"/>
                        </a:rPr>
                        <a:t>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2389473"/>
                  </a:ext>
                </a:extLst>
              </a:tr>
            </a:tbl>
          </a:graphicData>
        </a:graphic>
      </p:graphicFrame>
      <p:sp>
        <p:nvSpPr>
          <p:cNvPr id="3" name="Frame 2"/>
          <p:cNvSpPr/>
          <p:nvPr/>
        </p:nvSpPr>
        <p:spPr>
          <a:xfrm>
            <a:off x="0" y="0"/>
            <a:ext cx="12370675" cy="6858000"/>
          </a:xfrm>
          <a:prstGeom prst="frame">
            <a:avLst>
              <a:gd name="adj1" fmla="val 2998"/>
            </a:avLst>
          </a:prstGeom>
          <a:solidFill>
            <a:schemeClr val="accent5">
              <a:lumMod val="50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icture 8">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ie Chart Icon Design 501199 Vector Art at Vecteezy">
            <a:extLst>
              <a:ext uri="{FF2B5EF4-FFF2-40B4-BE49-F238E27FC236}">
                <a16:creationId xmlns:a16="http://schemas.microsoft.com/office/drawing/2014/main" id="{C98B079D-7C46-4050-8D87-F9952C85B4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50" t="11371" r="10383" b="10490"/>
          <a:stretch/>
        </p:blipFill>
        <p:spPr bwMode="auto">
          <a:xfrm>
            <a:off x="2237783" y="252333"/>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AE8779-9FEE-40EB-9BE9-0B58D959FA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82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49"/>
                                        </p:tgtEl>
                                        <p:attrNameLst>
                                          <p:attrName>style.visibility</p:attrName>
                                        </p:attrNameLst>
                                      </p:cBhvr>
                                      <p:to>
                                        <p:strVal val="visible"/>
                                      </p:to>
                                    </p:set>
                                    <p:anim calcmode="lin" valueType="num">
                                      <p:cBhvr>
                                        <p:cTn id="7" dur="500" fill="hold"/>
                                        <p:tgtEl>
                                          <p:spTgt spid="12349"/>
                                        </p:tgtEl>
                                        <p:attrNameLst>
                                          <p:attrName>ppt_w</p:attrName>
                                        </p:attrNameLst>
                                      </p:cBhvr>
                                      <p:tavLst>
                                        <p:tav tm="0">
                                          <p:val>
                                            <p:fltVal val="0"/>
                                          </p:val>
                                        </p:tav>
                                        <p:tav tm="100000">
                                          <p:val>
                                            <p:strVal val="#ppt_w"/>
                                          </p:val>
                                        </p:tav>
                                      </p:tavLst>
                                    </p:anim>
                                    <p:anim calcmode="lin" valueType="num">
                                      <p:cBhvr>
                                        <p:cTn id="8" dur="500" fill="hold"/>
                                        <p:tgtEl>
                                          <p:spTgt spid="123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6"/>
                                        </p:tgtEl>
                                        <p:attrNameLst>
                                          <p:attrName>style.visibility</p:attrName>
                                        </p:attrNameLst>
                                      </p:cBhvr>
                                      <p:to>
                                        <p:strVal val="visible"/>
                                      </p:to>
                                    </p:set>
                                    <p:anim calcmode="lin" valueType="num">
                                      <p:cBhvr additive="base">
                                        <p:cTn id="13" dur="500" fill="hold"/>
                                        <p:tgtEl>
                                          <p:spTgt spid="12296"/>
                                        </p:tgtEl>
                                        <p:attrNameLst>
                                          <p:attrName>ppt_x</p:attrName>
                                        </p:attrNameLst>
                                      </p:cBhvr>
                                      <p:tavLst>
                                        <p:tav tm="0">
                                          <p:val>
                                            <p:strVal val="#ppt_x"/>
                                          </p:val>
                                        </p:tav>
                                        <p:tav tm="100000">
                                          <p:val>
                                            <p:strVal val="#ppt_x"/>
                                          </p:val>
                                        </p:tav>
                                      </p:tavLst>
                                    </p:anim>
                                    <p:anim calcmode="lin" valueType="num">
                                      <p:cBhvr additive="base">
                                        <p:cTn id="14"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7"/>
                                        </p:tgtEl>
                                        <p:attrNameLst>
                                          <p:attrName>style.visibility</p:attrName>
                                        </p:attrNameLst>
                                      </p:cBhvr>
                                      <p:to>
                                        <p:strVal val="visible"/>
                                      </p:to>
                                    </p:set>
                                    <p:anim calcmode="lin" valueType="num">
                                      <p:cBhvr additive="base">
                                        <p:cTn id="19" dur="500" fill="hold"/>
                                        <p:tgtEl>
                                          <p:spTgt spid="12297"/>
                                        </p:tgtEl>
                                        <p:attrNameLst>
                                          <p:attrName>ppt_x</p:attrName>
                                        </p:attrNameLst>
                                      </p:cBhvr>
                                      <p:tavLst>
                                        <p:tav tm="0">
                                          <p:val>
                                            <p:strVal val="#ppt_x"/>
                                          </p:val>
                                        </p:tav>
                                        <p:tav tm="100000">
                                          <p:val>
                                            <p:strVal val="#ppt_x"/>
                                          </p:val>
                                        </p:tav>
                                      </p:tavLst>
                                    </p:anim>
                                    <p:anim calcmode="lin" valueType="num">
                                      <p:cBhvr additive="base">
                                        <p:cTn id="20"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P spid="12297" grpId="0" autoUpdateAnimBg="0"/>
      <p:bldP spid="1234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A1A4C7-145E-4A54-A42F-BD8F21A664CD}"/>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D9A653E-2A81-42EC-B7DA-EEE5306B174F}"/>
              </a:ext>
            </a:extLst>
          </p:cNvPr>
          <p:cNvSpPr/>
          <p:nvPr/>
        </p:nvSpPr>
        <p:spPr>
          <a:xfrm>
            <a:off x="180754" y="204402"/>
            <a:ext cx="11830494" cy="648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F783CF6-B7D1-4514-AEB8-FD5A91AF1B98}"/>
              </a:ext>
            </a:extLst>
          </p:cNvPr>
          <p:cNvSpPr/>
          <p:nvPr/>
        </p:nvSpPr>
        <p:spPr>
          <a:xfrm>
            <a:off x="1578399" y="2328544"/>
            <a:ext cx="9266810" cy="3278627"/>
          </a:xfrm>
          <a:prstGeom prst="roundRect">
            <a:avLst/>
          </a:prstGeom>
          <a:solidFill>
            <a:srgbClr val="F5F5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76" name="Oval 8"/>
          <p:cNvSpPr>
            <a:spLocks noChangeArrowheads="1"/>
          </p:cNvSpPr>
          <p:nvPr/>
        </p:nvSpPr>
        <p:spPr bwMode="auto">
          <a:xfrm>
            <a:off x="2925730" y="2490841"/>
            <a:ext cx="2286000" cy="2209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77" name="Oval 9"/>
          <p:cNvSpPr>
            <a:spLocks noChangeArrowheads="1"/>
          </p:cNvSpPr>
          <p:nvPr/>
        </p:nvSpPr>
        <p:spPr bwMode="auto">
          <a:xfrm>
            <a:off x="7497730" y="2490841"/>
            <a:ext cx="2286000" cy="2209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81" name="Text Box 13"/>
          <p:cNvSpPr txBox="1">
            <a:spLocks noChangeArrowheads="1"/>
          </p:cNvSpPr>
          <p:nvPr/>
        </p:nvSpPr>
        <p:spPr bwMode="auto">
          <a:xfrm>
            <a:off x="1684720" y="415737"/>
            <a:ext cx="6971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3</a:t>
            </a:r>
            <a:r>
              <a:rPr kumimoji="0" lang="en-US" altLang="en-US"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a:ln>
                  <a:noFill/>
                </a:ln>
                <a:effectLst/>
                <a:uLnTx/>
                <a:uFillTx/>
                <a:latin typeface="Bahnschrift Condensed" panose="020B0502040204020203" pitchFamily="34" charset="0"/>
              </a:rPr>
              <a:t>Quay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hai</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bằng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400" b="0" i="0" u="none" strike="noStrike" kern="1200" cap="none" spc="0" normalizeH="0" baseline="0" noProof="0" dirty="0">
                <a:ln>
                  <a:noFill/>
                </a:ln>
                <a:effectLst/>
                <a:uLnTx/>
                <a:uFillTx/>
                <a:latin typeface="Bahnschrift Condensed" panose="020B0502040204020203" pitchFamily="34" charset="0"/>
              </a:rPr>
              <a:t> (2m(</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sau</a:t>
            </a:r>
            <a:r>
              <a:rPr kumimoji="0" lang="en-US" altLang="en-US" sz="2400" b="0" i="0" u="none" strike="noStrike" kern="1200" cap="none" spc="0" normalizeH="0" baseline="0" noProof="0" dirty="0">
                <a:ln>
                  <a:noFill/>
                </a:ln>
                <a:effectLst/>
                <a:uLnTx/>
                <a:uFillTx/>
                <a:latin typeface="Bahnschrift Condensed" panose="020B0502040204020203" pitchFamily="34" charset="0"/>
              </a:rPr>
              <a:t>):</a:t>
            </a:r>
          </a:p>
        </p:txBody>
      </p:sp>
      <p:sp>
        <p:nvSpPr>
          <p:cNvPr id="7182" name="Text Box 14"/>
          <p:cNvSpPr txBox="1">
            <a:spLocks noChangeArrowheads="1"/>
          </p:cNvSpPr>
          <p:nvPr/>
        </p:nvSpPr>
        <p:spPr bwMode="auto">
          <a:xfrm>
            <a:off x="1812846" y="4732338"/>
            <a:ext cx="4097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7183" name="Text Box 15"/>
          <p:cNvSpPr txBox="1">
            <a:spLocks noChangeArrowheads="1"/>
          </p:cNvSpPr>
          <p:nvPr/>
        </p:nvSpPr>
        <p:spPr bwMode="auto">
          <a:xfrm>
            <a:off x="6629410" y="4732338"/>
            <a:ext cx="4097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2020</a:t>
            </a:r>
          </a:p>
        </p:txBody>
      </p:sp>
      <p:sp>
        <p:nvSpPr>
          <p:cNvPr id="7184" name="Text Box 16"/>
          <p:cNvSpPr txBox="1">
            <a:spLocks noChangeArrowheads="1"/>
          </p:cNvSpPr>
          <p:nvPr/>
        </p:nvSpPr>
        <p:spPr bwMode="auto">
          <a:xfrm>
            <a:off x="2741520" y="1055202"/>
            <a:ext cx="58441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Mỗi</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đường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tròn</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tương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ứng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cho</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cơ</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cấu</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nhóm</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tuổi</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theo</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năm</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a:t>
            </a:r>
          </a:p>
        </p:txBody>
      </p:sp>
      <p:sp>
        <p:nvSpPr>
          <p:cNvPr id="7185" name="Text Box 17"/>
          <p:cNvSpPr txBox="1">
            <a:spLocks noChangeArrowheads="1"/>
          </p:cNvSpPr>
          <p:nvPr/>
        </p:nvSpPr>
        <p:spPr bwMode="auto">
          <a:xfrm>
            <a:off x="1691808" y="1459281"/>
            <a:ext cx="108668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4</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Từ</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tâm</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kẻ</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một</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tới</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cắt</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(ở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vị</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trí</a:t>
            </a:r>
            <a:r>
              <a:rPr kumimoji="0" lang="en-US" altLang="en-US" sz="2400" b="0" i="0" u="none" strike="noStrike" kern="1200" cap="none" spc="0" normalizeH="0" baseline="0" noProof="0" dirty="0">
                <a:ln>
                  <a:noFill/>
                </a:ln>
                <a:effectLst/>
                <a:uLnTx/>
                <a:uFillTx/>
                <a:latin typeface="Bahnschrift Condensed" panose="020B0502040204020203" pitchFamily="34" charset="0"/>
              </a:rPr>
              <a:t> 12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giờ</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của</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đồng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hồ</a:t>
            </a:r>
            <a:r>
              <a:rPr kumimoji="0" lang="en-US" altLang="en-US" sz="2400" b="0" i="0" u="none" strike="noStrike" kern="1200" cap="none" spc="0" normalizeH="0" baseline="0" noProof="0" dirty="0">
                <a:ln>
                  <a:noFill/>
                </a:ln>
                <a:effectLst/>
                <a:uLnTx/>
                <a:uFillTx/>
                <a:latin typeface="Bahnschrift Condensed" panose="020B0502040204020203" pitchFamily="34" charset="0"/>
              </a:rPr>
              <a:t>:</a:t>
            </a:r>
          </a:p>
        </p:txBody>
      </p:sp>
      <p:sp>
        <p:nvSpPr>
          <p:cNvPr id="7186" name="Line 18"/>
          <p:cNvSpPr>
            <a:spLocks noChangeShapeType="1"/>
          </p:cNvSpPr>
          <p:nvPr/>
        </p:nvSpPr>
        <p:spPr bwMode="auto">
          <a:xfrm flipV="1">
            <a:off x="4068730" y="2498779"/>
            <a:ext cx="0" cy="11430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87" name="Line 19"/>
          <p:cNvSpPr>
            <a:spLocks noChangeShapeType="1"/>
          </p:cNvSpPr>
          <p:nvPr/>
        </p:nvSpPr>
        <p:spPr bwMode="auto">
          <a:xfrm flipV="1">
            <a:off x="8640730" y="2489254"/>
            <a:ext cx="0" cy="11430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7" name="Text Box 11"/>
          <p:cNvSpPr txBox="1">
            <a:spLocks noChangeArrowheads="1"/>
          </p:cNvSpPr>
          <p:nvPr/>
        </p:nvSpPr>
        <p:spPr bwMode="auto">
          <a:xfrm>
            <a:off x="1578399" y="5811573"/>
            <a:ext cx="91285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5</a:t>
            </a:r>
            <a:r>
              <a:rPr kumimoji="0" lang="en-US" altLang="en-US" sz="2400" b="0" i="0" u="none" strike="noStrike" kern="1200" cap="none" spc="0" normalizeH="0" baseline="0" noProof="0" dirty="0">
                <a:ln>
                  <a:noFill/>
                </a:ln>
                <a:solidFill>
                  <a:srgbClr val="0000FF"/>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Thể</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hiện</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các</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lang="en-US" altLang="en-US" sz="2400" dirty="0" err="1">
                <a:solidFill>
                  <a:srgbClr val="7030A0"/>
                </a:solidFill>
                <a:latin typeface="Bahnschrift Condensed" panose="020B0502040204020203" pitchFamily="34" charset="0"/>
              </a:rPr>
              <a:t>nhóm</a:t>
            </a:r>
            <a:r>
              <a:rPr lang="en-US" altLang="en-US" sz="2400" dirty="0">
                <a:solidFill>
                  <a:srgbClr val="7030A0"/>
                </a:solidFill>
                <a:latin typeface="Bahnschrift Condensed" panose="020B0502040204020203" pitchFamily="34" charset="0"/>
              </a:rPr>
              <a:t> </a:t>
            </a:r>
            <a:r>
              <a:rPr lang="en-US" altLang="en-US" sz="2400" dirty="0" err="1">
                <a:solidFill>
                  <a:srgbClr val="7030A0"/>
                </a:solidFill>
                <a:latin typeface="Bahnschrift Condensed" panose="020B0502040204020203" pitchFamily="34" charset="0"/>
              </a:rPr>
              <a:t>tuổi</a:t>
            </a:r>
            <a:r>
              <a:rPr lang="en-US" altLang="en-US" sz="2400" dirty="0">
                <a:solidFill>
                  <a:srgbClr val="7030A0"/>
                </a:solidFill>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trên</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a:t>
            </a:r>
          </a:p>
        </p:txBody>
      </p:sp>
      <p:pic>
        <p:nvPicPr>
          <p:cNvPr id="18" name="Picture 17">
            <a:extLst>
              <a:ext uri="{FF2B5EF4-FFF2-40B4-BE49-F238E27FC236}">
                <a16:creationId xmlns:a16="http://schemas.microsoft.com/office/drawing/2014/main" id="{38DFFEE3-EF9B-4028-9A4B-DE880C7971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Pie Chart Icon Design 501199 Vector Art at Vecteezy">
            <a:extLst>
              <a:ext uri="{FF2B5EF4-FFF2-40B4-BE49-F238E27FC236}">
                <a16:creationId xmlns:a16="http://schemas.microsoft.com/office/drawing/2014/main" id="{595AC952-701E-489E-ACC6-D81BB0CBD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t="11371" r="10383" b="10490"/>
          <a:stretch/>
        </p:blipFill>
        <p:spPr bwMode="auto">
          <a:xfrm>
            <a:off x="215806" y="243600"/>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00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wheel(4)">
                                      <p:cBhvr>
                                        <p:cTn id="13" dur="2000"/>
                                        <p:tgtEl>
                                          <p:spTgt spid="7176"/>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7177"/>
                                        </p:tgtEl>
                                        <p:attrNameLst>
                                          <p:attrName>style.visibility</p:attrName>
                                        </p:attrNameLst>
                                      </p:cBhvr>
                                      <p:to>
                                        <p:strVal val="visible"/>
                                      </p:to>
                                    </p:set>
                                    <p:animEffect transition="in" filter="wheel(4)">
                                      <p:cBhvr>
                                        <p:cTn id="16" dur="2000"/>
                                        <p:tgtEl>
                                          <p:spTgt spid="717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184"/>
                                        </p:tgtEl>
                                        <p:attrNameLst>
                                          <p:attrName>style.visibility</p:attrName>
                                        </p:attrNameLst>
                                      </p:cBhvr>
                                      <p:to>
                                        <p:strVal val="visible"/>
                                      </p:to>
                                    </p:set>
                                    <p:anim calcmode="lin" valueType="num">
                                      <p:cBhvr additive="base">
                                        <p:cTn id="19" dur="500" fill="hold"/>
                                        <p:tgtEl>
                                          <p:spTgt spid="7184"/>
                                        </p:tgtEl>
                                        <p:attrNameLst>
                                          <p:attrName>ppt_x</p:attrName>
                                        </p:attrNameLst>
                                      </p:cBhvr>
                                      <p:tavLst>
                                        <p:tav tm="0">
                                          <p:val>
                                            <p:strVal val="#ppt_x"/>
                                          </p:val>
                                        </p:tav>
                                        <p:tav tm="100000">
                                          <p:val>
                                            <p:strVal val="#ppt_x"/>
                                          </p:val>
                                        </p:tav>
                                      </p:tavLst>
                                    </p:anim>
                                    <p:anim calcmode="lin" valueType="num">
                                      <p:cBhvr additive="base">
                                        <p:cTn id="20" dur="500" fill="hold"/>
                                        <p:tgtEl>
                                          <p:spTgt spid="7184"/>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7182"/>
                                        </p:tgtEl>
                                        <p:attrNameLst>
                                          <p:attrName>style.visibility</p:attrName>
                                        </p:attrNameLst>
                                      </p:cBhvr>
                                      <p:to>
                                        <p:strVal val="visible"/>
                                      </p:to>
                                    </p:set>
                                    <p:anim calcmode="lin" valueType="num">
                                      <p:cBhvr>
                                        <p:cTn id="24" dur="500" fill="hold"/>
                                        <p:tgtEl>
                                          <p:spTgt spid="7182"/>
                                        </p:tgtEl>
                                        <p:attrNameLst>
                                          <p:attrName>ppt_w</p:attrName>
                                        </p:attrNameLst>
                                      </p:cBhvr>
                                      <p:tavLst>
                                        <p:tav tm="0">
                                          <p:val>
                                            <p:fltVal val="0"/>
                                          </p:val>
                                        </p:tav>
                                        <p:tav tm="100000">
                                          <p:val>
                                            <p:strVal val="#ppt_w"/>
                                          </p:val>
                                        </p:tav>
                                      </p:tavLst>
                                    </p:anim>
                                    <p:anim calcmode="lin" valueType="num">
                                      <p:cBhvr>
                                        <p:cTn id="25" dur="500" fill="hold"/>
                                        <p:tgtEl>
                                          <p:spTgt spid="7182"/>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7183"/>
                                        </p:tgtEl>
                                        <p:attrNameLst>
                                          <p:attrName>style.visibility</p:attrName>
                                        </p:attrNameLst>
                                      </p:cBhvr>
                                      <p:to>
                                        <p:strVal val="visible"/>
                                      </p:to>
                                    </p:set>
                                    <p:anim calcmode="lin" valueType="num">
                                      <p:cBhvr>
                                        <p:cTn id="28" dur="500" fill="hold"/>
                                        <p:tgtEl>
                                          <p:spTgt spid="7183"/>
                                        </p:tgtEl>
                                        <p:attrNameLst>
                                          <p:attrName>ppt_w</p:attrName>
                                        </p:attrNameLst>
                                      </p:cBhvr>
                                      <p:tavLst>
                                        <p:tav tm="0">
                                          <p:val>
                                            <p:fltVal val="0"/>
                                          </p:val>
                                        </p:tav>
                                        <p:tav tm="100000">
                                          <p:val>
                                            <p:strVal val="#ppt_w"/>
                                          </p:val>
                                        </p:tav>
                                      </p:tavLst>
                                    </p:anim>
                                    <p:anim calcmode="lin" valueType="num">
                                      <p:cBhvr>
                                        <p:cTn id="29" dur="500" fill="hold"/>
                                        <p:tgtEl>
                                          <p:spTgt spid="718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xit" presetSubtype="32" fill="hold" grpId="1" nodeType="clickEffect">
                                  <p:stCondLst>
                                    <p:cond delay="0"/>
                                  </p:stCondLst>
                                  <p:childTnLst>
                                    <p:anim calcmode="lin" valueType="num">
                                      <p:cBhvr>
                                        <p:cTn id="33" dur="500"/>
                                        <p:tgtEl>
                                          <p:spTgt spid="7181"/>
                                        </p:tgtEl>
                                        <p:attrNameLst>
                                          <p:attrName>ppt_w</p:attrName>
                                        </p:attrNameLst>
                                      </p:cBhvr>
                                      <p:tavLst>
                                        <p:tav tm="0">
                                          <p:val>
                                            <p:strVal val="ppt_w"/>
                                          </p:val>
                                        </p:tav>
                                        <p:tav tm="100000">
                                          <p:val>
                                            <p:fltVal val="0"/>
                                          </p:val>
                                        </p:tav>
                                      </p:tavLst>
                                    </p:anim>
                                    <p:anim calcmode="lin" valueType="num">
                                      <p:cBhvr>
                                        <p:cTn id="34" dur="500"/>
                                        <p:tgtEl>
                                          <p:spTgt spid="7181"/>
                                        </p:tgtEl>
                                        <p:attrNameLst>
                                          <p:attrName>ppt_h</p:attrName>
                                        </p:attrNameLst>
                                      </p:cBhvr>
                                      <p:tavLst>
                                        <p:tav tm="0">
                                          <p:val>
                                            <p:strVal val="ppt_h"/>
                                          </p:val>
                                        </p:tav>
                                        <p:tav tm="100000">
                                          <p:val>
                                            <p:fltVal val="0"/>
                                          </p:val>
                                        </p:tav>
                                      </p:tavLst>
                                    </p:anim>
                                    <p:set>
                                      <p:cBhvr>
                                        <p:cTn id="35" dur="1" fill="hold">
                                          <p:stCondLst>
                                            <p:cond delay="499"/>
                                          </p:stCondLst>
                                        </p:cTn>
                                        <p:tgtEl>
                                          <p:spTgt spid="7181"/>
                                        </p:tgtEl>
                                        <p:attrNameLst>
                                          <p:attrName>style.visibility</p:attrName>
                                        </p:attrNameLst>
                                      </p:cBhvr>
                                      <p:to>
                                        <p:strVal val="hidden"/>
                                      </p:to>
                                    </p:set>
                                  </p:childTnLst>
                                </p:cTn>
                              </p:par>
                              <p:par>
                                <p:cTn id="36" presetID="23" presetClass="exit" presetSubtype="32" fill="hold" grpId="1" nodeType="withEffect">
                                  <p:stCondLst>
                                    <p:cond delay="0"/>
                                  </p:stCondLst>
                                  <p:childTnLst>
                                    <p:anim calcmode="lin" valueType="num">
                                      <p:cBhvr>
                                        <p:cTn id="37" dur="500"/>
                                        <p:tgtEl>
                                          <p:spTgt spid="7184"/>
                                        </p:tgtEl>
                                        <p:attrNameLst>
                                          <p:attrName>ppt_w</p:attrName>
                                        </p:attrNameLst>
                                      </p:cBhvr>
                                      <p:tavLst>
                                        <p:tav tm="0">
                                          <p:val>
                                            <p:strVal val="ppt_w"/>
                                          </p:val>
                                        </p:tav>
                                        <p:tav tm="100000">
                                          <p:val>
                                            <p:fltVal val="0"/>
                                          </p:val>
                                        </p:tav>
                                      </p:tavLst>
                                    </p:anim>
                                    <p:anim calcmode="lin" valueType="num">
                                      <p:cBhvr>
                                        <p:cTn id="38" dur="500"/>
                                        <p:tgtEl>
                                          <p:spTgt spid="7184"/>
                                        </p:tgtEl>
                                        <p:attrNameLst>
                                          <p:attrName>ppt_h</p:attrName>
                                        </p:attrNameLst>
                                      </p:cBhvr>
                                      <p:tavLst>
                                        <p:tav tm="0">
                                          <p:val>
                                            <p:strVal val="ppt_h"/>
                                          </p:val>
                                        </p:tav>
                                        <p:tav tm="100000">
                                          <p:val>
                                            <p:fltVal val="0"/>
                                          </p:val>
                                        </p:tav>
                                      </p:tavLst>
                                    </p:anim>
                                    <p:set>
                                      <p:cBhvr>
                                        <p:cTn id="39" dur="1" fill="hold">
                                          <p:stCondLst>
                                            <p:cond delay="499"/>
                                          </p:stCondLst>
                                        </p:cTn>
                                        <p:tgtEl>
                                          <p:spTgt spid="7184"/>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185"/>
                                        </p:tgtEl>
                                        <p:attrNameLst>
                                          <p:attrName>style.visibility</p:attrName>
                                        </p:attrNameLst>
                                      </p:cBhvr>
                                      <p:to>
                                        <p:strVal val="visible"/>
                                      </p:to>
                                    </p:set>
                                    <p:anim calcmode="lin" valueType="num">
                                      <p:cBhvr additive="base">
                                        <p:cTn id="44" dur="500" fill="hold"/>
                                        <p:tgtEl>
                                          <p:spTgt spid="7185"/>
                                        </p:tgtEl>
                                        <p:attrNameLst>
                                          <p:attrName>ppt_x</p:attrName>
                                        </p:attrNameLst>
                                      </p:cBhvr>
                                      <p:tavLst>
                                        <p:tav tm="0">
                                          <p:val>
                                            <p:strVal val="#ppt_x"/>
                                          </p:val>
                                        </p:tav>
                                        <p:tav tm="100000">
                                          <p:val>
                                            <p:strVal val="#ppt_x"/>
                                          </p:val>
                                        </p:tav>
                                      </p:tavLst>
                                    </p:anim>
                                    <p:anim calcmode="lin" valueType="num">
                                      <p:cBhvr additive="base">
                                        <p:cTn id="45" dur="500" fill="hold"/>
                                        <p:tgtEl>
                                          <p:spTgt spid="718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7187"/>
                                        </p:tgtEl>
                                        <p:attrNameLst>
                                          <p:attrName>style.visibility</p:attrName>
                                        </p:attrNameLst>
                                      </p:cBhvr>
                                      <p:to>
                                        <p:strVal val="visible"/>
                                      </p:to>
                                    </p:set>
                                    <p:anim calcmode="lin" valueType="num">
                                      <p:cBhvr>
                                        <p:cTn id="50" dur="500" fill="hold"/>
                                        <p:tgtEl>
                                          <p:spTgt spid="7187"/>
                                        </p:tgtEl>
                                        <p:attrNameLst>
                                          <p:attrName>ppt_w</p:attrName>
                                        </p:attrNameLst>
                                      </p:cBhvr>
                                      <p:tavLst>
                                        <p:tav tm="0">
                                          <p:val>
                                            <p:fltVal val="0"/>
                                          </p:val>
                                        </p:tav>
                                        <p:tav tm="100000">
                                          <p:val>
                                            <p:strVal val="#ppt_w"/>
                                          </p:val>
                                        </p:tav>
                                      </p:tavLst>
                                    </p:anim>
                                    <p:anim calcmode="lin" valueType="num">
                                      <p:cBhvr>
                                        <p:cTn id="51" dur="500" fill="hold"/>
                                        <p:tgtEl>
                                          <p:spTgt spid="7187"/>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7186"/>
                                        </p:tgtEl>
                                        <p:attrNameLst>
                                          <p:attrName>style.visibility</p:attrName>
                                        </p:attrNameLst>
                                      </p:cBhvr>
                                      <p:to>
                                        <p:strVal val="visible"/>
                                      </p:to>
                                    </p:set>
                                    <p:anim calcmode="lin" valueType="num">
                                      <p:cBhvr>
                                        <p:cTn id="54" dur="500" fill="hold"/>
                                        <p:tgtEl>
                                          <p:spTgt spid="7186"/>
                                        </p:tgtEl>
                                        <p:attrNameLst>
                                          <p:attrName>ppt_w</p:attrName>
                                        </p:attrNameLst>
                                      </p:cBhvr>
                                      <p:tavLst>
                                        <p:tav tm="0">
                                          <p:val>
                                            <p:fltVal val="0"/>
                                          </p:val>
                                        </p:tav>
                                        <p:tav tm="100000">
                                          <p:val>
                                            <p:strVal val="#ppt_w"/>
                                          </p:val>
                                        </p:tav>
                                      </p:tavLst>
                                    </p:anim>
                                    <p:anim calcmode="lin" valueType="num">
                                      <p:cBhvr>
                                        <p:cTn id="55" dur="500" fill="hold"/>
                                        <p:tgtEl>
                                          <p:spTgt spid="7186"/>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xit" presetSubtype="32" fill="hold" grpId="1" nodeType="clickEffect">
                                  <p:stCondLst>
                                    <p:cond delay="0"/>
                                  </p:stCondLst>
                                  <p:childTnLst>
                                    <p:anim calcmode="lin" valueType="num">
                                      <p:cBhvr>
                                        <p:cTn id="59" dur="500"/>
                                        <p:tgtEl>
                                          <p:spTgt spid="7185"/>
                                        </p:tgtEl>
                                        <p:attrNameLst>
                                          <p:attrName>ppt_w</p:attrName>
                                        </p:attrNameLst>
                                      </p:cBhvr>
                                      <p:tavLst>
                                        <p:tav tm="0">
                                          <p:val>
                                            <p:strVal val="ppt_w"/>
                                          </p:val>
                                        </p:tav>
                                        <p:tav tm="100000">
                                          <p:val>
                                            <p:fltVal val="0"/>
                                          </p:val>
                                        </p:tav>
                                      </p:tavLst>
                                    </p:anim>
                                    <p:anim calcmode="lin" valueType="num">
                                      <p:cBhvr>
                                        <p:cTn id="60" dur="500"/>
                                        <p:tgtEl>
                                          <p:spTgt spid="7185"/>
                                        </p:tgtEl>
                                        <p:attrNameLst>
                                          <p:attrName>ppt_h</p:attrName>
                                        </p:attrNameLst>
                                      </p:cBhvr>
                                      <p:tavLst>
                                        <p:tav tm="0">
                                          <p:val>
                                            <p:strVal val="ppt_h"/>
                                          </p:val>
                                        </p:tav>
                                        <p:tav tm="100000">
                                          <p:val>
                                            <p:fltVal val="0"/>
                                          </p:val>
                                        </p:tav>
                                      </p:tavLst>
                                    </p:anim>
                                    <p:set>
                                      <p:cBhvr>
                                        <p:cTn id="61" dur="1" fill="hold">
                                          <p:stCondLst>
                                            <p:cond delay="499"/>
                                          </p:stCondLst>
                                        </p:cTn>
                                        <p:tgtEl>
                                          <p:spTgt spid="718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81" grpId="0"/>
      <p:bldP spid="7181" grpId="1"/>
      <p:bldP spid="7182" grpId="0"/>
      <p:bldP spid="7183" grpId="0"/>
      <p:bldP spid="7184" grpId="0"/>
      <p:bldP spid="7184" grpId="1"/>
      <p:bldP spid="7185" grpId="0"/>
      <p:bldP spid="7185" grpId="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Oval 8"/>
          <p:cNvSpPr>
            <a:spLocks noChangeArrowheads="1"/>
          </p:cNvSpPr>
          <p:nvPr/>
        </p:nvSpPr>
        <p:spPr bwMode="auto">
          <a:xfrm>
            <a:off x="4343400" y="1945481"/>
            <a:ext cx="3048000" cy="296703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28" name="Line 12"/>
          <p:cNvSpPr>
            <a:spLocks noChangeShapeType="1"/>
          </p:cNvSpPr>
          <p:nvPr/>
        </p:nvSpPr>
        <p:spPr bwMode="auto">
          <a:xfrm flipV="1">
            <a:off x="5867400" y="1940718"/>
            <a:ext cx="1588" cy="1535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2" name="Line 16"/>
          <p:cNvSpPr>
            <a:spLocks noChangeShapeType="1"/>
          </p:cNvSpPr>
          <p:nvPr/>
        </p:nvSpPr>
        <p:spPr bwMode="auto">
          <a:xfrm flipV="1">
            <a:off x="5863864" y="3098002"/>
            <a:ext cx="1527535" cy="38242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27" name="Text Box 17"/>
          <p:cNvSpPr txBox="1">
            <a:spLocks noChangeArrowheads="1"/>
          </p:cNvSpPr>
          <p:nvPr/>
        </p:nvSpPr>
        <p:spPr bwMode="auto">
          <a:xfrm>
            <a:off x="2095500" y="571540"/>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Ví</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dụ</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vẽ</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cơ</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cấu</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nhóm</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tuổi</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từ</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0 -14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tuổi</a:t>
            </a:r>
            <a:endParaRPr kumimoji="0" lang="en-US" altLang="en-US" sz="4000" b="0" i="0" u="none" strike="noStrike" kern="1200" cap="none" spc="0" normalizeH="0" baseline="0" noProof="0" dirty="0">
              <a:ln>
                <a:noFill/>
              </a:ln>
              <a:solidFill>
                <a:srgbClr val="0000FF"/>
              </a:solidFill>
              <a:effectLst/>
              <a:uLnTx/>
              <a:uFillTx/>
              <a:latin typeface="#9Slide05 SVNBulgary" pitchFamily="2" charset="0"/>
            </a:endParaRPr>
          </a:p>
        </p:txBody>
      </p:sp>
      <p:sp>
        <p:nvSpPr>
          <p:cNvPr id="9234" name="Text Box 18"/>
          <p:cNvSpPr txBox="1">
            <a:spLocks noChangeArrowheads="1"/>
          </p:cNvSpPr>
          <p:nvPr/>
        </p:nvSpPr>
        <p:spPr bwMode="auto">
          <a:xfrm>
            <a:off x="3703306" y="1362867"/>
            <a:ext cx="17068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0</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5" name="Line 19"/>
          <p:cNvSpPr>
            <a:spLocks noChangeShapeType="1"/>
          </p:cNvSpPr>
          <p:nvPr/>
        </p:nvSpPr>
        <p:spPr bwMode="auto">
          <a:xfrm>
            <a:off x="5500688" y="1729580"/>
            <a:ext cx="3810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6" name="Text Box 20"/>
          <p:cNvSpPr txBox="1">
            <a:spLocks noChangeArrowheads="1"/>
          </p:cNvSpPr>
          <p:nvPr/>
        </p:nvSpPr>
        <p:spPr bwMode="auto">
          <a:xfrm>
            <a:off x="7988442" y="2361316"/>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73,8</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7" name="Line 21"/>
          <p:cNvSpPr>
            <a:spLocks noChangeShapeType="1"/>
          </p:cNvSpPr>
          <p:nvPr/>
        </p:nvSpPr>
        <p:spPr bwMode="auto">
          <a:xfrm flipH="1">
            <a:off x="7391400" y="2878137"/>
            <a:ext cx="533400" cy="16668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8" name="Text Box 22"/>
          <p:cNvSpPr txBox="1">
            <a:spLocks noChangeArrowheads="1"/>
          </p:cNvSpPr>
          <p:nvPr/>
        </p:nvSpPr>
        <p:spPr bwMode="auto">
          <a:xfrm>
            <a:off x="5027432" y="3482181"/>
            <a:ext cx="15275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tâm</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9" name="Line 23"/>
          <p:cNvSpPr>
            <a:spLocks noChangeShapeType="1"/>
          </p:cNvSpPr>
          <p:nvPr/>
        </p:nvSpPr>
        <p:spPr bwMode="auto">
          <a:xfrm flipV="1">
            <a:off x="5562600" y="3477417"/>
            <a:ext cx="3048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8" name="Text Box 14"/>
          <p:cNvSpPr txBox="1">
            <a:spLocks noChangeArrowheads="1"/>
          </p:cNvSpPr>
          <p:nvPr/>
        </p:nvSpPr>
        <p:spPr bwMode="auto">
          <a:xfrm>
            <a:off x="2800349" y="4995068"/>
            <a:ext cx="5981700" cy="14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13" name="Frame 12"/>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3F57905-E63B-4B12-A6E7-4CF1E2D7F7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55725" y="6122942"/>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Pie Chart Icon Design 501199 Vector Art at Vecteezy">
            <a:extLst>
              <a:ext uri="{FF2B5EF4-FFF2-40B4-BE49-F238E27FC236}">
                <a16:creationId xmlns:a16="http://schemas.microsoft.com/office/drawing/2014/main" id="{0DBC29DC-FE10-413F-92F1-8BDD10D9A4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382037" y="299177"/>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88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wheel(4)">
                                      <p:cBhvr>
                                        <p:cTn id="7" dur="2000"/>
                                        <p:tgtEl>
                                          <p:spTgt spid="9224"/>
                                        </p:tgtEl>
                                      </p:cBhvr>
                                    </p:animEffect>
                                  </p:childTnLst>
                                </p:cTn>
                              </p:par>
                              <p:par>
                                <p:cTn id="8" presetID="23" presetClass="entr" presetSubtype="16" fill="hold" nodeType="withEffect">
                                  <p:stCondLst>
                                    <p:cond delay="0"/>
                                  </p:stCondLst>
                                  <p:childTnLst>
                                    <p:set>
                                      <p:cBhvr>
                                        <p:cTn id="9" dur="1" fill="hold">
                                          <p:stCondLst>
                                            <p:cond delay="0"/>
                                          </p:stCondLst>
                                        </p:cTn>
                                        <p:tgtEl>
                                          <p:spTgt spid="9228"/>
                                        </p:tgtEl>
                                        <p:attrNameLst>
                                          <p:attrName>style.visibility</p:attrName>
                                        </p:attrNameLst>
                                      </p:cBhvr>
                                      <p:to>
                                        <p:strVal val="visible"/>
                                      </p:to>
                                    </p:set>
                                    <p:anim calcmode="lin" valueType="num">
                                      <p:cBhvr>
                                        <p:cTn id="10" dur="500" fill="hold"/>
                                        <p:tgtEl>
                                          <p:spTgt spid="9228"/>
                                        </p:tgtEl>
                                        <p:attrNameLst>
                                          <p:attrName>ppt_w</p:attrName>
                                        </p:attrNameLst>
                                      </p:cBhvr>
                                      <p:tavLst>
                                        <p:tav tm="0">
                                          <p:val>
                                            <p:fltVal val="0"/>
                                          </p:val>
                                        </p:tav>
                                        <p:tav tm="100000">
                                          <p:val>
                                            <p:strVal val="#ppt_w"/>
                                          </p:val>
                                        </p:tav>
                                      </p:tavLst>
                                    </p:anim>
                                    <p:anim calcmode="lin" valueType="num">
                                      <p:cBhvr>
                                        <p:cTn id="11" dur="500" fill="hold"/>
                                        <p:tgtEl>
                                          <p:spTgt spid="922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9234"/>
                                        </p:tgtEl>
                                        <p:attrNameLst>
                                          <p:attrName>style.visibility</p:attrName>
                                        </p:attrNameLst>
                                      </p:cBhvr>
                                      <p:to>
                                        <p:strVal val="visible"/>
                                      </p:to>
                                    </p:set>
                                    <p:anim calcmode="lin" valueType="num">
                                      <p:cBhvr>
                                        <p:cTn id="16" dur="500" fill="hold"/>
                                        <p:tgtEl>
                                          <p:spTgt spid="9234"/>
                                        </p:tgtEl>
                                        <p:attrNameLst>
                                          <p:attrName>ppt_w</p:attrName>
                                        </p:attrNameLst>
                                      </p:cBhvr>
                                      <p:tavLst>
                                        <p:tav tm="0">
                                          <p:val>
                                            <p:fltVal val="0"/>
                                          </p:val>
                                        </p:tav>
                                        <p:tav tm="100000">
                                          <p:val>
                                            <p:strVal val="#ppt_w"/>
                                          </p:val>
                                        </p:tav>
                                      </p:tavLst>
                                    </p:anim>
                                    <p:anim calcmode="lin" valueType="num">
                                      <p:cBhvr>
                                        <p:cTn id="17" dur="500" fill="hold"/>
                                        <p:tgtEl>
                                          <p:spTgt spid="9234"/>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9235"/>
                                        </p:tgtEl>
                                        <p:attrNameLst>
                                          <p:attrName>style.visibility</p:attrName>
                                        </p:attrNameLst>
                                      </p:cBhvr>
                                      <p:to>
                                        <p:strVal val="visible"/>
                                      </p:to>
                                    </p:set>
                                    <p:anim calcmode="lin" valueType="num">
                                      <p:cBhvr>
                                        <p:cTn id="20" dur="500" fill="hold"/>
                                        <p:tgtEl>
                                          <p:spTgt spid="9235"/>
                                        </p:tgtEl>
                                        <p:attrNameLst>
                                          <p:attrName>ppt_w</p:attrName>
                                        </p:attrNameLst>
                                      </p:cBhvr>
                                      <p:tavLst>
                                        <p:tav tm="0">
                                          <p:val>
                                            <p:fltVal val="0"/>
                                          </p:val>
                                        </p:tav>
                                        <p:tav tm="100000">
                                          <p:val>
                                            <p:strVal val="#ppt_w"/>
                                          </p:val>
                                        </p:tav>
                                      </p:tavLst>
                                    </p:anim>
                                    <p:anim calcmode="lin" valueType="num">
                                      <p:cBhvr>
                                        <p:cTn id="21" dur="500" fill="hold"/>
                                        <p:tgtEl>
                                          <p:spTgt spid="9235"/>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9238"/>
                                        </p:tgtEl>
                                        <p:attrNameLst>
                                          <p:attrName>style.visibility</p:attrName>
                                        </p:attrNameLst>
                                      </p:cBhvr>
                                      <p:to>
                                        <p:strVal val="visible"/>
                                      </p:to>
                                    </p:set>
                                    <p:anim calcmode="lin" valueType="num">
                                      <p:cBhvr>
                                        <p:cTn id="26" dur="500" fill="hold"/>
                                        <p:tgtEl>
                                          <p:spTgt spid="9238"/>
                                        </p:tgtEl>
                                        <p:attrNameLst>
                                          <p:attrName>ppt_w</p:attrName>
                                        </p:attrNameLst>
                                      </p:cBhvr>
                                      <p:tavLst>
                                        <p:tav tm="0">
                                          <p:val>
                                            <p:fltVal val="0"/>
                                          </p:val>
                                        </p:tav>
                                        <p:tav tm="100000">
                                          <p:val>
                                            <p:strVal val="#ppt_w"/>
                                          </p:val>
                                        </p:tav>
                                      </p:tavLst>
                                    </p:anim>
                                    <p:anim calcmode="lin" valueType="num">
                                      <p:cBhvr>
                                        <p:cTn id="27" dur="500" fill="hold"/>
                                        <p:tgtEl>
                                          <p:spTgt spid="9238"/>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9239"/>
                                        </p:tgtEl>
                                        <p:attrNameLst>
                                          <p:attrName>style.visibility</p:attrName>
                                        </p:attrNameLst>
                                      </p:cBhvr>
                                      <p:to>
                                        <p:strVal val="visible"/>
                                      </p:to>
                                    </p:set>
                                    <p:anim calcmode="lin" valueType="num">
                                      <p:cBhvr>
                                        <p:cTn id="30" dur="500" fill="hold"/>
                                        <p:tgtEl>
                                          <p:spTgt spid="9239"/>
                                        </p:tgtEl>
                                        <p:attrNameLst>
                                          <p:attrName>ppt_w</p:attrName>
                                        </p:attrNameLst>
                                      </p:cBhvr>
                                      <p:tavLst>
                                        <p:tav tm="0">
                                          <p:val>
                                            <p:fltVal val="0"/>
                                          </p:val>
                                        </p:tav>
                                        <p:tav tm="100000">
                                          <p:val>
                                            <p:strVal val="#ppt_w"/>
                                          </p:val>
                                        </p:tav>
                                      </p:tavLst>
                                    </p:anim>
                                    <p:anim calcmode="lin" valueType="num">
                                      <p:cBhvr>
                                        <p:cTn id="31" dur="500" fill="hold"/>
                                        <p:tgtEl>
                                          <p:spTgt spid="9239"/>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9237"/>
                                        </p:tgtEl>
                                        <p:attrNameLst>
                                          <p:attrName>style.visibility</p:attrName>
                                        </p:attrNameLst>
                                      </p:cBhvr>
                                      <p:to>
                                        <p:strVal val="visible"/>
                                      </p:to>
                                    </p:set>
                                    <p:anim calcmode="lin" valueType="num">
                                      <p:cBhvr>
                                        <p:cTn id="36" dur="500" fill="hold"/>
                                        <p:tgtEl>
                                          <p:spTgt spid="9237"/>
                                        </p:tgtEl>
                                        <p:attrNameLst>
                                          <p:attrName>ppt_w</p:attrName>
                                        </p:attrNameLst>
                                      </p:cBhvr>
                                      <p:tavLst>
                                        <p:tav tm="0">
                                          <p:val>
                                            <p:fltVal val="0"/>
                                          </p:val>
                                        </p:tav>
                                        <p:tav tm="100000">
                                          <p:val>
                                            <p:strVal val="#ppt_w"/>
                                          </p:val>
                                        </p:tav>
                                      </p:tavLst>
                                    </p:anim>
                                    <p:anim calcmode="lin" valueType="num">
                                      <p:cBhvr>
                                        <p:cTn id="37" dur="500" fill="hold"/>
                                        <p:tgtEl>
                                          <p:spTgt spid="9237"/>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9236"/>
                                        </p:tgtEl>
                                        <p:attrNameLst>
                                          <p:attrName>style.visibility</p:attrName>
                                        </p:attrNameLst>
                                      </p:cBhvr>
                                      <p:to>
                                        <p:strVal val="visible"/>
                                      </p:to>
                                    </p:set>
                                    <p:anim calcmode="lin" valueType="num">
                                      <p:cBhvr>
                                        <p:cTn id="40" dur="500" fill="hold"/>
                                        <p:tgtEl>
                                          <p:spTgt spid="9236"/>
                                        </p:tgtEl>
                                        <p:attrNameLst>
                                          <p:attrName>ppt_w</p:attrName>
                                        </p:attrNameLst>
                                      </p:cBhvr>
                                      <p:tavLst>
                                        <p:tav tm="0">
                                          <p:val>
                                            <p:fltVal val="0"/>
                                          </p:val>
                                        </p:tav>
                                        <p:tav tm="100000">
                                          <p:val>
                                            <p:strVal val="#ppt_w"/>
                                          </p:val>
                                        </p:tav>
                                      </p:tavLst>
                                    </p:anim>
                                    <p:anim calcmode="lin" valueType="num">
                                      <p:cBhvr>
                                        <p:cTn id="41" dur="500" fill="hold"/>
                                        <p:tgtEl>
                                          <p:spTgt spid="9236"/>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9232"/>
                                        </p:tgtEl>
                                        <p:attrNameLst>
                                          <p:attrName>style.visibility</p:attrName>
                                        </p:attrNameLst>
                                      </p:cBhvr>
                                      <p:to>
                                        <p:strVal val="visible"/>
                                      </p:to>
                                    </p:set>
                                    <p:anim calcmode="lin" valueType="num">
                                      <p:cBhvr>
                                        <p:cTn id="46" dur="500" fill="hold"/>
                                        <p:tgtEl>
                                          <p:spTgt spid="9232"/>
                                        </p:tgtEl>
                                        <p:attrNameLst>
                                          <p:attrName>ppt_w</p:attrName>
                                        </p:attrNameLst>
                                      </p:cBhvr>
                                      <p:tavLst>
                                        <p:tav tm="0">
                                          <p:val>
                                            <p:fltVal val="0"/>
                                          </p:val>
                                        </p:tav>
                                        <p:tav tm="100000">
                                          <p:val>
                                            <p:strVal val="#ppt_w"/>
                                          </p:val>
                                        </p:tav>
                                      </p:tavLst>
                                    </p:anim>
                                    <p:anim calcmode="lin" valueType="num">
                                      <p:cBhvr>
                                        <p:cTn id="47" dur="500" fill="hold"/>
                                        <p:tgtEl>
                                          <p:spTgt spid="9232"/>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34" grpId="0"/>
      <p:bldP spid="9236" grpId="0"/>
      <p:bldP spid="9238"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Oval 6"/>
          <p:cNvSpPr>
            <a:spLocks noChangeArrowheads="1"/>
          </p:cNvSpPr>
          <p:nvPr/>
        </p:nvSpPr>
        <p:spPr bwMode="auto">
          <a:xfrm>
            <a:off x="1807269" y="2164480"/>
            <a:ext cx="3048000" cy="296703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47" name="Line 8"/>
          <p:cNvSpPr>
            <a:spLocks noChangeShapeType="1"/>
          </p:cNvSpPr>
          <p:nvPr/>
        </p:nvSpPr>
        <p:spPr bwMode="auto">
          <a:xfrm flipV="1">
            <a:off x="3331269" y="2159717"/>
            <a:ext cx="1588" cy="1535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50" name="Line 11"/>
          <p:cNvSpPr>
            <a:spLocks noChangeShapeType="1"/>
          </p:cNvSpPr>
          <p:nvPr/>
        </p:nvSpPr>
        <p:spPr bwMode="auto">
          <a:xfrm flipV="1">
            <a:off x="3343969" y="3410663"/>
            <a:ext cx="1511300" cy="26035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49" name="Text Box 13"/>
          <p:cNvSpPr txBox="1">
            <a:spLocks noChangeArrowheads="1"/>
          </p:cNvSpPr>
          <p:nvPr/>
        </p:nvSpPr>
        <p:spPr bwMode="auto">
          <a:xfrm>
            <a:off x="5451026" y="2371885"/>
            <a:ext cx="144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0</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0" name="Line 14"/>
          <p:cNvSpPr>
            <a:spLocks noChangeShapeType="1"/>
          </p:cNvSpPr>
          <p:nvPr/>
        </p:nvSpPr>
        <p:spPr bwMode="auto">
          <a:xfrm>
            <a:off x="1557947" y="2371885"/>
            <a:ext cx="674575" cy="23018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1" name="Text Box 15"/>
          <p:cNvSpPr txBox="1">
            <a:spLocks noChangeArrowheads="1"/>
          </p:cNvSpPr>
          <p:nvPr/>
        </p:nvSpPr>
        <p:spPr bwMode="auto">
          <a:xfrm>
            <a:off x="226652" y="1556771"/>
            <a:ext cx="20794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240,8</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2" name="Line 16"/>
          <p:cNvSpPr>
            <a:spLocks noChangeShapeType="1"/>
          </p:cNvSpPr>
          <p:nvPr/>
        </p:nvSpPr>
        <p:spPr bwMode="auto">
          <a:xfrm flipH="1">
            <a:off x="4928851" y="3201662"/>
            <a:ext cx="533400" cy="16668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3" name="Text Box 17"/>
          <p:cNvSpPr txBox="1">
            <a:spLocks noChangeArrowheads="1"/>
          </p:cNvSpPr>
          <p:nvPr/>
        </p:nvSpPr>
        <p:spPr bwMode="auto">
          <a:xfrm>
            <a:off x="437100" y="3113151"/>
            <a:ext cx="144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tâm</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4" name="Line 18"/>
          <p:cNvSpPr>
            <a:spLocks noChangeShapeType="1"/>
          </p:cNvSpPr>
          <p:nvPr/>
        </p:nvSpPr>
        <p:spPr bwMode="auto">
          <a:xfrm>
            <a:off x="1401942" y="3694830"/>
            <a:ext cx="1929327" cy="1428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5" name="Line 19"/>
          <p:cNvSpPr>
            <a:spLocks noChangeShapeType="1"/>
          </p:cNvSpPr>
          <p:nvPr/>
        </p:nvSpPr>
        <p:spPr bwMode="auto">
          <a:xfrm>
            <a:off x="2306104" y="2602068"/>
            <a:ext cx="1037865" cy="109752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60" name="Text Box 21"/>
          <p:cNvSpPr txBox="1">
            <a:spLocks noChangeArrowheads="1"/>
          </p:cNvSpPr>
          <p:nvPr/>
        </p:nvSpPr>
        <p:spPr bwMode="auto">
          <a:xfrm>
            <a:off x="3517101" y="2511025"/>
            <a:ext cx="70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0-14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tuổi</a:t>
            </a:r>
            <a:endPar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10261" name="Line 22"/>
          <p:cNvSpPr>
            <a:spLocks noChangeShapeType="1"/>
          </p:cNvSpPr>
          <p:nvPr/>
        </p:nvSpPr>
        <p:spPr bwMode="auto">
          <a:xfrm>
            <a:off x="3328127" y="1513549"/>
            <a:ext cx="0" cy="6096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60" name="Text Box 24"/>
          <p:cNvSpPr txBox="1">
            <a:spLocks noChangeArrowheads="1"/>
          </p:cNvSpPr>
          <p:nvPr/>
        </p:nvSpPr>
        <p:spPr bwMode="auto">
          <a:xfrm>
            <a:off x="8082343" y="513112"/>
            <a:ext cx="3883005" cy="526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1" i="0" u="none" strike="noStrike" kern="1200" cap="none" spc="0" normalizeH="0" baseline="0" noProof="0" dirty="0">
                <a:ln>
                  <a:noFill/>
                </a:ln>
                <a:solidFill>
                  <a:srgbClr val="C00000"/>
                </a:solidFill>
                <a:effectLst/>
                <a:uLnTx/>
                <a:uFillTx/>
                <a:latin typeface="Bahnschrift Condensed" panose="020B0502040204020203" pitchFamily="34" charset="0"/>
              </a:rPr>
              <a:t> 6: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a:ln>
                  <a:noFill/>
                </a:ln>
                <a:effectLst/>
                <a:uLnTx/>
                <a:uFillTx/>
                <a:latin typeface="Bahnschrift Condensed" panose="020B0502040204020203" pitchFamily="34" charset="0"/>
              </a:rPr>
              <a:t>Sau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khi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xong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tiến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hành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tô</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màu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hoặc</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ký</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hiệu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chú</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thích</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và</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điền</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tên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a:ln>
                  <a:noFill/>
                </a:ln>
                <a:effectLst/>
                <a:uLnTx/>
                <a:uFillTx/>
                <a:latin typeface="Bahnschrift Condensed" panose="020B0502040204020203" pitchFamily="34" charset="0"/>
              </a:rPr>
              <a:t>(</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Lưu</a:t>
            </a:r>
            <a:r>
              <a:rPr kumimoji="0" lang="en-US" altLang="en-US" sz="2800" b="0" i="0" u="none" strike="noStrike" kern="1200" cap="none" spc="0" normalizeH="0" baseline="0" noProof="0" dirty="0">
                <a:ln>
                  <a:noFill/>
                </a:ln>
                <a:effectLst/>
                <a:uLnTx/>
                <a:uFillTx/>
                <a:latin typeface="Bahnschrift Condensed" panose="020B0502040204020203" pitchFamily="34" charset="0"/>
              </a:rPr>
              <a:t> ý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các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khu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vực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kinh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tế</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tô</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màu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hoặc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hiệu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và</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với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chú</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thích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cụ</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thể</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sau</a:t>
            </a:r>
            <a:r>
              <a:rPr kumimoji="0" lang="en-US" altLang="en-US" sz="2800" b="0" i="0" u="none" strike="noStrike" kern="1200" cap="none" spc="0" normalizeH="0" baseline="0" noProof="0" dirty="0">
                <a:ln>
                  <a:noFill/>
                </a:ln>
                <a:effectLst/>
                <a:uLnTx/>
                <a:uFillTx/>
                <a:latin typeface="Bahnschrift Condensed" panose="020B0502040204020203" pitchFamily="34" charset="0"/>
              </a:rPr>
              <a:t>.</a:t>
            </a:r>
          </a:p>
        </p:txBody>
      </p:sp>
      <p:sp>
        <p:nvSpPr>
          <p:cNvPr id="14362" name="Text Box 26"/>
          <p:cNvSpPr txBox="1">
            <a:spLocks noChangeArrowheads="1"/>
          </p:cNvSpPr>
          <p:nvPr/>
        </p:nvSpPr>
        <p:spPr bwMode="auto">
          <a:xfrm>
            <a:off x="1818001" y="563532"/>
            <a:ext cx="66881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Tương</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tự</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ta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có</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thể</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vẽ</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các</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nhóm</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tuổi</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còn</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lại</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a:t>
            </a:r>
          </a:p>
        </p:txBody>
      </p:sp>
      <p:sp>
        <p:nvSpPr>
          <p:cNvPr id="25" name="Text Box 21"/>
          <p:cNvSpPr txBox="1">
            <a:spLocks noChangeArrowheads="1"/>
          </p:cNvSpPr>
          <p:nvPr/>
        </p:nvSpPr>
        <p:spPr bwMode="auto">
          <a:xfrm>
            <a:off x="2683537" y="3921065"/>
            <a:ext cx="15113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rPr>
              <a:t>15 – 64 </a:t>
            </a:r>
            <a:r>
              <a:rPr kumimoji="0" lang="en-US" altLang="en-US" sz="1800" b="0" i="0" u="none" strike="noStrike" kern="1200" cap="none" spc="0" normalizeH="0" baseline="0" noProof="0" dirty="0" err="1">
                <a:ln>
                  <a:noFill/>
                </a:ln>
                <a:solidFill>
                  <a:srgbClr val="0000FF"/>
                </a:solidFill>
                <a:effectLst/>
                <a:uLnTx/>
                <a:uFillTx/>
                <a:latin typeface="#9Slide07 IcielBaliho Script" pitchFamily="2" charset="0"/>
              </a:rPr>
              <a:t>tuổi</a:t>
            </a:r>
            <a:endPar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27" name="Text Box 21"/>
          <p:cNvSpPr txBox="1">
            <a:spLocks noChangeArrowheads="1"/>
          </p:cNvSpPr>
          <p:nvPr/>
        </p:nvSpPr>
        <p:spPr bwMode="auto">
          <a:xfrm>
            <a:off x="2613039" y="2299455"/>
            <a:ext cx="8561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65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tuổi</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trở</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lên</a:t>
            </a:r>
            <a:endPar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19" name="Frame 18"/>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0FADA2E-82F7-49C3-B5BC-4C2E5C7BB6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7163" y="62531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Pie Chart Icon Design 501199 Vector Art at Vecteezy">
            <a:extLst>
              <a:ext uri="{FF2B5EF4-FFF2-40B4-BE49-F238E27FC236}">
                <a16:creationId xmlns:a16="http://schemas.microsoft.com/office/drawing/2014/main" id="{BBB33721-4E87-42BE-A28D-706739DA34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382037" y="299177"/>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8" name="Text Box 14">
            <a:extLst>
              <a:ext uri="{FF2B5EF4-FFF2-40B4-BE49-F238E27FC236}">
                <a16:creationId xmlns:a16="http://schemas.microsoft.com/office/drawing/2014/main" id="{F64B48A2-87C2-4FD7-84D6-9ACFFFC0351B}"/>
              </a:ext>
            </a:extLst>
          </p:cNvPr>
          <p:cNvSpPr txBox="1">
            <a:spLocks noChangeArrowheads="1"/>
          </p:cNvSpPr>
          <p:nvPr/>
        </p:nvSpPr>
        <p:spPr bwMode="auto">
          <a:xfrm>
            <a:off x="733190" y="5027261"/>
            <a:ext cx="5981700" cy="14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1990</a:t>
            </a:r>
          </a:p>
        </p:txBody>
      </p:sp>
      <p:cxnSp>
        <p:nvCxnSpPr>
          <p:cNvPr id="3" name="Straight Connector 2">
            <a:extLst>
              <a:ext uri="{FF2B5EF4-FFF2-40B4-BE49-F238E27FC236}">
                <a16:creationId xmlns:a16="http://schemas.microsoft.com/office/drawing/2014/main" id="{BCED7BD7-9236-4072-8F13-0BBB64FCD7AF}"/>
              </a:ext>
            </a:extLst>
          </p:cNvPr>
          <p:cNvCxnSpPr>
            <a:cxnSpLocks/>
          </p:cNvCxnSpPr>
          <p:nvPr/>
        </p:nvCxnSpPr>
        <p:spPr>
          <a:xfrm>
            <a:off x="7846832" y="223284"/>
            <a:ext cx="88336" cy="632927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555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9"/>
                                        </p:tgtEl>
                                        <p:attrNameLst>
                                          <p:attrName>style.visibility</p:attrName>
                                        </p:attrNameLst>
                                      </p:cBhvr>
                                      <p:to>
                                        <p:strVal val="visible"/>
                                      </p:to>
                                    </p:set>
                                    <p:anim calcmode="lin" valueType="num">
                                      <p:cBhvr>
                                        <p:cTn id="7" dur="500" fill="hold"/>
                                        <p:tgtEl>
                                          <p:spTgt spid="14349"/>
                                        </p:tgtEl>
                                        <p:attrNameLst>
                                          <p:attrName>ppt_w</p:attrName>
                                        </p:attrNameLst>
                                      </p:cBhvr>
                                      <p:tavLst>
                                        <p:tav tm="0">
                                          <p:val>
                                            <p:fltVal val="0"/>
                                          </p:val>
                                        </p:tav>
                                        <p:tav tm="100000">
                                          <p:val>
                                            <p:strVal val="#ppt_w"/>
                                          </p:val>
                                        </p:tav>
                                      </p:tavLst>
                                    </p:anim>
                                    <p:anim calcmode="lin" valueType="num">
                                      <p:cBhvr>
                                        <p:cTn id="8" dur="500" fill="hold"/>
                                        <p:tgtEl>
                                          <p:spTgt spid="1434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352"/>
                                        </p:tgtEl>
                                        <p:attrNameLst>
                                          <p:attrName>style.visibility</p:attrName>
                                        </p:attrNameLst>
                                      </p:cBhvr>
                                      <p:to>
                                        <p:strVal val="visible"/>
                                      </p:to>
                                    </p:set>
                                    <p:anim calcmode="lin" valueType="num">
                                      <p:cBhvr>
                                        <p:cTn id="11" dur="500" fill="hold"/>
                                        <p:tgtEl>
                                          <p:spTgt spid="14352"/>
                                        </p:tgtEl>
                                        <p:attrNameLst>
                                          <p:attrName>ppt_w</p:attrName>
                                        </p:attrNameLst>
                                      </p:cBhvr>
                                      <p:tavLst>
                                        <p:tav tm="0">
                                          <p:val>
                                            <p:fltVal val="0"/>
                                          </p:val>
                                        </p:tav>
                                        <p:tav tm="100000">
                                          <p:val>
                                            <p:strVal val="#ppt_w"/>
                                          </p:val>
                                        </p:tav>
                                      </p:tavLst>
                                    </p:anim>
                                    <p:anim calcmode="lin" valueType="num">
                                      <p:cBhvr>
                                        <p:cTn id="12" dur="500" fill="hold"/>
                                        <p:tgtEl>
                                          <p:spTgt spid="1435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4354"/>
                                        </p:tgtEl>
                                        <p:attrNameLst>
                                          <p:attrName>style.visibility</p:attrName>
                                        </p:attrNameLst>
                                      </p:cBhvr>
                                      <p:to>
                                        <p:strVal val="visible"/>
                                      </p:to>
                                    </p:set>
                                    <p:anim calcmode="lin" valueType="num">
                                      <p:cBhvr>
                                        <p:cTn id="17" dur="500" fill="hold"/>
                                        <p:tgtEl>
                                          <p:spTgt spid="14354"/>
                                        </p:tgtEl>
                                        <p:attrNameLst>
                                          <p:attrName>ppt_w</p:attrName>
                                        </p:attrNameLst>
                                      </p:cBhvr>
                                      <p:tavLst>
                                        <p:tav tm="0">
                                          <p:val>
                                            <p:fltVal val="0"/>
                                          </p:val>
                                        </p:tav>
                                        <p:tav tm="100000">
                                          <p:val>
                                            <p:strVal val="#ppt_w"/>
                                          </p:val>
                                        </p:tav>
                                      </p:tavLst>
                                    </p:anim>
                                    <p:anim calcmode="lin" valueType="num">
                                      <p:cBhvr>
                                        <p:cTn id="18" dur="500" fill="hold"/>
                                        <p:tgtEl>
                                          <p:spTgt spid="14354"/>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4353"/>
                                        </p:tgtEl>
                                        <p:attrNameLst>
                                          <p:attrName>style.visibility</p:attrName>
                                        </p:attrNameLst>
                                      </p:cBhvr>
                                      <p:to>
                                        <p:strVal val="visible"/>
                                      </p:to>
                                    </p:set>
                                    <p:anim calcmode="lin" valueType="num">
                                      <p:cBhvr>
                                        <p:cTn id="21" dur="500" fill="hold"/>
                                        <p:tgtEl>
                                          <p:spTgt spid="14353"/>
                                        </p:tgtEl>
                                        <p:attrNameLst>
                                          <p:attrName>ppt_w</p:attrName>
                                        </p:attrNameLst>
                                      </p:cBhvr>
                                      <p:tavLst>
                                        <p:tav tm="0">
                                          <p:val>
                                            <p:fltVal val="0"/>
                                          </p:val>
                                        </p:tav>
                                        <p:tav tm="100000">
                                          <p:val>
                                            <p:strVal val="#ppt_w"/>
                                          </p:val>
                                        </p:tav>
                                      </p:tavLst>
                                    </p:anim>
                                    <p:anim calcmode="lin" valueType="num">
                                      <p:cBhvr>
                                        <p:cTn id="22" dur="500" fill="hold"/>
                                        <p:tgtEl>
                                          <p:spTgt spid="1435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4351"/>
                                        </p:tgtEl>
                                        <p:attrNameLst>
                                          <p:attrName>style.visibility</p:attrName>
                                        </p:attrNameLst>
                                      </p:cBhvr>
                                      <p:to>
                                        <p:strVal val="visible"/>
                                      </p:to>
                                    </p:set>
                                    <p:anim calcmode="lin" valueType="num">
                                      <p:cBhvr>
                                        <p:cTn id="27" dur="500" fill="hold"/>
                                        <p:tgtEl>
                                          <p:spTgt spid="14351"/>
                                        </p:tgtEl>
                                        <p:attrNameLst>
                                          <p:attrName>ppt_w</p:attrName>
                                        </p:attrNameLst>
                                      </p:cBhvr>
                                      <p:tavLst>
                                        <p:tav tm="0">
                                          <p:val>
                                            <p:fltVal val="0"/>
                                          </p:val>
                                        </p:tav>
                                        <p:tav tm="100000">
                                          <p:val>
                                            <p:strVal val="#ppt_w"/>
                                          </p:val>
                                        </p:tav>
                                      </p:tavLst>
                                    </p:anim>
                                    <p:anim calcmode="lin" valueType="num">
                                      <p:cBhvr>
                                        <p:cTn id="28" dur="500" fill="hold"/>
                                        <p:tgtEl>
                                          <p:spTgt spid="14351"/>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 calcmode="lin" valueType="num">
                                      <p:cBhvr>
                                        <p:cTn id="31" dur="500" fill="hold"/>
                                        <p:tgtEl>
                                          <p:spTgt spid="14350"/>
                                        </p:tgtEl>
                                        <p:attrNameLst>
                                          <p:attrName>ppt_w</p:attrName>
                                        </p:attrNameLst>
                                      </p:cBhvr>
                                      <p:tavLst>
                                        <p:tav tm="0">
                                          <p:val>
                                            <p:fltVal val="0"/>
                                          </p:val>
                                        </p:tav>
                                        <p:tav tm="100000">
                                          <p:val>
                                            <p:strVal val="#ppt_w"/>
                                          </p:val>
                                        </p:tav>
                                      </p:tavLst>
                                    </p:anim>
                                    <p:anim calcmode="lin" valueType="num">
                                      <p:cBhvr>
                                        <p:cTn id="32" dur="500" fill="hold"/>
                                        <p:tgtEl>
                                          <p:spTgt spid="14350"/>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4355"/>
                                        </p:tgtEl>
                                        <p:attrNameLst>
                                          <p:attrName>style.visibility</p:attrName>
                                        </p:attrNameLst>
                                      </p:cBhvr>
                                      <p:to>
                                        <p:strVal val="visible"/>
                                      </p:to>
                                    </p:set>
                                    <p:anim calcmode="lin" valueType="num">
                                      <p:cBhvr>
                                        <p:cTn id="37" dur="500" fill="hold"/>
                                        <p:tgtEl>
                                          <p:spTgt spid="14355"/>
                                        </p:tgtEl>
                                        <p:attrNameLst>
                                          <p:attrName>ppt_w</p:attrName>
                                        </p:attrNameLst>
                                      </p:cBhvr>
                                      <p:tavLst>
                                        <p:tav tm="0">
                                          <p:val>
                                            <p:fltVal val="0"/>
                                          </p:val>
                                        </p:tav>
                                        <p:tav tm="100000">
                                          <p:val>
                                            <p:strVal val="#ppt_w"/>
                                          </p:val>
                                        </p:tav>
                                      </p:tavLst>
                                    </p:anim>
                                    <p:anim calcmode="lin" valueType="num">
                                      <p:cBhvr>
                                        <p:cTn id="38" dur="500" fill="hold"/>
                                        <p:tgtEl>
                                          <p:spTgt spid="14355"/>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xit" presetSubtype="32" fill="hold" nodeType="clickEffect">
                                  <p:stCondLst>
                                    <p:cond delay="0"/>
                                  </p:stCondLst>
                                  <p:childTnLst>
                                    <p:anim calcmode="lin" valueType="num">
                                      <p:cBhvr>
                                        <p:cTn id="42" dur="500"/>
                                        <p:tgtEl>
                                          <p:spTgt spid="14354"/>
                                        </p:tgtEl>
                                        <p:attrNameLst>
                                          <p:attrName>ppt_w</p:attrName>
                                        </p:attrNameLst>
                                      </p:cBhvr>
                                      <p:tavLst>
                                        <p:tav tm="0">
                                          <p:val>
                                            <p:strVal val="ppt_w"/>
                                          </p:val>
                                        </p:tav>
                                        <p:tav tm="100000">
                                          <p:val>
                                            <p:fltVal val="0"/>
                                          </p:val>
                                        </p:tav>
                                      </p:tavLst>
                                    </p:anim>
                                    <p:anim calcmode="lin" valueType="num">
                                      <p:cBhvr>
                                        <p:cTn id="43" dur="500"/>
                                        <p:tgtEl>
                                          <p:spTgt spid="14354"/>
                                        </p:tgtEl>
                                        <p:attrNameLst>
                                          <p:attrName>ppt_h</p:attrName>
                                        </p:attrNameLst>
                                      </p:cBhvr>
                                      <p:tavLst>
                                        <p:tav tm="0">
                                          <p:val>
                                            <p:strVal val="ppt_h"/>
                                          </p:val>
                                        </p:tav>
                                        <p:tav tm="100000">
                                          <p:val>
                                            <p:fltVal val="0"/>
                                          </p:val>
                                        </p:tav>
                                      </p:tavLst>
                                    </p:anim>
                                    <p:set>
                                      <p:cBhvr>
                                        <p:cTn id="44" dur="1" fill="hold">
                                          <p:stCondLst>
                                            <p:cond delay="499"/>
                                          </p:stCondLst>
                                        </p:cTn>
                                        <p:tgtEl>
                                          <p:spTgt spid="14354"/>
                                        </p:tgtEl>
                                        <p:attrNameLst>
                                          <p:attrName>style.visibility</p:attrName>
                                        </p:attrNameLst>
                                      </p:cBhvr>
                                      <p:to>
                                        <p:strVal val="hidden"/>
                                      </p:to>
                                    </p:set>
                                  </p:childTnLst>
                                </p:cTn>
                              </p:par>
                              <p:par>
                                <p:cTn id="45" presetID="23" presetClass="exit" presetSubtype="32" fill="hold" grpId="1" nodeType="withEffect">
                                  <p:stCondLst>
                                    <p:cond delay="0"/>
                                  </p:stCondLst>
                                  <p:childTnLst>
                                    <p:anim calcmode="lin" valueType="num">
                                      <p:cBhvr>
                                        <p:cTn id="46" dur="500"/>
                                        <p:tgtEl>
                                          <p:spTgt spid="14353"/>
                                        </p:tgtEl>
                                        <p:attrNameLst>
                                          <p:attrName>ppt_w</p:attrName>
                                        </p:attrNameLst>
                                      </p:cBhvr>
                                      <p:tavLst>
                                        <p:tav tm="0">
                                          <p:val>
                                            <p:strVal val="ppt_w"/>
                                          </p:val>
                                        </p:tav>
                                        <p:tav tm="100000">
                                          <p:val>
                                            <p:fltVal val="0"/>
                                          </p:val>
                                        </p:tav>
                                      </p:tavLst>
                                    </p:anim>
                                    <p:anim calcmode="lin" valueType="num">
                                      <p:cBhvr>
                                        <p:cTn id="47" dur="500"/>
                                        <p:tgtEl>
                                          <p:spTgt spid="14353"/>
                                        </p:tgtEl>
                                        <p:attrNameLst>
                                          <p:attrName>ppt_h</p:attrName>
                                        </p:attrNameLst>
                                      </p:cBhvr>
                                      <p:tavLst>
                                        <p:tav tm="0">
                                          <p:val>
                                            <p:strVal val="ppt_h"/>
                                          </p:val>
                                        </p:tav>
                                        <p:tav tm="100000">
                                          <p:val>
                                            <p:fltVal val="0"/>
                                          </p:val>
                                        </p:tav>
                                      </p:tavLst>
                                    </p:anim>
                                    <p:set>
                                      <p:cBhvr>
                                        <p:cTn id="48" dur="1" fill="hold">
                                          <p:stCondLst>
                                            <p:cond delay="499"/>
                                          </p:stCondLst>
                                        </p:cTn>
                                        <p:tgtEl>
                                          <p:spTgt spid="14353"/>
                                        </p:tgtEl>
                                        <p:attrNameLst>
                                          <p:attrName>style.visibility</p:attrName>
                                        </p:attrNameLst>
                                      </p:cBhvr>
                                      <p:to>
                                        <p:strVal val="hidden"/>
                                      </p:to>
                                    </p:set>
                                  </p:childTnLst>
                                </p:cTn>
                              </p:par>
                              <p:par>
                                <p:cTn id="49" presetID="23" presetClass="exit" presetSubtype="32" fill="hold" grpId="1" nodeType="withEffect">
                                  <p:stCondLst>
                                    <p:cond delay="0"/>
                                  </p:stCondLst>
                                  <p:childTnLst>
                                    <p:anim calcmode="lin" valueType="num">
                                      <p:cBhvr>
                                        <p:cTn id="50" dur="500"/>
                                        <p:tgtEl>
                                          <p:spTgt spid="14351"/>
                                        </p:tgtEl>
                                        <p:attrNameLst>
                                          <p:attrName>ppt_w</p:attrName>
                                        </p:attrNameLst>
                                      </p:cBhvr>
                                      <p:tavLst>
                                        <p:tav tm="0">
                                          <p:val>
                                            <p:strVal val="ppt_w"/>
                                          </p:val>
                                        </p:tav>
                                        <p:tav tm="100000">
                                          <p:val>
                                            <p:fltVal val="0"/>
                                          </p:val>
                                        </p:tav>
                                      </p:tavLst>
                                    </p:anim>
                                    <p:anim calcmode="lin" valueType="num">
                                      <p:cBhvr>
                                        <p:cTn id="51" dur="500"/>
                                        <p:tgtEl>
                                          <p:spTgt spid="14351"/>
                                        </p:tgtEl>
                                        <p:attrNameLst>
                                          <p:attrName>ppt_h</p:attrName>
                                        </p:attrNameLst>
                                      </p:cBhvr>
                                      <p:tavLst>
                                        <p:tav tm="0">
                                          <p:val>
                                            <p:strVal val="ppt_h"/>
                                          </p:val>
                                        </p:tav>
                                        <p:tav tm="100000">
                                          <p:val>
                                            <p:fltVal val="0"/>
                                          </p:val>
                                        </p:tav>
                                      </p:tavLst>
                                    </p:anim>
                                    <p:set>
                                      <p:cBhvr>
                                        <p:cTn id="52" dur="1" fill="hold">
                                          <p:stCondLst>
                                            <p:cond delay="499"/>
                                          </p:stCondLst>
                                        </p:cTn>
                                        <p:tgtEl>
                                          <p:spTgt spid="14351"/>
                                        </p:tgtEl>
                                        <p:attrNameLst>
                                          <p:attrName>style.visibility</p:attrName>
                                        </p:attrNameLst>
                                      </p:cBhvr>
                                      <p:to>
                                        <p:strVal val="hidden"/>
                                      </p:to>
                                    </p:set>
                                  </p:childTnLst>
                                </p:cTn>
                              </p:par>
                              <p:par>
                                <p:cTn id="53" presetID="23" presetClass="exit" presetSubtype="32" fill="hold" nodeType="withEffect">
                                  <p:stCondLst>
                                    <p:cond delay="0"/>
                                  </p:stCondLst>
                                  <p:childTnLst>
                                    <p:anim calcmode="lin" valueType="num">
                                      <p:cBhvr>
                                        <p:cTn id="54" dur="500"/>
                                        <p:tgtEl>
                                          <p:spTgt spid="14350"/>
                                        </p:tgtEl>
                                        <p:attrNameLst>
                                          <p:attrName>ppt_w</p:attrName>
                                        </p:attrNameLst>
                                      </p:cBhvr>
                                      <p:tavLst>
                                        <p:tav tm="0">
                                          <p:val>
                                            <p:strVal val="ppt_w"/>
                                          </p:val>
                                        </p:tav>
                                        <p:tav tm="100000">
                                          <p:val>
                                            <p:fltVal val="0"/>
                                          </p:val>
                                        </p:tav>
                                      </p:tavLst>
                                    </p:anim>
                                    <p:anim calcmode="lin" valueType="num">
                                      <p:cBhvr>
                                        <p:cTn id="55" dur="500"/>
                                        <p:tgtEl>
                                          <p:spTgt spid="14350"/>
                                        </p:tgtEl>
                                        <p:attrNameLst>
                                          <p:attrName>ppt_h</p:attrName>
                                        </p:attrNameLst>
                                      </p:cBhvr>
                                      <p:tavLst>
                                        <p:tav tm="0">
                                          <p:val>
                                            <p:strVal val="ppt_h"/>
                                          </p:val>
                                        </p:tav>
                                        <p:tav tm="100000">
                                          <p:val>
                                            <p:fltVal val="0"/>
                                          </p:val>
                                        </p:tav>
                                      </p:tavLst>
                                    </p:anim>
                                    <p:set>
                                      <p:cBhvr>
                                        <p:cTn id="56" dur="1" fill="hold">
                                          <p:stCondLst>
                                            <p:cond delay="499"/>
                                          </p:stCondLst>
                                        </p:cTn>
                                        <p:tgtEl>
                                          <p:spTgt spid="1435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4360"/>
                                        </p:tgtEl>
                                        <p:attrNameLst>
                                          <p:attrName>style.visibility</p:attrName>
                                        </p:attrNameLst>
                                      </p:cBhvr>
                                      <p:to>
                                        <p:strVal val="visible"/>
                                      </p:to>
                                    </p:set>
                                    <p:anim calcmode="lin" valueType="num">
                                      <p:cBhvr>
                                        <p:cTn id="61" dur="500" fill="hold"/>
                                        <p:tgtEl>
                                          <p:spTgt spid="14360"/>
                                        </p:tgtEl>
                                        <p:attrNameLst>
                                          <p:attrName>ppt_w</p:attrName>
                                        </p:attrNameLst>
                                      </p:cBhvr>
                                      <p:tavLst>
                                        <p:tav tm="0">
                                          <p:val>
                                            <p:fltVal val="0"/>
                                          </p:val>
                                        </p:tav>
                                        <p:tav tm="100000">
                                          <p:val>
                                            <p:strVal val="#ppt_w"/>
                                          </p:val>
                                        </p:tav>
                                      </p:tavLst>
                                    </p:anim>
                                    <p:anim calcmode="lin" valueType="num">
                                      <p:cBhvr>
                                        <p:cTn id="62" dur="500" fill="hold"/>
                                        <p:tgtEl>
                                          <p:spTgt spid="14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p:bldP spid="14351" grpId="0"/>
      <p:bldP spid="14351" grpId="1"/>
      <p:bldP spid="14353" grpId="0"/>
      <p:bldP spid="14353" grpId="1"/>
      <p:bldP spid="143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404408" y="2070100"/>
          <a:ext cx="4915112" cy="3771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nvGraphicFramePr>
        <p:xfrm>
          <a:off x="4739548" y="186188"/>
          <a:ext cx="7070415" cy="5649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14"/>
          <p:cNvSpPr txBox="1">
            <a:spLocks noChangeArrowheads="1"/>
          </p:cNvSpPr>
          <p:nvPr/>
        </p:nvSpPr>
        <p:spPr bwMode="auto">
          <a:xfrm>
            <a:off x="1693029" y="1014856"/>
            <a:ext cx="44752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5" name="Text Box 15"/>
          <p:cNvSpPr txBox="1">
            <a:spLocks noChangeArrowheads="1"/>
          </p:cNvSpPr>
          <p:nvPr/>
        </p:nvSpPr>
        <p:spPr bwMode="auto">
          <a:xfrm>
            <a:off x="6902739" y="1021907"/>
            <a:ext cx="44752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2020</a:t>
            </a:r>
          </a:p>
        </p:txBody>
      </p:sp>
      <p:sp>
        <p:nvSpPr>
          <p:cNvPr id="6" name="Frame 5"/>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BFB5CABB-24C9-4099-8C1A-7628251590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C2BC651-02F3-4D41-8DF4-8CAB7392E8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Pie Chart Icon Design 501199 Vector Art at Vecteezy">
            <a:extLst>
              <a:ext uri="{FF2B5EF4-FFF2-40B4-BE49-F238E27FC236}">
                <a16:creationId xmlns:a16="http://schemas.microsoft.com/office/drawing/2014/main" id="{8CA81121-2477-4EC9-B451-9D70F0442F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50" t="11371" r="10383" b="10490"/>
          <a:stretch/>
        </p:blipFill>
        <p:spPr bwMode="auto">
          <a:xfrm>
            <a:off x="218383" y="214116"/>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E1B192-BBC8-43F5-AD08-844B7BA4CEB6}"/>
              </a:ext>
            </a:extLst>
          </p:cNvPr>
          <p:cNvPicPr>
            <a:picLocks noChangeAspect="1"/>
          </p:cNvPicPr>
          <p:nvPr/>
        </p:nvPicPr>
        <p:blipFill>
          <a:blip r:embed="rId8"/>
          <a:stretch>
            <a:fillRect/>
          </a:stretch>
        </p:blipFill>
        <p:spPr>
          <a:xfrm>
            <a:off x="3924953" y="5748933"/>
            <a:ext cx="5877359" cy="746547"/>
          </a:xfrm>
          <a:prstGeom prst="rect">
            <a:avLst/>
          </a:prstGeom>
        </p:spPr>
      </p:pic>
      <p:sp>
        <p:nvSpPr>
          <p:cNvPr id="13" name="TextBox 12">
            <a:extLst>
              <a:ext uri="{FF2B5EF4-FFF2-40B4-BE49-F238E27FC236}">
                <a16:creationId xmlns:a16="http://schemas.microsoft.com/office/drawing/2014/main" id="{9B6CB331-0E47-4EDF-A44B-FC91A2075464}"/>
              </a:ext>
            </a:extLst>
          </p:cNvPr>
          <p:cNvSpPr txBox="1"/>
          <p:nvPr/>
        </p:nvSpPr>
        <p:spPr>
          <a:xfrm>
            <a:off x="1976453" y="5799042"/>
            <a:ext cx="2060891" cy="646331"/>
          </a:xfrm>
          <a:prstGeom prst="rect">
            <a:avLst/>
          </a:prstGeom>
          <a:noFill/>
        </p:spPr>
        <p:txBody>
          <a:bodyPr wrap="square" rtlCol="0">
            <a:spAutoFit/>
          </a:bodyPr>
          <a:lstStyle/>
          <a:p>
            <a:r>
              <a:rPr lang="en-GB" sz="3600" dirty="0" err="1">
                <a:latin typeface="#9Slide05 SVNBulgary" pitchFamily="2" charset="0"/>
              </a:rPr>
              <a:t>Chú</a:t>
            </a:r>
            <a:r>
              <a:rPr lang="en-GB" sz="3600" dirty="0">
                <a:latin typeface="#9Slide05 SVNBulgary" pitchFamily="2" charset="0"/>
              </a:rPr>
              <a:t> </a:t>
            </a:r>
            <a:r>
              <a:rPr lang="en-GB" sz="3600" dirty="0" err="1">
                <a:latin typeface="#9Slide05 SVNBulgary" pitchFamily="2" charset="0"/>
              </a:rPr>
              <a:t>giải</a:t>
            </a:r>
            <a:r>
              <a:rPr lang="en-GB" sz="3600" dirty="0">
                <a:latin typeface="#9Slide05 SVNBulgary" pitchFamily="2" charset="0"/>
              </a:rPr>
              <a:t>:</a:t>
            </a:r>
          </a:p>
        </p:txBody>
      </p:sp>
      <p:sp>
        <p:nvSpPr>
          <p:cNvPr id="14" name="Text Box 17">
            <a:extLst>
              <a:ext uri="{FF2B5EF4-FFF2-40B4-BE49-F238E27FC236}">
                <a16:creationId xmlns:a16="http://schemas.microsoft.com/office/drawing/2014/main" id="{A97DB6BF-1945-4DE2-8105-BA1F274F1EFD}"/>
              </a:ext>
            </a:extLst>
          </p:cNvPr>
          <p:cNvSpPr txBox="1">
            <a:spLocks noChangeArrowheads="1"/>
          </p:cNvSpPr>
          <p:nvPr/>
        </p:nvSpPr>
        <p:spPr bwMode="auto">
          <a:xfrm>
            <a:off x="1985094" y="340307"/>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SẢN</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PHẨM</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HOÀN</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THIỆN</a:t>
            </a:r>
            <a:endPar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Tree>
    <p:extLst>
      <p:ext uri="{BB962C8B-B14F-4D97-AF65-F5344CB8AC3E}">
        <p14:creationId xmlns:p14="http://schemas.microsoft.com/office/powerpoint/2010/main" val="39665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5206482" y="0"/>
            <a:ext cx="3898256"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8602824" y="3456434"/>
            <a:ext cx="3594041"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5206482" y="3429000"/>
            <a:ext cx="3898256"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id="{E595B1EE-1CFC-42E6-B1C0-F4307E9DAFAA}"/>
              </a:ext>
            </a:extLst>
          </p:cNvPr>
          <p:cNvSpPr/>
          <p:nvPr/>
        </p:nvSpPr>
        <p:spPr>
          <a:xfrm>
            <a:off x="0" y="1700779"/>
            <a:ext cx="5952931" cy="4505652"/>
          </a:xfrm>
          <a:prstGeom prst="rect">
            <a:avLst/>
          </a:prstGeom>
          <a:noFill/>
        </p:spPr>
        <p:txBody>
          <a:bodyPr vert="horz" lIns="91440" tIns="45720" rIns="91440" bIns="45720" rtlCol="0">
            <a:normAutofit/>
          </a:bodyPr>
          <a:lstStyle/>
          <a:p>
            <a:pPr algn="ctr">
              <a:lnSpc>
                <a:spcPct val="90000"/>
              </a:lnSpc>
              <a:spcAft>
                <a:spcPts val="600"/>
              </a:spcAft>
            </a:pPr>
            <a:endParaRPr lang="en-US" sz="4000" b="1" dirty="0">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4000" b="1" dirty="0">
                <a:solidFill>
                  <a:srgbClr val="00B050"/>
                </a:solidFill>
                <a:latin typeface="Arial" panose="020B0604020202020204" pitchFamily="34" charset="0"/>
                <a:cs typeface="Arial" panose="020B0604020202020204" pitchFamily="34" charset="0"/>
              </a:rPr>
              <a:t>TIẾT 2:</a:t>
            </a:r>
          </a:p>
          <a:p>
            <a:pPr algn="ctr">
              <a:lnSpc>
                <a:spcPct val="90000"/>
              </a:lnSpc>
              <a:spcAft>
                <a:spcPts val="600"/>
              </a:spcAft>
            </a:pPr>
            <a:r>
              <a:rPr lang="en-US" sz="4000" b="1" dirty="0">
                <a:solidFill>
                  <a:srgbClr val="00B050"/>
                </a:solidFill>
                <a:latin typeface="Arial" panose="020B0604020202020204" pitchFamily="34" charset="0"/>
                <a:cs typeface="Arial" panose="020B0604020202020204" pitchFamily="34" charset="0"/>
              </a:rPr>
              <a:t>TÌM HIỂU VỀ CHÂU ÂU</a:t>
            </a:r>
          </a:p>
          <a:p>
            <a:pPr algn="ctr">
              <a:lnSpc>
                <a:spcPct val="90000"/>
              </a:lnSpc>
              <a:spcAft>
                <a:spcPts val="600"/>
              </a:spcAft>
            </a:pPr>
            <a:r>
              <a:rPr lang="en-US" sz="4000" b="1" dirty="0">
                <a:solidFill>
                  <a:srgbClr val="00B050"/>
                </a:solidFill>
                <a:latin typeface="Arial" panose="020B0604020202020204" pitchFamily="34" charset="0"/>
                <a:cs typeface="Arial" panose="020B0604020202020204" pitchFamily="34" charset="0"/>
              </a:rPr>
              <a:t>(</a:t>
            </a:r>
            <a:r>
              <a:rPr lang="en-US" sz="4000" b="1" dirty="0" err="1">
                <a:solidFill>
                  <a:srgbClr val="00B050"/>
                </a:solidFill>
                <a:latin typeface="Arial" panose="020B0604020202020204" pitchFamily="34" charset="0"/>
                <a:cs typeface="Arial" panose="020B0604020202020204" pitchFamily="34" charset="0"/>
              </a:rPr>
              <a:t>Đặc</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điểm</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dân</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cư</a:t>
            </a:r>
            <a:endParaRPr lang="en-US" sz="4000" b="1" dirty="0">
              <a:solidFill>
                <a:srgbClr val="00B050"/>
              </a:solidFill>
              <a:latin typeface="Arial" panose="020B0604020202020204" pitchFamily="34" charset="0"/>
              <a:cs typeface="Arial" panose="020B0604020202020204" pitchFamily="34" charset="0"/>
            </a:endParaRPr>
          </a:p>
          <a:p>
            <a:pPr algn="ctr">
              <a:lnSpc>
                <a:spcPct val="90000"/>
              </a:lnSpc>
              <a:spcAft>
                <a:spcPts val="600"/>
              </a:spcAft>
            </a:pP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xã</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hội</a:t>
            </a:r>
            <a:r>
              <a:rPr lang="en-US" sz="4000" b="1" dirty="0">
                <a:solidFill>
                  <a:srgbClr val="00B050"/>
                </a:solidFill>
                <a:latin typeface="Arial" panose="020B0604020202020204" pitchFamily="34" charset="0"/>
                <a:cs typeface="Arial" panose="020B0604020202020204" pitchFamily="34" charset="0"/>
              </a:rPr>
              <a:t> Châu </a:t>
            </a:r>
            <a:r>
              <a:rPr lang="en-US" sz="4000" b="1" dirty="0" err="1">
                <a:solidFill>
                  <a:srgbClr val="00B050"/>
                </a:solidFill>
                <a:latin typeface="Arial" panose="020B0604020202020204" pitchFamily="34" charset="0"/>
                <a:cs typeface="Arial" panose="020B0604020202020204" pitchFamily="34" charset="0"/>
              </a:rPr>
              <a:t>Âu</a:t>
            </a:r>
            <a:r>
              <a:rPr lang="en-US" sz="4000" b="1" dirty="0">
                <a:solidFill>
                  <a:srgbClr val="00B050"/>
                </a:solidFill>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8602824" y="10"/>
            <a:ext cx="3589176"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CCDD2771-E895-4B24-BE0C-7F50B0C96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010DC78B-4986-4674-875B-0EC2AEB4C3AF}"/>
              </a:ext>
            </a:extLst>
          </p:cNvPr>
          <p:cNvGrpSpPr/>
          <p:nvPr/>
        </p:nvGrpSpPr>
        <p:grpSpPr>
          <a:xfrm>
            <a:off x="550585" y="1400144"/>
            <a:ext cx="9125906" cy="1212427"/>
            <a:chOff x="2612336" y="780471"/>
            <a:chExt cx="8812156" cy="1726289"/>
          </a:xfrm>
        </p:grpSpPr>
        <p:sp>
          <p:nvSpPr>
            <p:cNvPr id="13" name="Rectangle 9">
              <a:extLst>
                <a:ext uri="{FF2B5EF4-FFF2-40B4-BE49-F238E27FC236}">
                  <a16:creationId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custGeom>
                      <a:avLst/>
                      <a:gdLst>
                        <a:gd name="connsiteX0" fmla="*/ 0 w 9125906"/>
                        <a:gd name="connsiteY0" fmla="*/ 0 h 1212427"/>
                        <a:gd name="connsiteX1" fmla="*/ 296591 w 9125906"/>
                        <a:gd name="connsiteY1" fmla="*/ 0 h 1212427"/>
                        <a:gd name="connsiteX2" fmla="*/ 593183 w 9125906"/>
                        <a:gd name="connsiteY2" fmla="*/ 0 h 1212427"/>
                        <a:gd name="connsiteX3" fmla="*/ 889775 w 9125906"/>
                        <a:gd name="connsiteY3" fmla="*/ 0 h 1212427"/>
                        <a:gd name="connsiteX4" fmla="*/ 1642662 w 9125906"/>
                        <a:gd name="connsiteY4" fmla="*/ 0 h 1212427"/>
                        <a:gd name="connsiteX5" fmla="*/ 2213032 w 9125906"/>
                        <a:gd name="connsiteY5" fmla="*/ 0 h 1212427"/>
                        <a:gd name="connsiteX6" fmla="*/ 2509624 w 9125906"/>
                        <a:gd name="connsiteY6" fmla="*/ 0 h 1212427"/>
                        <a:gd name="connsiteX7" fmla="*/ 3079993 w 9125906"/>
                        <a:gd name="connsiteY7" fmla="*/ 0 h 1212427"/>
                        <a:gd name="connsiteX8" fmla="*/ 3832880 w 9125906"/>
                        <a:gd name="connsiteY8" fmla="*/ 0 h 1212427"/>
                        <a:gd name="connsiteX9" fmla="*/ 4311990 w 9125906"/>
                        <a:gd name="connsiteY9" fmla="*/ 0 h 1212427"/>
                        <a:gd name="connsiteX10" fmla="*/ 4791100 w 9125906"/>
                        <a:gd name="connsiteY10" fmla="*/ 0 h 1212427"/>
                        <a:gd name="connsiteX11" fmla="*/ 5361470 w 9125906"/>
                        <a:gd name="connsiteY11" fmla="*/ 0 h 1212427"/>
                        <a:gd name="connsiteX12" fmla="*/ 6023097 w 9125906"/>
                        <a:gd name="connsiteY12" fmla="*/ 0 h 1212427"/>
                        <a:gd name="connsiteX13" fmla="*/ 6684726 w 9125906"/>
                        <a:gd name="connsiteY13" fmla="*/ 0 h 1212427"/>
                        <a:gd name="connsiteX14" fmla="*/ 7346354 w 9125906"/>
                        <a:gd name="connsiteY14" fmla="*/ 0 h 1212427"/>
                        <a:gd name="connsiteX15" fmla="*/ 8099241 w 9125906"/>
                        <a:gd name="connsiteY15" fmla="*/ 0 h 1212427"/>
                        <a:gd name="connsiteX16" fmla="*/ 9125906 w 9125906"/>
                        <a:gd name="connsiteY16" fmla="*/ 0 h 1212427"/>
                        <a:gd name="connsiteX17" fmla="*/ 9125906 w 9125906"/>
                        <a:gd name="connsiteY17" fmla="*/ 618338 h 1212427"/>
                        <a:gd name="connsiteX18" fmla="*/ 9125906 w 9125906"/>
                        <a:gd name="connsiteY18" fmla="*/ 1212427 h 1212427"/>
                        <a:gd name="connsiteX19" fmla="*/ 8373018 w 9125906"/>
                        <a:gd name="connsiteY19" fmla="*/ 1212427 h 1212427"/>
                        <a:gd name="connsiteX20" fmla="*/ 7802649 w 9125906"/>
                        <a:gd name="connsiteY20" fmla="*/ 1212427 h 1212427"/>
                        <a:gd name="connsiteX21" fmla="*/ 7323539 w 9125906"/>
                        <a:gd name="connsiteY21" fmla="*/ 1212427 h 1212427"/>
                        <a:gd name="connsiteX22" fmla="*/ 6844429 w 9125906"/>
                        <a:gd name="connsiteY22" fmla="*/ 1212427 h 1212427"/>
                        <a:gd name="connsiteX23" fmla="*/ 6365319 w 9125906"/>
                        <a:gd name="connsiteY23" fmla="*/ 1212427 h 1212427"/>
                        <a:gd name="connsiteX24" fmla="*/ 5886209 w 9125906"/>
                        <a:gd name="connsiteY24" fmla="*/ 1212427 h 1212427"/>
                        <a:gd name="connsiteX25" fmla="*/ 5224581 w 9125906"/>
                        <a:gd name="connsiteY25" fmla="*/ 1212427 h 1212427"/>
                        <a:gd name="connsiteX26" fmla="*/ 4654212 w 9125906"/>
                        <a:gd name="connsiteY26" fmla="*/ 1212427 h 1212427"/>
                        <a:gd name="connsiteX27" fmla="*/ 4357619 w 9125906"/>
                        <a:gd name="connsiteY27" fmla="*/ 1212427 h 1212427"/>
                        <a:gd name="connsiteX28" fmla="*/ 3878509 w 9125906"/>
                        <a:gd name="connsiteY28" fmla="*/ 1212427 h 1212427"/>
                        <a:gd name="connsiteX29" fmla="*/ 3216882 w 9125906"/>
                        <a:gd name="connsiteY29" fmla="*/ 1212427 h 1212427"/>
                        <a:gd name="connsiteX30" fmla="*/ 2829030 w 9125906"/>
                        <a:gd name="connsiteY30" fmla="*/ 1212427 h 1212427"/>
                        <a:gd name="connsiteX31" fmla="*/ 2076143 w 9125906"/>
                        <a:gd name="connsiteY31" fmla="*/ 1212427 h 1212427"/>
                        <a:gd name="connsiteX32" fmla="*/ 1323256 w 9125906"/>
                        <a:gd name="connsiteY32" fmla="*/ 1212427 h 1212427"/>
                        <a:gd name="connsiteX33" fmla="*/ 752887 w 9125906"/>
                        <a:gd name="connsiteY33" fmla="*/ 1212427 h 1212427"/>
                        <a:gd name="connsiteX34" fmla="*/ 0 w 9125906"/>
                        <a:gd name="connsiteY34" fmla="*/ 1212427 h 1212427"/>
                        <a:gd name="connsiteX35" fmla="*/ 0 w 9125906"/>
                        <a:gd name="connsiteY35" fmla="*/ 606214 h 1212427"/>
                        <a:gd name="connsiteX36" fmla="*/ 0 w 9125906"/>
                        <a:gd name="connsiteY36" fmla="*/ 0 h 1212427"/>
                        <a:gd name="connsiteX0" fmla="*/ 0 w 9125906"/>
                        <a:gd name="connsiteY0" fmla="*/ 0 h 1212427"/>
                        <a:gd name="connsiteX1" fmla="*/ 479110 w 9125906"/>
                        <a:gd name="connsiteY1" fmla="*/ 0 h 1212427"/>
                        <a:gd name="connsiteX2" fmla="*/ 775701 w 9125906"/>
                        <a:gd name="connsiteY2" fmla="*/ 0 h 1212427"/>
                        <a:gd name="connsiteX3" fmla="*/ 1528588 w 9125906"/>
                        <a:gd name="connsiteY3" fmla="*/ 0 h 1212427"/>
                        <a:gd name="connsiteX4" fmla="*/ 2007698 w 9125906"/>
                        <a:gd name="connsiteY4" fmla="*/ 0 h 1212427"/>
                        <a:gd name="connsiteX5" fmla="*/ 2486809 w 9125906"/>
                        <a:gd name="connsiteY5" fmla="*/ 0 h 1212427"/>
                        <a:gd name="connsiteX6" fmla="*/ 3239696 w 9125906"/>
                        <a:gd name="connsiteY6" fmla="*/ 0 h 1212427"/>
                        <a:gd name="connsiteX7" fmla="*/ 3627547 w 9125906"/>
                        <a:gd name="connsiteY7" fmla="*/ 0 h 1212427"/>
                        <a:gd name="connsiteX8" fmla="*/ 4380434 w 9125906"/>
                        <a:gd name="connsiteY8" fmla="*/ 0 h 1212427"/>
                        <a:gd name="connsiteX9" fmla="*/ 5133322 w 9125906"/>
                        <a:gd name="connsiteY9" fmla="*/ 0 h 1212427"/>
                        <a:gd name="connsiteX10" fmla="*/ 5703691 w 9125906"/>
                        <a:gd name="connsiteY10" fmla="*/ 0 h 1212427"/>
                        <a:gd name="connsiteX11" fmla="*/ 6456578 w 9125906"/>
                        <a:gd name="connsiteY11" fmla="*/ 0 h 1212427"/>
                        <a:gd name="connsiteX12" fmla="*/ 6935688 w 9125906"/>
                        <a:gd name="connsiteY12" fmla="*/ 0 h 1212427"/>
                        <a:gd name="connsiteX13" fmla="*/ 7414798 w 9125906"/>
                        <a:gd name="connsiteY13" fmla="*/ 0 h 1212427"/>
                        <a:gd name="connsiteX14" fmla="*/ 8076427 w 9125906"/>
                        <a:gd name="connsiteY14" fmla="*/ 0 h 1212427"/>
                        <a:gd name="connsiteX15" fmla="*/ 8555537 w 9125906"/>
                        <a:gd name="connsiteY15" fmla="*/ 0 h 1212427"/>
                        <a:gd name="connsiteX16" fmla="*/ 9125906 w 9125906"/>
                        <a:gd name="connsiteY16" fmla="*/ 0 h 1212427"/>
                        <a:gd name="connsiteX17" fmla="*/ 9125906 w 9125906"/>
                        <a:gd name="connsiteY17" fmla="*/ 630462 h 1212427"/>
                        <a:gd name="connsiteX18" fmla="*/ 9125906 w 9125906"/>
                        <a:gd name="connsiteY18" fmla="*/ 1212427 h 1212427"/>
                        <a:gd name="connsiteX19" fmla="*/ 8464277 w 9125906"/>
                        <a:gd name="connsiteY19" fmla="*/ 1212427 h 1212427"/>
                        <a:gd name="connsiteX20" fmla="*/ 8076427 w 9125906"/>
                        <a:gd name="connsiteY20" fmla="*/ 1212427 h 1212427"/>
                        <a:gd name="connsiteX21" fmla="*/ 7323539 w 9125906"/>
                        <a:gd name="connsiteY21" fmla="*/ 1212427 h 1212427"/>
                        <a:gd name="connsiteX22" fmla="*/ 6753170 w 9125906"/>
                        <a:gd name="connsiteY22" fmla="*/ 1212427 h 1212427"/>
                        <a:gd name="connsiteX23" fmla="*/ 6365319 w 9125906"/>
                        <a:gd name="connsiteY23" fmla="*/ 1212427 h 1212427"/>
                        <a:gd name="connsiteX24" fmla="*/ 5794949 w 9125906"/>
                        <a:gd name="connsiteY24" fmla="*/ 1212427 h 1212427"/>
                        <a:gd name="connsiteX25" fmla="*/ 5498358 w 9125906"/>
                        <a:gd name="connsiteY25" fmla="*/ 1212427 h 1212427"/>
                        <a:gd name="connsiteX26" fmla="*/ 5201766 w 9125906"/>
                        <a:gd name="connsiteY26" fmla="*/ 1212427 h 1212427"/>
                        <a:gd name="connsiteX27" fmla="*/ 4631397 w 9125906"/>
                        <a:gd name="connsiteY27" fmla="*/ 1212427 h 1212427"/>
                        <a:gd name="connsiteX28" fmla="*/ 4243545 w 9125906"/>
                        <a:gd name="connsiteY28" fmla="*/ 1212427 h 1212427"/>
                        <a:gd name="connsiteX29" fmla="*/ 3581918 w 9125906"/>
                        <a:gd name="connsiteY29" fmla="*/ 1212427 h 1212427"/>
                        <a:gd name="connsiteX30" fmla="*/ 3194066 w 9125906"/>
                        <a:gd name="connsiteY30" fmla="*/ 1212427 h 1212427"/>
                        <a:gd name="connsiteX31" fmla="*/ 2532439 w 9125906"/>
                        <a:gd name="connsiteY31" fmla="*/ 1212427 h 1212427"/>
                        <a:gd name="connsiteX32" fmla="*/ 2235846 w 9125906"/>
                        <a:gd name="connsiteY32" fmla="*/ 1212427 h 1212427"/>
                        <a:gd name="connsiteX33" fmla="*/ 1574219 w 9125906"/>
                        <a:gd name="connsiteY33" fmla="*/ 1212427 h 1212427"/>
                        <a:gd name="connsiteX34" fmla="*/ 1186367 w 9125906"/>
                        <a:gd name="connsiteY34" fmla="*/ 1212427 h 1212427"/>
                        <a:gd name="connsiteX35" fmla="*/ 889775 w 9125906"/>
                        <a:gd name="connsiteY35" fmla="*/ 1212427 h 1212427"/>
                        <a:gd name="connsiteX36" fmla="*/ 501925 w 9125906"/>
                        <a:gd name="connsiteY36" fmla="*/ 1212427 h 1212427"/>
                        <a:gd name="connsiteX37" fmla="*/ 0 w 9125906"/>
                        <a:gd name="connsiteY37" fmla="*/ 1212427 h 1212427"/>
                        <a:gd name="connsiteX38" fmla="*/ 0 w 9125906"/>
                        <a:gd name="connsiteY38" fmla="*/ 630462 h 1212427"/>
                        <a:gd name="connsiteX39" fmla="*/ 0 w 9125906"/>
                        <a:gd name="connsiteY39" fmla="*/ 0 h 121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25906" h="1212427" fill="none" extrusionOk="0">
                          <a:moveTo>
                            <a:pt x="0" y="0"/>
                          </a:moveTo>
                          <a:cubicBezTo>
                            <a:pt x="82467" y="-11194"/>
                            <a:pt x="208569" y="-6379"/>
                            <a:pt x="296591" y="0"/>
                          </a:cubicBezTo>
                          <a:cubicBezTo>
                            <a:pt x="398368" y="-1870"/>
                            <a:pt x="517649" y="-10866"/>
                            <a:pt x="593183" y="0"/>
                          </a:cubicBezTo>
                          <a:cubicBezTo>
                            <a:pt x="664936" y="15577"/>
                            <a:pt x="829094" y="-22878"/>
                            <a:pt x="889775" y="0"/>
                          </a:cubicBezTo>
                          <a:cubicBezTo>
                            <a:pt x="955543" y="-45721"/>
                            <a:pt x="1434013" y="-69646"/>
                            <a:pt x="1642662" y="0"/>
                          </a:cubicBezTo>
                          <a:cubicBezTo>
                            <a:pt x="1860312" y="34484"/>
                            <a:pt x="1947595" y="-17436"/>
                            <a:pt x="2213032" y="0"/>
                          </a:cubicBezTo>
                          <a:cubicBezTo>
                            <a:pt x="2492410" y="447"/>
                            <a:pt x="2453758" y="12226"/>
                            <a:pt x="2509624" y="0"/>
                          </a:cubicBezTo>
                          <a:cubicBezTo>
                            <a:pt x="2579286" y="-28036"/>
                            <a:pt x="2920952" y="13526"/>
                            <a:pt x="3079993" y="0"/>
                          </a:cubicBezTo>
                          <a:cubicBezTo>
                            <a:pt x="3235086" y="9140"/>
                            <a:pt x="3618045" y="11998"/>
                            <a:pt x="3832880" y="0"/>
                          </a:cubicBezTo>
                          <a:cubicBezTo>
                            <a:pt x="4047960" y="-15103"/>
                            <a:pt x="4098429" y="5209"/>
                            <a:pt x="4311990" y="0"/>
                          </a:cubicBezTo>
                          <a:cubicBezTo>
                            <a:pt x="4487321" y="6705"/>
                            <a:pt x="4584758" y="8217"/>
                            <a:pt x="4791100" y="0"/>
                          </a:cubicBezTo>
                          <a:cubicBezTo>
                            <a:pt x="4983893" y="-20320"/>
                            <a:pt x="5120855" y="772"/>
                            <a:pt x="5361470" y="0"/>
                          </a:cubicBezTo>
                          <a:cubicBezTo>
                            <a:pt x="5592573" y="7092"/>
                            <a:pt x="5743100" y="13819"/>
                            <a:pt x="6023097" y="0"/>
                          </a:cubicBezTo>
                          <a:cubicBezTo>
                            <a:pt x="6321207" y="-12223"/>
                            <a:pt x="6389875" y="7104"/>
                            <a:pt x="6684726" y="0"/>
                          </a:cubicBezTo>
                          <a:cubicBezTo>
                            <a:pt x="6963233" y="-6226"/>
                            <a:pt x="7059852" y="-37209"/>
                            <a:pt x="7346354" y="0"/>
                          </a:cubicBezTo>
                          <a:cubicBezTo>
                            <a:pt x="7626849" y="43851"/>
                            <a:pt x="7940073" y="-3414"/>
                            <a:pt x="8099241" y="0"/>
                          </a:cubicBezTo>
                          <a:cubicBezTo>
                            <a:pt x="8232489" y="22590"/>
                            <a:pt x="8869388" y="53034"/>
                            <a:pt x="9125906" y="0"/>
                          </a:cubicBezTo>
                          <a:cubicBezTo>
                            <a:pt x="9124214" y="249164"/>
                            <a:pt x="9116356" y="302433"/>
                            <a:pt x="9125906" y="618338"/>
                          </a:cubicBezTo>
                          <a:cubicBezTo>
                            <a:pt x="9139205" y="919348"/>
                            <a:pt x="9124433" y="1048492"/>
                            <a:pt x="9125906" y="1212427"/>
                          </a:cubicBezTo>
                          <a:cubicBezTo>
                            <a:pt x="8813481" y="1204820"/>
                            <a:pt x="8735752" y="1164586"/>
                            <a:pt x="8373018" y="1212427"/>
                          </a:cubicBezTo>
                          <a:cubicBezTo>
                            <a:pt x="8018251" y="1256708"/>
                            <a:pt x="8041550" y="1224157"/>
                            <a:pt x="7802649" y="1212427"/>
                          </a:cubicBezTo>
                          <a:cubicBezTo>
                            <a:pt x="7593713" y="1199069"/>
                            <a:pt x="7436200" y="1172496"/>
                            <a:pt x="7323539" y="1212427"/>
                          </a:cubicBezTo>
                          <a:cubicBezTo>
                            <a:pt x="7187133" y="1238008"/>
                            <a:pt x="7065367" y="1234490"/>
                            <a:pt x="6844429" y="1212427"/>
                          </a:cubicBezTo>
                          <a:cubicBezTo>
                            <a:pt x="6620554" y="1211724"/>
                            <a:pt x="6560866" y="1189284"/>
                            <a:pt x="6365319" y="1212427"/>
                          </a:cubicBezTo>
                          <a:cubicBezTo>
                            <a:pt x="6194902" y="1214440"/>
                            <a:pt x="6027156" y="1234106"/>
                            <a:pt x="5886209" y="1212427"/>
                          </a:cubicBezTo>
                          <a:cubicBezTo>
                            <a:pt x="5781821" y="1184674"/>
                            <a:pt x="5583018" y="1186712"/>
                            <a:pt x="5224581" y="1212427"/>
                          </a:cubicBezTo>
                          <a:cubicBezTo>
                            <a:pt x="4908013" y="1224949"/>
                            <a:pt x="4917231" y="1219748"/>
                            <a:pt x="4654212" y="1212427"/>
                          </a:cubicBezTo>
                          <a:cubicBezTo>
                            <a:pt x="4389845" y="1207690"/>
                            <a:pt x="4428170" y="1217664"/>
                            <a:pt x="4357619" y="1212427"/>
                          </a:cubicBezTo>
                          <a:cubicBezTo>
                            <a:pt x="4288949" y="1172654"/>
                            <a:pt x="4076870" y="1185208"/>
                            <a:pt x="3878509" y="1212427"/>
                          </a:cubicBezTo>
                          <a:cubicBezTo>
                            <a:pt x="3721444" y="1250915"/>
                            <a:pt x="3387569" y="1169408"/>
                            <a:pt x="3216882" y="1212427"/>
                          </a:cubicBezTo>
                          <a:cubicBezTo>
                            <a:pt x="3079438" y="1247244"/>
                            <a:pt x="3020974" y="1183227"/>
                            <a:pt x="2829030" y="1212427"/>
                          </a:cubicBezTo>
                          <a:cubicBezTo>
                            <a:pt x="2688824" y="1254509"/>
                            <a:pt x="2458404" y="1137205"/>
                            <a:pt x="2076143" y="1212427"/>
                          </a:cubicBezTo>
                          <a:cubicBezTo>
                            <a:pt x="1743054" y="1254981"/>
                            <a:pt x="1509927" y="1155459"/>
                            <a:pt x="1323256" y="1212427"/>
                          </a:cubicBezTo>
                          <a:cubicBezTo>
                            <a:pt x="1132317" y="1205954"/>
                            <a:pt x="991918" y="1227023"/>
                            <a:pt x="752887" y="1212427"/>
                          </a:cubicBezTo>
                          <a:cubicBezTo>
                            <a:pt x="472414" y="1213758"/>
                            <a:pt x="221541" y="1236872"/>
                            <a:pt x="0" y="1212427"/>
                          </a:cubicBezTo>
                          <a:cubicBezTo>
                            <a:pt x="-3588" y="1056200"/>
                            <a:pt x="-17698" y="797876"/>
                            <a:pt x="0" y="606214"/>
                          </a:cubicBezTo>
                          <a:cubicBezTo>
                            <a:pt x="27748" y="449785"/>
                            <a:pt x="-11193" y="144939"/>
                            <a:pt x="0" y="0"/>
                          </a:cubicBezTo>
                          <a:close/>
                        </a:path>
                        <a:path w="9125906" h="1212427" stroke="0" extrusionOk="0">
                          <a:moveTo>
                            <a:pt x="0" y="0"/>
                          </a:moveTo>
                          <a:cubicBezTo>
                            <a:pt x="197947" y="-23451"/>
                            <a:pt x="249285" y="-19310"/>
                            <a:pt x="479110" y="0"/>
                          </a:cubicBezTo>
                          <a:cubicBezTo>
                            <a:pt x="709926" y="26238"/>
                            <a:pt x="685139" y="-9509"/>
                            <a:pt x="775701" y="0"/>
                          </a:cubicBezTo>
                          <a:cubicBezTo>
                            <a:pt x="848979" y="-1584"/>
                            <a:pt x="1252641" y="-1362"/>
                            <a:pt x="1528588" y="0"/>
                          </a:cubicBezTo>
                          <a:cubicBezTo>
                            <a:pt x="1782972" y="-23089"/>
                            <a:pt x="1869567" y="-3131"/>
                            <a:pt x="2007698" y="0"/>
                          </a:cubicBezTo>
                          <a:cubicBezTo>
                            <a:pt x="2160410" y="-10114"/>
                            <a:pt x="2270080" y="-17586"/>
                            <a:pt x="2486809" y="0"/>
                          </a:cubicBezTo>
                          <a:cubicBezTo>
                            <a:pt x="2751689" y="9250"/>
                            <a:pt x="3032634" y="30769"/>
                            <a:pt x="3239696" y="0"/>
                          </a:cubicBezTo>
                          <a:cubicBezTo>
                            <a:pt x="3418346" y="-12054"/>
                            <a:pt x="3560232" y="19414"/>
                            <a:pt x="3627547" y="0"/>
                          </a:cubicBezTo>
                          <a:cubicBezTo>
                            <a:pt x="3760350" y="-41608"/>
                            <a:pt x="4112962" y="-4485"/>
                            <a:pt x="4380434" y="0"/>
                          </a:cubicBezTo>
                          <a:cubicBezTo>
                            <a:pt x="4603939" y="25759"/>
                            <a:pt x="4853600" y="47077"/>
                            <a:pt x="5133322" y="0"/>
                          </a:cubicBezTo>
                          <a:cubicBezTo>
                            <a:pt x="5418188" y="-39370"/>
                            <a:pt x="5433692" y="3726"/>
                            <a:pt x="5703691" y="0"/>
                          </a:cubicBezTo>
                          <a:cubicBezTo>
                            <a:pt x="5965824" y="5540"/>
                            <a:pt x="6168588" y="73017"/>
                            <a:pt x="6456578" y="0"/>
                          </a:cubicBezTo>
                          <a:cubicBezTo>
                            <a:pt x="6732206" y="-30314"/>
                            <a:pt x="6759778" y="-25541"/>
                            <a:pt x="6935688" y="0"/>
                          </a:cubicBezTo>
                          <a:cubicBezTo>
                            <a:pt x="7113477" y="13086"/>
                            <a:pt x="7234466" y="18404"/>
                            <a:pt x="7414798" y="0"/>
                          </a:cubicBezTo>
                          <a:cubicBezTo>
                            <a:pt x="7595213" y="5637"/>
                            <a:pt x="7748781" y="5132"/>
                            <a:pt x="8076427" y="0"/>
                          </a:cubicBezTo>
                          <a:cubicBezTo>
                            <a:pt x="8417621" y="-6711"/>
                            <a:pt x="8351359" y="-6814"/>
                            <a:pt x="8555537" y="0"/>
                          </a:cubicBezTo>
                          <a:cubicBezTo>
                            <a:pt x="8772638" y="32985"/>
                            <a:pt x="8972535" y="2439"/>
                            <a:pt x="9125906" y="0"/>
                          </a:cubicBezTo>
                          <a:cubicBezTo>
                            <a:pt x="9097632" y="232261"/>
                            <a:pt x="9134847" y="471765"/>
                            <a:pt x="9125906" y="630462"/>
                          </a:cubicBezTo>
                          <a:cubicBezTo>
                            <a:pt x="9148269" y="800879"/>
                            <a:pt x="9161396" y="1053805"/>
                            <a:pt x="9125906" y="1212427"/>
                          </a:cubicBezTo>
                          <a:cubicBezTo>
                            <a:pt x="8832674" y="1213663"/>
                            <a:pt x="8723072" y="1226655"/>
                            <a:pt x="8464277" y="1212427"/>
                          </a:cubicBezTo>
                          <a:cubicBezTo>
                            <a:pt x="8235612" y="1207697"/>
                            <a:pt x="8169495" y="1193001"/>
                            <a:pt x="8076427" y="1212427"/>
                          </a:cubicBezTo>
                          <a:cubicBezTo>
                            <a:pt x="8012369" y="1228736"/>
                            <a:pt x="7514083" y="1130929"/>
                            <a:pt x="7323539" y="1212427"/>
                          </a:cubicBezTo>
                          <a:cubicBezTo>
                            <a:pt x="7159669" y="1251933"/>
                            <a:pt x="6920460" y="1267200"/>
                            <a:pt x="6753170" y="1212427"/>
                          </a:cubicBezTo>
                          <a:cubicBezTo>
                            <a:pt x="6600848" y="1189510"/>
                            <a:pt x="6476110" y="1204821"/>
                            <a:pt x="6365319" y="1212427"/>
                          </a:cubicBezTo>
                          <a:cubicBezTo>
                            <a:pt x="6258170" y="1170517"/>
                            <a:pt x="5949858" y="1234552"/>
                            <a:pt x="5794949" y="1212427"/>
                          </a:cubicBezTo>
                          <a:cubicBezTo>
                            <a:pt x="5644664" y="1180671"/>
                            <a:pt x="5563432" y="1194232"/>
                            <a:pt x="5498358" y="1212427"/>
                          </a:cubicBezTo>
                          <a:cubicBezTo>
                            <a:pt x="5427280" y="1229581"/>
                            <a:pt x="5332894" y="1209261"/>
                            <a:pt x="5201766" y="1212427"/>
                          </a:cubicBezTo>
                          <a:cubicBezTo>
                            <a:pt x="5048088" y="1172759"/>
                            <a:pt x="4814289" y="1240579"/>
                            <a:pt x="4631397" y="1212427"/>
                          </a:cubicBezTo>
                          <a:cubicBezTo>
                            <a:pt x="4454612" y="1231180"/>
                            <a:pt x="4382615" y="1234879"/>
                            <a:pt x="4243545" y="1212427"/>
                          </a:cubicBezTo>
                          <a:cubicBezTo>
                            <a:pt x="4066282" y="1201002"/>
                            <a:pt x="3824417" y="1152146"/>
                            <a:pt x="3581918" y="1212427"/>
                          </a:cubicBezTo>
                          <a:cubicBezTo>
                            <a:pt x="3337231" y="1236483"/>
                            <a:pt x="3361757" y="1208001"/>
                            <a:pt x="3194066" y="1212427"/>
                          </a:cubicBezTo>
                          <a:cubicBezTo>
                            <a:pt x="3033172" y="1253327"/>
                            <a:pt x="2726250" y="1177445"/>
                            <a:pt x="2532439" y="1212427"/>
                          </a:cubicBezTo>
                          <a:cubicBezTo>
                            <a:pt x="2375140" y="1232411"/>
                            <a:pt x="2304316" y="1196169"/>
                            <a:pt x="2235846" y="1212427"/>
                          </a:cubicBezTo>
                          <a:cubicBezTo>
                            <a:pt x="2172253" y="1244536"/>
                            <a:pt x="1801087" y="1235718"/>
                            <a:pt x="1574219" y="1212427"/>
                          </a:cubicBezTo>
                          <a:cubicBezTo>
                            <a:pt x="1353497" y="1194816"/>
                            <a:pt x="1281028" y="1181818"/>
                            <a:pt x="1186367" y="1212427"/>
                          </a:cubicBezTo>
                          <a:cubicBezTo>
                            <a:pt x="1099022" y="1227802"/>
                            <a:pt x="976667" y="1218436"/>
                            <a:pt x="889775" y="1212427"/>
                          </a:cubicBezTo>
                          <a:cubicBezTo>
                            <a:pt x="818158" y="1207625"/>
                            <a:pt x="659019" y="1203101"/>
                            <a:pt x="501925" y="1212427"/>
                          </a:cubicBezTo>
                          <a:cubicBezTo>
                            <a:pt x="360647" y="1236769"/>
                            <a:pt x="196992" y="1218521"/>
                            <a:pt x="0" y="1212427"/>
                          </a:cubicBezTo>
                          <a:cubicBezTo>
                            <a:pt x="6467" y="977789"/>
                            <a:pt x="-1872" y="794341"/>
                            <a:pt x="0" y="630462"/>
                          </a:cubicBezTo>
                          <a:cubicBezTo>
                            <a:pt x="-14629" y="445852"/>
                            <a:pt x="43438" y="296535"/>
                            <a:pt x="0" y="0"/>
                          </a:cubicBezTo>
                          <a:close/>
                        </a:path>
                        <a:path w="9125906" h="1212427" fill="none" stroke="0" extrusionOk="0">
                          <a:moveTo>
                            <a:pt x="0" y="0"/>
                          </a:moveTo>
                          <a:cubicBezTo>
                            <a:pt x="65834" y="-19142"/>
                            <a:pt x="189605" y="8430"/>
                            <a:pt x="296591" y="0"/>
                          </a:cubicBezTo>
                          <a:cubicBezTo>
                            <a:pt x="399937" y="-4464"/>
                            <a:pt x="507402" y="-11799"/>
                            <a:pt x="593183" y="0"/>
                          </a:cubicBezTo>
                          <a:cubicBezTo>
                            <a:pt x="664108" y="22479"/>
                            <a:pt x="828845" y="-6089"/>
                            <a:pt x="889775" y="0"/>
                          </a:cubicBezTo>
                          <a:cubicBezTo>
                            <a:pt x="941785" y="5065"/>
                            <a:pt x="1470308" y="-11191"/>
                            <a:pt x="1642662" y="0"/>
                          </a:cubicBezTo>
                          <a:cubicBezTo>
                            <a:pt x="1872026" y="35289"/>
                            <a:pt x="1943667" y="-13269"/>
                            <a:pt x="2213032" y="0"/>
                          </a:cubicBezTo>
                          <a:cubicBezTo>
                            <a:pt x="2479129" y="4172"/>
                            <a:pt x="2441775" y="14945"/>
                            <a:pt x="2509624" y="0"/>
                          </a:cubicBezTo>
                          <a:cubicBezTo>
                            <a:pt x="2571997" y="-45461"/>
                            <a:pt x="2906846" y="39107"/>
                            <a:pt x="3079993" y="0"/>
                          </a:cubicBezTo>
                          <a:cubicBezTo>
                            <a:pt x="3279360" y="-1852"/>
                            <a:pt x="3658330" y="31987"/>
                            <a:pt x="3832880" y="0"/>
                          </a:cubicBezTo>
                          <a:cubicBezTo>
                            <a:pt x="4030021" y="-26140"/>
                            <a:pt x="4125837" y="4571"/>
                            <a:pt x="4311990" y="0"/>
                          </a:cubicBezTo>
                          <a:cubicBezTo>
                            <a:pt x="4508340" y="6314"/>
                            <a:pt x="4586744" y="42256"/>
                            <a:pt x="4791100" y="0"/>
                          </a:cubicBezTo>
                          <a:cubicBezTo>
                            <a:pt x="5005051" y="-12974"/>
                            <a:pt x="5131611" y="-2607"/>
                            <a:pt x="5361470" y="0"/>
                          </a:cubicBezTo>
                          <a:cubicBezTo>
                            <a:pt x="5606590" y="9711"/>
                            <a:pt x="5718796" y="-5185"/>
                            <a:pt x="6023097" y="0"/>
                          </a:cubicBezTo>
                          <a:cubicBezTo>
                            <a:pt x="6318436" y="-9250"/>
                            <a:pt x="6399821" y="-50"/>
                            <a:pt x="6684726" y="0"/>
                          </a:cubicBezTo>
                          <a:cubicBezTo>
                            <a:pt x="6957333" y="-2359"/>
                            <a:pt x="7055824" y="-42694"/>
                            <a:pt x="7346354" y="0"/>
                          </a:cubicBezTo>
                          <a:cubicBezTo>
                            <a:pt x="7635279" y="4578"/>
                            <a:pt x="7933400" y="-10494"/>
                            <a:pt x="8099241" y="0"/>
                          </a:cubicBezTo>
                          <a:cubicBezTo>
                            <a:pt x="8237746" y="44425"/>
                            <a:pt x="8888397" y="32541"/>
                            <a:pt x="9125906" y="0"/>
                          </a:cubicBezTo>
                          <a:cubicBezTo>
                            <a:pt x="9126013" y="260749"/>
                            <a:pt x="9124478" y="304965"/>
                            <a:pt x="9125906" y="618338"/>
                          </a:cubicBezTo>
                          <a:cubicBezTo>
                            <a:pt x="9126498" y="940837"/>
                            <a:pt x="9092635" y="1061231"/>
                            <a:pt x="9125906" y="1212427"/>
                          </a:cubicBezTo>
                          <a:cubicBezTo>
                            <a:pt x="8802937" y="1215527"/>
                            <a:pt x="8718639" y="1175993"/>
                            <a:pt x="8373018" y="1212427"/>
                          </a:cubicBezTo>
                          <a:cubicBezTo>
                            <a:pt x="8018251" y="1251141"/>
                            <a:pt x="8036268" y="1227311"/>
                            <a:pt x="7802649" y="1212427"/>
                          </a:cubicBezTo>
                          <a:cubicBezTo>
                            <a:pt x="7583463" y="1211418"/>
                            <a:pt x="7435097" y="1196729"/>
                            <a:pt x="7323539" y="1212427"/>
                          </a:cubicBezTo>
                          <a:cubicBezTo>
                            <a:pt x="7206714" y="1241187"/>
                            <a:pt x="7043418" y="1205787"/>
                            <a:pt x="6844429" y="1212427"/>
                          </a:cubicBezTo>
                          <a:cubicBezTo>
                            <a:pt x="6629821" y="1195865"/>
                            <a:pt x="6541420" y="1189281"/>
                            <a:pt x="6365319" y="1212427"/>
                          </a:cubicBezTo>
                          <a:cubicBezTo>
                            <a:pt x="6200707" y="1236294"/>
                            <a:pt x="5976171" y="1228433"/>
                            <a:pt x="5886209" y="1212427"/>
                          </a:cubicBezTo>
                          <a:cubicBezTo>
                            <a:pt x="5759044" y="1238592"/>
                            <a:pt x="5536543" y="1180923"/>
                            <a:pt x="5224581" y="1212427"/>
                          </a:cubicBezTo>
                          <a:cubicBezTo>
                            <a:pt x="4908876" y="1222898"/>
                            <a:pt x="4918228" y="1214400"/>
                            <a:pt x="4654212" y="1212427"/>
                          </a:cubicBezTo>
                          <a:cubicBezTo>
                            <a:pt x="4390371" y="1207880"/>
                            <a:pt x="4426649" y="1216697"/>
                            <a:pt x="4357619" y="1212427"/>
                          </a:cubicBezTo>
                          <a:cubicBezTo>
                            <a:pt x="4256141" y="1225859"/>
                            <a:pt x="4063003" y="1237690"/>
                            <a:pt x="3878509" y="1212427"/>
                          </a:cubicBezTo>
                          <a:cubicBezTo>
                            <a:pt x="3737511" y="1214445"/>
                            <a:pt x="3356394" y="1190109"/>
                            <a:pt x="3216882" y="1212427"/>
                          </a:cubicBezTo>
                          <a:cubicBezTo>
                            <a:pt x="3091320" y="1260428"/>
                            <a:pt x="3016147" y="1188585"/>
                            <a:pt x="2829030" y="1212427"/>
                          </a:cubicBezTo>
                          <a:cubicBezTo>
                            <a:pt x="2697915" y="1234623"/>
                            <a:pt x="2424075" y="1179680"/>
                            <a:pt x="2076143" y="1212427"/>
                          </a:cubicBezTo>
                          <a:cubicBezTo>
                            <a:pt x="1757308" y="1273561"/>
                            <a:pt x="1515257" y="1224074"/>
                            <a:pt x="1323256" y="1212427"/>
                          </a:cubicBezTo>
                          <a:cubicBezTo>
                            <a:pt x="1162926" y="1249512"/>
                            <a:pt x="979627" y="1188643"/>
                            <a:pt x="752887" y="1212427"/>
                          </a:cubicBezTo>
                          <a:cubicBezTo>
                            <a:pt x="493168" y="1248599"/>
                            <a:pt x="267226" y="1259517"/>
                            <a:pt x="0" y="1212427"/>
                          </a:cubicBezTo>
                          <a:cubicBezTo>
                            <a:pt x="43203" y="1048190"/>
                            <a:pt x="-15913" y="752347"/>
                            <a:pt x="0" y="606214"/>
                          </a:cubicBezTo>
                          <a:cubicBezTo>
                            <a:pt x="-25440" y="446313"/>
                            <a:pt x="-16273" y="16181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0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8A247B-09C0-4DCB-AA13-022CBE7C1707}"/>
                </a:ext>
              </a:extLst>
            </p:cNvPr>
            <p:cNvSpPr/>
            <p:nvPr/>
          </p:nvSpPr>
          <p:spPr>
            <a:xfrm>
              <a:off x="2768629" y="858486"/>
              <a:ext cx="8655863" cy="954107"/>
            </a:xfrm>
            <a:prstGeom prst="rect">
              <a:avLst/>
            </a:prstGeom>
          </p:spPr>
          <p:txBody>
            <a:bodyPr wrap="square">
              <a:spAutoFit/>
            </a:bodyPr>
            <a:lstStyle/>
            <a:p>
              <a:r>
                <a:rPr lang="fr-FR" sz="2800" b="1" dirty="0" err="1">
                  <a:solidFill>
                    <a:srgbClr val="7030A0"/>
                  </a:solidFill>
                  <a:latin typeface="Arial" panose="020B0604020202020204" pitchFamily="34" charset="0"/>
                  <a:ea typeface="Calibri" panose="020F0502020204030204" pitchFamily="34" charset="0"/>
                  <a:cs typeface="Arial" panose="020B0604020202020204" pitchFamily="34" charset="0"/>
                </a:rPr>
                <a:t>Nhiệm</a:t>
              </a:r>
              <a:r>
                <a:rPr lang="fr-FR" sz="28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rgbClr val="7030A0"/>
                  </a:solidFill>
                  <a:latin typeface="Arial" panose="020B0604020202020204" pitchFamily="34" charset="0"/>
                  <a:ea typeface="Calibri" panose="020F0502020204030204" pitchFamily="34" charset="0"/>
                  <a:cs typeface="Arial" panose="020B0604020202020204" pitchFamily="34" charset="0"/>
                </a:rPr>
                <a:t>vụ</a:t>
              </a:r>
              <a:r>
                <a:rPr lang="fr-FR" sz="2800" b="1" dirty="0">
                  <a:solidFill>
                    <a:srgbClr val="7030A0"/>
                  </a:solidFill>
                  <a:latin typeface="Arial" panose="020B0604020202020204" pitchFamily="34" charset="0"/>
                  <a:ea typeface="Calibri" panose="020F0502020204030204" pitchFamily="34" charset="0"/>
                  <a:cs typeface="Arial" panose="020B0604020202020204" pitchFamily="34" charset="0"/>
                </a:rPr>
                <a:t> 1: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Đọc</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thông</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tin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mục</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1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và</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khai</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thác</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bảng</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số</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liệu</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1,2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sgk</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hãy</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phân</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0070C0"/>
                  </a:solidFill>
                  <a:latin typeface="Arial" panose="020B0604020202020204" pitchFamily="34" charset="0"/>
                  <a:ea typeface="Calibri" panose="020F0502020204030204" pitchFamily="34" charset="0"/>
                  <a:cs typeface="Arial" panose="020B0604020202020204" pitchFamily="34" charset="0"/>
                </a:rPr>
                <a:t>tích</a:t>
              </a:r>
              <a:r>
                <a:rPr lang="fr-FR" sz="2800" dirty="0">
                  <a:solidFill>
                    <a:srgbClr val="0070C0"/>
                  </a:solidFill>
                  <a:latin typeface="Arial" panose="020B0604020202020204" pitchFamily="34" charset="0"/>
                  <a:ea typeface="Calibri" panose="020F0502020204030204" pitchFamily="34" charset="0"/>
                  <a:cs typeface="Arial" panose="020B0604020202020204" pitchFamily="34" charset="0"/>
                </a:rPr>
                <a:t> c</a:t>
              </a:r>
              <a:r>
                <a:rPr lang="vi-VN" sz="2800" dirty="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cấu</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dân</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Châu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Âu</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pic>
        <p:nvPicPr>
          <p:cNvPr id="29" name="Picture 28">
            <a:extLst>
              <a:ext uri="{FF2B5EF4-FFF2-40B4-BE49-F238E27FC236}">
                <a16:creationId xmlns:a16="http://schemas.microsoft.com/office/drawing/2014/main" id="{7CE2504F-D7AE-4A0F-8FDD-33E79A82D5FB}"/>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pic>
        <p:nvPicPr>
          <p:cNvPr id="1026" name="Picture 2">
            <a:extLst>
              <a:ext uri="{FF2B5EF4-FFF2-40B4-BE49-F238E27FC236}">
                <a16:creationId xmlns:a16="http://schemas.microsoft.com/office/drawing/2014/main" id="{C9AC19B9-CECC-7A1F-7911-45C26D606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50" y="3024218"/>
            <a:ext cx="5821058" cy="3022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8D4BBB-A005-3AAD-EDE4-5A3C39B593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939972"/>
            <a:ext cx="6096000" cy="310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7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sp>
        <p:nvSpPr>
          <p:cNvPr id="12" name="Rectangle 11">
            <a:extLst>
              <a:ext uri="{FF2B5EF4-FFF2-40B4-BE49-F238E27FC236}">
                <a16:creationId xmlns:a16="http://schemas.microsoft.com/office/drawing/2014/main" id="{3DA6FD09-7C14-4C74-A4B4-A7C37E1CC20F}"/>
              </a:ext>
            </a:extLst>
          </p:cNvPr>
          <p:cNvSpPr/>
          <p:nvPr/>
        </p:nvSpPr>
        <p:spPr>
          <a:xfrm>
            <a:off x="304800" y="1072743"/>
            <a:ext cx="11582400" cy="5472204"/>
          </a:xfrm>
          <a:prstGeom prst="rect">
            <a:avLst/>
          </a:prstGeom>
        </p:spPr>
        <p:txBody>
          <a:bodyPr wrap="square">
            <a:spAutoFit/>
          </a:bodyPr>
          <a:lstStyle/>
          <a:p>
            <a:pPr algn="just">
              <a:lnSpc>
                <a:spcPct val="120000"/>
              </a:lnSpc>
            </a:pPr>
            <a:r>
              <a:rPr lang="vi-VN" sz="32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Số dân 74</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7</a:t>
            </a:r>
            <a:r>
              <a:rPr lang="vi-VN"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triệu người (20</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20)</a:t>
            </a:r>
            <a:r>
              <a:rPr lang="en-US" sz="3200" b="1" dirty="0">
                <a:solidFill>
                  <a:srgbClr val="1C11AF"/>
                </a:solidFill>
                <a:latin typeface="Arial" panose="020B0604020202020204" pitchFamily="34" charset="0"/>
                <a:ea typeface="Times New Roman" panose="02020603050405020304" pitchFamily="18" charset="0"/>
                <a:cs typeface="Arial" panose="020B0604020202020204" pitchFamily="34" charset="0"/>
              </a:rPr>
              <a:t>:</a:t>
            </a:r>
            <a:r>
              <a:rPr lang="en-GB" sz="3200" b="1" dirty="0">
                <a:latin typeface="#9Slide07 IcielBaliho Script" pitchFamily="2" charset="-93"/>
              </a:rPr>
              <a:t> </a:t>
            </a:r>
            <a:r>
              <a:rPr lang="en-GB" sz="3200" dirty="0" err="1">
                <a:latin typeface="#9Slide07 IcielBaliho Script" pitchFamily="2" charset="-93"/>
              </a:rPr>
              <a:t>Đứng</a:t>
            </a:r>
            <a:r>
              <a:rPr lang="en-GB" sz="3200" dirty="0">
                <a:latin typeface="#9Slide07 IcielBaliho Script" pitchFamily="2" charset="-93"/>
              </a:rPr>
              <a:t> </a:t>
            </a:r>
            <a:r>
              <a:rPr lang="en-GB" sz="3200" dirty="0" err="1">
                <a:latin typeface="#9Slide07 IcielBaliho Script" pitchFamily="2" charset="-93"/>
              </a:rPr>
              <a:t>thứ</a:t>
            </a:r>
            <a:r>
              <a:rPr lang="en-GB" sz="3200" dirty="0">
                <a:latin typeface="#9Slide07 IcielBaliho Script" pitchFamily="2" charset="-93"/>
              </a:rPr>
              <a:t> </a:t>
            </a:r>
            <a:r>
              <a:rPr lang="en-GB" sz="3200" b="1" dirty="0">
                <a:solidFill>
                  <a:srgbClr val="FF0000"/>
                </a:solidFill>
                <a:latin typeface="#9Slide07 IcielBaliho Script" pitchFamily="2" charset="-93"/>
              </a:rPr>
              <a:t>4</a:t>
            </a:r>
            <a:r>
              <a:rPr lang="en-GB" sz="3200" dirty="0">
                <a:latin typeface="#9Slide07 IcielBaliho Script" pitchFamily="2" charset="-93"/>
              </a:rPr>
              <a:t> </a:t>
            </a:r>
            <a:r>
              <a:rPr lang="en-GB" sz="3200" dirty="0" err="1">
                <a:latin typeface="#9Slide07 IcielBaliho Script" pitchFamily="2" charset="-93"/>
              </a:rPr>
              <a:t>thế</a:t>
            </a:r>
            <a:r>
              <a:rPr lang="en-GB" sz="3200" dirty="0">
                <a:latin typeface="#9Slide07 IcielBaliho Script" pitchFamily="2" charset="-93"/>
              </a:rPr>
              <a:t> </a:t>
            </a:r>
            <a:r>
              <a:rPr lang="en-GB" sz="3200" dirty="0" err="1">
                <a:latin typeface="#9Slide07 IcielBaliho Script" pitchFamily="2" charset="-93"/>
              </a:rPr>
              <a:t>giới</a:t>
            </a:r>
            <a:endParaRPr lang="en-US" sz="3200" dirty="0">
              <a:solidFill>
                <a:srgbClr val="1C11AF"/>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Tx/>
              <a:buChar char="-"/>
            </a:pP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Cơ</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cấu</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dân</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già</a:t>
            </a: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tỉ</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lệ</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gia</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tự</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âm</a:t>
            </a:r>
            <a:r>
              <a:rPr lang="en-US" sz="3200" dirty="0">
                <a:solidFill>
                  <a:srgbClr val="1C11AF"/>
                </a:solidFill>
                <a:latin typeface="Arial" panose="020B0604020202020204" pitchFamily="34" charset="0"/>
                <a:ea typeface="Times New Roman" panose="02020603050405020304" pitchFamily="18" charset="0"/>
                <a:cs typeface="Arial" panose="020B0604020202020204" pitchFamily="34" charset="0"/>
              </a:rPr>
              <a:t>.</a:t>
            </a:r>
            <a:r>
              <a:rPr lang="en-GB" sz="32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=&gt; </a:t>
            </a:r>
            <a:r>
              <a:rPr lang="vi-VN" sz="3200" dirty="0">
                <a:solidFill>
                  <a:srgbClr val="FF0000"/>
                </a:solidFill>
                <a:latin typeface="#9Slide07 IcielBaliho Script" pitchFamily="2" charset="0"/>
                <a:ea typeface="Times New Roman" panose="02020603050405020304" pitchFamily="18" charset="0"/>
                <a:cs typeface="Times New Roman" panose="02020603050405020304" pitchFamily="18" charset="0"/>
              </a:rPr>
              <a:t>thiếu hụt lao động.</a:t>
            </a:r>
            <a:endParaRPr lang="en-US" sz="3200" dirty="0">
              <a:solidFill>
                <a:srgbClr val="FF0000"/>
              </a:solidFill>
              <a:latin typeface="#9Slide07 IcielBaliho Script" pitchFamily="2" charset="0"/>
              <a:ea typeface="Times New Roman" panose="02020603050405020304" pitchFamily="18" charset="0"/>
              <a:cs typeface="Times New Roman" panose="02020603050405020304" pitchFamily="18" charset="0"/>
            </a:endParaRPr>
          </a:p>
          <a:p>
            <a:pPr algn="just"/>
            <a:r>
              <a:rPr lang="en-GB" sz="3200" dirty="0">
                <a:latin typeface="#9Slide07 IcielBaliho Script" pitchFamily="2" charset="0"/>
                <a:ea typeface="Calibri" panose="020F0502020204030204" pitchFamily="34" charset="0"/>
                <a:cs typeface="Times New Roman" panose="02020603050405020304" pitchFamily="18" charset="0"/>
              </a:rPr>
              <a:t>=&gt; </a:t>
            </a:r>
            <a:r>
              <a:rPr lang="vi-VN" sz="3200" dirty="0">
                <a:latin typeface="#9Slide07 IcielBaliho Script" pitchFamily="2" charset="0"/>
              </a:rPr>
              <a:t>Giải pháp: dùng các biện pháp thu hút lao động bên ngoài, khuyến khích sinh đẻ, kéo dài tuổi lao động</a:t>
            </a:r>
            <a:endParaRPr lang="en-US" sz="3200" dirty="0">
              <a:solidFill>
                <a:srgbClr val="1C11AF"/>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pPr>
            <a:r>
              <a:rPr lang="en-US" sz="3200" dirty="0">
                <a:solidFill>
                  <a:srgbClr val="1C11AF"/>
                </a:solidFill>
                <a:latin typeface="Arial" panose="020B0604020202020204" pitchFamily="34" charset="0"/>
                <a:cs typeface="Arial" panose="020B0604020202020204" pitchFamily="34"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Mất</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cân</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bằng</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giới</a:t>
            </a:r>
            <a:r>
              <a:rPr lang="en-GB" sz="3200" b="1" dirty="0">
                <a:solidFill>
                  <a:srgbClr val="C00000"/>
                </a:solidFill>
                <a:latin typeface="#9Slide07 IcielBaliho Script" pitchFamily="2" charset="-93"/>
                <a:ea typeface="Times New Roman" panose="02020603050405020304" pitchFamily="18" charset="0"/>
                <a:cs typeface="Times New Roman" panose="02020603050405020304" pitchFamily="18" charset="0"/>
              </a:rPr>
              <a:t> </a:t>
            </a:r>
            <a:r>
              <a:rPr lang="en-GB" sz="3200" b="1" dirty="0" err="1">
                <a:solidFill>
                  <a:srgbClr val="C00000"/>
                </a:solidFill>
                <a:latin typeface="#9Slide07 IcielBaliho Script" pitchFamily="2" charset="-93"/>
                <a:ea typeface="Times New Roman" panose="02020603050405020304" pitchFamily="18" charset="0"/>
                <a:cs typeface="Times New Roman" panose="02020603050405020304" pitchFamily="18" charset="0"/>
              </a:rPr>
              <a:t>tính</a:t>
            </a:r>
            <a:r>
              <a:rPr lang="en-GB" sz="3200" b="1" dirty="0">
                <a:solidFill>
                  <a:srgbClr val="C00000"/>
                </a:solidFill>
                <a:latin typeface="#9Slide07 IcielBaliho Script" pitchFamily="2" charset="-93"/>
                <a:ea typeface="Calibri" panose="020F0502020204030204" pitchFamily="34" charset="0"/>
                <a:cs typeface="Times New Roman" panose="02020603050405020304" pitchFamily="18" charset="0"/>
              </a:rPr>
              <a:t>: </a:t>
            </a:r>
            <a:r>
              <a:rPr lang="en-US" sz="3200" dirty="0" err="1">
                <a:solidFill>
                  <a:srgbClr val="1C11AF"/>
                </a:solidFill>
                <a:latin typeface="Arial" panose="020B0604020202020204" pitchFamily="34" charset="0"/>
                <a:cs typeface="Arial" panose="020B0604020202020204" pitchFamily="34" charset="0"/>
              </a:rPr>
              <a:t>Cơ</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cấu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dân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số</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theo</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giới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tính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nữ</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nhiều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hơn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nam</a:t>
            </a:r>
            <a:endParaRPr lang="en-US" sz="3200" dirty="0">
              <a:solidFill>
                <a:srgbClr val="1C11AF"/>
              </a:solidFill>
              <a:latin typeface="Arial" panose="020B0604020202020204" pitchFamily="34" charset="0"/>
              <a:cs typeface="Arial" panose="020B0604020202020204" pitchFamily="34" charset="0"/>
            </a:endParaRPr>
          </a:p>
          <a:p>
            <a:pPr algn="just">
              <a:lnSpc>
                <a:spcPct val="114000"/>
              </a:lnSpc>
            </a:pPr>
            <a:r>
              <a:rPr lang="en-US" sz="3200" dirty="0">
                <a:solidFill>
                  <a:srgbClr val="1C11AF"/>
                </a:solidFill>
                <a:latin typeface="Arial" panose="020B0604020202020204" pitchFamily="34" charset="0"/>
                <a:cs typeface="Arial" panose="020B0604020202020204" pitchFamily="34" charset="0"/>
              </a:rPr>
              <a:t>  - </a:t>
            </a:r>
            <a:r>
              <a:rPr lang="en-US" sz="3200" b="1" dirty="0" err="1">
                <a:solidFill>
                  <a:srgbClr val="C00000"/>
                </a:solidFill>
                <a:latin typeface="Arial" panose="020B0604020202020204" pitchFamily="34" charset="0"/>
                <a:cs typeface="Arial" panose="020B0604020202020204" pitchFamily="34" charset="0"/>
              </a:rPr>
              <a:t>Dân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cư</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châu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Âu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có</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trình</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độ</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học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vấn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cao</a:t>
            </a:r>
            <a:r>
              <a:rPr lang="en-US" sz="3200" dirty="0">
                <a:solidFill>
                  <a:srgbClr val="1C11AF"/>
                </a:solidFill>
                <a:latin typeface="Arial" panose="020B0604020202020204" pitchFamily="34" charset="0"/>
                <a:cs typeface="Arial" panose="020B0604020202020204" pitchFamily="34"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Tỉ</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lệ</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nhập</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học</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các</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cấp</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000000"/>
                </a:solidFill>
                <a:latin typeface="#9Slide07 IcielBaliho Script" pitchFamily="2" charset="-93"/>
                <a:ea typeface="Times New Roman" panose="02020603050405020304" pitchFamily="18" charset="0"/>
                <a:cs typeface="Times New Roman" panose="02020603050405020304" pitchFamily="18" charset="0"/>
              </a:rPr>
              <a:t>cao</a:t>
            </a:r>
            <a:r>
              <a:rPr lang="en-GB" sz="3200" dirty="0">
                <a:solidFill>
                  <a:srgbClr val="000000"/>
                </a:solidFill>
                <a:latin typeface="#9Slide07 IcielBaliho Script" pitchFamily="2" charset="-93"/>
                <a:ea typeface="Times New Roman" panose="02020603050405020304" pitchFamily="18" charset="0"/>
                <a:cs typeface="Times New Roman" panose="02020603050405020304" pitchFamily="18" charset="0"/>
              </a:rPr>
              <a:t>: 83</a:t>
            </a:r>
            <a:r>
              <a:rPr lang="en-GB" sz="3200" dirty="0">
                <a:solidFill>
                  <a:srgbClr val="000000"/>
                </a:solidFill>
                <a:latin typeface="Bahnschrift Condensed" panose="020B0502040204020203" pitchFamily="34" charset="0"/>
                <a:ea typeface="Times New Roman" panose="02020603050405020304" pitchFamily="18" charset="0"/>
                <a:cs typeface="Times New Roman" panose="02020603050405020304" pitchFamily="18" charset="0"/>
              </a:rPr>
              <a:t>%</a:t>
            </a:r>
            <a:r>
              <a:rPr lang="en-GB" sz="3200" dirty="0">
                <a:latin typeface="Bahnschrift Condensed" panose="020B0502040204020203" pitchFamily="34" charset="0"/>
                <a:ea typeface="Calibri" panose="020F0502020204030204" pitchFamily="34" charset="0"/>
                <a:cs typeface="Times New Roman" panose="02020603050405020304" pitchFamily="18" charset="0"/>
              </a:rPr>
              <a:t>. </a:t>
            </a:r>
            <a:r>
              <a:rPr lang="vi-VN" sz="3200" dirty="0">
                <a:latin typeface="#9Slide07 IcielBaliho Script" pitchFamily="2" charset="0"/>
              </a:rPr>
              <a:t>Năm 2020, số năm đi học bình quân của người trên 25 tuổi là 11,8 năm- cao nhất thế giới.</a:t>
            </a:r>
            <a:endParaRPr lang="en-US" sz="3200" dirty="0">
              <a:latin typeface="#9Slide07 IcielBaliho Script" pitchFamily="2" charset="0"/>
            </a:endParaRPr>
          </a:p>
        </p:txBody>
      </p:sp>
      <p:pic>
        <p:nvPicPr>
          <p:cNvPr id="13" name="Picture 12" descr="book9">
            <a:extLst>
              <a:ext uri="{FF2B5EF4-FFF2-40B4-BE49-F238E27FC236}">
                <a16:creationId xmlns:a16="http://schemas.microsoft.com/office/drawing/2014/main" id="{28A35CA7-05EE-4E0C-97DC-56855F97F3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89383" y="109127"/>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3CAC321-60E8-456B-BD4C-A1EF58D684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4187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1933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4A205F-F0D2-4D58-99B2-EBD9F0FDB87E}"/>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94C2771F-7B09-4E22-9F02-7924F8093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468217B7-0C0C-4667-9308-34982F5DED1E}"/>
              </a:ext>
            </a:extLst>
          </p:cNvPr>
          <p:cNvPicPr>
            <a:picLocks noChangeAspect="1"/>
          </p:cNvPicPr>
          <p:nvPr/>
        </p:nvPicPr>
        <p:blipFill rotWithShape="1">
          <a:blip r:embed="rId5"/>
          <a:srcRect t="567"/>
          <a:stretch/>
        </p:blipFill>
        <p:spPr>
          <a:xfrm>
            <a:off x="6696792" y="677126"/>
            <a:ext cx="5269423" cy="5367509"/>
          </a:xfrm>
          <a:prstGeom prst="rect">
            <a:avLst/>
          </a:prstGeom>
        </p:spPr>
      </p:pic>
      <p:grpSp>
        <p:nvGrpSpPr>
          <p:cNvPr id="6" name="Group 5">
            <a:extLst>
              <a:ext uri="{FF2B5EF4-FFF2-40B4-BE49-F238E27FC236}">
                <a16:creationId xmlns:a16="http://schemas.microsoft.com/office/drawing/2014/main" id="{7A16AF22-734A-4456-A0B9-255020BDD483}"/>
              </a:ext>
            </a:extLst>
          </p:cNvPr>
          <p:cNvGrpSpPr/>
          <p:nvPr/>
        </p:nvGrpSpPr>
        <p:grpSpPr>
          <a:xfrm>
            <a:off x="1473183" y="45059"/>
            <a:ext cx="4001342" cy="872949"/>
            <a:chOff x="1133366" y="2220084"/>
            <a:chExt cx="5681780" cy="914400"/>
          </a:xfrm>
          <a:solidFill>
            <a:schemeClr val="accent2">
              <a:lumMod val="40000"/>
              <a:lumOff val="60000"/>
            </a:schemeClr>
          </a:solidFill>
        </p:grpSpPr>
        <p:sp>
          <p:nvSpPr>
            <p:cNvPr id="7" name="Arrow: Pentagon 6">
              <a:extLst>
                <a:ext uri="{FF2B5EF4-FFF2-40B4-BE49-F238E27FC236}">
                  <a16:creationId xmlns:a16="http://schemas.microsoft.com/office/drawing/2014/main" id="{83276187-180D-453B-916B-AC0C2765DA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C5ED459-0854-4133-A2EC-1EE12F99AF1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BF8B8A2F-E63B-45B2-A738-30DA32787B6B}"/>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A10F4F8C-ADD0-4E64-B72C-BFA23E69B1AA}"/>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2D0E6DFD-BF02-461A-8185-308BCD3312D5}"/>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5F9126-3F51-4AD2-BEC3-6304CBAA67AB}"/>
              </a:ext>
            </a:extLst>
          </p:cNvPr>
          <p:cNvSpPr txBox="1"/>
          <p:nvPr/>
        </p:nvSpPr>
        <p:spPr>
          <a:xfrm>
            <a:off x="6190212" y="6324258"/>
            <a:ext cx="5981205" cy="400110"/>
          </a:xfrm>
          <a:prstGeom prst="rect">
            <a:avLst/>
          </a:prstGeom>
          <a:noFill/>
        </p:spPr>
        <p:txBody>
          <a:bodyPr wrap="square" rtlCol="0">
            <a:spAutoFit/>
          </a:bodyPr>
          <a:lstStyle/>
          <a:p>
            <a:r>
              <a:rPr lang="en-US" sz="2000" dirty="0" err="1">
                <a:solidFill>
                  <a:srgbClr val="1C11AF"/>
                </a:solidFill>
                <a:latin typeface="Arial" panose="020B0604020202020204" pitchFamily="34" charset="0"/>
                <a:cs typeface="Arial" panose="020B0604020202020204" pitchFamily="34" charset="0"/>
              </a:rPr>
              <a:t>Bản</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đồ</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tỉ</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lệ</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dân</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đô</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thị</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và</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một</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số</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đô</a:t>
            </a:r>
            <a:r>
              <a:rPr lang="en-US" sz="2000" dirty="0">
                <a:solidFill>
                  <a:srgbClr val="1C11AF"/>
                </a:solidFill>
                <a:latin typeface="Arial" panose="020B0604020202020204" pitchFamily="34" charset="0"/>
                <a:cs typeface="Arial" panose="020B0604020202020204" pitchFamily="34" charset="0"/>
              </a:rPr>
              <a:t> </a:t>
            </a:r>
            <a:r>
              <a:rPr lang="en-US" sz="2000" dirty="0" err="1">
                <a:solidFill>
                  <a:srgbClr val="1C11AF"/>
                </a:solidFill>
                <a:latin typeface="Arial" panose="020B0604020202020204" pitchFamily="34" charset="0"/>
                <a:cs typeface="Arial" panose="020B0604020202020204" pitchFamily="34" charset="0"/>
              </a:rPr>
              <a:t>thị</a:t>
            </a:r>
            <a:r>
              <a:rPr lang="en-US" sz="2000" dirty="0">
                <a:solidFill>
                  <a:srgbClr val="1C11AF"/>
                </a:solidFill>
                <a:latin typeface="Arial" panose="020B0604020202020204" pitchFamily="34" charset="0"/>
                <a:cs typeface="Arial" panose="020B0604020202020204" pitchFamily="34" charset="0"/>
              </a:rPr>
              <a:t> ở Châu </a:t>
            </a:r>
            <a:r>
              <a:rPr lang="en-US" sz="2000" dirty="0" err="1">
                <a:solidFill>
                  <a:srgbClr val="1C11AF"/>
                </a:solidFill>
                <a:latin typeface="Arial" panose="020B0604020202020204" pitchFamily="34" charset="0"/>
                <a:cs typeface="Arial" panose="020B0604020202020204" pitchFamily="34" charset="0"/>
              </a:rPr>
              <a:t>Âu</a:t>
            </a:r>
            <a:endParaRPr lang="en-US" sz="2000" dirty="0">
              <a:solidFill>
                <a:srgbClr val="1C11AF"/>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10950B47-3E49-40F9-B331-9C95F734150A}"/>
              </a:ext>
            </a:extLst>
          </p:cNvPr>
          <p:cNvGrpSpPr/>
          <p:nvPr/>
        </p:nvGrpSpPr>
        <p:grpSpPr>
          <a:xfrm>
            <a:off x="257216" y="1435406"/>
            <a:ext cx="6626820" cy="3487026"/>
            <a:chOff x="58482" y="2055526"/>
            <a:chExt cx="6160103" cy="2101587"/>
          </a:xfrm>
        </p:grpSpPr>
        <p:sp>
          <p:nvSpPr>
            <p:cNvPr id="3" name="Speech Bubble: Rectangle with Corners Rounded 2">
              <a:extLst>
                <a:ext uri="{FF2B5EF4-FFF2-40B4-BE49-F238E27FC236}">
                  <a16:creationId xmlns:a16="http://schemas.microsoft.com/office/drawing/2014/main" id="{1EF6A313-B64C-4E97-BF35-6B6DDE88BD45}"/>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extBox 12">
              <a:extLst>
                <a:ext uri="{FF2B5EF4-FFF2-40B4-BE49-F238E27FC236}">
                  <a16:creationId xmlns:a16="http://schemas.microsoft.com/office/drawing/2014/main" id="{D103CB80-34AE-48A9-9984-335354BDFCDB}"/>
                </a:ext>
              </a:extLst>
            </p:cNvPr>
            <p:cNvSpPr txBox="1"/>
            <p:nvPr/>
          </p:nvSpPr>
          <p:spPr>
            <a:xfrm>
              <a:off x="58482" y="2283633"/>
              <a:ext cx="6160103" cy="1873480"/>
            </a:xfrm>
            <a:prstGeom prst="rect">
              <a:avLst/>
            </a:prstGeom>
            <a:noFill/>
          </p:spPr>
          <p:txBody>
            <a:bodyPr wrap="square" rtlCol="0">
              <a:spAutoFit/>
            </a:bodyPr>
            <a:lstStyle/>
            <a:p>
              <a:pPr algn="ctr"/>
              <a:r>
                <a:rPr lang="en-US" sz="2800" b="1" dirty="0" err="1">
                  <a:solidFill>
                    <a:srgbClr val="00B050"/>
                  </a:solidFill>
                  <a:latin typeface="Arial" panose="020B0604020202020204" pitchFamily="34" charset="0"/>
                  <a:cs typeface="Arial" panose="020B0604020202020204" pitchFamily="34" charset="0"/>
                </a:rPr>
                <a:t>Đọc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thông</a:t>
              </a:r>
              <a:r>
                <a:rPr lang="en-US" sz="2800" b="1" dirty="0">
                  <a:solidFill>
                    <a:srgbClr val="00B050"/>
                  </a:solidFill>
                  <a:latin typeface="Arial" panose="020B0604020202020204" pitchFamily="34" charset="0"/>
                  <a:cs typeface="Arial" panose="020B0604020202020204" pitchFamily="34" charset="0"/>
                </a:rPr>
                <a:t> tin </a:t>
              </a:r>
              <a:r>
                <a:rPr lang="en-US" sz="2800" b="1" dirty="0" err="1">
                  <a:solidFill>
                    <a:srgbClr val="00B050"/>
                  </a:solidFill>
                  <a:latin typeface="Arial" panose="020B0604020202020204" pitchFamily="34" charset="0"/>
                  <a:cs typeface="Arial" panose="020B0604020202020204" pitchFamily="34" charset="0"/>
                </a:rPr>
                <a:t>mục</a:t>
              </a:r>
              <a:r>
                <a:rPr lang="en-US" sz="2800" b="1" dirty="0">
                  <a:solidFill>
                    <a:srgbClr val="00B050"/>
                  </a:solidFill>
                  <a:latin typeface="Arial" panose="020B0604020202020204" pitchFamily="34" charset="0"/>
                  <a:cs typeface="Arial" panose="020B0604020202020204" pitchFamily="34" charset="0"/>
                </a:rPr>
                <a:t> 2 </a:t>
              </a:r>
              <a:r>
                <a:rPr lang="en-US" sz="2800" b="1" dirty="0" err="1">
                  <a:solidFill>
                    <a:srgbClr val="00B050"/>
                  </a:solidFill>
                  <a:latin typeface="Arial" panose="020B0604020202020204" pitchFamily="34" charset="0"/>
                  <a:cs typeface="Arial" panose="020B0604020202020204" pitchFamily="34" charset="0"/>
                </a:rPr>
                <a:t>và</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hình</a:t>
              </a:r>
              <a:r>
                <a:rPr lang="en-US" sz="2800" b="1" dirty="0">
                  <a:solidFill>
                    <a:srgbClr val="00B050"/>
                  </a:solidFill>
                  <a:latin typeface="Arial" panose="020B0604020202020204" pitchFamily="34" charset="0"/>
                  <a:cs typeface="Arial" panose="020B0604020202020204" pitchFamily="34" charset="0"/>
                </a:rPr>
                <a:t> 1 </a:t>
              </a:r>
              <a:r>
                <a:rPr lang="en-US" sz="2800" b="1" dirty="0" err="1">
                  <a:solidFill>
                    <a:srgbClr val="00B050"/>
                  </a:solidFill>
                  <a:latin typeface="Arial" panose="020B0604020202020204" pitchFamily="34" charset="0"/>
                  <a:cs typeface="Arial" panose="020B0604020202020204" pitchFamily="34" charset="0"/>
                </a:rPr>
                <a:t>cho</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biết</a:t>
              </a:r>
              <a:r>
                <a:rPr lang="en-US" sz="2800" b="1" dirty="0">
                  <a:solidFill>
                    <a:srgbClr val="00B050"/>
                  </a:solidFill>
                  <a:latin typeface="Arial" panose="020B0604020202020204" pitchFamily="34" charset="0"/>
                  <a:cs typeface="Arial" panose="020B0604020202020204" pitchFamily="34" charset="0"/>
                </a:rPr>
                <a:t> :</a:t>
              </a:r>
            </a:p>
            <a:p>
              <a:pPr marL="457200" indent="-457200">
                <a:buFontTx/>
                <a:buChar char="-"/>
              </a:pPr>
              <a:r>
                <a:rPr lang="en-US" sz="2800" b="1" dirty="0" err="1">
                  <a:solidFill>
                    <a:srgbClr val="00B050"/>
                  </a:solidFill>
                  <a:latin typeface="Arial" panose="020B0604020202020204" pitchFamily="34" charset="0"/>
                  <a:cs typeface="Arial" panose="020B0604020202020204" pitchFamily="34" charset="0"/>
                </a:rPr>
                <a:t>Các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đặc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điểm</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của</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đô</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thị</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hóa</a:t>
              </a:r>
              <a:r>
                <a:rPr lang="en-US" sz="2800" b="1" dirty="0">
                  <a:solidFill>
                    <a:srgbClr val="00B050"/>
                  </a:solidFill>
                  <a:latin typeface="Arial" panose="020B0604020202020204" pitchFamily="34" charset="0"/>
                  <a:cs typeface="Arial" panose="020B0604020202020204" pitchFamily="34" charset="0"/>
                </a:rPr>
                <a:t> ở Châu </a:t>
              </a:r>
              <a:r>
                <a:rPr lang="en-US" sz="2800" b="1" dirty="0" err="1">
                  <a:solidFill>
                    <a:srgbClr val="00B050"/>
                  </a:solidFill>
                  <a:latin typeface="Arial" panose="020B0604020202020204" pitchFamily="34" charset="0"/>
                  <a:cs typeface="Arial" panose="020B0604020202020204" pitchFamily="34" charset="0"/>
                </a:rPr>
                <a:t>Âu</a:t>
              </a:r>
              <a:r>
                <a:rPr lang="en-US" sz="2800" b="1" dirty="0">
                  <a:solidFill>
                    <a:srgbClr val="00B050"/>
                  </a:solidFill>
                  <a:latin typeface="Arial" panose="020B0604020202020204" pitchFamily="34" charset="0"/>
                  <a:cs typeface="Arial" panose="020B0604020202020204" pitchFamily="34" charset="0"/>
                </a:rPr>
                <a:t>?</a:t>
              </a:r>
            </a:p>
            <a:p>
              <a:pPr marL="457200" indent="-457200">
                <a:buFontTx/>
                <a:buChar char="-"/>
              </a:pPr>
              <a:r>
                <a:rPr lang="en-US" sz="2800" b="1" dirty="0" err="1">
                  <a:solidFill>
                    <a:srgbClr val="00B050"/>
                  </a:solidFill>
                  <a:latin typeface="Arial" panose="020B0604020202020204" pitchFamily="34" charset="0"/>
                  <a:cs typeface="Arial" panose="020B0604020202020204" pitchFamily="34" charset="0"/>
                </a:rPr>
                <a:t>Kể</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tên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các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đô</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thị</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từ</a:t>
              </a:r>
              <a:r>
                <a:rPr lang="en-US" sz="2800" b="1" dirty="0">
                  <a:solidFill>
                    <a:srgbClr val="00B050"/>
                  </a:solidFill>
                  <a:latin typeface="Arial" panose="020B0604020202020204" pitchFamily="34" charset="0"/>
                  <a:cs typeface="Arial" panose="020B0604020202020204" pitchFamily="34" charset="0"/>
                </a:rPr>
                <a:t> 5 </a:t>
              </a:r>
              <a:r>
                <a:rPr lang="en-US" sz="2800" b="1" dirty="0" err="1">
                  <a:solidFill>
                    <a:srgbClr val="00B050"/>
                  </a:solidFill>
                  <a:latin typeface="Arial" panose="020B0604020202020204" pitchFamily="34" charset="0"/>
                  <a:cs typeface="Arial" panose="020B0604020202020204" pitchFamily="34" charset="0"/>
                </a:rPr>
                <a:t>triệu</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dân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trở</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lên</a:t>
              </a:r>
              <a:endParaRPr lang="en-US" sz="2800" b="1" dirty="0">
                <a:solidFill>
                  <a:srgbClr val="00B050"/>
                </a:solidFill>
                <a:latin typeface="Arial" panose="020B0604020202020204" pitchFamily="34" charset="0"/>
                <a:cs typeface="Arial" panose="020B0604020202020204" pitchFamily="34" charset="0"/>
              </a:endParaRPr>
            </a:p>
            <a:p>
              <a:pPr algn="ctr"/>
              <a:endParaRPr lang="en-US" sz="2800" b="1" dirty="0">
                <a:solidFill>
                  <a:srgbClr val="00B050"/>
                </a:solidFill>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6C52BDE2-8C75-4B64-B706-F081A4D786DD}"/>
              </a:ext>
            </a:extLst>
          </p:cNvPr>
          <p:cNvPicPr>
            <a:picLocks noChangeAspect="1"/>
          </p:cNvPicPr>
          <p:nvPr/>
        </p:nvPicPr>
        <p:blipFill rotWithShape="1">
          <a:blip r:embed="rId6"/>
          <a:srcRect l="39749" t="43556" r="43417" b="27111"/>
          <a:stretch/>
        </p:blipFill>
        <p:spPr>
          <a:xfrm>
            <a:off x="149547" y="5284052"/>
            <a:ext cx="1550893" cy="1520182"/>
          </a:xfrm>
          <a:prstGeom prst="rect">
            <a:avLst/>
          </a:prstGeom>
        </p:spPr>
      </p:pic>
    </p:spTree>
    <p:extLst>
      <p:ext uri="{BB962C8B-B14F-4D97-AF65-F5344CB8AC3E}">
        <p14:creationId xmlns:p14="http://schemas.microsoft.com/office/powerpoint/2010/main" val="12905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73183" y="92559"/>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2316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63363" y="896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54095" y="3970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449283" y="1756466"/>
            <a:ext cx="11887199" cy="2308324"/>
          </a:xfrm>
          <a:prstGeom prst="rect">
            <a:avLst/>
          </a:prstGeom>
          <a:noFill/>
        </p:spPr>
        <p:txBody>
          <a:bodyPr wrap="square" rtlCol="0">
            <a:spAutoFit/>
          </a:bodyPr>
          <a:lstStyle/>
          <a:p>
            <a:pPr marL="571500" indent="-571500" algn="just">
              <a:buFontTx/>
              <a:buChar char="-"/>
            </a:pPr>
            <a:r>
              <a:rPr lang="en-US" sz="3600" b="1" dirty="0">
                <a:solidFill>
                  <a:srgbClr val="1C11AF"/>
                </a:solidFill>
                <a:latin typeface="Arial" panose="020B0604020202020204" pitchFamily="34" charset="0"/>
                <a:cs typeface="Arial" panose="020B0604020202020204" pitchFamily="34" charset="0"/>
              </a:rPr>
              <a:t>ĐTH </a:t>
            </a:r>
            <a:r>
              <a:rPr lang="en-US" sz="3600" b="1" dirty="0" err="1">
                <a:solidFill>
                  <a:srgbClr val="1C11AF"/>
                </a:solidFill>
                <a:latin typeface="Arial" panose="020B0604020202020204" pitchFamily="34" charset="0"/>
                <a:cs typeface="Arial" panose="020B0604020202020204" pitchFamily="34" charset="0"/>
              </a:rPr>
              <a:t>diễn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ra</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sớm</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cuối</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thế</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kỉ</a:t>
            </a:r>
            <a:r>
              <a:rPr lang="en-US" sz="3600" dirty="0">
                <a:solidFill>
                  <a:srgbClr val="1C11AF"/>
                </a:solidFill>
                <a:latin typeface="Arial" panose="020B0604020202020204" pitchFamily="34" charset="0"/>
                <a:cs typeface="Arial" panose="020B0604020202020204" pitchFamily="34" charset="0"/>
              </a:rPr>
              <a:t> XIX</a:t>
            </a:r>
          </a:p>
          <a:p>
            <a:pPr marL="571500" indent="-571500" algn="just">
              <a:buFontTx/>
              <a:buChar char="-"/>
            </a:pPr>
            <a:r>
              <a:rPr lang="en-US" sz="3600" b="1" dirty="0" err="1">
                <a:solidFill>
                  <a:srgbClr val="1C11AF"/>
                </a:solidFill>
                <a:latin typeface="Arial" panose="020B0604020202020204" pitchFamily="34" charset="0"/>
                <a:cs typeface="Arial" panose="020B0604020202020204" pitchFamily="34" charset="0"/>
              </a:rPr>
              <a:t>Mức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độ</a:t>
            </a:r>
            <a:r>
              <a:rPr lang="en-US" sz="3600" b="1" dirty="0">
                <a:solidFill>
                  <a:srgbClr val="1C11AF"/>
                </a:solidFill>
                <a:latin typeface="Arial" panose="020B0604020202020204" pitchFamily="34" charset="0"/>
                <a:cs typeface="Arial" panose="020B0604020202020204" pitchFamily="34" charset="0"/>
              </a:rPr>
              <a:t> ĐTH </a:t>
            </a:r>
            <a:r>
              <a:rPr lang="en-US" sz="3600" b="1" dirty="0" err="1">
                <a:solidFill>
                  <a:srgbClr val="1C11AF"/>
                </a:solidFill>
                <a:latin typeface="Arial" panose="020B0604020202020204" pitchFamily="34" charset="0"/>
                <a:cs typeface="Arial" panose="020B0604020202020204" pitchFamily="34" charset="0"/>
              </a:rPr>
              <a:t>cao</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có</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khoảng</a:t>
            </a:r>
            <a:r>
              <a:rPr lang="en-US" sz="3600" dirty="0">
                <a:solidFill>
                  <a:srgbClr val="1C11AF"/>
                </a:solidFill>
                <a:latin typeface="Arial" panose="020B0604020202020204" pitchFamily="34" charset="0"/>
                <a:cs typeface="Arial" panose="020B0604020202020204" pitchFamily="34" charset="0"/>
              </a:rPr>
              <a:t> 75% </a:t>
            </a:r>
            <a:r>
              <a:rPr lang="en-US" sz="3600" dirty="0" err="1">
                <a:solidFill>
                  <a:srgbClr val="1C11AF"/>
                </a:solidFill>
                <a:latin typeface="Arial" panose="020B0604020202020204" pitchFamily="34" charset="0"/>
                <a:cs typeface="Arial" panose="020B0604020202020204" pitchFamily="34" charset="0"/>
              </a:rPr>
              <a:t>dân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sống</a:t>
            </a:r>
            <a:r>
              <a:rPr lang="en-US" sz="3600" dirty="0">
                <a:solidFill>
                  <a:srgbClr val="1C11AF"/>
                </a:solidFill>
                <a:latin typeface="Arial" panose="020B0604020202020204" pitchFamily="34" charset="0"/>
                <a:cs typeface="Arial" panose="020B0604020202020204" pitchFamily="34" charset="0"/>
              </a:rPr>
              <a:t> </a:t>
            </a:r>
          </a:p>
          <a:p>
            <a:pPr algn="just"/>
            <a:r>
              <a:rPr lang="en-US" sz="3600" dirty="0" err="1">
                <a:solidFill>
                  <a:srgbClr val="1C11AF"/>
                </a:solidFill>
                <a:latin typeface="Arial" panose="020B0604020202020204" pitchFamily="34" charset="0"/>
                <a:cs typeface="Arial" panose="020B0604020202020204" pitchFamily="34" charset="0"/>
              </a:rPr>
              <a:t>trong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các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đô</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thị</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và</a:t>
            </a:r>
            <a:r>
              <a:rPr lang="en-US" sz="3600" dirty="0">
                <a:solidFill>
                  <a:srgbClr val="1C11AF"/>
                </a:solidFill>
                <a:latin typeface="Arial" panose="020B0604020202020204" pitchFamily="34" charset="0"/>
                <a:cs typeface="Arial" panose="020B0604020202020204" pitchFamily="34" charset="0"/>
              </a:rPr>
              <a:t> h</a:t>
            </a:r>
            <a:r>
              <a:rPr lang="vi-VN" sz="3600" dirty="0">
                <a:solidFill>
                  <a:srgbClr val="1C11AF"/>
                </a:solidFill>
                <a:latin typeface="Arial" panose="020B0604020202020204" pitchFamily="34" charset="0"/>
                <a:cs typeface="Arial" panose="020B0604020202020204" pitchFamily="34" charset="0"/>
              </a:rPr>
              <a:t>ơ</a:t>
            </a:r>
            <a:r>
              <a:rPr lang="en-US" sz="3600" dirty="0">
                <a:solidFill>
                  <a:srgbClr val="1C11AF"/>
                </a:solidFill>
                <a:latin typeface="Arial" panose="020B0604020202020204" pitchFamily="34" charset="0"/>
                <a:cs typeface="Arial" panose="020B0604020202020204" pitchFamily="34" charset="0"/>
              </a:rPr>
              <a:t>n 50 </a:t>
            </a:r>
            <a:r>
              <a:rPr lang="en-US" sz="3600" dirty="0" err="1">
                <a:solidFill>
                  <a:srgbClr val="1C11AF"/>
                </a:solidFill>
                <a:latin typeface="Arial" panose="020B0604020202020204" pitchFamily="34" charset="0"/>
                <a:cs typeface="Arial" panose="020B0604020202020204" pitchFamily="34" charset="0"/>
              </a:rPr>
              <a:t>thành</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phố</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trên</a:t>
            </a:r>
            <a:r>
              <a:rPr lang="en-US" sz="3600" dirty="0">
                <a:solidFill>
                  <a:srgbClr val="1C11AF"/>
                </a:solidFill>
                <a:latin typeface="Arial" panose="020B0604020202020204" pitchFamily="34" charset="0"/>
                <a:cs typeface="Arial" panose="020B0604020202020204" pitchFamily="34" charset="0"/>
              </a:rPr>
              <a:t> 1 </a:t>
            </a:r>
            <a:r>
              <a:rPr lang="en-US" sz="3600" dirty="0" err="1">
                <a:solidFill>
                  <a:srgbClr val="1C11AF"/>
                </a:solidFill>
                <a:latin typeface="Arial" panose="020B0604020202020204" pitchFamily="34" charset="0"/>
                <a:cs typeface="Arial" panose="020B0604020202020204" pitchFamily="34" charset="0"/>
              </a:rPr>
              <a:t>triệu</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dân</a:t>
            </a:r>
            <a:endParaRPr lang="en-US" sz="3600" dirty="0">
              <a:solidFill>
                <a:srgbClr val="1C11AF"/>
              </a:solidFill>
              <a:latin typeface="Arial" panose="020B0604020202020204" pitchFamily="34" charset="0"/>
              <a:cs typeface="Arial" panose="020B0604020202020204" pitchFamily="34" charset="0"/>
            </a:endParaRPr>
          </a:p>
          <a:p>
            <a:pPr marL="342900" indent="-342900" algn="just">
              <a:buFontTx/>
              <a:buChar char="-"/>
            </a:pPr>
            <a:r>
              <a:rPr lang="en-US" sz="3600" b="1" dirty="0" err="1">
                <a:solidFill>
                  <a:srgbClr val="1C11AF"/>
                </a:solidFill>
                <a:latin typeface="Arial" panose="020B0604020202020204" pitchFamily="34" charset="0"/>
                <a:cs typeface="Arial" panose="020B0604020202020204" pitchFamily="34" charset="0"/>
              </a:rPr>
              <a:t>Đô</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thị</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hóa</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nông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thôn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phát</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triển</a:t>
            </a:r>
            <a:endParaRPr lang="en-US" sz="3600" b="1" dirty="0">
              <a:solidFill>
                <a:srgbClr val="1C11AF"/>
              </a:solidFill>
              <a:latin typeface="Arial" panose="020B0604020202020204" pitchFamily="34" charset="0"/>
              <a:cs typeface="Arial" panose="020B0604020202020204" pitchFamily="34" charset="0"/>
            </a:endParaRPr>
          </a:p>
        </p:txBody>
      </p:sp>
      <p:pic>
        <p:nvPicPr>
          <p:cNvPr id="11" name="Picture 10" descr="book9">
            <a:extLst>
              <a:ext uri="{FF2B5EF4-FFF2-40B4-BE49-F238E27FC236}">
                <a16:creationId xmlns:a16="http://schemas.microsoft.com/office/drawing/2014/main" id="{89FAEC74-A40F-4458-8163-F2BFC9F7DC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5697" y="48525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FD53D2E-DC98-403D-BBF0-C097654D97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0725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pSp>
        <p:nvGrpSpPr>
          <p:cNvPr id="10" name="Group 9">
            <a:extLst>
              <a:ext uri="{FF2B5EF4-FFF2-40B4-BE49-F238E27FC236}">
                <a16:creationId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7538-37DF-4DAA-95E8-21965A9CC2D3}"/>
                </a:ext>
              </a:extLst>
            </p:cNvPr>
            <p:cNvSpPr/>
            <p:nvPr/>
          </p:nvSpPr>
          <p:spPr>
            <a:xfrm>
              <a:off x="2057400" y="3041109"/>
              <a:ext cx="8077200" cy="1338428"/>
            </a:xfrm>
            <a:prstGeom prst="rect">
              <a:avLst/>
            </a:prstGeom>
          </p:spPr>
          <p:txBody>
            <a:bodyPr wrap="square">
              <a:spAutoFit/>
            </a:bodyPr>
            <a:lstStyle/>
            <a:p>
              <a:pPr indent="180340" algn="ctr">
                <a:lnSpc>
                  <a:spcPct val="120000"/>
                </a:lnSpc>
                <a:spcAft>
                  <a:spcPts val="0"/>
                </a:spcAft>
              </a:pPr>
              <a:r>
                <a:rPr lang="vi-VN" sz="3600" b="1" dirty="0">
                  <a:solidFill>
                    <a:srgbClr val="00B050"/>
                  </a:solidFill>
                  <a:latin typeface="Arial" panose="020B0604020202020204" pitchFamily="34" charset="0"/>
                  <a:ea typeface="Times New Roman" panose="02020603050405020304" pitchFamily="18" charset="0"/>
                  <a:cs typeface="Arial" panose="020B0604020202020204" pitchFamily="34" charset="0"/>
                </a:rPr>
                <a:t>Đọc thông tin trong mục 3, cho biết đặc điểm di cư ở Châu Âu.</a:t>
              </a:r>
              <a:endParaRPr lang="en-US" sz="3600" b="1" dirty="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401819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2" name="TextBox 11">
            <a:extLst>
              <a:ext uri="{FF2B5EF4-FFF2-40B4-BE49-F238E27FC236}">
                <a16:creationId xmlns:a16="http://schemas.microsoft.com/office/drawing/2014/main" id="{8BCD75F4-F1FB-E8BF-D3C3-2608C169172D}"/>
              </a:ext>
            </a:extLst>
          </p:cNvPr>
          <p:cNvSpPr txBox="1"/>
          <p:nvPr/>
        </p:nvSpPr>
        <p:spPr>
          <a:xfrm>
            <a:off x="488302" y="1276193"/>
            <a:ext cx="11215396" cy="5016758"/>
          </a:xfrm>
          <a:prstGeom prst="rect">
            <a:avLst/>
          </a:prstGeom>
          <a:noFill/>
        </p:spPr>
        <p:txBody>
          <a:bodyPr wrap="square">
            <a:spAutoFit/>
          </a:bodyPr>
          <a:lstStyle/>
          <a:p>
            <a:pPr marL="571500" indent="-571500">
              <a:buFontTx/>
              <a:buChar char="-"/>
            </a:pPr>
            <a:r>
              <a:rPr lang="en-US" sz="4000" b="1" dirty="0" err="1">
                <a:solidFill>
                  <a:srgbClr val="0070C0"/>
                </a:solidFill>
                <a:latin typeface="Arial" panose="020B0604020202020204" pitchFamily="34" charset="0"/>
                <a:cs typeface="Arial" panose="020B0604020202020204" pitchFamily="34" charset="0"/>
              </a:rPr>
              <a:t>Dân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cư</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châu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Âu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phần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lớn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thuộc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chủng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tộc</a:t>
            </a:r>
            <a:r>
              <a:rPr lang="en-US" sz="4000" b="1" dirty="0">
                <a:solidFill>
                  <a:srgbClr val="0070C0"/>
                </a:solidFill>
                <a:latin typeface="Arial" panose="020B0604020202020204" pitchFamily="34" charset="0"/>
                <a:cs typeface="Arial" panose="020B0604020202020204" pitchFamily="34" charset="0"/>
              </a:rPr>
              <a:t> Ơ-</a:t>
            </a:r>
            <a:r>
              <a:rPr lang="en-US" sz="4000" b="1" dirty="0" err="1">
                <a:solidFill>
                  <a:srgbClr val="0070C0"/>
                </a:solidFill>
                <a:latin typeface="Arial" panose="020B0604020202020204" pitchFamily="34" charset="0"/>
                <a:cs typeface="Arial" panose="020B0604020202020204" pitchFamily="34" charset="0"/>
              </a:rPr>
              <a:t>rô</a:t>
            </a:r>
            <a:r>
              <a:rPr lang="en-US" sz="4000" b="1" dirty="0">
                <a:solidFill>
                  <a:srgbClr val="0070C0"/>
                </a:solidFill>
                <a:latin typeface="Arial" panose="020B0604020202020204" pitchFamily="34" charset="0"/>
                <a:cs typeface="Arial" panose="020B0604020202020204" pitchFamily="34" charset="0"/>
              </a:rPr>
              <a:t>-</a:t>
            </a:r>
            <a:r>
              <a:rPr lang="en-US" sz="4000" b="1" dirty="0" err="1">
                <a:solidFill>
                  <a:srgbClr val="0070C0"/>
                </a:solidFill>
                <a:latin typeface="Arial" panose="020B0604020202020204" pitchFamily="34" charset="0"/>
                <a:cs typeface="Arial" panose="020B0604020202020204" pitchFamily="34" charset="0"/>
              </a:rPr>
              <a:t>pê</a:t>
            </a:r>
            <a:r>
              <a:rPr lang="en-US" sz="4000" b="1" dirty="0">
                <a:solidFill>
                  <a:srgbClr val="0070C0"/>
                </a:solidFill>
                <a:latin typeface="Arial" panose="020B0604020202020204" pitchFamily="34" charset="0"/>
                <a:cs typeface="Arial" panose="020B0604020202020204" pitchFamily="34" charset="0"/>
              </a:rPr>
              <a:t>-ô-it.</a:t>
            </a:r>
          </a:p>
          <a:p>
            <a:pPr marL="571500" indent="-571500">
              <a:buFontTx/>
              <a:buChar char="-"/>
            </a:pPr>
            <a:r>
              <a:rPr lang="en-US" sz="4000" b="1" dirty="0">
                <a:solidFill>
                  <a:srgbClr val="0070C0"/>
                </a:solidFill>
                <a:latin typeface="Arial" panose="020B0604020202020204" pitchFamily="34" charset="0"/>
                <a:cs typeface="Arial" panose="020B0604020202020204" pitchFamily="34" charset="0"/>
              </a:rPr>
              <a:t>Châu </a:t>
            </a:r>
            <a:r>
              <a:rPr lang="en-US" sz="4000" b="1" dirty="0" err="1">
                <a:solidFill>
                  <a:srgbClr val="0070C0"/>
                </a:solidFill>
                <a:latin typeface="Arial" panose="020B0604020202020204" pitchFamily="34" charset="0"/>
                <a:cs typeface="Arial" panose="020B0604020202020204" pitchFamily="34" charset="0"/>
              </a:rPr>
              <a:t>Âu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là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khu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vực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nhập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cư</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82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cư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tế</a:t>
            </a:r>
            <a:r>
              <a:rPr lang="en-US" sz="4000" dirty="0">
                <a:latin typeface="Arial" panose="020B0604020202020204" pitchFamily="34" charset="0"/>
                <a:cs typeface="Arial" panose="020B0604020202020204" pitchFamily="34" charset="0"/>
              </a:rPr>
              <a:t>.</a:t>
            </a:r>
          </a:p>
          <a:p>
            <a:pPr marL="571500" indent="-571500">
              <a:buFontTx/>
              <a:buChar char="-"/>
            </a:pP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di </a:t>
            </a:r>
            <a:r>
              <a:rPr lang="en-US" sz="4000" b="1" dirty="0" err="1">
                <a:solidFill>
                  <a:srgbClr val="0070C0"/>
                </a:solidFill>
                <a:latin typeface="Arial" panose="020B0604020202020204" pitchFamily="34" charset="0"/>
                <a:cs typeface="Arial" panose="020B0604020202020204" pitchFamily="34" charset="0"/>
              </a:rPr>
              <a:t>cư</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dân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số</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trong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bộ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châu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Âu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ngày</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tăng</a:t>
            </a:r>
            <a:r>
              <a:rPr lang="en-US" sz="4000" b="1" dirty="0">
                <a:latin typeface="Arial" panose="020B0604020202020204" pitchFamily="34" charset="0"/>
                <a:cs typeface="Arial" panose="020B0604020202020204" pitchFamily="34" charset="0"/>
              </a:rPr>
              <a:t> =&gt;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6883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1775637" y="1616148"/>
            <a:ext cx="9156523" cy="2381693"/>
          </a:xfrm>
          <a:prstGeom prst="rect">
            <a:avLst/>
          </a:prstGeom>
        </p:spPr>
        <p:txBody>
          <a:bodyPr wrap="none" fromWordArt="1">
            <a:prstTxWarp prst="textPlain">
              <a:avLst>
                <a:gd name="adj" fmla="val 50000"/>
              </a:avLst>
            </a:prstTxWarp>
          </a:bodyPr>
          <a:lstStyle/>
          <a:p>
            <a:pPr algn="ctr"/>
            <a:r>
              <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NHANH NH</a:t>
            </a:r>
            <a:r>
              <a:rPr lang="vi-VN"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Ư</a:t>
            </a:r>
            <a:r>
              <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CHỚP</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AEF197FA-F5F3-4C9B-B0FD-D69EB0C9F897}"/>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685368318"/>
      </p:ext>
    </p:extLst>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971219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dirty="0">
                <a:solidFill>
                  <a:srgbClr val="0070C0"/>
                </a:solidFill>
              </a:rPr>
              <a:t>Dân </a:t>
            </a:r>
            <a:r>
              <a:rPr lang="en-US" sz="3200" b="1" dirty="0">
                <a:solidFill>
                  <a:srgbClr val="0070C0"/>
                </a:solidFill>
              </a:rPr>
              <a:t>c</a:t>
            </a:r>
            <a:r>
              <a:rPr lang="vi-VN" sz="3200" b="1" dirty="0">
                <a:solidFill>
                  <a:srgbClr val="0070C0"/>
                </a:solidFill>
              </a:rPr>
              <a:t>ư</a:t>
            </a:r>
            <a:r>
              <a:rPr lang="en-US" sz="3200" b="1" dirty="0">
                <a:solidFill>
                  <a:srgbClr val="0070C0"/>
                </a:solidFill>
              </a:rPr>
              <a:t> Châu </a:t>
            </a:r>
            <a:r>
              <a:rPr lang="en-US" sz="3200" b="1" dirty="0" err="1">
                <a:solidFill>
                  <a:srgbClr val="0070C0"/>
                </a:solidFill>
              </a:rPr>
              <a:t>Âu</a:t>
            </a:r>
            <a:r>
              <a:rPr lang="en-US" sz="3200" b="1" dirty="0">
                <a:solidFill>
                  <a:srgbClr val="0070C0"/>
                </a:solidFill>
              </a:rPr>
              <a:t> </a:t>
            </a:r>
            <a:r>
              <a:rPr lang="en-US" sz="3200" b="1" dirty="0" err="1">
                <a:solidFill>
                  <a:srgbClr val="0070C0"/>
                </a:solidFill>
              </a:rPr>
              <a:t>chủ</a:t>
            </a:r>
            <a:r>
              <a:rPr lang="en-US" sz="3200" b="1" dirty="0">
                <a:solidFill>
                  <a:srgbClr val="0070C0"/>
                </a:solidFill>
              </a:rPr>
              <a:t> </a:t>
            </a:r>
            <a:r>
              <a:rPr lang="en-US" sz="3200" b="1" dirty="0" err="1">
                <a:solidFill>
                  <a:srgbClr val="0070C0"/>
                </a:solidFill>
              </a:rPr>
              <a:t>yếu</a:t>
            </a:r>
            <a:r>
              <a:rPr lang="en-US" sz="3200" b="1" dirty="0">
                <a:solidFill>
                  <a:srgbClr val="0070C0"/>
                </a:solidFill>
              </a:rPr>
              <a:t> </a:t>
            </a:r>
            <a:r>
              <a:rPr lang="en-US" sz="3200" b="1" dirty="0" err="1">
                <a:solidFill>
                  <a:srgbClr val="0070C0"/>
                </a:solidFill>
              </a:rPr>
              <a:t>thuộc</a:t>
            </a:r>
            <a:r>
              <a:rPr lang="en-US" sz="3200" b="1" dirty="0">
                <a:solidFill>
                  <a:srgbClr val="0070C0"/>
                </a:solidFill>
              </a:rPr>
              <a:t> </a:t>
            </a:r>
            <a:r>
              <a:rPr lang="en-US" sz="3200" b="1" dirty="0" err="1">
                <a:solidFill>
                  <a:srgbClr val="0070C0"/>
                </a:solidFill>
              </a:rPr>
              <a:t>chủng</a:t>
            </a:r>
            <a:r>
              <a:rPr lang="en-US" sz="3200" b="1" dirty="0">
                <a:solidFill>
                  <a:srgbClr val="0070C0"/>
                </a:solidFill>
              </a:rPr>
              <a:t> </a:t>
            </a:r>
            <a:r>
              <a:rPr lang="en-US" sz="3200" b="1" dirty="0" err="1">
                <a:solidFill>
                  <a:srgbClr val="0070C0"/>
                </a:solidFill>
              </a:rPr>
              <a:t>tộc</a:t>
            </a:r>
            <a:r>
              <a:rPr lang="en-US" sz="3200" b="1" dirty="0">
                <a:solidFill>
                  <a:srgbClr val="0070C0"/>
                </a:solidFill>
              </a:rPr>
              <a:t> </a:t>
            </a:r>
            <a:r>
              <a:rPr lang="en-US" sz="3200" b="1" dirty="0" err="1">
                <a:solidFill>
                  <a:srgbClr val="0070C0"/>
                </a:solidFill>
              </a:rPr>
              <a:t>nào</a:t>
            </a:r>
            <a:r>
              <a:rPr lang="vi-VN" sz="3200" b="1" dirty="0">
                <a:solidFill>
                  <a:srgbClr val="0070C0"/>
                </a:solidFill>
                <a:cs typeface="Arial" panose="020B0604020202020204" pitchFamily="34" charset="0"/>
              </a:rPr>
              <a:t>?</a:t>
            </a:r>
            <a:endParaRPr lang="en-US" sz="3200" b="1" dirty="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4000" b="1" dirty="0">
                <a:solidFill>
                  <a:schemeClr val="bg1"/>
                </a:solidFill>
              </a:rPr>
              <a:t>Ơ</a:t>
            </a:r>
            <a:r>
              <a:rPr lang="en-US" altLang="en-US" sz="4000" b="1" dirty="0">
                <a:solidFill>
                  <a:schemeClr val="bg1"/>
                </a:solidFill>
              </a:rPr>
              <a:t>-</a:t>
            </a:r>
            <a:r>
              <a:rPr lang="en-US" altLang="en-US" sz="4000" b="1" dirty="0" err="1">
                <a:solidFill>
                  <a:schemeClr val="bg1"/>
                </a:solidFill>
              </a:rPr>
              <a:t>rô</a:t>
            </a:r>
            <a:r>
              <a:rPr lang="en-US" altLang="en-US" sz="4000" b="1" dirty="0">
                <a:solidFill>
                  <a:schemeClr val="bg1"/>
                </a:solidFill>
              </a:rPr>
              <a:t>-</a:t>
            </a:r>
            <a:r>
              <a:rPr lang="en-US" altLang="en-US" sz="4000" b="1" dirty="0" err="1">
                <a:solidFill>
                  <a:schemeClr val="bg1"/>
                </a:solidFill>
              </a:rPr>
              <a:t>pê</a:t>
            </a:r>
            <a:r>
              <a:rPr lang="en-US" altLang="en-US" sz="4000" b="1" dirty="0">
                <a:solidFill>
                  <a:schemeClr val="bg1"/>
                </a:solidFill>
              </a:rPr>
              <a:t>-</a:t>
            </a:r>
            <a:r>
              <a:rPr lang="en-US" altLang="en-US" sz="4000" b="1" dirty="0" err="1">
                <a:solidFill>
                  <a:schemeClr val="bg1"/>
                </a:solidFill>
              </a:rPr>
              <a:t>rô</a:t>
            </a:r>
            <a:r>
              <a:rPr lang="en-US" altLang="en-US" sz="4000" b="1" dirty="0">
                <a:solidFill>
                  <a:schemeClr val="bg1"/>
                </a:solidFill>
              </a:rPr>
              <a:t>-it</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DA6174AA-9F14-4226-B25F-08727D5DFDD8}"/>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707758" y="520447"/>
            <a:ext cx="9862201"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2400" b="1" dirty="0" err="1">
                <a:solidFill>
                  <a:srgbClr val="0070C0"/>
                </a:solidFill>
              </a:rPr>
              <a:t>Năm</a:t>
            </a:r>
            <a:r>
              <a:rPr lang="en-US" sz="2400" b="1" dirty="0">
                <a:solidFill>
                  <a:srgbClr val="0070C0"/>
                </a:solidFill>
              </a:rPr>
              <a:t> 2019, </a:t>
            </a:r>
            <a:r>
              <a:rPr lang="en-US" sz="2400" b="1" dirty="0" err="1">
                <a:solidFill>
                  <a:srgbClr val="0070C0"/>
                </a:solidFill>
              </a:rPr>
              <a:t>có</a:t>
            </a:r>
            <a:r>
              <a:rPr lang="en-US" sz="2400" b="1" dirty="0">
                <a:solidFill>
                  <a:srgbClr val="0070C0"/>
                </a:solidFill>
              </a:rPr>
              <a:t> bao </a:t>
            </a:r>
            <a:r>
              <a:rPr lang="en-US" sz="2400" b="1" dirty="0" err="1">
                <a:solidFill>
                  <a:srgbClr val="0070C0"/>
                </a:solidFill>
              </a:rPr>
              <a:t>nhiêu</a:t>
            </a:r>
            <a:r>
              <a:rPr lang="en-US" sz="2400" b="1" dirty="0">
                <a:solidFill>
                  <a:srgbClr val="0070C0"/>
                </a:solidFill>
              </a:rPr>
              <a:t> </a:t>
            </a:r>
            <a:r>
              <a:rPr lang="en-US" sz="2400" b="1" dirty="0" err="1">
                <a:solidFill>
                  <a:srgbClr val="0070C0"/>
                </a:solidFill>
              </a:rPr>
              <a:t>triệu</a:t>
            </a:r>
            <a:r>
              <a:rPr lang="en-US" sz="2400" b="1" dirty="0">
                <a:solidFill>
                  <a:srgbClr val="0070C0"/>
                </a:solidFill>
              </a:rPr>
              <a:t> ng</a:t>
            </a:r>
            <a:r>
              <a:rPr lang="vi-VN" sz="2400" b="1" dirty="0">
                <a:solidFill>
                  <a:srgbClr val="0070C0"/>
                </a:solidFill>
              </a:rPr>
              <a:t>ười</a:t>
            </a:r>
            <a:r>
              <a:rPr lang="en-US" sz="2400" b="1" dirty="0">
                <a:solidFill>
                  <a:srgbClr val="0070C0"/>
                </a:solidFill>
              </a:rPr>
              <a:t> di c</a:t>
            </a:r>
            <a:r>
              <a:rPr lang="vi-VN" sz="2400" b="1" dirty="0">
                <a:solidFill>
                  <a:srgbClr val="0070C0"/>
                </a:solidFill>
              </a:rPr>
              <a:t>ư</a:t>
            </a:r>
            <a:r>
              <a:rPr lang="en-US" sz="2400" b="1" dirty="0">
                <a:solidFill>
                  <a:srgbClr val="0070C0"/>
                </a:solidFill>
              </a:rPr>
              <a:t> </a:t>
            </a:r>
            <a:r>
              <a:rPr lang="en-US" sz="2400" b="1" dirty="0" err="1">
                <a:solidFill>
                  <a:srgbClr val="0070C0"/>
                </a:solidFill>
              </a:rPr>
              <a:t>quốc</a:t>
            </a:r>
            <a:r>
              <a:rPr lang="en-US" sz="2400" b="1" dirty="0">
                <a:solidFill>
                  <a:srgbClr val="0070C0"/>
                </a:solidFill>
              </a:rPr>
              <a:t> </a:t>
            </a:r>
            <a:r>
              <a:rPr lang="en-US" sz="2400" b="1" dirty="0" err="1">
                <a:solidFill>
                  <a:srgbClr val="0070C0"/>
                </a:solidFill>
              </a:rPr>
              <a:t>tế</a:t>
            </a:r>
            <a:r>
              <a:rPr lang="en-US" sz="2400" b="1" dirty="0">
                <a:solidFill>
                  <a:srgbClr val="0070C0"/>
                </a:solidFill>
              </a:rPr>
              <a:t> </a:t>
            </a:r>
            <a:r>
              <a:rPr lang="en-US" sz="2400" b="1" dirty="0" err="1">
                <a:solidFill>
                  <a:srgbClr val="0070C0"/>
                </a:solidFill>
              </a:rPr>
              <a:t>tới</a:t>
            </a:r>
            <a:r>
              <a:rPr lang="en-US" sz="2400" b="1" dirty="0">
                <a:solidFill>
                  <a:srgbClr val="0070C0"/>
                </a:solidFill>
              </a:rPr>
              <a:t> Châu </a:t>
            </a:r>
            <a:r>
              <a:rPr lang="en-US" sz="2400" b="1" dirty="0" err="1">
                <a:solidFill>
                  <a:srgbClr val="0070C0"/>
                </a:solidFill>
              </a:rPr>
              <a:t>Âu</a:t>
            </a:r>
            <a:r>
              <a:rPr lang="en-US" sz="2400" b="1" dirty="0">
                <a:solidFill>
                  <a:srgbClr val="0070C0"/>
                </a:solidFill>
              </a:rPr>
              <a:t>?</a:t>
            </a:r>
            <a:endParaRPr lang="en-US" sz="2400" dirty="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428357" y="3040855"/>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solidFill>
                  <a:schemeClr val="bg1"/>
                </a:solidFill>
              </a:rPr>
              <a:t>82 </a:t>
            </a:r>
            <a:r>
              <a:rPr lang="en-US" altLang="en-US" sz="4000" b="1" dirty="0" err="1">
                <a:solidFill>
                  <a:schemeClr val="bg1"/>
                </a:solidFill>
              </a:rPr>
              <a:t>triệu</a:t>
            </a:r>
            <a:r>
              <a:rPr lang="en-US" altLang="en-US" sz="4000" b="1" dirty="0">
                <a:solidFill>
                  <a:schemeClr val="bg1"/>
                </a:solidFill>
              </a:rPr>
              <a:t> ng</a:t>
            </a:r>
            <a:r>
              <a:rPr lang="vi-VN" altLang="en-US" sz="4000" b="1" dirty="0">
                <a:solidFill>
                  <a:schemeClr val="bg1"/>
                </a:solidFill>
              </a:rPr>
              <a:t>ười</a:t>
            </a:r>
            <a:endParaRPr lang="en-US" altLang="en-US" sz="4000" b="1" dirty="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9544BA82-46C6-40CF-BCE9-C0A49D074346}"/>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b="1" dirty="0">
                <a:solidFill>
                  <a:srgbClr val="0070C0"/>
                </a:solidFill>
              </a:rPr>
              <a:t>Quy </a:t>
            </a:r>
            <a:r>
              <a:rPr lang="en-US" sz="3200" b="1" dirty="0" err="1">
                <a:solidFill>
                  <a:srgbClr val="0070C0"/>
                </a:solidFill>
              </a:rPr>
              <a:t>mô</a:t>
            </a:r>
            <a:r>
              <a:rPr lang="en-US" sz="3200" b="1" dirty="0">
                <a:solidFill>
                  <a:srgbClr val="0070C0"/>
                </a:solidFill>
              </a:rPr>
              <a:t> </a:t>
            </a:r>
            <a:r>
              <a:rPr lang="en-US" sz="3200" b="1" dirty="0" err="1">
                <a:solidFill>
                  <a:srgbClr val="0070C0"/>
                </a:solidFill>
              </a:rPr>
              <a:t>dân</a:t>
            </a:r>
            <a:r>
              <a:rPr lang="en-US" sz="3200" b="1" dirty="0">
                <a:solidFill>
                  <a:srgbClr val="0070C0"/>
                </a:solidFill>
              </a:rPr>
              <a:t> </a:t>
            </a:r>
            <a:r>
              <a:rPr lang="en-US" sz="3200" b="1" dirty="0" err="1">
                <a:solidFill>
                  <a:srgbClr val="0070C0"/>
                </a:solidFill>
              </a:rPr>
              <a:t>số</a:t>
            </a:r>
            <a:r>
              <a:rPr lang="en-US" sz="3200" b="1" dirty="0">
                <a:solidFill>
                  <a:srgbClr val="0070C0"/>
                </a:solidFill>
              </a:rPr>
              <a:t> Châu </a:t>
            </a:r>
            <a:r>
              <a:rPr lang="en-US" sz="3200" b="1" dirty="0" err="1">
                <a:solidFill>
                  <a:srgbClr val="0070C0"/>
                </a:solidFill>
              </a:rPr>
              <a:t>Âu</a:t>
            </a:r>
            <a:r>
              <a:rPr lang="en-US" sz="3200" b="1" dirty="0">
                <a:solidFill>
                  <a:srgbClr val="0070C0"/>
                </a:solidFill>
              </a:rPr>
              <a:t> </a:t>
            </a:r>
            <a:r>
              <a:rPr lang="en-US" sz="3200" b="1" dirty="0" err="1">
                <a:solidFill>
                  <a:srgbClr val="0070C0"/>
                </a:solidFill>
              </a:rPr>
              <a:t>năm</a:t>
            </a:r>
            <a:r>
              <a:rPr lang="en-US" sz="3200" b="1" dirty="0">
                <a:solidFill>
                  <a:srgbClr val="0070C0"/>
                </a:solidFill>
              </a:rPr>
              <a:t> 2020 </a:t>
            </a:r>
            <a:r>
              <a:rPr lang="en-US" sz="3200" b="1" dirty="0" err="1">
                <a:solidFill>
                  <a:srgbClr val="0070C0"/>
                </a:solidFill>
              </a:rPr>
              <a:t>là</a:t>
            </a:r>
            <a:endParaRPr lang="en-US" sz="3200" b="1" dirty="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dirty="0">
                <a:solidFill>
                  <a:schemeClr val="bg1"/>
                </a:solidFill>
              </a:rPr>
              <a:t>747 </a:t>
            </a:r>
            <a:r>
              <a:rPr lang="en-US" altLang="en-US" sz="3200" b="1" dirty="0" err="1">
                <a:solidFill>
                  <a:schemeClr val="bg1"/>
                </a:solidFill>
              </a:rPr>
              <a:t>triệu</a:t>
            </a:r>
            <a:r>
              <a:rPr lang="en-US" altLang="en-US" sz="3200" b="1" dirty="0">
                <a:solidFill>
                  <a:schemeClr val="bg1"/>
                </a:solidFill>
              </a:rPr>
              <a:t> ng</a:t>
            </a:r>
            <a:r>
              <a:rPr lang="vi-VN" altLang="en-US" sz="3200" b="1" dirty="0">
                <a:solidFill>
                  <a:schemeClr val="bg1"/>
                </a:solidFill>
              </a:rPr>
              <a:t>ười</a:t>
            </a:r>
            <a:endParaRPr lang="en-US" altLang="en-US" sz="3200" b="1" dirty="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E74B93CC-4CF4-4FFB-A574-86F84E6111F5}"/>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674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2800" b="1" dirty="0" err="1">
                <a:solidFill>
                  <a:srgbClr val="0070C0"/>
                </a:solidFill>
              </a:rPr>
              <a:t>Những</a:t>
            </a:r>
            <a:r>
              <a:rPr lang="en-US" sz="2800" b="1" dirty="0">
                <a:solidFill>
                  <a:srgbClr val="0070C0"/>
                </a:solidFill>
              </a:rPr>
              <a:t> </a:t>
            </a:r>
            <a:r>
              <a:rPr lang="en-US" sz="2800" b="1" dirty="0" err="1">
                <a:solidFill>
                  <a:srgbClr val="0070C0"/>
                </a:solidFill>
              </a:rPr>
              <a:t>đô</a:t>
            </a:r>
            <a:r>
              <a:rPr lang="en-US" sz="2800" b="1" dirty="0">
                <a:solidFill>
                  <a:srgbClr val="0070C0"/>
                </a:solidFill>
              </a:rPr>
              <a:t> </a:t>
            </a:r>
            <a:r>
              <a:rPr lang="en-US" sz="2800" b="1" dirty="0" err="1">
                <a:solidFill>
                  <a:srgbClr val="0070C0"/>
                </a:solidFill>
              </a:rPr>
              <a:t>thị</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dân</a:t>
            </a:r>
            <a:r>
              <a:rPr lang="en-US" sz="2800" b="1" dirty="0">
                <a:solidFill>
                  <a:srgbClr val="0070C0"/>
                </a:solidFill>
              </a:rPr>
              <a:t> </a:t>
            </a:r>
            <a:r>
              <a:rPr lang="en-US" sz="2800" b="1" dirty="0" err="1">
                <a:solidFill>
                  <a:srgbClr val="0070C0"/>
                </a:solidFill>
              </a:rPr>
              <a:t>từ</a:t>
            </a:r>
            <a:r>
              <a:rPr lang="en-US" sz="2800" b="1" dirty="0">
                <a:solidFill>
                  <a:srgbClr val="0070C0"/>
                </a:solidFill>
              </a:rPr>
              <a:t> 10 </a:t>
            </a:r>
            <a:r>
              <a:rPr lang="en-US" sz="2800" b="1" dirty="0" err="1">
                <a:solidFill>
                  <a:srgbClr val="0070C0"/>
                </a:solidFill>
              </a:rPr>
              <a:t>triệu</a:t>
            </a:r>
            <a:r>
              <a:rPr lang="en-US" sz="2800" b="1" dirty="0">
                <a:solidFill>
                  <a:srgbClr val="0070C0"/>
                </a:solidFill>
              </a:rPr>
              <a:t> </a:t>
            </a:r>
            <a:r>
              <a:rPr lang="en-US" sz="2800" b="1" dirty="0" err="1">
                <a:solidFill>
                  <a:srgbClr val="0070C0"/>
                </a:solidFill>
              </a:rPr>
              <a:t>dân</a:t>
            </a:r>
            <a:r>
              <a:rPr lang="en-US" sz="2800" b="1" dirty="0">
                <a:solidFill>
                  <a:srgbClr val="0070C0"/>
                </a:solidFill>
              </a:rPr>
              <a:t> </a:t>
            </a:r>
            <a:r>
              <a:rPr lang="en-US" sz="2800" b="1" dirty="0" err="1">
                <a:solidFill>
                  <a:srgbClr val="0070C0"/>
                </a:solidFill>
              </a:rPr>
              <a:t>trở</a:t>
            </a:r>
            <a:r>
              <a:rPr lang="en-US" sz="2800" b="1" dirty="0">
                <a:solidFill>
                  <a:srgbClr val="0070C0"/>
                </a:solidFill>
              </a:rPr>
              <a:t> </a:t>
            </a:r>
            <a:r>
              <a:rPr lang="en-US" sz="2800" b="1" dirty="0" err="1">
                <a:solidFill>
                  <a:srgbClr val="0070C0"/>
                </a:solidFill>
              </a:rPr>
              <a:t>lên</a:t>
            </a:r>
            <a:r>
              <a:rPr lang="en-US" sz="2800" b="1" dirty="0">
                <a:solidFill>
                  <a:srgbClr val="0070C0"/>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b="1" i="1" dirty="0">
                <a:solidFill>
                  <a:schemeClr val="bg1"/>
                </a:solidFill>
              </a:rPr>
              <a:t>  </a:t>
            </a:r>
            <a:r>
              <a:rPr lang="en-US" sz="3200" b="1" dirty="0">
                <a:solidFill>
                  <a:schemeClr val="bg1"/>
                </a:solidFill>
              </a:rPr>
              <a:t>Pa-</a:t>
            </a:r>
            <a:r>
              <a:rPr lang="en-US" sz="3200" b="1" dirty="0" err="1">
                <a:solidFill>
                  <a:schemeClr val="bg1"/>
                </a:solidFill>
              </a:rPr>
              <a:t>ri</a:t>
            </a:r>
            <a:r>
              <a:rPr lang="en-US" sz="3200" b="1" dirty="0">
                <a:solidFill>
                  <a:schemeClr val="bg1"/>
                </a:solidFill>
              </a:rPr>
              <a:t> </a:t>
            </a:r>
            <a:r>
              <a:rPr lang="en-US" sz="3200" b="1" dirty="0" err="1">
                <a:solidFill>
                  <a:schemeClr val="bg1"/>
                </a:solidFill>
              </a:rPr>
              <a:t>và</a:t>
            </a:r>
            <a:r>
              <a:rPr lang="en-US" sz="3200" b="1" dirty="0">
                <a:solidFill>
                  <a:schemeClr val="bg1"/>
                </a:solidFill>
              </a:rPr>
              <a:t> Mat-xc</a:t>
            </a:r>
            <a:r>
              <a:rPr lang="vi-VN" sz="3200" b="1" dirty="0">
                <a:solidFill>
                  <a:schemeClr val="bg1"/>
                </a:solidFill>
              </a:rPr>
              <a:t>ơ</a:t>
            </a:r>
            <a:r>
              <a:rPr lang="en-US" sz="3200" b="1" dirty="0">
                <a:solidFill>
                  <a:schemeClr val="bg1"/>
                </a:solidFill>
              </a:rPr>
              <a:t>-</a:t>
            </a:r>
            <a:r>
              <a:rPr lang="en-US" sz="3200" b="1" dirty="0" err="1">
                <a:solidFill>
                  <a:schemeClr val="bg1"/>
                </a:solidFill>
              </a:rPr>
              <a:t>va</a:t>
            </a:r>
            <a:endParaRPr lang="en-US" sz="3200" b="1" dirty="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E527196-885A-4762-BA2B-98ED5608EC0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988695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2800" b="1" dirty="0" err="1">
                <a:solidFill>
                  <a:srgbClr val="0070C0"/>
                </a:solidFill>
              </a:rPr>
              <a:t>Năm</a:t>
            </a:r>
            <a:r>
              <a:rPr lang="en-US" sz="2800" b="1" dirty="0">
                <a:solidFill>
                  <a:srgbClr val="0070C0"/>
                </a:solidFill>
              </a:rPr>
              <a:t> 2020, c</a:t>
            </a:r>
            <a:r>
              <a:rPr lang="vi-VN" sz="2800" b="1" dirty="0">
                <a:solidFill>
                  <a:srgbClr val="0070C0"/>
                </a:solidFill>
              </a:rPr>
              <a:t>ơ</a:t>
            </a:r>
            <a:r>
              <a:rPr lang="en-US" sz="2800" b="1" dirty="0">
                <a:solidFill>
                  <a:srgbClr val="0070C0"/>
                </a:solidFill>
              </a:rPr>
              <a:t> </a:t>
            </a:r>
            <a:r>
              <a:rPr lang="en-US" sz="2800" b="1" dirty="0" err="1">
                <a:solidFill>
                  <a:srgbClr val="0070C0"/>
                </a:solidFill>
              </a:rPr>
              <a:t>cấu</a:t>
            </a:r>
            <a:r>
              <a:rPr lang="en-US" sz="2800" b="1" dirty="0">
                <a:solidFill>
                  <a:srgbClr val="0070C0"/>
                </a:solidFill>
              </a:rPr>
              <a:t> </a:t>
            </a:r>
            <a:r>
              <a:rPr lang="en-US" sz="2800" b="1" dirty="0" err="1">
                <a:solidFill>
                  <a:srgbClr val="0070C0"/>
                </a:solidFill>
              </a:rPr>
              <a:t>dân</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theo</a:t>
            </a:r>
            <a:r>
              <a:rPr lang="en-US" sz="2800" b="1" dirty="0">
                <a:solidFill>
                  <a:srgbClr val="0070C0"/>
                </a:solidFill>
              </a:rPr>
              <a:t> </a:t>
            </a:r>
            <a:r>
              <a:rPr lang="en-US" sz="2800" b="1" dirty="0" err="1">
                <a:solidFill>
                  <a:srgbClr val="0070C0"/>
                </a:solidFill>
              </a:rPr>
              <a:t>giới</a:t>
            </a:r>
            <a:r>
              <a:rPr lang="en-US" sz="2800" b="1" dirty="0">
                <a:solidFill>
                  <a:srgbClr val="0070C0"/>
                </a:solidFill>
              </a:rPr>
              <a:t> </a:t>
            </a:r>
            <a:r>
              <a:rPr lang="en-US" sz="2800" b="1" dirty="0" err="1">
                <a:solidFill>
                  <a:srgbClr val="0070C0"/>
                </a:solidFill>
              </a:rPr>
              <a:t>tính</a:t>
            </a:r>
            <a:r>
              <a:rPr lang="en-US" sz="2800" b="1" dirty="0">
                <a:solidFill>
                  <a:srgbClr val="0070C0"/>
                </a:solidFill>
              </a:rPr>
              <a:t> </a:t>
            </a:r>
            <a:r>
              <a:rPr lang="en-US" sz="2800" b="1" dirty="0" err="1">
                <a:solidFill>
                  <a:srgbClr val="0070C0"/>
                </a:solidFill>
              </a:rPr>
              <a:t>nữ</a:t>
            </a:r>
            <a:r>
              <a:rPr lang="en-US" sz="2800" b="1" dirty="0">
                <a:solidFill>
                  <a:srgbClr val="0070C0"/>
                </a:solidFill>
              </a:rPr>
              <a:t> ở Châu </a:t>
            </a:r>
            <a:r>
              <a:rPr lang="en-US" sz="2800" b="1" dirty="0" err="1">
                <a:solidFill>
                  <a:srgbClr val="0070C0"/>
                </a:solidFill>
              </a:rPr>
              <a:t>Âu</a:t>
            </a:r>
            <a:r>
              <a:rPr lang="en-US" sz="2800" b="1" dirty="0">
                <a:solidFill>
                  <a:srgbClr val="0070C0"/>
                </a:solidFill>
              </a:rPr>
              <a:t> </a:t>
            </a:r>
            <a:r>
              <a:rPr lang="en-US" sz="2800" b="1" dirty="0" err="1">
                <a:solidFill>
                  <a:srgbClr val="0070C0"/>
                </a:solidFill>
              </a:rPr>
              <a:t>là</a:t>
            </a:r>
            <a:r>
              <a:rPr lang="en-US" sz="2800" b="1" dirty="0">
                <a:solidFill>
                  <a:srgbClr val="0070C0"/>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b="1" i="1" dirty="0">
                <a:solidFill>
                  <a:schemeClr val="bg1"/>
                </a:solidFill>
              </a:rPr>
              <a:t>  </a:t>
            </a:r>
            <a:r>
              <a:rPr lang="en-US" sz="3200" b="1" dirty="0">
                <a:solidFill>
                  <a:schemeClr val="bg1"/>
                </a:solidFill>
              </a:rPr>
              <a:t>51.7%</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E527196-885A-4762-BA2B-98ED5608EC0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43697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A1F3EC26-303E-4638-A3E9-5C197AC5C00A}"/>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Đây là 5 thói quen tốt giúp bạn luyện tập và cải thiện não bộ">
            <a:extLst>
              <a:ext uri="{FF2B5EF4-FFF2-40B4-BE49-F238E27FC236}">
                <a16:creationId xmlns:a16="http://schemas.microsoft.com/office/drawing/2014/main" id="{6836510B-1316-4879-AD66-9F57E0F2E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167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EAF595-DC80-4757-A231-45426AFD73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B22697-4522-4BA2-AF57-62C9F8881D55}"/>
              </a:ext>
            </a:extLst>
          </p:cNvPr>
          <p:cNvSpPr txBox="1"/>
          <p:nvPr/>
        </p:nvSpPr>
        <p:spPr>
          <a:xfrm>
            <a:off x="3783418" y="0"/>
            <a:ext cx="4880344" cy="830997"/>
          </a:xfrm>
          <a:prstGeom prst="rect">
            <a:avLst/>
          </a:prstGeom>
          <a:noFill/>
        </p:spPr>
        <p:txBody>
          <a:bodyPr wrap="square" rtlCol="0">
            <a:spAutoFit/>
          </a:bodyPr>
          <a:lstStyle/>
          <a:p>
            <a:pPr algn="ctr"/>
            <a:r>
              <a:rPr lang="en-GB" sz="4800" dirty="0" err="1">
                <a:latin typeface="#9Slide07 IcielBaliho Script" pitchFamily="2" charset="-93"/>
              </a:rPr>
              <a:t>LUYỆN</a:t>
            </a:r>
            <a:r>
              <a:rPr lang="en-GB" sz="4800" dirty="0">
                <a:latin typeface="#9Slide07 IcielBaliho Script" pitchFamily="2" charset="-93"/>
              </a:rPr>
              <a:t> </a:t>
            </a:r>
            <a:r>
              <a:rPr lang="en-GB" sz="4800" dirty="0" err="1">
                <a:latin typeface="#9Slide07 IcielBaliho Script" pitchFamily="2" charset="-93"/>
              </a:rPr>
              <a:t>TẬP</a:t>
            </a:r>
            <a:endParaRPr lang="en-GB" sz="4800" dirty="0">
              <a:latin typeface="#9Slide07 IcielBaliho Script" pitchFamily="2" charset="-93"/>
            </a:endParaRPr>
          </a:p>
        </p:txBody>
      </p:sp>
      <p:pic>
        <p:nvPicPr>
          <p:cNvPr id="14340" name="Picture 4" descr="Lì xì hoạt hình chibi, siêu nhân (30c) chính hãng 75,000đ">
            <a:extLst>
              <a:ext uri="{FF2B5EF4-FFF2-40B4-BE49-F238E27FC236}">
                <a16:creationId xmlns:a16="http://schemas.microsoft.com/office/drawing/2014/main" id="{2DB5F02A-795F-4D6B-8985-4AA3FFAB450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13093" y="2245553"/>
            <a:ext cx="1614855" cy="1614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B801AA-E0DA-46B5-947B-E9A2FF267060}"/>
              </a:ext>
            </a:extLst>
          </p:cNvPr>
          <p:cNvSpPr txBox="1"/>
          <p:nvPr/>
        </p:nvSpPr>
        <p:spPr>
          <a:xfrm>
            <a:off x="7179339" y="2555771"/>
            <a:ext cx="4880344" cy="1569660"/>
          </a:xfrm>
          <a:prstGeom prst="rect">
            <a:avLst/>
          </a:prstGeom>
          <a:noFill/>
        </p:spPr>
        <p:txBody>
          <a:bodyPr wrap="square" rtlCol="0">
            <a:spAutoFit/>
          </a:bodyPr>
          <a:lstStyle/>
          <a:p>
            <a:pPr algn="ctr"/>
            <a:r>
              <a:rPr lang="en-GB" sz="4800" dirty="0">
                <a:latin typeface="#9Slide03 IcielPanton Black" panose="00000A00000000000000" pitchFamily="2" charset="-93"/>
              </a:rPr>
              <a:t>HƯỚNG DẪN VẼ BIỂU ĐỒ TRÒN</a:t>
            </a:r>
          </a:p>
        </p:txBody>
      </p:sp>
      <p:graphicFrame>
        <p:nvGraphicFramePr>
          <p:cNvPr id="5" name="Diagram 4">
            <a:extLst>
              <a:ext uri="{FF2B5EF4-FFF2-40B4-BE49-F238E27FC236}">
                <a16:creationId xmlns:a16="http://schemas.microsoft.com/office/drawing/2014/main" id="{4B8A48A5-A92B-49B0-B414-589CBC4E0ACB}"/>
              </a:ext>
            </a:extLst>
          </p:cNvPr>
          <p:cNvGraphicFramePr/>
          <p:nvPr/>
        </p:nvGraphicFramePr>
        <p:xfrm>
          <a:off x="259907" y="3550189"/>
          <a:ext cx="11672186" cy="37297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344" name="Picture 8" descr="Tăng cường cách rèn luyện tư duy logic hiệu quả - Tiếng Anh Cho Học Sinh">
            <a:extLst>
              <a:ext uri="{FF2B5EF4-FFF2-40B4-BE49-F238E27FC236}">
                <a16:creationId xmlns:a16="http://schemas.microsoft.com/office/drawing/2014/main" id="{0EAA02F9-8D77-45C6-B130-4EAD72CD7F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278" t="10171" r="32884" b="7356"/>
          <a:stretch/>
        </p:blipFill>
        <p:spPr bwMode="auto">
          <a:xfrm>
            <a:off x="3436939" y="5735906"/>
            <a:ext cx="956930" cy="112209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346" name="Picture 10" descr="Flat Writing On Notes Icon Vector, Icons Icons, Writing Icons, On Icons PNG  and Vector with Transparent Background for Free Download">
            <a:extLst>
              <a:ext uri="{FF2B5EF4-FFF2-40B4-BE49-F238E27FC236}">
                <a16:creationId xmlns:a16="http://schemas.microsoft.com/office/drawing/2014/main" id="{A66E5B74-A8C2-4191-9708-A07B46FF3D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589" t="22169" r="26876" b="31436"/>
          <a:stretch/>
        </p:blipFill>
        <p:spPr bwMode="auto">
          <a:xfrm>
            <a:off x="7607971" y="5772531"/>
            <a:ext cx="1110019" cy="103966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7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arn(inVertical)">
                                      <p:cBhvr>
                                        <p:cTn id="10" dur="500"/>
                                        <p:tgtEl>
                                          <p:spTgt spid="14344"/>
                                        </p:tgtEl>
                                      </p:cBhvr>
                                    </p:animEffect>
                                  </p:childTnLst>
                                </p:cTn>
                              </p:par>
                              <p:par>
                                <p:cTn id="11" presetID="16" presetClass="entr" presetSubtype="21" fill="hold" nodeType="with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barn(inVertical)">
                                      <p:cBhvr>
                                        <p:cTn id="13"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318052" y="1274193"/>
            <a:ext cx="11106632" cy="1754326"/>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1(trang 101) vẽ biểu đồ tròn thể hiện c</a:t>
            </a:r>
            <a:r>
              <a:rPr lang="vi-VN" sz="3600">
                <a:solidFill>
                  <a:srgbClr val="FF0066"/>
                </a:solidFill>
                <a:latin typeface="Arial" panose="020B0604020202020204" pitchFamily="34" charset="0"/>
                <a:cs typeface="Arial" panose="020B0604020202020204" pitchFamily="34" charset="0"/>
              </a:rPr>
              <a:t>ơ</a:t>
            </a:r>
            <a:r>
              <a:rPr lang="en-US" sz="3600">
                <a:solidFill>
                  <a:srgbClr val="FF0066"/>
                </a:solidFill>
                <a:latin typeface="Arial" panose="020B0604020202020204" pitchFamily="34" charset="0"/>
                <a:cs typeface="Arial" panose="020B0604020202020204" pitchFamily="34" charset="0"/>
              </a:rPr>
              <a:t> cấu dân số theo nhóm tuổi ở Châu Âu năm 1990 và năm 2020.Nêu nhận xét?</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10" name="Table 3">
            <a:extLst>
              <a:ext uri="{FF2B5EF4-FFF2-40B4-BE49-F238E27FC236}">
                <a16:creationId xmlns:a16="http://schemas.microsoft.com/office/drawing/2014/main" id="{7439F7F0-E0C4-4A8F-A820-D169423D68A3}"/>
              </a:ext>
            </a:extLst>
          </p:cNvPr>
          <p:cNvGraphicFramePr>
            <a:graphicFrameLocks noGrp="1"/>
          </p:cNvGraphicFramePr>
          <p:nvPr>
            <p:extLst>
              <p:ext uri="{D42A27DB-BD31-4B8C-83A1-F6EECF244321}">
                <p14:modId xmlns:p14="http://schemas.microsoft.com/office/powerpoint/2010/main" val="3238872064"/>
              </p:ext>
            </p:extLst>
          </p:nvPr>
        </p:nvGraphicFramePr>
        <p:xfrm>
          <a:off x="291548" y="3779854"/>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11" name="Straight Connector 10">
            <a:extLst>
              <a:ext uri="{FF2B5EF4-FFF2-40B4-BE49-F238E27FC236}">
                <a16:creationId xmlns:a16="http://schemas.microsoft.com/office/drawing/2014/main" id="{E69FC381-F1FE-4B4C-A1C3-6CE5ED67B58B}"/>
              </a:ext>
            </a:extLst>
          </p:cNvPr>
          <p:cNvCxnSpPr>
            <a:cxnSpLocks/>
          </p:cNvCxnSpPr>
          <p:nvPr/>
        </p:nvCxnSpPr>
        <p:spPr>
          <a:xfrm>
            <a:off x="318052" y="3779854"/>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9288D7-8B69-46A2-BCEA-B4C16211B2E1}"/>
              </a:ext>
            </a:extLst>
          </p:cNvPr>
          <p:cNvSpPr txBox="1"/>
          <p:nvPr/>
        </p:nvSpPr>
        <p:spPr>
          <a:xfrm>
            <a:off x="3803373" y="4232965"/>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3" name="TextBox 12">
            <a:extLst>
              <a:ext uri="{FF2B5EF4-FFF2-40B4-BE49-F238E27FC236}">
                <a16:creationId xmlns:a16="http://schemas.microsoft.com/office/drawing/2014/main" id="{13FE4D55-8108-4B3F-BCF4-89B4078AC71D}"/>
              </a:ext>
            </a:extLst>
          </p:cNvPr>
          <p:cNvSpPr txBox="1"/>
          <p:nvPr/>
        </p:nvSpPr>
        <p:spPr>
          <a:xfrm>
            <a:off x="6428613" y="4209286"/>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4" name="TextBox 13">
            <a:extLst>
              <a:ext uri="{FF2B5EF4-FFF2-40B4-BE49-F238E27FC236}">
                <a16:creationId xmlns:a16="http://schemas.microsoft.com/office/drawing/2014/main" id="{06EF58A1-872C-4A43-860E-F9FC0945BD66}"/>
              </a:ext>
            </a:extLst>
          </p:cNvPr>
          <p:cNvSpPr txBox="1"/>
          <p:nvPr/>
        </p:nvSpPr>
        <p:spPr>
          <a:xfrm>
            <a:off x="9183760" y="4225236"/>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15" name="TextBox 14">
            <a:extLst>
              <a:ext uri="{FF2B5EF4-FFF2-40B4-BE49-F238E27FC236}">
                <a16:creationId xmlns:a16="http://schemas.microsoft.com/office/drawing/2014/main" id="{A43E3D3C-1B42-41D4-9ABE-B6D18261949D}"/>
              </a:ext>
            </a:extLst>
          </p:cNvPr>
          <p:cNvSpPr txBox="1"/>
          <p:nvPr/>
        </p:nvSpPr>
        <p:spPr>
          <a:xfrm>
            <a:off x="1369596" y="3834901"/>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16" name="TextBox 15">
            <a:extLst>
              <a:ext uri="{FF2B5EF4-FFF2-40B4-BE49-F238E27FC236}">
                <a16:creationId xmlns:a16="http://schemas.microsoft.com/office/drawing/2014/main" id="{E34ACEF5-67A8-4015-A890-98C4459407DA}"/>
              </a:ext>
            </a:extLst>
          </p:cNvPr>
          <p:cNvSpPr txBox="1"/>
          <p:nvPr/>
        </p:nvSpPr>
        <p:spPr>
          <a:xfrm>
            <a:off x="429380" y="439428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17" name="TextBox 16">
            <a:extLst>
              <a:ext uri="{FF2B5EF4-FFF2-40B4-BE49-F238E27FC236}">
                <a16:creationId xmlns:a16="http://schemas.microsoft.com/office/drawing/2014/main" id="{839F2B79-F4EB-4F70-992D-0BDB90E9449C}"/>
              </a:ext>
            </a:extLst>
          </p:cNvPr>
          <p:cNvSpPr txBox="1"/>
          <p:nvPr/>
        </p:nvSpPr>
        <p:spPr>
          <a:xfrm>
            <a:off x="881269" y="518001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18" name="TextBox 17">
            <a:extLst>
              <a:ext uri="{FF2B5EF4-FFF2-40B4-BE49-F238E27FC236}">
                <a16:creationId xmlns:a16="http://schemas.microsoft.com/office/drawing/2014/main" id="{88C93EAF-44D7-44B2-AE74-7E2568901BD9}"/>
              </a:ext>
            </a:extLst>
          </p:cNvPr>
          <p:cNvSpPr txBox="1"/>
          <p:nvPr/>
        </p:nvSpPr>
        <p:spPr>
          <a:xfrm>
            <a:off x="85938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19" name="TextBox 18">
            <a:extLst>
              <a:ext uri="{FF2B5EF4-FFF2-40B4-BE49-F238E27FC236}">
                <a16:creationId xmlns:a16="http://schemas.microsoft.com/office/drawing/2014/main" id="{6B74F87B-F47C-4559-9AD6-CEBD82C09877}"/>
              </a:ext>
            </a:extLst>
          </p:cNvPr>
          <p:cNvSpPr txBox="1"/>
          <p:nvPr/>
        </p:nvSpPr>
        <p:spPr>
          <a:xfrm>
            <a:off x="3949903"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0" name="TextBox 19">
            <a:extLst>
              <a:ext uri="{FF2B5EF4-FFF2-40B4-BE49-F238E27FC236}">
                <a16:creationId xmlns:a16="http://schemas.microsoft.com/office/drawing/2014/main" id="{77062888-8F5C-48F8-B1AE-97A5020AE4B9}"/>
              </a:ext>
            </a:extLst>
          </p:cNvPr>
          <p:cNvSpPr txBox="1"/>
          <p:nvPr/>
        </p:nvSpPr>
        <p:spPr>
          <a:xfrm>
            <a:off x="6779998" y="50865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1" name="TextBox 20">
            <a:extLst>
              <a:ext uri="{FF2B5EF4-FFF2-40B4-BE49-F238E27FC236}">
                <a16:creationId xmlns:a16="http://schemas.microsoft.com/office/drawing/2014/main" id="{526565A4-9ADA-496C-BB48-9870043530CB}"/>
              </a:ext>
            </a:extLst>
          </p:cNvPr>
          <p:cNvSpPr txBox="1"/>
          <p:nvPr/>
        </p:nvSpPr>
        <p:spPr>
          <a:xfrm>
            <a:off x="9423806"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2" name="TextBox 21">
            <a:extLst>
              <a:ext uri="{FF2B5EF4-FFF2-40B4-BE49-F238E27FC236}">
                <a16:creationId xmlns:a16="http://schemas.microsoft.com/office/drawing/2014/main" id="{79F47E40-3484-4A33-B606-E0F2CEF1DCAA}"/>
              </a:ext>
            </a:extLst>
          </p:cNvPr>
          <p:cNvSpPr txBox="1"/>
          <p:nvPr/>
        </p:nvSpPr>
        <p:spPr>
          <a:xfrm>
            <a:off x="3856774"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23" name="TextBox 22">
            <a:extLst>
              <a:ext uri="{FF2B5EF4-FFF2-40B4-BE49-F238E27FC236}">
                <a16:creationId xmlns:a16="http://schemas.microsoft.com/office/drawing/2014/main" id="{EA865308-02E6-4D5F-9623-A3568C71288E}"/>
              </a:ext>
            </a:extLst>
          </p:cNvPr>
          <p:cNvSpPr txBox="1"/>
          <p:nvPr/>
        </p:nvSpPr>
        <p:spPr>
          <a:xfrm>
            <a:off x="677999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24" name="TextBox 23">
            <a:extLst>
              <a:ext uri="{FF2B5EF4-FFF2-40B4-BE49-F238E27FC236}">
                <a16:creationId xmlns:a16="http://schemas.microsoft.com/office/drawing/2014/main" id="{7626CB5B-CD5D-4CE4-8E91-AAA57F8A9CD4}"/>
              </a:ext>
            </a:extLst>
          </p:cNvPr>
          <p:cNvSpPr txBox="1"/>
          <p:nvPr/>
        </p:nvSpPr>
        <p:spPr>
          <a:xfrm>
            <a:off x="9476087"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25" name="TextBox 24">
            <a:extLst>
              <a:ext uri="{FF2B5EF4-FFF2-40B4-BE49-F238E27FC236}">
                <a16:creationId xmlns:a16="http://schemas.microsoft.com/office/drawing/2014/main" id="{F05F82B6-50DC-430A-A17D-F98CBCFD573A}"/>
              </a:ext>
            </a:extLst>
          </p:cNvPr>
          <p:cNvSpPr txBox="1"/>
          <p:nvPr/>
        </p:nvSpPr>
        <p:spPr>
          <a:xfrm>
            <a:off x="612078" y="3213748"/>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ext Box 8"/>
          <p:cNvSpPr txBox="1">
            <a:spLocks noChangeArrowheads="1"/>
          </p:cNvSpPr>
          <p:nvPr/>
        </p:nvSpPr>
        <p:spPr bwMode="auto">
          <a:xfrm>
            <a:off x="512866" y="1456631"/>
            <a:ext cx="11344939" cy="148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sz="3600" b="0" i="0" u="none" strike="noStrike" kern="1200" cap="none" spc="0" normalizeH="0" baseline="0" noProof="0" dirty="0">
                <a:ln>
                  <a:noFill/>
                </a:ln>
                <a:solidFill>
                  <a:srgbClr val="C00000"/>
                </a:solidFill>
                <a:effectLst/>
                <a:uLnTx/>
                <a:uFillTx/>
                <a:latin typeface="Bahnschrift Condensed" panose="020B0502040204020203" pitchFamily="34" charset="0"/>
              </a:rPr>
              <a:t> 1.</a:t>
            </a:r>
            <a:r>
              <a:rPr kumimoji="0" lang="en-US" altLang="en-US" sz="36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Xác</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định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loại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cần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Với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số</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liệu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là</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tỷ</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lệ</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của</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cơ</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cấu</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kinh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tế</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tổng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là</a:t>
            </a:r>
            <a:r>
              <a:rPr kumimoji="0" lang="en-US" altLang="en-US" sz="2800" b="0" i="0" u="none" strike="noStrike" kern="1200" cap="none" spc="0" normalizeH="0" baseline="0" noProof="0" dirty="0">
                <a:ln>
                  <a:noFill/>
                </a:ln>
                <a:effectLst/>
                <a:uLnTx/>
                <a:uFillTx/>
                <a:latin typeface="Bahnschrift Condensed" panose="020B0502040204020203" pitchFamily="34" charset="0"/>
              </a:rPr>
              <a:t> (100%)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đầu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bài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ra</a:t>
            </a:r>
            <a:r>
              <a:rPr kumimoji="0" lang="en-US" altLang="en-US" sz="2800" b="0" i="0" u="none" strike="noStrike" kern="1200" cap="none" spc="0" normalizeH="0" baseline="0" noProof="0" dirty="0">
                <a:ln>
                  <a:noFill/>
                </a:ln>
                <a:effectLst/>
                <a:uLnTx/>
                <a:uFillTx/>
                <a:latin typeface="Bahnschrift Condensed" panose="020B0502040204020203" pitchFamily="34" charset="0"/>
              </a:rPr>
              <a:t> ta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nên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chọn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kiểu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hình</a:t>
            </a:r>
            <a:r>
              <a:rPr kumimoji="0" lang="en-US" altLang="en-US" sz="28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7030A0"/>
                </a:solidFill>
                <a:effectLst/>
                <a:uLnTx/>
                <a:uFillTx/>
                <a:latin typeface="Bahnschrift Condensed" panose="020B0502040204020203" pitchFamily="34" charset="0"/>
              </a:rPr>
              <a:t>tròn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p>
        </p:txBody>
      </p:sp>
      <p:sp>
        <p:nvSpPr>
          <p:cNvPr id="12297" name="Text Box 9"/>
          <p:cNvSpPr txBox="1">
            <a:spLocks noChangeArrowheads="1"/>
          </p:cNvSpPr>
          <p:nvPr/>
        </p:nvSpPr>
        <p:spPr bwMode="auto">
          <a:xfrm>
            <a:off x="1599421" y="3278950"/>
            <a:ext cx="100224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0" fontAlgn="base" hangingPunct="0">
              <a:spcBef>
                <a:spcPct val="0"/>
              </a:spcBef>
              <a:spcAft>
                <a:spcPct val="0"/>
              </a:spcAft>
              <a:buNone/>
              <a:tabLst>
                <a:tab pos="457200" algn="l"/>
              </a:tabLst>
              <a:defRPr/>
            </a:pPr>
            <a:r>
              <a:rPr kumimoji="0" lang="en-US" altLang="en-US" sz="3600"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sz="3600" b="0" i="0" u="none" strike="noStrike" kern="1200" cap="none" spc="0" normalizeH="0" baseline="0" noProof="0" dirty="0">
                <a:ln>
                  <a:noFill/>
                </a:ln>
                <a:solidFill>
                  <a:srgbClr val="C00000"/>
                </a:solidFill>
                <a:effectLst/>
                <a:uLnTx/>
                <a:uFillTx/>
                <a:latin typeface="Bahnschrift Condensed" panose="020B0502040204020203" pitchFamily="34" charset="0"/>
              </a:rPr>
              <a:t> 2</a:t>
            </a:r>
            <a:r>
              <a:rPr kumimoji="0" lang="en-US" altLang="en-US" sz="3600" b="0" i="0" u="none" strike="noStrike" kern="1200" cap="none" spc="0" normalizeH="0" baseline="0" noProof="0" dirty="0">
                <a:ln>
                  <a:noFill/>
                </a:ln>
                <a:effectLst/>
                <a:uLnTx/>
                <a:uFillTx/>
                <a:latin typeface="Bahnschrift Condensed" panose="020B0502040204020203" pitchFamily="34" charset="0"/>
              </a:rPr>
              <a:t>. </a:t>
            </a:r>
            <a:r>
              <a:rPr kumimoji="0" lang="vi-VN"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Chuyển đổi bảng số liệu </a:t>
            </a:r>
            <a:r>
              <a:rPr kumimoji="0" lang="vi-VN" altLang="en-US" sz="2800" b="0" i="0" u="none" strike="noStrike" kern="1200" cap="none" spc="0" normalizeH="0" baseline="0" noProof="0" dirty="0">
                <a:ln>
                  <a:noFill/>
                </a:ln>
                <a:solidFill>
                  <a:srgbClr val="7030A0"/>
                </a:solidFill>
                <a:effectLst/>
                <a:uLnTx/>
                <a:uFillTx/>
                <a:latin typeface="Bahnschrift Condensed" panose="020B0502040204020203" pitchFamily="34" charset="0"/>
                <a:ea typeface="Times New Roman" panose="02020603050405020304" pitchFamily="18" charset="0"/>
                <a:cs typeface="Times New Roman" panose="02020603050405020304" pitchFamily="18" charset="0"/>
              </a:rPr>
              <a:t>từ </a:t>
            </a:r>
            <a:r>
              <a:rPr lang="vi-VN"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độ</a:t>
            </a:r>
            <a:r>
              <a:rPr lang="en-GB"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 </a:t>
            </a:r>
            <a:r>
              <a:rPr lang="vi-VN" altLang="en-US" sz="2800" dirty="0">
                <a:solidFill>
                  <a:srgbClr val="7030A0"/>
                </a:solidFill>
                <a:latin typeface="Bahnschrift Condensed" panose="020B0502040204020203" pitchFamily="34" charset="0"/>
                <a:ea typeface="Times New Roman" panose="02020603050405020304" pitchFamily="18" charset="0"/>
                <a:cs typeface="Times New Roman" panose="02020603050405020304" pitchFamily="18" charset="0"/>
              </a:rPr>
              <a:t>sang góc</a:t>
            </a:r>
            <a:r>
              <a:rPr kumimoji="0" lang="vi-VN"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(100% = 360</a:t>
            </a:r>
            <a:r>
              <a:rPr kumimoji="0" lang="en-US" altLang="en-US" sz="2800" b="0" i="0" u="none" strike="noStrike" kern="1200" cap="none" spc="0" normalizeH="0" baseline="3000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0</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rPr>
              <a:t> 1% = 3,6</a:t>
            </a:r>
            <a:r>
              <a:rPr kumimoji="0" lang="en-US" altLang="en-US" sz="2800" b="0" i="0" u="none" strike="noStrike" kern="1200" cap="none" spc="0" normalizeH="0" baseline="3000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0</a:t>
            </a:r>
            <a:r>
              <a:rPr kumimoji="0" lang="en-US" altLang="en-US" sz="2800" b="0" i="0" u="none" strike="noStrike" kern="1200" cap="none" spc="0" normalizeH="0" baseline="0" noProof="0" dirty="0">
                <a:ln>
                  <a:noFill/>
                </a:ln>
                <a:effectLst/>
                <a:uLnTx/>
                <a:uFillTx/>
                <a:latin typeface="Bahnschrift Condensed" panose="020B0502040204020203" pitchFamily="34"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2349" name="Text Box 61"/>
          <p:cNvSpPr txBox="1">
            <a:spLocks noChangeArrowheads="1"/>
          </p:cNvSpPr>
          <p:nvPr/>
        </p:nvSpPr>
        <p:spPr bwMode="auto">
          <a:xfrm>
            <a:off x="3919348" y="470054"/>
            <a:ext cx="5382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sng" strike="noStrike" kern="1200" cap="none" spc="0" normalizeH="0" baseline="0" noProof="0" dirty="0" err="1">
                <a:ln>
                  <a:noFill/>
                </a:ln>
                <a:solidFill>
                  <a:srgbClr val="002060"/>
                </a:solidFill>
                <a:effectLst/>
                <a:uLnTx/>
                <a:uFillTx/>
                <a:latin typeface="#9Slide07 IcielBaliho Script" pitchFamily="2" charset="0"/>
              </a:rPr>
              <a:t>CÁC</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BƯỚC</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VẼ</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BIỂU</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ĐỒ</a:t>
            </a:r>
            <a:r>
              <a:rPr kumimoji="0" lang="en-US" altLang="en-US" sz="3600" b="0" i="0" u="sng" strike="noStrike" kern="1200" cap="none" spc="0" normalizeH="0" noProof="0" dirty="0">
                <a:ln>
                  <a:noFill/>
                </a:ln>
                <a:solidFill>
                  <a:srgbClr val="002060"/>
                </a:solidFill>
                <a:effectLst/>
                <a:uLnTx/>
                <a:uFillTx/>
                <a:latin typeface="#9Slide07 IcielBaliho Script" pitchFamily="2" charset="0"/>
              </a:rPr>
              <a:t> </a:t>
            </a:r>
            <a:r>
              <a:rPr kumimoji="0" lang="en-US" altLang="en-US" sz="3600" b="0" i="0" u="sng" strike="noStrike" kern="1200" cap="none" spc="0" normalizeH="0" noProof="0" dirty="0" err="1">
                <a:ln>
                  <a:noFill/>
                </a:ln>
                <a:solidFill>
                  <a:srgbClr val="002060"/>
                </a:solidFill>
                <a:effectLst/>
                <a:uLnTx/>
                <a:uFillTx/>
                <a:latin typeface="#9Slide07 IcielBaliho Script" pitchFamily="2" charset="0"/>
              </a:rPr>
              <a:t>TRÒN</a:t>
            </a:r>
            <a:endParaRPr kumimoji="0" lang="en-US" altLang="en-US" sz="3600" b="0" i="0" u="sng" strike="noStrike" kern="1200" cap="none" spc="0" normalizeH="0" baseline="0" noProof="0" dirty="0">
              <a:ln>
                <a:noFill/>
              </a:ln>
              <a:solidFill>
                <a:srgbClr val="002060"/>
              </a:solidFill>
              <a:effectLst/>
              <a:uLnTx/>
              <a:uFillTx/>
              <a:latin typeface="#9Slide07 IcielBaliho Script"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08991481"/>
              </p:ext>
            </p:extLst>
          </p:nvPr>
        </p:nvGraphicFramePr>
        <p:xfrm>
          <a:off x="1245125" y="4087105"/>
          <a:ext cx="9880423" cy="2126905"/>
        </p:xfrm>
        <a:graphic>
          <a:graphicData uri="http://schemas.openxmlformats.org/drawingml/2006/table">
            <a:tbl>
              <a:tblPr firstRow="1" firstCol="1" bandRow="1">
                <a:tableStyleId>{5940675A-B579-460E-94D1-54222C63F5DA}</a:tableStyleId>
              </a:tblPr>
              <a:tblGrid>
                <a:gridCol w="2463809">
                  <a:extLst>
                    <a:ext uri="{9D8B030D-6E8A-4147-A177-3AD203B41FA5}">
                      <a16:colId xmlns:a16="http://schemas.microsoft.com/office/drawing/2014/main" val="3641462647"/>
                    </a:ext>
                  </a:extLst>
                </a:gridCol>
                <a:gridCol w="2464954">
                  <a:extLst>
                    <a:ext uri="{9D8B030D-6E8A-4147-A177-3AD203B41FA5}">
                      <a16:colId xmlns:a16="http://schemas.microsoft.com/office/drawing/2014/main" val="3872909121"/>
                    </a:ext>
                  </a:extLst>
                </a:gridCol>
                <a:gridCol w="2485562">
                  <a:extLst>
                    <a:ext uri="{9D8B030D-6E8A-4147-A177-3AD203B41FA5}">
                      <a16:colId xmlns:a16="http://schemas.microsoft.com/office/drawing/2014/main" val="2301803056"/>
                    </a:ext>
                  </a:extLst>
                </a:gridCol>
                <a:gridCol w="2466098">
                  <a:extLst>
                    <a:ext uri="{9D8B030D-6E8A-4147-A177-3AD203B41FA5}">
                      <a16:colId xmlns:a16="http://schemas.microsoft.com/office/drawing/2014/main" val="626808682"/>
                    </a:ext>
                  </a:extLst>
                </a:gridCol>
              </a:tblGrid>
              <a:tr h="829670">
                <a:tc>
                  <a:txBody>
                    <a:bodyPr/>
                    <a:lstStyle/>
                    <a:p>
                      <a:pPr marL="0" marR="0" algn="ctr">
                        <a:lnSpc>
                          <a:spcPct val="115000"/>
                        </a:lnSpc>
                        <a:spcBef>
                          <a:spcPts val="0"/>
                        </a:spcBef>
                        <a:spcAft>
                          <a:spcPts val="0"/>
                        </a:spcAft>
                      </a:pPr>
                      <a:r>
                        <a:rPr lang="en-US" sz="2800" dirty="0" err="1">
                          <a:effectLst/>
                          <a:latin typeface="#9Slide07 IcielBaliho Script" pitchFamily="2" charset="0"/>
                        </a:rPr>
                        <a:t>Năm</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a:effectLst/>
                          <a:latin typeface="#9Slide07 IcielBaliho Script" pitchFamily="2" charset="0"/>
                        </a:rPr>
                        <a:t>0-14 </a:t>
                      </a:r>
                      <a:r>
                        <a:rPr lang="en-US" sz="2800" dirty="0" err="1">
                          <a:effectLst/>
                          <a:latin typeface="#9Slide07 IcielBaliho Script" pitchFamily="2" charset="0"/>
                        </a:rPr>
                        <a:t>tuổi</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a:effectLst/>
                          <a:latin typeface="#9Slide07 IcielBaliho Script" pitchFamily="2" charset="0"/>
                        </a:rPr>
                        <a:t>15-64 </a:t>
                      </a:r>
                      <a:r>
                        <a:rPr lang="en-US" sz="2800" dirty="0" err="1">
                          <a:effectLst/>
                          <a:latin typeface="#9Slide07 IcielBaliho Script" pitchFamily="2" charset="0"/>
                        </a:rPr>
                        <a:t>tuổi</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pPr>
                      <a:r>
                        <a:rPr lang="en-US" sz="2800" dirty="0" err="1">
                          <a:effectLst/>
                          <a:latin typeface="#9Slide07 IcielBaliho Script" pitchFamily="2" charset="0"/>
                        </a:rPr>
                        <a:t>Từ</a:t>
                      </a:r>
                      <a:r>
                        <a:rPr lang="en-US" sz="2800" dirty="0">
                          <a:effectLst/>
                          <a:latin typeface="#9Slide07 IcielBaliho Script" pitchFamily="2" charset="0"/>
                        </a:rPr>
                        <a:t> 65 </a:t>
                      </a:r>
                      <a:r>
                        <a:rPr lang="en-US" sz="2800" dirty="0" err="1">
                          <a:effectLst/>
                          <a:latin typeface="#9Slide07 IcielBaliho Script" pitchFamily="2" charset="0"/>
                        </a:rPr>
                        <a:t>tuổi</a:t>
                      </a:r>
                      <a:r>
                        <a:rPr lang="en-US" sz="2800" dirty="0">
                          <a:effectLst/>
                          <a:latin typeface="#9Slide07 IcielBaliho Script" pitchFamily="2" charset="0"/>
                        </a:rPr>
                        <a:t> </a:t>
                      </a:r>
                      <a:r>
                        <a:rPr lang="en-US" sz="2800" dirty="0" err="1">
                          <a:effectLst/>
                          <a:latin typeface="#9Slide07 IcielBaliho Script" pitchFamily="2" charset="0"/>
                        </a:rPr>
                        <a:t>trở</a:t>
                      </a:r>
                      <a:r>
                        <a:rPr lang="en-US" sz="2800" dirty="0">
                          <a:effectLst/>
                          <a:latin typeface="#9Slide07 IcielBaliho Script" pitchFamily="2" charset="0"/>
                        </a:rPr>
                        <a:t> </a:t>
                      </a:r>
                      <a:r>
                        <a:rPr lang="en-US" sz="2800" dirty="0" err="1">
                          <a:effectLst/>
                          <a:latin typeface="#9Slide07 IcielBaliho Script" pitchFamily="2" charset="0"/>
                        </a:rPr>
                        <a:t>lên</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27545340"/>
                  </a:ext>
                </a:extLst>
              </a:tr>
              <a:tr h="587139">
                <a:tc>
                  <a:txBody>
                    <a:bodyPr/>
                    <a:lstStyle/>
                    <a:p>
                      <a:pPr marL="0" marR="0" algn="ctr">
                        <a:lnSpc>
                          <a:spcPct val="115000"/>
                        </a:lnSpc>
                        <a:spcBef>
                          <a:spcPts val="0"/>
                        </a:spcBef>
                        <a:spcAft>
                          <a:spcPts val="0"/>
                        </a:spcAft>
                      </a:pPr>
                      <a:r>
                        <a:rPr lang="en-US" sz="2800" dirty="0">
                          <a:effectLst/>
                          <a:latin typeface="#9Slide07 IcielBaliho Script" pitchFamily="2" charset="0"/>
                        </a:rPr>
                        <a:t>1990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9Slide07 IcielBaliho Script" pitchFamily="2" charset="0"/>
                        </a:rPr>
                        <a:t>73,8</a:t>
                      </a:r>
                      <a:r>
                        <a:rPr lang="en-US" sz="2800" baseline="30000" dirty="0">
                          <a:effectLst/>
                          <a:latin typeface="#9Slide07 IcielBaliho Script" pitchFamily="2" charset="0"/>
                        </a:rPr>
                        <a:t>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240,8</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45,4</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360554"/>
                  </a:ext>
                </a:extLst>
              </a:tr>
              <a:tr h="587139">
                <a:tc>
                  <a:txBody>
                    <a:bodyPr/>
                    <a:lstStyle/>
                    <a:p>
                      <a:pPr marL="0" marR="0" algn="ctr">
                        <a:lnSpc>
                          <a:spcPct val="115000"/>
                        </a:lnSpc>
                        <a:spcBef>
                          <a:spcPts val="0"/>
                        </a:spcBef>
                        <a:spcAft>
                          <a:spcPts val="0"/>
                        </a:spcAft>
                      </a:pPr>
                      <a:r>
                        <a:rPr lang="en-US" sz="2800">
                          <a:effectLst/>
                          <a:latin typeface="#9Slide07 IcielBaliho Script" pitchFamily="2" charset="0"/>
                        </a:rPr>
                        <a:t>2020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58,0</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a:effectLst/>
                          <a:latin typeface="#9Slide07 IcielBaliho Script" pitchFamily="2" charset="0"/>
                        </a:rPr>
                        <a:t>233,3</a:t>
                      </a:r>
                      <a:r>
                        <a:rPr lang="en-US" sz="2800" baseline="30000">
                          <a:effectLst/>
                          <a:latin typeface="#9Slide07 IcielBaliho Script" pitchFamily="2" charset="0"/>
                        </a:rPr>
                        <a:t>0</a:t>
                      </a:r>
                      <a:endParaRPr lang="en-US" sz="280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800" dirty="0">
                          <a:effectLst/>
                          <a:latin typeface="#9Slide07 IcielBaliho Script" pitchFamily="2" charset="0"/>
                        </a:rPr>
                        <a:t>68,7</a:t>
                      </a:r>
                      <a:r>
                        <a:rPr lang="en-US" sz="2800" baseline="30000" dirty="0">
                          <a:effectLst/>
                          <a:latin typeface="#9Slide07 IcielBaliho Script" pitchFamily="2" charset="0"/>
                        </a:rPr>
                        <a:t>0</a:t>
                      </a:r>
                      <a:endParaRPr lang="en-US" sz="2800" dirty="0">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2389473"/>
                  </a:ext>
                </a:extLst>
              </a:tr>
            </a:tbl>
          </a:graphicData>
        </a:graphic>
      </p:graphicFrame>
      <p:sp>
        <p:nvSpPr>
          <p:cNvPr id="3" name="Frame 2"/>
          <p:cNvSpPr/>
          <p:nvPr/>
        </p:nvSpPr>
        <p:spPr>
          <a:xfrm>
            <a:off x="0" y="0"/>
            <a:ext cx="12370675" cy="6858000"/>
          </a:xfrm>
          <a:prstGeom prst="frame">
            <a:avLst>
              <a:gd name="adj1" fmla="val 2998"/>
            </a:avLst>
          </a:prstGeom>
          <a:solidFill>
            <a:schemeClr val="accent5">
              <a:lumMod val="50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icture 8">
            <a:extLst>
              <a:ext uri="{FF2B5EF4-FFF2-40B4-BE49-F238E27FC236}">
                <a16:creationId xmlns:a16="http://schemas.microsoft.com/office/drawing/2014/main" id="{BFB5CABB-24C9-4099-8C1A-7628251590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ie Chart Icon Design 501199 Vector Art at Vecteezy">
            <a:extLst>
              <a:ext uri="{FF2B5EF4-FFF2-40B4-BE49-F238E27FC236}">
                <a16:creationId xmlns:a16="http://schemas.microsoft.com/office/drawing/2014/main" id="{C98B079D-7C46-4050-8D87-F9952C85B4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2237783" y="252333"/>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AE8779-9FEE-40EB-9BE9-0B58D959FA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34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49"/>
                                        </p:tgtEl>
                                        <p:attrNameLst>
                                          <p:attrName>style.visibility</p:attrName>
                                        </p:attrNameLst>
                                      </p:cBhvr>
                                      <p:to>
                                        <p:strVal val="visible"/>
                                      </p:to>
                                    </p:set>
                                    <p:anim calcmode="lin" valueType="num">
                                      <p:cBhvr>
                                        <p:cTn id="7" dur="500" fill="hold"/>
                                        <p:tgtEl>
                                          <p:spTgt spid="12349"/>
                                        </p:tgtEl>
                                        <p:attrNameLst>
                                          <p:attrName>ppt_w</p:attrName>
                                        </p:attrNameLst>
                                      </p:cBhvr>
                                      <p:tavLst>
                                        <p:tav tm="0">
                                          <p:val>
                                            <p:fltVal val="0"/>
                                          </p:val>
                                        </p:tav>
                                        <p:tav tm="100000">
                                          <p:val>
                                            <p:strVal val="#ppt_w"/>
                                          </p:val>
                                        </p:tav>
                                      </p:tavLst>
                                    </p:anim>
                                    <p:anim calcmode="lin" valueType="num">
                                      <p:cBhvr>
                                        <p:cTn id="8" dur="500" fill="hold"/>
                                        <p:tgtEl>
                                          <p:spTgt spid="123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6"/>
                                        </p:tgtEl>
                                        <p:attrNameLst>
                                          <p:attrName>style.visibility</p:attrName>
                                        </p:attrNameLst>
                                      </p:cBhvr>
                                      <p:to>
                                        <p:strVal val="visible"/>
                                      </p:to>
                                    </p:set>
                                    <p:anim calcmode="lin" valueType="num">
                                      <p:cBhvr additive="base">
                                        <p:cTn id="13" dur="500" fill="hold"/>
                                        <p:tgtEl>
                                          <p:spTgt spid="12296"/>
                                        </p:tgtEl>
                                        <p:attrNameLst>
                                          <p:attrName>ppt_x</p:attrName>
                                        </p:attrNameLst>
                                      </p:cBhvr>
                                      <p:tavLst>
                                        <p:tav tm="0">
                                          <p:val>
                                            <p:strVal val="#ppt_x"/>
                                          </p:val>
                                        </p:tav>
                                        <p:tav tm="100000">
                                          <p:val>
                                            <p:strVal val="#ppt_x"/>
                                          </p:val>
                                        </p:tav>
                                      </p:tavLst>
                                    </p:anim>
                                    <p:anim calcmode="lin" valueType="num">
                                      <p:cBhvr additive="base">
                                        <p:cTn id="14"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7"/>
                                        </p:tgtEl>
                                        <p:attrNameLst>
                                          <p:attrName>style.visibility</p:attrName>
                                        </p:attrNameLst>
                                      </p:cBhvr>
                                      <p:to>
                                        <p:strVal val="visible"/>
                                      </p:to>
                                    </p:set>
                                    <p:anim calcmode="lin" valueType="num">
                                      <p:cBhvr additive="base">
                                        <p:cTn id="19" dur="500" fill="hold"/>
                                        <p:tgtEl>
                                          <p:spTgt spid="12297"/>
                                        </p:tgtEl>
                                        <p:attrNameLst>
                                          <p:attrName>ppt_x</p:attrName>
                                        </p:attrNameLst>
                                      </p:cBhvr>
                                      <p:tavLst>
                                        <p:tav tm="0">
                                          <p:val>
                                            <p:strVal val="#ppt_x"/>
                                          </p:val>
                                        </p:tav>
                                        <p:tav tm="100000">
                                          <p:val>
                                            <p:strVal val="#ppt_x"/>
                                          </p:val>
                                        </p:tav>
                                      </p:tavLst>
                                    </p:anim>
                                    <p:anim calcmode="lin" valueType="num">
                                      <p:cBhvr additive="base">
                                        <p:cTn id="20"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P spid="12297" grpId="0" autoUpdateAnimBg="0"/>
      <p:bldP spid="12349"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A1A4C7-145E-4A54-A42F-BD8F21A664CD}"/>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D9A653E-2A81-42EC-B7DA-EEE5306B174F}"/>
              </a:ext>
            </a:extLst>
          </p:cNvPr>
          <p:cNvSpPr/>
          <p:nvPr/>
        </p:nvSpPr>
        <p:spPr>
          <a:xfrm>
            <a:off x="180754" y="204402"/>
            <a:ext cx="11830494" cy="648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F783CF6-B7D1-4514-AEB8-FD5A91AF1B98}"/>
              </a:ext>
            </a:extLst>
          </p:cNvPr>
          <p:cNvSpPr/>
          <p:nvPr/>
        </p:nvSpPr>
        <p:spPr>
          <a:xfrm>
            <a:off x="1578399" y="2328544"/>
            <a:ext cx="9266810" cy="3278627"/>
          </a:xfrm>
          <a:prstGeom prst="roundRect">
            <a:avLst/>
          </a:prstGeom>
          <a:solidFill>
            <a:srgbClr val="F5F5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76" name="Oval 8"/>
          <p:cNvSpPr>
            <a:spLocks noChangeArrowheads="1"/>
          </p:cNvSpPr>
          <p:nvPr/>
        </p:nvSpPr>
        <p:spPr bwMode="auto">
          <a:xfrm>
            <a:off x="2925730" y="2490841"/>
            <a:ext cx="2286000" cy="2209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77" name="Oval 9"/>
          <p:cNvSpPr>
            <a:spLocks noChangeArrowheads="1"/>
          </p:cNvSpPr>
          <p:nvPr/>
        </p:nvSpPr>
        <p:spPr bwMode="auto">
          <a:xfrm>
            <a:off x="7497730" y="2490841"/>
            <a:ext cx="2286000" cy="2209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81" name="Text Box 13"/>
          <p:cNvSpPr txBox="1">
            <a:spLocks noChangeArrowheads="1"/>
          </p:cNvSpPr>
          <p:nvPr/>
        </p:nvSpPr>
        <p:spPr bwMode="auto">
          <a:xfrm>
            <a:off x="1684720" y="415737"/>
            <a:ext cx="6971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3</a:t>
            </a:r>
            <a:r>
              <a:rPr kumimoji="0" lang="en-US" altLang="en-US"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a:ln>
                  <a:noFill/>
                </a:ln>
                <a:effectLst/>
                <a:uLnTx/>
                <a:uFillTx/>
                <a:latin typeface="Bahnschrift Condensed" panose="020B0502040204020203" pitchFamily="34" charset="0"/>
              </a:rPr>
              <a:t>Quay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hai</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bằng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400" b="0" i="0" u="none" strike="noStrike" kern="1200" cap="none" spc="0" normalizeH="0" baseline="0" noProof="0" dirty="0">
                <a:ln>
                  <a:noFill/>
                </a:ln>
                <a:effectLst/>
                <a:uLnTx/>
                <a:uFillTx/>
                <a:latin typeface="Bahnschrift Condensed" panose="020B0502040204020203" pitchFamily="34" charset="0"/>
              </a:rPr>
              <a:t> (2m(</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sau</a:t>
            </a:r>
            <a:r>
              <a:rPr kumimoji="0" lang="en-US" altLang="en-US" sz="2400" b="0" i="0" u="none" strike="noStrike" kern="1200" cap="none" spc="0" normalizeH="0" baseline="0" noProof="0" dirty="0">
                <a:ln>
                  <a:noFill/>
                </a:ln>
                <a:effectLst/>
                <a:uLnTx/>
                <a:uFillTx/>
                <a:latin typeface="Bahnschrift Condensed" panose="020B0502040204020203" pitchFamily="34" charset="0"/>
              </a:rPr>
              <a:t>):</a:t>
            </a:r>
          </a:p>
        </p:txBody>
      </p:sp>
      <p:sp>
        <p:nvSpPr>
          <p:cNvPr id="7182" name="Text Box 14"/>
          <p:cNvSpPr txBox="1">
            <a:spLocks noChangeArrowheads="1"/>
          </p:cNvSpPr>
          <p:nvPr/>
        </p:nvSpPr>
        <p:spPr bwMode="auto">
          <a:xfrm>
            <a:off x="1812846" y="4732338"/>
            <a:ext cx="4097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7183" name="Text Box 15"/>
          <p:cNvSpPr txBox="1">
            <a:spLocks noChangeArrowheads="1"/>
          </p:cNvSpPr>
          <p:nvPr/>
        </p:nvSpPr>
        <p:spPr bwMode="auto">
          <a:xfrm>
            <a:off x="6629410" y="4732338"/>
            <a:ext cx="4097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4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400" i="0" u="none" strike="noStrike" kern="1200" cap="none" spc="0" normalizeH="0" baseline="0" noProof="0" dirty="0">
                <a:ln>
                  <a:noFill/>
                </a:ln>
                <a:solidFill>
                  <a:srgbClr val="002060"/>
                </a:solidFill>
                <a:effectLst/>
                <a:uLnTx/>
                <a:uFillTx/>
                <a:latin typeface="#9Slide07 IcielBaliho Script" pitchFamily="2" charset="0"/>
              </a:rPr>
              <a:t> 2020</a:t>
            </a:r>
          </a:p>
        </p:txBody>
      </p:sp>
      <p:sp>
        <p:nvSpPr>
          <p:cNvPr id="7184" name="Text Box 16"/>
          <p:cNvSpPr txBox="1">
            <a:spLocks noChangeArrowheads="1"/>
          </p:cNvSpPr>
          <p:nvPr/>
        </p:nvSpPr>
        <p:spPr bwMode="auto">
          <a:xfrm>
            <a:off x="2741520" y="1055202"/>
            <a:ext cx="58441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Mỗi</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đường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tròn</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tương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ứng</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cho</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cơ</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cấu</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nhóm</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tuổi</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theo</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000" b="0" i="1" u="none" strike="noStrike" kern="1200" cap="none" spc="0" normalizeH="0" baseline="0" noProof="0" dirty="0" err="1">
                <a:ln>
                  <a:noFill/>
                </a:ln>
                <a:solidFill>
                  <a:srgbClr val="7030A0"/>
                </a:solidFill>
                <a:effectLst/>
                <a:uLnTx/>
                <a:uFillTx/>
                <a:latin typeface="Bahnschrift Condensed" panose="020B0502040204020203" pitchFamily="34" charset="0"/>
              </a:rPr>
              <a:t>năm</a:t>
            </a:r>
            <a:r>
              <a:rPr kumimoji="0" lang="en-US" altLang="en-US" sz="2000" b="0" i="1" u="none" strike="noStrike" kern="1200" cap="none" spc="0" normalizeH="0" baseline="0" noProof="0" dirty="0">
                <a:ln>
                  <a:noFill/>
                </a:ln>
                <a:solidFill>
                  <a:srgbClr val="7030A0"/>
                </a:solidFill>
                <a:effectLst/>
                <a:uLnTx/>
                <a:uFillTx/>
                <a:latin typeface="Bahnschrift Condensed" panose="020B0502040204020203" pitchFamily="34" charset="0"/>
              </a:rPr>
              <a:t>)</a:t>
            </a:r>
          </a:p>
        </p:txBody>
      </p:sp>
      <p:sp>
        <p:nvSpPr>
          <p:cNvPr id="7185" name="Text Box 17"/>
          <p:cNvSpPr txBox="1">
            <a:spLocks noChangeArrowheads="1"/>
          </p:cNvSpPr>
          <p:nvPr/>
        </p:nvSpPr>
        <p:spPr bwMode="auto">
          <a:xfrm>
            <a:off x="1691808" y="1459281"/>
            <a:ext cx="108668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4</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Từ</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tâm</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kẻ</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một</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tới</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cắt</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đường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tròn</a:t>
            </a:r>
            <a:r>
              <a:rPr kumimoji="0" lang="en-US" altLang="en-US" sz="2400" b="0" i="0" u="none" strike="noStrike" kern="1200" cap="none" spc="0" normalizeH="0" baseline="0" noProof="0" dirty="0">
                <a:ln>
                  <a:noFill/>
                </a:ln>
                <a:effectLst/>
                <a:uLnTx/>
                <a:uFillTx/>
                <a:latin typeface="Bahnschrift Condensed" panose="020B0502040204020203" pitchFamily="34" charset="0"/>
              </a:rPr>
              <a:t> (ở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vị</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trí</a:t>
            </a:r>
            <a:r>
              <a:rPr kumimoji="0" lang="en-US" altLang="en-US" sz="2400" b="0" i="0" u="none" strike="noStrike" kern="1200" cap="none" spc="0" normalizeH="0" baseline="0" noProof="0" dirty="0">
                <a:ln>
                  <a:noFill/>
                </a:ln>
                <a:effectLst/>
                <a:uLnTx/>
                <a:uFillTx/>
                <a:latin typeface="Bahnschrift Condensed" panose="020B0502040204020203" pitchFamily="34" charset="0"/>
              </a:rPr>
              <a:t> 12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giờ</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của</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đồng</a:t>
            </a:r>
            <a:r>
              <a:rPr kumimoji="0" lang="en-US" altLang="en-US" sz="2400" b="0" i="0" u="none" strike="noStrike" kern="1200" cap="none" spc="0" normalizeH="0" baseline="0" noProof="0" dirty="0">
                <a:ln>
                  <a:noFill/>
                </a:ln>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effectLst/>
                <a:uLnTx/>
                <a:uFillTx/>
                <a:latin typeface="Bahnschrift Condensed" panose="020B0502040204020203" pitchFamily="34" charset="0"/>
              </a:rPr>
              <a:t>hồ</a:t>
            </a:r>
            <a:r>
              <a:rPr kumimoji="0" lang="en-US" altLang="en-US" sz="2400" b="0" i="0" u="none" strike="noStrike" kern="1200" cap="none" spc="0" normalizeH="0" baseline="0" noProof="0" dirty="0">
                <a:ln>
                  <a:noFill/>
                </a:ln>
                <a:effectLst/>
                <a:uLnTx/>
                <a:uFillTx/>
                <a:latin typeface="Bahnschrift Condensed" panose="020B0502040204020203" pitchFamily="34" charset="0"/>
              </a:rPr>
              <a:t>:</a:t>
            </a:r>
          </a:p>
        </p:txBody>
      </p:sp>
      <p:sp>
        <p:nvSpPr>
          <p:cNvPr id="7186" name="Line 18"/>
          <p:cNvSpPr>
            <a:spLocks noChangeShapeType="1"/>
          </p:cNvSpPr>
          <p:nvPr/>
        </p:nvSpPr>
        <p:spPr bwMode="auto">
          <a:xfrm flipV="1">
            <a:off x="4068730" y="2498779"/>
            <a:ext cx="0" cy="11430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7187" name="Line 19"/>
          <p:cNvSpPr>
            <a:spLocks noChangeShapeType="1"/>
          </p:cNvSpPr>
          <p:nvPr/>
        </p:nvSpPr>
        <p:spPr bwMode="auto">
          <a:xfrm flipV="1">
            <a:off x="8640730" y="2489254"/>
            <a:ext cx="0" cy="11430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7" name="Text Box 11"/>
          <p:cNvSpPr txBox="1">
            <a:spLocks noChangeArrowheads="1"/>
          </p:cNvSpPr>
          <p:nvPr/>
        </p:nvSpPr>
        <p:spPr bwMode="auto">
          <a:xfrm>
            <a:off x="1578399" y="5811573"/>
            <a:ext cx="91285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0" i="0" u="none" strike="noStrike" kern="1200" cap="none" spc="0" normalizeH="0" baseline="0" noProof="0" dirty="0">
                <a:ln>
                  <a:noFill/>
                </a:ln>
                <a:solidFill>
                  <a:srgbClr val="C00000"/>
                </a:solidFill>
                <a:effectLst/>
                <a:uLnTx/>
                <a:uFillTx/>
                <a:latin typeface="Bahnschrift Condensed" panose="020B0502040204020203" pitchFamily="34" charset="0"/>
              </a:rPr>
              <a:t> 5</a:t>
            </a:r>
            <a:r>
              <a:rPr kumimoji="0" lang="en-US" altLang="en-US" sz="2400" b="0" i="0" u="none" strike="noStrike" kern="1200" cap="none" spc="0" normalizeH="0" baseline="0" noProof="0" dirty="0">
                <a:ln>
                  <a:noFill/>
                </a:ln>
                <a:solidFill>
                  <a:srgbClr val="0000FF"/>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Thể</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hiện</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các</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lang="en-US" altLang="en-US" sz="2400" dirty="0" err="1">
                <a:solidFill>
                  <a:srgbClr val="7030A0"/>
                </a:solidFill>
                <a:latin typeface="Bahnschrift Condensed" panose="020B0502040204020203" pitchFamily="34" charset="0"/>
              </a:rPr>
              <a:t>nhóm</a:t>
            </a:r>
            <a:r>
              <a:rPr lang="en-US" altLang="en-US" sz="2400" dirty="0">
                <a:solidFill>
                  <a:srgbClr val="7030A0"/>
                </a:solidFill>
                <a:latin typeface="Bahnschrift Condensed" panose="020B0502040204020203" pitchFamily="34" charset="0"/>
              </a:rPr>
              <a:t> </a:t>
            </a:r>
            <a:r>
              <a:rPr lang="en-US" altLang="en-US" sz="2400" dirty="0" err="1">
                <a:solidFill>
                  <a:srgbClr val="7030A0"/>
                </a:solidFill>
                <a:latin typeface="Bahnschrift Condensed" panose="020B0502040204020203" pitchFamily="34" charset="0"/>
              </a:rPr>
              <a:t>tuổi</a:t>
            </a:r>
            <a:r>
              <a:rPr lang="en-US" altLang="en-US" sz="2400" dirty="0">
                <a:solidFill>
                  <a:srgbClr val="7030A0"/>
                </a:solidFill>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trên</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biểu</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 </a:t>
            </a:r>
            <a:r>
              <a:rPr kumimoji="0" lang="en-US" altLang="en-US" sz="2400" b="0" i="0" u="none" strike="noStrike" kern="1200" cap="none" spc="0" normalizeH="0" baseline="0" noProof="0" dirty="0" err="1">
                <a:ln>
                  <a:noFill/>
                </a:ln>
                <a:solidFill>
                  <a:srgbClr val="7030A0"/>
                </a:solidFill>
                <a:effectLst/>
                <a:uLnTx/>
                <a:uFillTx/>
                <a:latin typeface="Bahnschrift Condensed" panose="020B0502040204020203" pitchFamily="34" charset="0"/>
              </a:rPr>
              <a:t>đồ</a:t>
            </a:r>
            <a:r>
              <a:rPr kumimoji="0" lang="en-US" altLang="en-US" sz="2400" b="0" i="0" u="none" strike="noStrike" kern="1200" cap="none" spc="0" normalizeH="0" baseline="0" noProof="0" dirty="0">
                <a:ln>
                  <a:noFill/>
                </a:ln>
                <a:solidFill>
                  <a:srgbClr val="7030A0"/>
                </a:solidFill>
                <a:effectLst/>
                <a:uLnTx/>
                <a:uFillTx/>
                <a:latin typeface="Bahnschrift Condensed" panose="020B0502040204020203" pitchFamily="34" charset="0"/>
              </a:rPr>
              <a:t>.</a:t>
            </a:r>
          </a:p>
        </p:txBody>
      </p:sp>
      <p:pic>
        <p:nvPicPr>
          <p:cNvPr id="18" name="Picture 17">
            <a:extLst>
              <a:ext uri="{FF2B5EF4-FFF2-40B4-BE49-F238E27FC236}">
                <a16:creationId xmlns:a16="http://schemas.microsoft.com/office/drawing/2014/main" id="{38DFFEE3-EF9B-4028-9A4B-DE880C7971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Pie Chart Icon Design 501199 Vector Art at Vecteezy">
            <a:extLst>
              <a:ext uri="{FF2B5EF4-FFF2-40B4-BE49-F238E27FC236}">
                <a16:creationId xmlns:a16="http://schemas.microsoft.com/office/drawing/2014/main" id="{595AC952-701E-489E-ACC6-D81BB0CBD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t="11371" r="10383" b="10490"/>
          <a:stretch/>
        </p:blipFill>
        <p:spPr bwMode="auto">
          <a:xfrm>
            <a:off x="215806" y="243600"/>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94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wheel(4)">
                                      <p:cBhvr>
                                        <p:cTn id="13" dur="2000"/>
                                        <p:tgtEl>
                                          <p:spTgt spid="7176"/>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7177"/>
                                        </p:tgtEl>
                                        <p:attrNameLst>
                                          <p:attrName>style.visibility</p:attrName>
                                        </p:attrNameLst>
                                      </p:cBhvr>
                                      <p:to>
                                        <p:strVal val="visible"/>
                                      </p:to>
                                    </p:set>
                                    <p:animEffect transition="in" filter="wheel(4)">
                                      <p:cBhvr>
                                        <p:cTn id="16" dur="2000"/>
                                        <p:tgtEl>
                                          <p:spTgt spid="717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184"/>
                                        </p:tgtEl>
                                        <p:attrNameLst>
                                          <p:attrName>style.visibility</p:attrName>
                                        </p:attrNameLst>
                                      </p:cBhvr>
                                      <p:to>
                                        <p:strVal val="visible"/>
                                      </p:to>
                                    </p:set>
                                    <p:anim calcmode="lin" valueType="num">
                                      <p:cBhvr additive="base">
                                        <p:cTn id="19" dur="500" fill="hold"/>
                                        <p:tgtEl>
                                          <p:spTgt spid="7184"/>
                                        </p:tgtEl>
                                        <p:attrNameLst>
                                          <p:attrName>ppt_x</p:attrName>
                                        </p:attrNameLst>
                                      </p:cBhvr>
                                      <p:tavLst>
                                        <p:tav tm="0">
                                          <p:val>
                                            <p:strVal val="#ppt_x"/>
                                          </p:val>
                                        </p:tav>
                                        <p:tav tm="100000">
                                          <p:val>
                                            <p:strVal val="#ppt_x"/>
                                          </p:val>
                                        </p:tav>
                                      </p:tavLst>
                                    </p:anim>
                                    <p:anim calcmode="lin" valueType="num">
                                      <p:cBhvr additive="base">
                                        <p:cTn id="20" dur="500" fill="hold"/>
                                        <p:tgtEl>
                                          <p:spTgt spid="7184"/>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7182"/>
                                        </p:tgtEl>
                                        <p:attrNameLst>
                                          <p:attrName>style.visibility</p:attrName>
                                        </p:attrNameLst>
                                      </p:cBhvr>
                                      <p:to>
                                        <p:strVal val="visible"/>
                                      </p:to>
                                    </p:set>
                                    <p:anim calcmode="lin" valueType="num">
                                      <p:cBhvr>
                                        <p:cTn id="24" dur="500" fill="hold"/>
                                        <p:tgtEl>
                                          <p:spTgt spid="7182"/>
                                        </p:tgtEl>
                                        <p:attrNameLst>
                                          <p:attrName>ppt_w</p:attrName>
                                        </p:attrNameLst>
                                      </p:cBhvr>
                                      <p:tavLst>
                                        <p:tav tm="0">
                                          <p:val>
                                            <p:fltVal val="0"/>
                                          </p:val>
                                        </p:tav>
                                        <p:tav tm="100000">
                                          <p:val>
                                            <p:strVal val="#ppt_w"/>
                                          </p:val>
                                        </p:tav>
                                      </p:tavLst>
                                    </p:anim>
                                    <p:anim calcmode="lin" valueType="num">
                                      <p:cBhvr>
                                        <p:cTn id="25" dur="500" fill="hold"/>
                                        <p:tgtEl>
                                          <p:spTgt spid="7182"/>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7183"/>
                                        </p:tgtEl>
                                        <p:attrNameLst>
                                          <p:attrName>style.visibility</p:attrName>
                                        </p:attrNameLst>
                                      </p:cBhvr>
                                      <p:to>
                                        <p:strVal val="visible"/>
                                      </p:to>
                                    </p:set>
                                    <p:anim calcmode="lin" valueType="num">
                                      <p:cBhvr>
                                        <p:cTn id="28" dur="500" fill="hold"/>
                                        <p:tgtEl>
                                          <p:spTgt spid="7183"/>
                                        </p:tgtEl>
                                        <p:attrNameLst>
                                          <p:attrName>ppt_w</p:attrName>
                                        </p:attrNameLst>
                                      </p:cBhvr>
                                      <p:tavLst>
                                        <p:tav tm="0">
                                          <p:val>
                                            <p:fltVal val="0"/>
                                          </p:val>
                                        </p:tav>
                                        <p:tav tm="100000">
                                          <p:val>
                                            <p:strVal val="#ppt_w"/>
                                          </p:val>
                                        </p:tav>
                                      </p:tavLst>
                                    </p:anim>
                                    <p:anim calcmode="lin" valueType="num">
                                      <p:cBhvr>
                                        <p:cTn id="29" dur="500" fill="hold"/>
                                        <p:tgtEl>
                                          <p:spTgt spid="718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xit" presetSubtype="32" fill="hold" grpId="1" nodeType="clickEffect">
                                  <p:stCondLst>
                                    <p:cond delay="0"/>
                                  </p:stCondLst>
                                  <p:childTnLst>
                                    <p:anim calcmode="lin" valueType="num">
                                      <p:cBhvr>
                                        <p:cTn id="33" dur="500"/>
                                        <p:tgtEl>
                                          <p:spTgt spid="7181"/>
                                        </p:tgtEl>
                                        <p:attrNameLst>
                                          <p:attrName>ppt_w</p:attrName>
                                        </p:attrNameLst>
                                      </p:cBhvr>
                                      <p:tavLst>
                                        <p:tav tm="0">
                                          <p:val>
                                            <p:strVal val="ppt_w"/>
                                          </p:val>
                                        </p:tav>
                                        <p:tav tm="100000">
                                          <p:val>
                                            <p:fltVal val="0"/>
                                          </p:val>
                                        </p:tav>
                                      </p:tavLst>
                                    </p:anim>
                                    <p:anim calcmode="lin" valueType="num">
                                      <p:cBhvr>
                                        <p:cTn id="34" dur="500"/>
                                        <p:tgtEl>
                                          <p:spTgt spid="7181"/>
                                        </p:tgtEl>
                                        <p:attrNameLst>
                                          <p:attrName>ppt_h</p:attrName>
                                        </p:attrNameLst>
                                      </p:cBhvr>
                                      <p:tavLst>
                                        <p:tav tm="0">
                                          <p:val>
                                            <p:strVal val="ppt_h"/>
                                          </p:val>
                                        </p:tav>
                                        <p:tav tm="100000">
                                          <p:val>
                                            <p:fltVal val="0"/>
                                          </p:val>
                                        </p:tav>
                                      </p:tavLst>
                                    </p:anim>
                                    <p:set>
                                      <p:cBhvr>
                                        <p:cTn id="35" dur="1" fill="hold">
                                          <p:stCondLst>
                                            <p:cond delay="499"/>
                                          </p:stCondLst>
                                        </p:cTn>
                                        <p:tgtEl>
                                          <p:spTgt spid="7181"/>
                                        </p:tgtEl>
                                        <p:attrNameLst>
                                          <p:attrName>style.visibility</p:attrName>
                                        </p:attrNameLst>
                                      </p:cBhvr>
                                      <p:to>
                                        <p:strVal val="hidden"/>
                                      </p:to>
                                    </p:set>
                                  </p:childTnLst>
                                </p:cTn>
                              </p:par>
                              <p:par>
                                <p:cTn id="36" presetID="23" presetClass="exit" presetSubtype="32" fill="hold" grpId="1" nodeType="withEffect">
                                  <p:stCondLst>
                                    <p:cond delay="0"/>
                                  </p:stCondLst>
                                  <p:childTnLst>
                                    <p:anim calcmode="lin" valueType="num">
                                      <p:cBhvr>
                                        <p:cTn id="37" dur="500"/>
                                        <p:tgtEl>
                                          <p:spTgt spid="7184"/>
                                        </p:tgtEl>
                                        <p:attrNameLst>
                                          <p:attrName>ppt_w</p:attrName>
                                        </p:attrNameLst>
                                      </p:cBhvr>
                                      <p:tavLst>
                                        <p:tav tm="0">
                                          <p:val>
                                            <p:strVal val="ppt_w"/>
                                          </p:val>
                                        </p:tav>
                                        <p:tav tm="100000">
                                          <p:val>
                                            <p:fltVal val="0"/>
                                          </p:val>
                                        </p:tav>
                                      </p:tavLst>
                                    </p:anim>
                                    <p:anim calcmode="lin" valueType="num">
                                      <p:cBhvr>
                                        <p:cTn id="38" dur="500"/>
                                        <p:tgtEl>
                                          <p:spTgt spid="7184"/>
                                        </p:tgtEl>
                                        <p:attrNameLst>
                                          <p:attrName>ppt_h</p:attrName>
                                        </p:attrNameLst>
                                      </p:cBhvr>
                                      <p:tavLst>
                                        <p:tav tm="0">
                                          <p:val>
                                            <p:strVal val="ppt_h"/>
                                          </p:val>
                                        </p:tav>
                                        <p:tav tm="100000">
                                          <p:val>
                                            <p:fltVal val="0"/>
                                          </p:val>
                                        </p:tav>
                                      </p:tavLst>
                                    </p:anim>
                                    <p:set>
                                      <p:cBhvr>
                                        <p:cTn id="39" dur="1" fill="hold">
                                          <p:stCondLst>
                                            <p:cond delay="499"/>
                                          </p:stCondLst>
                                        </p:cTn>
                                        <p:tgtEl>
                                          <p:spTgt spid="7184"/>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185"/>
                                        </p:tgtEl>
                                        <p:attrNameLst>
                                          <p:attrName>style.visibility</p:attrName>
                                        </p:attrNameLst>
                                      </p:cBhvr>
                                      <p:to>
                                        <p:strVal val="visible"/>
                                      </p:to>
                                    </p:set>
                                    <p:anim calcmode="lin" valueType="num">
                                      <p:cBhvr additive="base">
                                        <p:cTn id="44" dur="500" fill="hold"/>
                                        <p:tgtEl>
                                          <p:spTgt spid="7185"/>
                                        </p:tgtEl>
                                        <p:attrNameLst>
                                          <p:attrName>ppt_x</p:attrName>
                                        </p:attrNameLst>
                                      </p:cBhvr>
                                      <p:tavLst>
                                        <p:tav tm="0">
                                          <p:val>
                                            <p:strVal val="#ppt_x"/>
                                          </p:val>
                                        </p:tav>
                                        <p:tav tm="100000">
                                          <p:val>
                                            <p:strVal val="#ppt_x"/>
                                          </p:val>
                                        </p:tav>
                                      </p:tavLst>
                                    </p:anim>
                                    <p:anim calcmode="lin" valueType="num">
                                      <p:cBhvr additive="base">
                                        <p:cTn id="45" dur="500" fill="hold"/>
                                        <p:tgtEl>
                                          <p:spTgt spid="718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7187"/>
                                        </p:tgtEl>
                                        <p:attrNameLst>
                                          <p:attrName>style.visibility</p:attrName>
                                        </p:attrNameLst>
                                      </p:cBhvr>
                                      <p:to>
                                        <p:strVal val="visible"/>
                                      </p:to>
                                    </p:set>
                                    <p:anim calcmode="lin" valueType="num">
                                      <p:cBhvr>
                                        <p:cTn id="50" dur="500" fill="hold"/>
                                        <p:tgtEl>
                                          <p:spTgt spid="7187"/>
                                        </p:tgtEl>
                                        <p:attrNameLst>
                                          <p:attrName>ppt_w</p:attrName>
                                        </p:attrNameLst>
                                      </p:cBhvr>
                                      <p:tavLst>
                                        <p:tav tm="0">
                                          <p:val>
                                            <p:fltVal val="0"/>
                                          </p:val>
                                        </p:tav>
                                        <p:tav tm="100000">
                                          <p:val>
                                            <p:strVal val="#ppt_w"/>
                                          </p:val>
                                        </p:tav>
                                      </p:tavLst>
                                    </p:anim>
                                    <p:anim calcmode="lin" valueType="num">
                                      <p:cBhvr>
                                        <p:cTn id="51" dur="500" fill="hold"/>
                                        <p:tgtEl>
                                          <p:spTgt spid="7187"/>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7186"/>
                                        </p:tgtEl>
                                        <p:attrNameLst>
                                          <p:attrName>style.visibility</p:attrName>
                                        </p:attrNameLst>
                                      </p:cBhvr>
                                      <p:to>
                                        <p:strVal val="visible"/>
                                      </p:to>
                                    </p:set>
                                    <p:anim calcmode="lin" valueType="num">
                                      <p:cBhvr>
                                        <p:cTn id="54" dur="500" fill="hold"/>
                                        <p:tgtEl>
                                          <p:spTgt spid="7186"/>
                                        </p:tgtEl>
                                        <p:attrNameLst>
                                          <p:attrName>ppt_w</p:attrName>
                                        </p:attrNameLst>
                                      </p:cBhvr>
                                      <p:tavLst>
                                        <p:tav tm="0">
                                          <p:val>
                                            <p:fltVal val="0"/>
                                          </p:val>
                                        </p:tav>
                                        <p:tav tm="100000">
                                          <p:val>
                                            <p:strVal val="#ppt_w"/>
                                          </p:val>
                                        </p:tav>
                                      </p:tavLst>
                                    </p:anim>
                                    <p:anim calcmode="lin" valueType="num">
                                      <p:cBhvr>
                                        <p:cTn id="55" dur="500" fill="hold"/>
                                        <p:tgtEl>
                                          <p:spTgt spid="7186"/>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xit" presetSubtype="32" fill="hold" grpId="1" nodeType="clickEffect">
                                  <p:stCondLst>
                                    <p:cond delay="0"/>
                                  </p:stCondLst>
                                  <p:childTnLst>
                                    <p:anim calcmode="lin" valueType="num">
                                      <p:cBhvr>
                                        <p:cTn id="59" dur="500"/>
                                        <p:tgtEl>
                                          <p:spTgt spid="7185"/>
                                        </p:tgtEl>
                                        <p:attrNameLst>
                                          <p:attrName>ppt_w</p:attrName>
                                        </p:attrNameLst>
                                      </p:cBhvr>
                                      <p:tavLst>
                                        <p:tav tm="0">
                                          <p:val>
                                            <p:strVal val="ppt_w"/>
                                          </p:val>
                                        </p:tav>
                                        <p:tav tm="100000">
                                          <p:val>
                                            <p:fltVal val="0"/>
                                          </p:val>
                                        </p:tav>
                                      </p:tavLst>
                                    </p:anim>
                                    <p:anim calcmode="lin" valueType="num">
                                      <p:cBhvr>
                                        <p:cTn id="60" dur="500"/>
                                        <p:tgtEl>
                                          <p:spTgt spid="7185"/>
                                        </p:tgtEl>
                                        <p:attrNameLst>
                                          <p:attrName>ppt_h</p:attrName>
                                        </p:attrNameLst>
                                      </p:cBhvr>
                                      <p:tavLst>
                                        <p:tav tm="0">
                                          <p:val>
                                            <p:strVal val="ppt_h"/>
                                          </p:val>
                                        </p:tav>
                                        <p:tav tm="100000">
                                          <p:val>
                                            <p:fltVal val="0"/>
                                          </p:val>
                                        </p:tav>
                                      </p:tavLst>
                                    </p:anim>
                                    <p:set>
                                      <p:cBhvr>
                                        <p:cTn id="61" dur="1" fill="hold">
                                          <p:stCondLst>
                                            <p:cond delay="499"/>
                                          </p:stCondLst>
                                        </p:cTn>
                                        <p:tgtEl>
                                          <p:spTgt spid="718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81" grpId="0"/>
      <p:bldP spid="7181" grpId="1"/>
      <p:bldP spid="7182" grpId="0"/>
      <p:bldP spid="7183" grpId="0"/>
      <p:bldP spid="7184" grpId="0"/>
      <p:bldP spid="7184" grpId="1"/>
      <p:bldP spid="7185" grpId="0"/>
      <p:bldP spid="7185" grpId="1"/>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Oval 8"/>
          <p:cNvSpPr>
            <a:spLocks noChangeArrowheads="1"/>
          </p:cNvSpPr>
          <p:nvPr/>
        </p:nvSpPr>
        <p:spPr bwMode="auto">
          <a:xfrm>
            <a:off x="4343400" y="1945481"/>
            <a:ext cx="3048000" cy="296703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28" name="Line 12"/>
          <p:cNvSpPr>
            <a:spLocks noChangeShapeType="1"/>
          </p:cNvSpPr>
          <p:nvPr/>
        </p:nvSpPr>
        <p:spPr bwMode="auto">
          <a:xfrm flipV="1">
            <a:off x="5867400" y="1940718"/>
            <a:ext cx="1588" cy="1535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2" name="Line 16"/>
          <p:cNvSpPr>
            <a:spLocks noChangeShapeType="1"/>
          </p:cNvSpPr>
          <p:nvPr/>
        </p:nvSpPr>
        <p:spPr bwMode="auto">
          <a:xfrm flipV="1">
            <a:off x="5863864" y="3098002"/>
            <a:ext cx="1527535" cy="38242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27" name="Text Box 17"/>
          <p:cNvSpPr txBox="1">
            <a:spLocks noChangeArrowheads="1"/>
          </p:cNvSpPr>
          <p:nvPr/>
        </p:nvSpPr>
        <p:spPr bwMode="auto">
          <a:xfrm>
            <a:off x="2095500" y="571540"/>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Ví</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dụ</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vẽ</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cơ</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cấu</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nhóm</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tuổi</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từ</a:t>
            </a:r>
            <a:r>
              <a:rPr kumimoji="0" lang="en-US" altLang="en-US" sz="4000" b="0" i="0" u="none" strike="noStrike" kern="1200" cap="none" spc="0" normalizeH="0" baseline="0" noProof="0" dirty="0">
                <a:ln>
                  <a:noFill/>
                </a:ln>
                <a:solidFill>
                  <a:srgbClr val="0000FF"/>
                </a:solidFill>
                <a:effectLst/>
                <a:uLnTx/>
                <a:uFillTx/>
                <a:latin typeface="#9Slide05 SVNBulgary" pitchFamily="2" charset="0"/>
              </a:rPr>
              <a:t> 0 -14 </a:t>
            </a:r>
            <a:r>
              <a:rPr kumimoji="0" lang="en-US" altLang="en-US" sz="4000" b="0" i="0" u="none" strike="noStrike" kern="1200" cap="none" spc="0" normalizeH="0" baseline="0" noProof="0" dirty="0" err="1">
                <a:ln>
                  <a:noFill/>
                </a:ln>
                <a:solidFill>
                  <a:srgbClr val="0000FF"/>
                </a:solidFill>
                <a:effectLst/>
                <a:uLnTx/>
                <a:uFillTx/>
                <a:latin typeface="#9Slide05 SVNBulgary" pitchFamily="2" charset="0"/>
              </a:rPr>
              <a:t>tuổi</a:t>
            </a:r>
            <a:endParaRPr kumimoji="0" lang="en-US" altLang="en-US" sz="4000" b="0" i="0" u="none" strike="noStrike" kern="1200" cap="none" spc="0" normalizeH="0" baseline="0" noProof="0" dirty="0">
              <a:ln>
                <a:noFill/>
              </a:ln>
              <a:solidFill>
                <a:srgbClr val="0000FF"/>
              </a:solidFill>
              <a:effectLst/>
              <a:uLnTx/>
              <a:uFillTx/>
              <a:latin typeface="#9Slide05 SVNBulgary" pitchFamily="2" charset="0"/>
            </a:endParaRPr>
          </a:p>
        </p:txBody>
      </p:sp>
      <p:sp>
        <p:nvSpPr>
          <p:cNvPr id="9234" name="Text Box 18"/>
          <p:cNvSpPr txBox="1">
            <a:spLocks noChangeArrowheads="1"/>
          </p:cNvSpPr>
          <p:nvPr/>
        </p:nvSpPr>
        <p:spPr bwMode="auto">
          <a:xfrm>
            <a:off x="3703306" y="1362867"/>
            <a:ext cx="17068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0</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5" name="Line 19"/>
          <p:cNvSpPr>
            <a:spLocks noChangeShapeType="1"/>
          </p:cNvSpPr>
          <p:nvPr/>
        </p:nvSpPr>
        <p:spPr bwMode="auto">
          <a:xfrm>
            <a:off x="5500688" y="1729580"/>
            <a:ext cx="3810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6" name="Text Box 20"/>
          <p:cNvSpPr txBox="1">
            <a:spLocks noChangeArrowheads="1"/>
          </p:cNvSpPr>
          <p:nvPr/>
        </p:nvSpPr>
        <p:spPr bwMode="auto">
          <a:xfrm>
            <a:off x="7988442" y="2361316"/>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73,8</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7" name="Line 21"/>
          <p:cNvSpPr>
            <a:spLocks noChangeShapeType="1"/>
          </p:cNvSpPr>
          <p:nvPr/>
        </p:nvSpPr>
        <p:spPr bwMode="auto">
          <a:xfrm flipH="1">
            <a:off x="7391400" y="2878137"/>
            <a:ext cx="533400" cy="16668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9238" name="Text Box 22"/>
          <p:cNvSpPr txBox="1">
            <a:spLocks noChangeArrowheads="1"/>
          </p:cNvSpPr>
          <p:nvPr/>
        </p:nvSpPr>
        <p:spPr bwMode="auto">
          <a:xfrm>
            <a:off x="5027432" y="3482181"/>
            <a:ext cx="15275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tâm</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9239" name="Line 23"/>
          <p:cNvSpPr>
            <a:spLocks noChangeShapeType="1"/>
          </p:cNvSpPr>
          <p:nvPr/>
        </p:nvSpPr>
        <p:spPr bwMode="auto">
          <a:xfrm flipV="1">
            <a:off x="5562600" y="3477417"/>
            <a:ext cx="3048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8" name="Text Box 14"/>
          <p:cNvSpPr txBox="1">
            <a:spLocks noChangeArrowheads="1"/>
          </p:cNvSpPr>
          <p:nvPr/>
        </p:nvSpPr>
        <p:spPr bwMode="auto">
          <a:xfrm>
            <a:off x="2800349" y="4995068"/>
            <a:ext cx="5981700" cy="14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13" name="Frame 12"/>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3F57905-E63B-4B12-A6E7-4CF1E2D7F7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55725" y="6122942"/>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Pie Chart Icon Design 501199 Vector Art at Vecteezy">
            <a:extLst>
              <a:ext uri="{FF2B5EF4-FFF2-40B4-BE49-F238E27FC236}">
                <a16:creationId xmlns:a16="http://schemas.microsoft.com/office/drawing/2014/main" id="{0DBC29DC-FE10-413F-92F1-8BDD10D9A4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382037" y="299177"/>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58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wheel(4)">
                                      <p:cBhvr>
                                        <p:cTn id="7" dur="2000"/>
                                        <p:tgtEl>
                                          <p:spTgt spid="9224"/>
                                        </p:tgtEl>
                                      </p:cBhvr>
                                    </p:animEffect>
                                  </p:childTnLst>
                                </p:cTn>
                              </p:par>
                              <p:par>
                                <p:cTn id="8" presetID="23" presetClass="entr" presetSubtype="16" fill="hold" nodeType="withEffect">
                                  <p:stCondLst>
                                    <p:cond delay="0"/>
                                  </p:stCondLst>
                                  <p:childTnLst>
                                    <p:set>
                                      <p:cBhvr>
                                        <p:cTn id="9" dur="1" fill="hold">
                                          <p:stCondLst>
                                            <p:cond delay="0"/>
                                          </p:stCondLst>
                                        </p:cTn>
                                        <p:tgtEl>
                                          <p:spTgt spid="9228"/>
                                        </p:tgtEl>
                                        <p:attrNameLst>
                                          <p:attrName>style.visibility</p:attrName>
                                        </p:attrNameLst>
                                      </p:cBhvr>
                                      <p:to>
                                        <p:strVal val="visible"/>
                                      </p:to>
                                    </p:set>
                                    <p:anim calcmode="lin" valueType="num">
                                      <p:cBhvr>
                                        <p:cTn id="10" dur="500" fill="hold"/>
                                        <p:tgtEl>
                                          <p:spTgt spid="9228"/>
                                        </p:tgtEl>
                                        <p:attrNameLst>
                                          <p:attrName>ppt_w</p:attrName>
                                        </p:attrNameLst>
                                      </p:cBhvr>
                                      <p:tavLst>
                                        <p:tav tm="0">
                                          <p:val>
                                            <p:fltVal val="0"/>
                                          </p:val>
                                        </p:tav>
                                        <p:tav tm="100000">
                                          <p:val>
                                            <p:strVal val="#ppt_w"/>
                                          </p:val>
                                        </p:tav>
                                      </p:tavLst>
                                    </p:anim>
                                    <p:anim calcmode="lin" valueType="num">
                                      <p:cBhvr>
                                        <p:cTn id="11" dur="500" fill="hold"/>
                                        <p:tgtEl>
                                          <p:spTgt spid="922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9234"/>
                                        </p:tgtEl>
                                        <p:attrNameLst>
                                          <p:attrName>style.visibility</p:attrName>
                                        </p:attrNameLst>
                                      </p:cBhvr>
                                      <p:to>
                                        <p:strVal val="visible"/>
                                      </p:to>
                                    </p:set>
                                    <p:anim calcmode="lin" valueType="num">
                                      <p:cBhvr>
                                        <p:cTn id="16" dur="500" fill="hold"/>
                                        <p:tgtEl>
                                          <p:spTgt spid="9234"/>
                                        </p:tgtEl>
                                        <p:attrNameLst>
                                          <p:attrName>ppt_w</p:attrName>
                                        </p:attrNameLst>
                                      </p:cBhvr>
                                      <p:tavLst>
                                        <p:tav tm="0">
                                          <p:val>
                                            <p:fltVal val="0"/>
                                          </p:val>
                                        </p:tav>
                                        <p:tav tm="100000">
                                          <p:val>
                                            <p:strVal val="#ppt_w"/>
                                          </p:val>
                                        </p:tav>
                                      </p:tavLst>
                                    </p:anim>
                                    <p:anim calcmode="lin" valueType="num">
                                      <p:cBhvr>
                                        <p:cTn id="17" dur="500" fill="hold"/>
                                        <p:tgtEl>
                                          <p:spTgt spid="9234"/>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9235"/>
                                        </p:tgtEl>
                                        <p:attrNameLst>
                                          <p:attrName>style.visibility</p:attrName>
                                        </p:attrNameLst>
                                      </p:cBhvr>
                                      <p:to>
                                        <p:strVal val="visible"/>
                                      </p:to>
                                    </p:set>
                                    <p:anim calcmode="lin" valueType="num">
                                      <p:cBhvr>
                                        <p:cTn id="20" dur="500" fill="hold"/>
                                        <p:tgtEl>
                                          <p:spTgt spid="9235"/>
                                        </p:tgtEl>
                                        <p:attrNameLst>
                                          <p:attrName>ppt_w</p:attrName>
                                        </p:attrNameLst>
                                      </p:cBhvr>
                                      <p:tavLst>
                                        <p:tav tm="0">
                                          <p:val>
                                            <p:fltVal val="0"/>
                                          </p:val>
                                        </p:tav>
                                        <p:tav tm="100000">
                                          <p:val>
                                            <p:strVal val="#ppt_w"/>
                                          </p:val>
                                        </p:tav>
                                      </p:tavLst>
                                    </p:anim>
                                    <p:anim calcmode="lin" valueType="num">
                                      <p:cBhvr>
                                        <p:cTn id="21" dur="500" fill="hold"/>
                                        <p:tgtEl>
                                          <p:spTgt spid="9235"/>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9238"/>
                                        </p:tgtEl>
                                        <p:attrNameLst>
                                          <p:attrName>style.visibility</p:attrName>
                                        </p:attrNameLst>
                                      </p:cBhvr>
                                      <p:to>
                                        <p:strVal val="visible"/>
                                      </p:to>
                                    </p:set>
                                    <p:anim calcmode="lin" valueType="num">
                                      <p:cBhvr>
                                        <p:cTn id="26" dur="500" fill="hold"/>
                                        <p:tgtEl>
                                          <p:spTgt spid="9238"/>
                                        </p:tgtEl>
                                        <p:attrNameLst>
                                          <p:attrName>ppt_w</p:attrName>
                                        </p:attrNameLst>
                                      </p:cBhvr>
                                      <p:tavLst>
                                        <p:tav tm="0">
                                          <p:val>
                                            <p:fltVal val="0"/>
                                          </p:val>
                                        </p:tav>
                                        <p:tav tm="100000">
                                          <p:val>
                                            <p:strVal val="#ppt_w"/>
                                          </p:val>
                                        </p:tav>
                                      </p:tavLst>
                                    </p:anim>
                                    <p:anim calcmode="lin" valueType="num">
                                      <p:cBhvr>
                                        <p:cTn id="27" dur="500" fill="hold"/>
                                        <p:tgtEl>
                                          <p:spTgt spid="9238"/>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9239"/>
                                        </p:tgtEl>
                                        <p:attrNameLst>
                                          <p:attrName>style.visibility</p:attrName>
                                        </p:attrNameLst>
                                      </p:cBhvr>
                                      <p:to>
                                        <p:strVal val="visible"/>
                                      </p:to>
                                    </p:set>
                                    <p:anim calcmode="lin" valueType="num">
                                      <p:cBhvr>
                                        <p:cTn id="30" dur="500" fill="hold"/>
                                        <p:tgtEl>
                                          <p:spTgt spid="9239"/>
                                        </p:tgtEl>
                                        <p:attrNameLst>
                                          <p:attrName>ppt_w</p:attrName>
                                        </p:attrNameLst>
                                      </p:cBhvr>
                                      <p:tavLst>
                                        <p:tav tm="0">
                                          <p:val>
                                            <p:fltVal val="0"/>
                                          </p:val>
                                        </p:tav>
                                        <p:tav tm="100000">
                                          <p:val>
                                            <p:strVal val="#ppt_w"/>
                                          </p:val>
                                        </p:tav>
                                      </p:tavLst>
                                    </p:anim>
                                    <p:anim calcmode="lin" valueType="num">
                                      <p:cBhvr>
                                        <p:cTn id="31" dur="500" fill="hold"/>
                                        <p:tgtEl>
                                          <p:spTgt spid="9239"/>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9237"/>
                                        </p:tgtEl>
                                        <p:attrNameLst>
                                          <p:attrName>style.visibility</p:attrName>
                                        </p:attrNameLst>
                                      </p:cBhvr>
                                      <p:to>
                                        <p:strVal val="visible"/>
                                      </p:to>
                                    </p:set>
                                    <p:anim calcmode="lin" valueType="num">
                                      <p:cBhvr>
                                        <p:cTn id="36" dur="500" fill="hold"/>
                                        <p:tgtEl>
                                          <p:spTgt spid="9237"/>
                                        </p:tgtEl>
                                        <p:attrNameLst>
                                          <p:attrName>ppt_w</p:attrName>
                                        </p:attrNameLst>
                                      </p:cBhvr>
                                      <p:tavLst>
                                        <p:tav tm="0">
                                          <p:val>
                                            <p:fltVal val="0"/>
                                          </p:val>
                                        </p:tav>
                                        <p:tav tm="100000">
                                          <p:val>
                                            <p:strVal val="#ppt_w"/>
                                          </p:val>
                                        </p:tav>
                                      </p:tavLst>
                                    </p:anim>
                                    <p:anim calcmode="lin" valueType="num">
                                      <p:cBhvr>
                                        <p:cTn id="37" dur="500" fill="hold"/>
                                        <p:tgtEl>
                                          <p:spTgt spid="9237"/>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9236"/>
                                        </p:tgtEl>
                                        <p:attrNameLst>
                                          <p:attrName>style.visibility</p:attrName>
                                        </p:attrNameLst>
                                      </p:cBhvr>
                                      <p:to>
                                        <p:strVal val="visible"/>
                                      </p:to>
                                    </p:set>
                                    <p:anim calcmode="lin" valueType="num">
                                      <p:cBhvr>
                                        <p:cTn id="40" dur="500" fill="hold"/>
                                        <p:tgtEl>
                                          <p:spTgt spid="9236"/>
                                        </p:tgtEl>
                                        <p:attrNameLst>
                                          <p:attrName>ppt_w</p:attrName>
                                        </p:attrNameLst>
                                      </p:cBhvr>
                                      <p:tavLst>
                                        <p:tav tm="0">
                                          <p:val>
                                            <p:fltVal val="0"/>
                                          </p:val>
                                        </p:tav>
                                        <p:tav tm="100000">
                                          <p:val>
                                            <p:strVal val="#ppt_w"/>
                                          </p:val>
                                        </p:tav>
                                      </p:tavLst>
                                    </p:anim>
                                    <p:anim calcmode="lin" valueType="num">
                                      <p:cBhvr>
                                        <p:cTn id="41" dur="500" fill="hold"/>
                                        <p:tgtEl>
                                          <p:spTgt spid="9236"/>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9232"/>
                                        </p:tgtEl>
                                        <p:attrNameLst>
                                          <p:attrName>style.visibility</p:attrName>
                                        </p:attrNameLst>
                                      </p:cBhvr>
                                      <p:to>
                                        <p:strVal val="visible"/>
                                      </p:to>
                                    </p:set>
                                    <p:anim calcmode="lin" valueType="num">
                                      <p:cBhvr>
                                        <p:cTn id="46" dur="500" fill="hold"/>
                                        <p:tgtEl>
                                          <p:spTgt spid="9232"/>
                                        </p:tgtEl>
                                        <p:attrNameLst>
                                          <p:attrName>ppt_w</p:attrName>
                                        </p:attrNameLst>
                                      </p:cBhvr>
                                      <p:tavLst>
                                        <p:tav tm="0">
                                          <p:val>
                                            <p:fltVal val="0"/>
                                          </p:val>
                                        </p:tav>
                                        <p:tav tm="100000">
                                          <p:val>
                                            <p:strVal val="#ppt_w"/>
                                          </p:val>
                                        </p:tav>
                                      </p:tavLst>
                                    </p:anim>
                                    <p:anim calcmode="lin" valueType="num">
                                      <p:cBhvr>
                                        <p:cTn id="47" dur="500" fill="hold"/>
                                        <p:tgtEl>
                                          <p:spTgt spid="9232"/>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34" grpId="0"/>
      <p:bldP spid="9236" grpId="0"/>
      <p:bldP spid="9238"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Oval 6"/>
          <p:cNvSpPr>
            <a:spLocks noChangeArrowheads="1"/>
          </p:cNvSpPr>
          <p:nvPr/>
        </p:nvSpPr>
        <p:spPr bwMode="auto">
          <a:xfrm>
            <a:off x="1807269" y="2164480"/>
            <a:ext cx="3048000" cy="296703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47" name="Line 8"/>
          <p:cNvSpPr>
            <a:spLocks noChangeShapeType="1"/>
          </p:cNvSpPr>
          <p:nvPr/>
        </p:nvSpPr>
        <p:spPr bwMode="auto">
          <a:xfrm flipV="1">
            <a:off x="3331269" y="2159717"/>
            <a:ext cx="1588" cy="1535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50" name="Line 11"/>
          <p:cNvSpPr>
            <a:spLocks noChangeShapeType="1"/>
          </p:cNvSpPr>
          <p:nvPr/>
        </p:nvSpPr>
        <p:spPr bwMode="auto">
          <a:xfrm flipV="1">
            <a:off x="3343969" y="3410663"/>
            <a:ext cx="1511300" cy="26035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49" name="Text Box 13"/>
          <p:cNvSpPr txBox="1">
            <a:spLocks noChangeArrowheads="1"/>
          </p:cNvSpPr>
          <p:nvPr/>
        </p:nvSpPr>
        <p:spPr bwMode="auto">
          <a:xfrm>
            <a:off x="5451026" y="2371885"/>
            <a:ext cx="144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0</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0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0" name="Line 14"/>
          <p:cNvSpPr>
            <a:spLocks noChangeShapeType="1"/>
          </p:cNvSpPr>
          <p:nvPr/>
        </p:nvSpPr>
        <p:spPr bwMode="auto">
          <a:xfrm>
            <a:off x="1557947" y="2371885"/>
            <a:ext cx="674575" cy="23018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1" name="Text Box 15"/>
          <p:cNvSpPr txBox="1">
            <a:spLocks noChangeArrowheads="1"/>
          </p:cNvSpPr>
          <p:nvPr/>
        </p:nvSpPr>
        <p:spPr bwMode="auto">
          <a:xfrm>
            <a:off x="226652" y="1556771"/>
            <a:ext cx="20794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240,8</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2" name="Line 16"/>
          <p:cNvSpPr>
            <a:spLocks noChangeShapeType="1"/>
          </p:cNvSpPr>
          <p:nvPr/>
        </p:nvSpPr>
        <p:spPr bwMode="auto">
          <a:xfrm flipH="1">
            <a:off x="4928851" y="3201662"/>
            <a:ext cx="533400" cy="16668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3" name="Text Box 17"/>
          <p:cNvSpPr txBox="1">
            <a:spLocks noChangeArrowheads="1"/>
          </p:cNvSpPr>
          <p:nvPr/>
        </p:nvSpPr>
        <p:spPr bwMode="auto">
          <a:xfrm>
            <a:off x="437100" y="3113151"/>
            <a:ext cx="144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Vị</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trí</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tâm</a:t>
            </a:r>
            <a:r>
              <a:rPr kumimoji="0" lang="en-US" altLang="en-US" sz="2400" b="0" i="0" u="none" strike="noStrike" kern="1200" cap="none" spc="0" normalizeH="0" baseline="3000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của</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thước</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đo</a:t>
            </a:r>
            <a:r>
              <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rPr>
              <a:t> </a:t>
            </a:r>
            <a:r>
              <a:rPr kumimoji="0" lang="en-US" altLang="en-US" sz="2400" b="0" i="0" u="none" strike="noStrike" kern="1200" cap="none" spc="0" normalizeH="0" baseline="0" noProof="0" dirty="0" err="1">
                <a:ln>
                  <a:noFill/>
                </a:ln>
                <a:solidFill>
                  <a:srgbClr val="C00000"/>
                </a:solidFill>
                <a:effectLst/>
                <a:uLnTx/>
                <a:uFillTx/>
                <a:latin typeface="#9Slide07 IcielBaliho Script" pitchFamily="2" charset="0"/>
              </a:rPr>
              <a:t>độ</a:t>
            </a:r>
            <a:endParaRPr kumimoji="0" lang="en-US" altLang="en-US" sz="2400" b="0" i="0" u="none" strike="noStrike" kern="1200" cap="none" spc="0" normalizeH="0" baseline="0" noProof="0" dirty="0">
              <a:ln>
                <a:noFill/>
              </a:ln>
              <a:solidFill>
                <a:srgbClr val="C00000"/>
              </a:solidFill>
              <a:effectLst/>
              <a:uLnTx/>
              <a:uFillTx/>
              <a:latin typeface="#9Slide07 IcielBaliho Script" pitchFamily="2" charset="0"/>
            </a:endParaRPr>
          </a:p>
        </p:txBody>
      </p:sp>
      <p:sp>
        <p:nvSpPr>
          <p:cNvPr id="14354" name="Line 18"/>
          <p:cNvSpPr>
            <a:spLocks noChangeShapeType="1"/>
          </p:cNvSpPr>
          <p:nvPr/>
        </p:nvSpPr>
        <p:spPr bwMode="auto">
          <a:xfrm>
            <a:off x="1401942" y="3694830"/>
            <a:ext cx="1929327" cy="1428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55" name="Line 19"/>
          <p:cNvSpPr>
            <a:spLocks noChangeShapeType="1"/>
          </p:cNvSpPr>
          <p:nvPr/>
        </p:nvSpPr>
        <p:spPr bwMode="auto">
          <a:xfrm>
            <a:off x="2306104" y="2602068"/>
            <a:ext cx="1037865" cy="109752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0260" name="Text Box 21"/>
          <p:cNvSpPr txBox="1">
            <a:spLocks noChangeArrowheads="1"/>
          </p:cNvSpPr>
          <p:nvPr/>
        </p:nvSpPr>
        <p:spPr bwMode="auto">
          <a:xfrm>
            <a:off x="3517101" y="2511025"/>
            <a:ext cx="7047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0-14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tuổi</a:t>
            </a:r>
            <a:endPar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10261" name="Line 22"/>
          <p:cNvSpPr>
            <a:spLocks noChangeShapeType="1"/>
          </p:cNvSpPr>
          <p:nvPr/>
        </p:nvSpPr>
        <p:spPr bwMode="auto">
          <a:xfrm>
            <a:off x="3328127" y="1513549"/>
            <a:ext cx="0" cy="6096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9Slide07 IcielBaliho Script" pitchFamily="2" charset="0"/>
            </a:endParaRPr>
          </a:p>
        </p:txBody>
      </p:sp>
      <p:sp>
        <p:nvSpPr>
          <p:cNvPr id="14360" name="Text Box 24"/>
          <p:cNvSpPr txBox="1">
            <a:spLocks noChangeArrowheads="1"/>
          </p:cNvSpPr>
          <p:nvPr/>
        </p:nvSpPr>
        <p:spPr bwMode="auto">
          <a:xfrm>
            <a:off x="8082343" y="513112"/>
            <a:ext cx="3883005" cy="526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C00000"/>
                </a:solidFill>
                <a:effectLst/>
                <a:uLnTx/>
                <a:uFillTx/>
                <a:latin typeface="Bahnschrift Condensed" panose="020B0502040204020203" pitchFamily="34" charset="0"/>
              </a:rPr>
              <a:t>Bước</a:t>
            </a:r>
            <a:r>
              <a:rPr kumimoji="0" lang="en-US" altLang="en-US" b="1" i="0" u="none" strike="noStrike" kern="1200" cap="none" spc="0" normalizeH="0" baseline="0" noProof="0" dirty="0">
                <a:ln>
                  <a:noFill/>
                </a:ln>
                <a:solidFill>
                  <a:srgbClr val="C00000"/>
                </a:solidFill>
                <a:effectLst/>
                <a:uLnTx/>
                <a:uFillTx/>
                <a:latin typeface="Bahnschrift Condensed" panose="020B0502040204020203" pitchFamily="34" charset="0"/>
              </a:rPr>
              <a:t> 6: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a:ln>
                  <a:noFill/>
                </a:ln>
                <a:effectLst/>
                <a:uLnTx/>
                <a:uFillTx/>
                <a:latin typeface="Bahnschrift Condensed" panose="020B0502040204020203" pitchFamily="34" charset="0"/>
              </a:rPr>
              <a:t>Sau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khi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xong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tiến</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hành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tô</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màu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hoặc</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ký</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hiệu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chú</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thích</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và</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điền</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tên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biểu</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solidFill>
                  <a:srgbClr val="C00000"/>
                </a:solidFill>
                <a:effectLst/>
                <a:uLnTx/>
                <a:uFillTx/>
                <a:latin typeface="Bahnschrift Condensed" panose="020B0502040204020203" pitchFamily="34" charset="0"/>
              </a:rPr>
              <a:t>đồ</a:t>
            </a:r>
            <a:r>
              <a:rPr kumimoji="0" lang="en-US" altLang="en-US" sz="2800" b="0" i="0" u="none" strike="noStrike" kern="1200" cap="none" spc="0" normalizeH="0" baseline="0" noProof="0" dirty="0">
                <a:ln>
                  <a:noFill/>
                </a:ln>
                <a:solidFill>
                  <a:srgbClr val="C00000"/>
                </a:solidFill>
                <a:effectLst/>
                <a:uLnTx/>
                <a:uFillTx/>
                <a:latin typeface="Bahnschrift Condensed" panose="020B0502040204020203"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a:ln>
                  <a:noFill/>
                </a:ln>
                <a:effectLst/>
                <a:uLnTx/>
                <a:uFillTx/>
                <a:latin typeface="Bahnschrift Condensed" panose="020B0502040204020203" pitchFamily="34" charset="0"/>
              </a:rPr>
              <a:t>(</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Lưu</a:t>
            </a:r>
            <a:r>
              <a:rPr kumimoji="0" lang="en-US" altLang="en-US" sz="2800" b="0" i="0" u="none" strike="noStrike" kern="1200" cap="none" spc="0" normalizeH="0" baseline="0" noProof="0" dirty="0">
                <a:ln>
                  <a:noFill/>
                </a:ln>
                <a:effectLst/>
                <a:uLnTx/>
                <a:uFillTx/>
                <a:latin typeface="Bahnschrift Condensed" panose="020B0502040204020203" pitchFamily="34" charset="0"/>
              </a:rPr>
              <a:t> ý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các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khu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vực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kinh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tế</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tô</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màu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hoặc</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ký</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hiệu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nhau</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và</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giống</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với</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chú</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thích</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cụ</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thể</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như</a:t>
            </a:r>
            <a:r>
              <a:rPr kumimoji="0" lang="en-US" altLang="en-US" sz="2800" b="0" i="0" u="none" strike="noStrike" kern="1200" cap="none" spc="0" normalizeH="0" baseline="0" noProof="0" dirty="0">
                <a:ln>
                  <a:noFill/>
                </a:ln>
                <a:effectLst/>
                <a:uLnTx/>
                <a:uFillTx/>
                <a:latin typeface="Bahnschrift Condensed" panose="020B0502040204020203" pitchFamily="34" charset="0"/>
              </a:rPr>
              <a:t> </a:t>
            </a:r>
            <a:r>
              <a:rPr kumimoji="0" lang="en-US" altLang="en-US" sz="2800" b="0" i="0" u="none" strike="noStrike" kern="1200" cap="none" spc="0" normalizeH="0" baseline="0" noProof="0" dirty="0" err="1">
                <a:ln>
                  <a:noFill/>
                </a:ln>
                <a:effectLst/>
                <a:uLnTx/>
                <a:uFillTx/>
                <a:latin typeface="Bahnschrift Condensed" panose="020B0502040204020203" pitchFamily="34" charset="0"/>
              </a:rPr>
              <a:t>sau</a:t>
            </a:r>
            <a:r>
              <a:rPr kumimoji="0" lang="en-US" altLang="en-US" sz="2800" b="0" i="0" u="none" strike="noStrike" kern="1200" cap="none" spc="0" normalizeH="0" baseline="0" noProof="0" dirty="0">
                <a:ln>
                  <a:noFill/>
                </a:ln>
                <a:effectLst/>
                <a:uLnTx/>
                <a:uFillTx/>
                <a:latin typeface="Bahnschrift Condensed" panose="020B0502040204020203" pitchFamily="34" charset="0"/>
              </a:rPr>
              <a:t>.</a:t>
            </a:r>
          </a:p>
        </p:txBody>
      </p:sp>
      <p:sp>
        <p:nvSpPr>
          <p:cNvPr id="14362" name="Text Box 26"/>
          <p:cNvSpPr txBox="1">
            <a:spLocks noChangeArrowheads="1"/>
          </p:cNvSpPr>
          <p:nvPr/>
        </p:nvSpPr>
        <p:spPr bwMode="auto">
          <a:xfrm>
            <a:off x="1818001" y="563532"/>
            <a:ext cx="66881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Tương</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tự</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ta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có</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thể</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vẽ</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các</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nhóm</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tuổi</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còn</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 </a:t>
            </a:r>
            <a:r>
              <a:rPr kumimoji="0" lang="en-US" altLang="en-US" b="0" i="0" u="none" strike="noStrike" kern="1200" cap="none" spc="0" normalizeH="0" baseline="0" noProof="0" dirty="0" err="1">
                <a:ln>
                  <a:noFill/>
                </a:ln>
                <a:solidFill>
                  <a:srgbClr val="0000FF"/>
                </a:solidFill>
                <a:effectLst/>
                <a:uLnTx/>
                <a:uFillTx/>
                <a:latin typeface="#9Slide05 SVNBulgary" pitchFamily="2" charset="0"/>
              </a:rPr>
              <a:t>lại</a:t>
            </a:r>
            <a:r>
              <a:rPr kumimoji="0" lang="en-US" altLang="en-US" b="0" i="0" u="none" strike="noStrike" kern="1200" cap="none" spc="0" normalizeH="0" baseline="0" noProof="0" dirty="0">
                <a:ln>
                  <a:noFill/>
                </a:ln>
                <a:solidFill>
                  <a:srgbClr val="0000FF"/>
                </a:solidFill>
                <a:effectLst/>
                <a:uLnTx/>
                <a:uFillTx/>
                <a:latin typeface="#9Slide05 SVNBulgary" pitchFamily="2" charset="0"/>
              </a:rPr>
              <a:t>.</a:t>
            </a:r>
          </a:p>
        </p:txBody>
      </p:sp>
      <p:sp>
        <p:nvSpPr>
          <p:cNvPr id="25" name="Text Box 21"/>
          <p:cNvSpPr txBox="1">
            <a:spLocks noChangeArrowheads="1"/>
          </p:cNvSpPr>
          <p:nvPr/>
        </p:nvSpPr>
        <p:spPr bwMode="auto">
          <a:xfrm>
            <a:off x="2683537" y="3921065"/>
            <a:ext cx="15113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rPr>
              <a:t>15 – 64 </a:t>
            </a:r>
            <a:r>
              <a:rPr kumimoji="0" lang="en-US" altLang="en-US" sz="1800" b="0" i="0" u="none" strike="noStrike" kern="1200" cap="none" spc="0" normalizeH="0" baseline="0" noProof="0" dirty="0" err="1">
                <a:ln>
                  <a:noFill/>
                </a:ln>
                <a:solidFill>
                  <a:srgbClr val="0000FF"/>
                </a:solidFill>
                <a:effectLst/>
                <a:uLnTx/>
                <a:uFillTx/>
                <a:latin typeface="#9Slide07 IcielBaliho Script" pitchFamily="2" charset="0"/>
              </a:rPr>
              <a:t>tuổi</a:t>
            </a:r>
            <a:endParaRPr kumimoji="0" lang="en-US" altLang="en-US" sz="18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27" name="Text Box 21"/>
          <p:cNvSpPr txBox="1">
            <a:spLocks noChangeArrowheads="1"/>
          </p:cNvSpPr>
          <p:nvPr/>
        </p:nvSpPr>
        <p:spPr bwMode="auto">
          <a:xfrm>
            <a:off x="2613039" y="2299455"/>
            <a:ext cx="8561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Nhóm</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65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tuổi</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trở</a:t>
            </a:r>
            <a:r>
              <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rPr>
              <a:t> </a:t>
            </a:r>
            <a:r>
              <a:rPr kumimoji="0" lang="en-US" altLang="en-US" sz="1400" b="0" i="0" u="none" strike="noStrike" kern="1200" cap="none" spc="0" normalizeH="0" baseline="0" noProof="0" dirty="0" err="1">
                <a:ln>
                  <a:noFill/>
                </a:ln>
                <a:solidFill>
                  <a:srgbClr val="0000FF"/>
                </a:solidFill>
                <a:effectLst/>
                <a:uLnTx/>
                <a:uFillTx/>
                <a:latin typeface="#9Slide07 IcielBaliho Script" pitchFamily="2" charset="0"/>
              </a:rPr>
              <a:t>lên</a:t>
            </a:r>
            <a:endParaRPr kumimoji="0" lang="en-US" altLang="en-US" sz="1400" b="0" i="0" u="none" strike="noStrike" kern="1200" cap="none" spc="0" normalizeH="0" baseline="0" noProof="0" dirty="0">
              <a:ln>
                <a:noFill/>
              </a:ln>
              <a:solidFill>
                <a:srgbClr val="0000FF"/>
              </a:solidFill>
              <a:effectLst/>
              <a:uLnTx/>
              <a:uFillTx/>
              <a:latin typeface="#9Slide07 IcielBaliho Script" pitchFamily="2" charset="0"/>
            </a:endParaRPr>
          </a:p>
        </p:txBody>
      </p:sp>
      <p:sp>
        <p:nvSpPr>
          <p:cNvPr id="19" name="Frame 18"/>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BFB5CABB-24C9-4099-8C1A-76282515901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0FADA2E-82F7-49C3-B5BC-4C2E5C7BB6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7163" y="62531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Pie Chart Icon Design 501199 Vector Art at Vecteezy">
            <a:extLst>
              <a:ext uri="{FF2B5EF4-FFF2-40B4-BE49-F238E27FC236}">
                <a16:creationId xmlns:a16="http://schemas.microsoft.com/office/drawing/2014/main" id="{BBB33721-4E87-42BE-A28D-706739DA34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11371" r="10383" b="10490"/>
          <a:stretch/>
        </p:blipFill>
        <p:spPr bwMode="auto">
          <a:xfrm>
            <a:off x="382037" y="299177"/>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8" name="Text Box 14">
            <a:extLst>
              <a:ext uri="{FF2B5EF4-FFF2-40B4-BE49-F238E27FC236}">
                <a16:creationId xmlns:a16="http://schemas.microsoft.com/office/drawing/2014/main" id="{F64B48A2-87C2-4FD7-84D6-9ACFFFC0351B}"/>
              </a:ext>
            </a:extLst>
          </p:cNvPr>
          <p:cNvSpPr txBox="1">
            <a:spLocks noChangeArrowheads="1"/>
          </p:cNvSpPr>
          <p:nvPr/>
        </p:nvSpPr>
        <p:spPr bwMode="auto">
          <a:xfrm>
            <a:off x="733190" y="5027261"/>
            <a:ext cx="5981700" cy="147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i="0" u="none" strike="noStrike" kern="1200" cap="none" spc="0" normalizeH="0" baseline="0" noProof="0" dirty="0">
                <a:ln>
                  <a:noFill/>
                </a:ln>
                <a:solidFill>
                  <a:srgbClr val="002060"/>
                </a:solidFill>
                <a:effectLst/>
                <a:uLnTx/>
                <a:uFillTx/>
                <a:latin typeface="#9Slide07 IcielBaliho Script" pitchFamily="2" charset="0"/>
              </a:rPr>
              <a:t> 1990</a:t>
            </a:r>
          </a:p>
        </p:txBody>
      </p:sp>
      <p:cxnSp>
        <p:nvCxnSpPr>
          <p:cNvPr id="3" name="Straight Connector 2">
            <a:extLst>
              <a:ext uri="{FF2B5EF4-FFF2-40B4-BE49-F238E27FC236}">
                <a16:creationId xmlns:a16="http://schemas.microsoft.com/office/drawing/2014/main" id="{BCED7BD7-9236-4072-8F13-0BBB64FCD7AF}"/>
              </a:ext>
            </a:extLst>
          </p:cNvPr>
          <p:cNvCxnSpPr>
            <a:cxnSpLocks/>
          </p:cNvCxnSpPr>
          <p:nvPr/>
        </p:nvCxnSpPr>
        <p:spPr>
          <a:xfrm>
            <a:off x="7846832" y="223284"/>
            <a:ext cx="88336" cy="632927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129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9"/>
                                        </p:tgtEl>
                                        <p:attrNameLst>
                                          <p:attrName>style.visibility</p:attrName>
                                        </p:attrNameLst>
                                      </p:cBhvr>
                                      <p:to>
                                        <p:strVal val="visible"/>
                                      </p:to>
                                    </p:set>
                                    <p:anim calcmode="lin" valueType="num">
                                      <p:cBhvr>
                                        <p:cTn id="7" dur="500" fill="hold"/>
                                        <p:tgtEl>
                                          <p:spTgt spid="14349"/>
                                        </p:tgtEl>
                                        <p:attrNameLst>
                                          <p:attrName>ppt_w</p:attrName>
                                        </p:attrNameLst>
                                      </p:cBhvr>
                                      <p:tavLst>
                                        <p:tav tm="0">
                                          <p:val>
                                            <p:fltVal val="0"/>
                                          </p:val>
                                        </p:tav>
                                        <p:tav tm="100000">
                                          <p:val>
                                            <p:strVal val="#ppt_w"/>
                                          </p:val>
                                        </p:tav>
                                      </p:tavLst>
                                    </p:anim>
                                    <p:anim calcmode="lin" valueType="num">
                                      <p:cBhvr>
                                        <p:cTn id="8" dur="500" fill="hold"/>
                                        <p:tgtEl>
                                          <p:spTgt spid="1434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352"/>
                                        </p:tgtEl>
                                        <p:attrNameLst>
                                          <p:attrName>style.visibility</p:attrName>
                                        </p:attrNameLst>
                                      </p:cBhvr>
                                      <p:to>
                                        <p:strVal val="visible"/>
                                      </p:to>
                                    </p:set>
                                    <p:anim calcmode="lin" valueType="num">
                                      <p:cBhvr>
                                        <p:cTn id="11" dur="500" fill="hold"/>
                                        <p:tgtEl>
                                          <p:spTgt spid="14352"/>
                                        </p:tgtEl>
                                        <p:attrNameLst>
                                          <p:attrName>ppt_w</p:attrName>
                                        </p:attrNameLst>
                                      </p:cBhvr>
                                      <p:tavLst>
                                        <p:tav tm="0">
                                          <p:val>
                                            <p:fltVal val="0"/>
                                          </p:val>
                                        </p:tav>
                                        <p:tav tm="100000">
                                          <p:val>
                                            <p:strVal val="#ppt_w"/>
                                          </p:val>
                                        </p:tav>
                                      </p:tavLst>
                                    </p:anim>
                                    <p:anim calcmode="lin" valueType="num">
                                      <p:cBhvr>
                                        <p:cTn id="12" dur="500" fill="hold"/>
                                        <p:tgtEl>
                                          <p:spTgt spid="1435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4354"/>
                                        </p:tgtEl>
                                        <p:attrNameLst>
                                          <p:attrName>style.visibility</p:attrName>
                                        </p:attrNameLst>
                                      </p:cBhvr>
                                      <p:to>
                                        <p:strVal val="visible"/>
                                      </p:to>
                                    </p:set>
                                    <p:anim calcmode="lin" valueType="num">
                                      <p:cBhvr>
                                        <p:cTn id="17" dur="500" fill="hold"/>
                                        <p:tgtEl>
                                          <p:spTgt spid="14354"/>
                                        </p:tgtEl>
                                        <p:attrNameLst>
                                          <p:attrName>ppt_w</p:attrName>
                                        </p:attrNameLst>
                                      </p:cBhvr>
                                      <p:tavLst>
                                        <p:tav tm="0">
                                          <p:val>
                                            <p:fltVal val="0"/>
                                          </p:val>
                                        </p:tav>
                                        <p:tav tm="100000">
                                          <p:val>
                                            <p:strVal val="#ppt_w"/>
                                          </p:val>
                                        </p:tav>
                                      </p:tavLst>
                                    </p:anim>
                                    <p:anim calcmode="lin" valueType="num">
                                      <p:cBhvr>
                                        <p:cTn id="18" dur="500" fill="hold"/>
                                        <p:tgtEl>
                                          <p:spTgt spid="14354"/>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4353"/>
                                        </p:tgtEl>
                                        <p:attrNameLst>
                                          <p:attrName>style.visibility</p:attrName>
                                        </p:attrNameLst>
                                      </p:cBhvr>
                                      <p:to>
                                        <p:strVal val="visible"/>
                                      </p:to>
                                    </p:set>
                                    <p:anim calcmode="lin" valueType="num">
                                      <p:cBhvr>
                                        <p:cTn id="21" dur="500" fill="hold"/>
                                        <p:tgtEl>
                                          <p:spTgt spid="14353"/>
                                        </p:tgtEl>
                                        <p:attrNameLst>
                                          <p:attrName>ppt_w</p:attrName>
                                        </p:attrNameLst>
                                      </p:cBhvr>
                                      <p:tavLst>
                                        <p:tav tm="0">
                                          <p:val>
                                            <p:fltVal val="0"/>
                                          </p:val>
                                        </p:tav>
                                        <p:tav tm="100000">
                                          <p:val>
                                            <p:strVal val="#ppt_w"/>
                                          </p:val>
                                        </p:tav>
                                      </p:tavLst>
                                    </p:anim>
                                    <p:anim calcmode="lin" valueType="num">
                                      <p:cBhvr>
                                        <p:cTn id="22" dur="500" fill="hold"/>
                                        <p:tgtEl>
                                          <p:spTgt spid="1435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4351"/>
                                        </p:tgtEl>
                                        <p:attrNameLst>
                                          <p:attrName>style.visibility</p:attrName>
                                        </p:attrNameLst>
                                      </p:cBhvr>
                                      <p:to>
                                        <p:strVal val="visible"/>
                                      </p:to>
                                    </p:set>
                                    <p:anim calcmode="lin" valueType="num">
                                      <p:cBhvr>
                                        <p:cTn id="27" dur="500" fill="hold"/>
                                        <p:tgtEl>
                                          <p:spTgt spid="14351"/>
                                        </p:tgtEl>
                                        <p:attrNameLst>
                                          <p:attrName>ppt_w</p:attrName>
                                        </p:attrNameLst>
                                      </p:cBhvr>
                                      <p:tavLst>
                                        <p:tav tm="0">
                                          <p:val>
                                            <p:fltVal val="0"/>
                                          </p:val>
                                        </p:tav>
                                        <p:tav tm="100000">
                                          <p:val>
                                            <p:strVal val="#ppt_w"/>
                                          </p:val>
                                        </p:tav>
                                      </p:tavLst>
                                    </p:anim>
                                    <p:anim calcmode="lin" valueType="num">
                                      <p:cBhvr>
                                        <p:cTn id="28" dur="500" fill="hold"/>
                                        <p:tgtEl>
                                          <p:spTgt spid="14351"/>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 calcmode="lin" valueType="num">
                                      <p:cBhvr>
                                        <p:cTn id="31" dur="500" fill="hold"/>
                                        <p:tgtEl>
                                          <p:spTgt spid="14350"/>
                                        </p:tgtEl>
                                        <p:attrNameLst>
                                          <p:attrName>ppt_w</p:attrName>
                                        </p:attrNameLst>
                                      </p:cBhvr>
                                      <p:tavLst>
                                        <p:tav tm="0">
                                          <p:val>
                                            <p:fltVal val="0"/>
                                          </p:val>
                                        </p:tav>
                                        <p:tav tm="100000">
                                          <p:val>
                                            <p:strVal val="#ppt_w"/>
                                          </p:val>
                                        </p:tav>
                                      </p:tavLst>
                                    </p:anim>
                                    <p:anim calcmode="lin" valueType="num">
                                      <p:cBhvr>
                                        <p:cTn id="32" dur="500" fill="hold"/>
                                        <p:tgtEl>
                                          <p:spTgt spid="14350"/>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4355"/>
                                        </p:tgtEl>
                                        <p:attrNameLst>
                                          <p:attrName>style.visibility</p:attrName>
                                        </p:attrNameLst>
                                      </p:cBhvr>
                                      <p:to>
                                        <p:strVal val="visible"/>
                                      </p:to>
                                    </p:set>
                                    <p:anim calcmode="lin" valueType="num">
                                      <p:cBhvr>
                                        <p:cTn id="37" dur="500" fill="hold"/>
                                        <p:tgtEl>
                                          <p:spTgt spid="14355"/>
                                        </p:tgtEl>
                                        <p:attrNameLst>
                                          <p:attrName>ppt_w</p:attrName>
                                        </p:attrNameLst>
                                      </p:cBhvr>
                                      <p:tavLst>
                                        <p:tav tm="0">
                                          <p:val>
                                            <p:fltVal val="0"/>
                                          </p:val>
                                        </p:tav>
                                        <p:tav tm="100000">
                                          <p:val>
                                            <p:strVal val="#ppt_w"/>
                                          </p:val>
                                        </p:tav>
                                      </p:tavLst>
                                    </p:anim>
                                    <p:anim calcmode="lin" valueType="num">
                                      <p:cBhvr>
                                        <p:cTn id="38" dur="500" fill="hold"/>
                                        <p:tgtEl>
                                          <p:spTgt spid="14355"/>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xit" presetSubtype="32" fill="hold" nodeType="clickEffect">
                                  <p:stCondLst>
                                    <p:cond delay="0"/>
                                  </p:stCondLst>
                                  <p:childTnLst>
                                    <p:anim calcmode="lin" valueType="num">
                                      <p:cBhvr>
                                        <p:cTn id="42" dur="500"/>
                                        <p:tgtEl>
                                          <p:spTgt spid="14354"/>
                                        </p:tgtEl>
                                        <p:attrNameLst>
                                          <p:attrName>ppt_w</p:attrName>
                                        </p:attrNameLst>
                                      </p:cBhvr>
                                      <p:tavLst>
                                        <p:tav tm="0">
                                          <p:val>
                                            <p:strVal val="ppt_w"/>
                                          </p:val>
                                        </p:tav>
                                        <p:tav tm="100000">
                                          <p:val>
                                            <p:fltVal val="0"/>
                                          </p:val>
                                        </p:tav>
                                      </p:tavLst>
                                    </p:anim>
                                    <p:anim calcmode="lin" valueType="num">
                                      <p:cBhvr>
                                        <p:cTn id="43" dur="500"/>
                                        <p:tgtEl>
                                          <p:spTgt spid="14354"/>
                                        </p:tgtEl>
                                        <p:attrNameLst>
                                          <p:attrName>ppt_h</p:attrName>
                                        </p:attrNameLst>
                                      </p:cBhvr>
                                      <p:tavLst>
                                        <p:tav tm="0">
                                          <p:val>
                                            <p:strVal val="ppt_h"/>
                                          </p:val>
                                        </p:tav>
                                        <p:tav tm="100000">
                                          <p:val>
                                            <p:fltVal val="0"/>
                                          </p:val>
                                        </p:tav>
                                      </p:tavLst>
                                    </p:anim>
                                    <p:set>
                                      <p:cBhvr>
                                        <p:cTn id="44" dur="1" fill="hold">
                                          <p:stCondLst>
                                            <p:cond delay="499"/>
                                          </p:stCondLst>
                                        </p:cTn>
                                        <p:tgtEl>
                                          <p:spTgt spid="14354"/>
                                        </p:tgtEl>
                                        <p:attrNameLst>
                                          <p:attrName>style.visibility</p:attrName>
                                        </p:attrNameLst>
                                      </p:cBhvr>
                                      <p:to>
                                        <p:strVal val="hidden"/>
                                      </p:to>
                                    </p:set>
                                  </p:childTnLst>
                                </p:cTn>
                              </p:par>
                              <p:par>
                                <p:cTn id="45" presetID="23" presetClass="exit" presetSubtype="32" fill="hold" grpId="1" nodeType="withEffect">
                                  <p:stCondLst>
                                    <p:cond delay="0"/>
                                  </p:stCondLst>
                                  <p:childTnLst>
                                    <p:anim calcmode="lin" valueType="num">
                                      <p:cBhvr>
                                        <p:cTn id="46" dur="500"/>
                                        <p:tgtEl>
                                          <p:spTgt spid="14353"/>
                                        </p:tgtEl>
                                        <p:attrNameLst>
                                          <p:attrName>ppt_w</p:attrName>
                                        </p:attrNameLst>
                                      </p:cBhvr>
                                      <p:tavLst>
                                        <p:tav tm="0">
                                          <p:val>
                                            <p:strVal val="ppt_w"/>
                                          </p:val>
                                        </p:tav>
                                        <p:tav tm="100000">
                                          <p:val>
                                            <p:fltVal val="0"/>
                                          </p:val>
                                        </p:tav>
                                      </p:tavLst>
                                    </p:anim>
                                    <p:anim calcmode="lin" valueType="num">
                                      <p:cBhvr>
                                        <p:cTn id="47" dur="500"/>
                                        <p:tgtEl>
                                          <p:spTgt spid="14353"/>
                                        </p:tgtEl>
                                        <p:attrNameLst>
                                          <p:attrName>ppt_h</p:attrName>
                                        </p:attrNameLst>
                                      </p:cBhvr>
                                      <p:tavLst>
                                        <p:tav tm="0">
                                          <p:val>
                                            <p:strVal val="ppt_h"/>
                                          </p:val>
                                        </p:tav>
                                        <p:tav tm="100000">
                                          <p:val>
                                            <p:fltVal val="0"/>
                                          </p:val>
                                        </p:tav>
                                      </p:tavLst>
                                    </p:anim>
                                    <p:set>
                                      <p:cBhvr>
                                        <p:cTn id="48" dur="1" fill="hold">
                                          <p:stCondLst>
                                            <p:cond delay="499"/>
                                          </p:stCondLst>
                                        </p:cTn>
                                        <p:tgtEl>
                                          <p:spTgt spid="14353"/>
                                        </p:tgtEl>
                                        <p:attrNameLst>
                                          <p:attrName>style.visibility</p:attrName>
                                        </p:attrNameLst>
                                      </p:cBhvr>
                                      <p:to>
                                        <p:strVal val="hidden"/>
                                      </p:to>
                                    </p:set>
                                  </p:childTnLst>
                                </p:cTn>
                              </p:par>
                              <p:par>
                                <p:cTn id="49" presetID="23" presetClass="exit" presetSubtype="32" fill="hold" grpId="1" nodeType="withEffect">
                                  <p:stCondLst>
                                    <p:cond delay="0"/>
                                  </p:stCondLst>
                                  <p:childTnLst>
                                    <p:anim calcmode="lin" valueType="num">
                                      <p:cBhvr>
                                        <p:cTn id="50" dur="500"/>
                                        <p:tgtEl>
                                          <p:spTgt spid="14351"/>
                                        </p:tgtEl>
                                        <p:attrNameLst>
                                          <p:attrName>ppt_w</p:attrName>
                                        </p:attrNameLst>
                                      </p:cBhvr>
                                      <p:tavLst>
                                        <p:tav tm="0">
                                          <p:val>
                                            <p:strVal val="ppt_w"/>
                                          </p:val>
                                        </p:tav>
                                        <p:tav tm="100000">
                                          <p:val>
                                            <p:fltVal val="0"/>
                                          </p:val>
                                        </p:tav>
                                      </p:tavLst>
                                    </p:anim>
                                    <p:anim calcmode="lin" valueType="num">
                                      <p:cBhvr>
                                        <p:cTn id="51" dur="500"/>
                                        <p:tgtEl>
                                          <p:spTgt spid="14351"/>
                                        </p:tgtEl>
                                        <p:attrNameLst>
                                          <p:attrName>ppt_h</p:attrName>
                                        </p:attrNameLst>
                                      </p:cBhvr>
                                      <p:tavLst>
                                        <p:tav tm="0">
                                          <p:val>
                                            <p:strVal val="ppt_h"/>
                                          </p:val>
                                        </p:tav>
                                        <p:tav tm="100000">
                                          <p:val>
                                            <p:fltVal val="0"/>
                                          </p:val>
                                        </p:tav>
                                      </p:tavLst>
                                    </p:anim>
                                    <p:set>
                                      <p:cBhvr>
                                        <p:cTn id="52" dur="1" fill="hold">
                                          <p:stCondLst>
                                            <p:cond delay="499"/>
                                          </p:stCondLst>
                                        </p:cTn>
                                        <p:tgtEl>
                                          <p:spTgt spid="14351"/>
                                        </p:tgtEl>
                                        <p:attrNameLst>
                                          <p:attrName>style.visibility</p:attrName>
                                        </p:attrNameLst>
                                      </p:cBhvr>
                                      <p:to>
                                        <p:strVal val="hidden"/>
                                      </p:to>
                                    </p:set>
                                  </p:childTnLst>
                                </p:cTn>
                              </p:par>
                              <p:par>
                                <p:cTn id="53" presetID="23" presetClass="exit" presetSubtype="32" fill="hold" nodeType="withEffect">
                                  <p:stCondLst>
                                    <p:cond delay="0"/>
                                  </p:stCondLst>
                                  <p:childTnLst>
                                    <p:anim calcmode="lin" valueType="num">
                                      <p:cBhvr>
                                        <p:cTn id="54" dur="500"/>
                                        <p:tgtEl>
                                          <p:spTgt spid="14350"/>
                                        </p:tgtEl>
                                        <p:attrNameLst>
                                          <p:attrName>ppt_w</p:attrName>
                                        </p:attrNameLst>
                                      </p:cBhvr>
                                      <p:tavLst>
                                        <p:tav tm="0">
                                          <p:val>
                                            <p:strVal val="ppt_w"/>
                                          </p:val>
                                        </p:tav>
                                        <p:tav tm="100000">
                                          <p:val>
                                            <p:fltVal val="0"/>
                                          </p:val>
                                        </p:tav>
                                      </p:tavLst>
                                    </p:anim>
                                    <p:anim calcmode="lin" valueType="num">
                                      <p:cBhvr>
                                        <p:cTn id="55" dur="500"/>
                                        <p:tgtEl>
                                          <p:spTgt spid="14350"/>
                                        </p:tgtEl>
                                        <p:attrNameLst>
                                          <p:attrName>ppt_h</p:attrName>
                                        </p:attrNameLst>
                                      </p:cBhvr>
                                      <p:tavLst>
                                        <p:tav tm="0">
                                          <p:val>
                                            <p:strVal val="ppt_h"/>
                                          </p:val>
                                        </p:tav>
                                        <p:tav tm="100000">
                                          <p:val>
                                            <p:fltVal val="0"/>
                                          </p:val>
                                        </p:tav>
                                      </p:tavLst>
                                    </p:anim>
                                    <p:set>
                                      <p:cBhvr>
                                        <p:cTn id="56" dur="1" fill="hold">
                                          <p:stCondLst>
                                            <p:cond delay="499"/>
                                          </p:stCondLst>
                                        </p:cTn>
                                        <p:tgtEl>
                                          <p:spTgt spid="1435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4360"/>
                                        </p:tgtEl>
                                        <p:attrNameLst>
                                          <p:attrName>style.visibility</p:attrName>
                                        </p:attrNameLst>
                                      </p:cBhvr>
                                      <p:to>
                                        <p:strVal val="visible"/>
                                      </p:to>
                                    </p:set>
                                    <p:anim calcmode="lin" valueType="num">
                                      <p:cBhvr>
                                        <p:cTn id="61" dur="500" fill="hold"/>
                                        <p:tgtEl>
                                          <p:spTgt spid="14360"/>
                                        </p:tgtEl>
                                        <p:attrNameLst>
                                          <p:attrName>ppt_w</p:attrName>
                                        </p:attrNameLst>
                                      </p:cBhvr>
                                      <p:tavLst>
                                        <p:tav tm="0">
                                          <p:val>
                                            <p:fltVal val="0"/>
                                          </p:val>
                                        </p:tav>
                                        <p:tav tm="100000">
                                          <p:val>
                                            <p:strVal val="#ppt_w"/>
                                          </p:val>
                                        </p:tav>
                                      </p:tavLst>
                                    </p:anim>
                                    <p:anim calcmode="lin" valueType="num">
                                      <p:cBhvr>
                                        <p:cTn id="62" dur="500" fill="hold"/>
                                        <p:tgtEl>
                                          <p:spTgt spid="14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p:bldP spid="14351" grpId="0"/>
      <p:bldP spid="14351" grpId="1"/>
      <p:bldP spid="14353" grpId="0"/>
      <p:bldP spid="14353" grpId="1"/>
      <p:bldP spid="1436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404408" y="2070100"/>
          <a:ext cx="4915112" cy="3771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nvGraphicFramePr>
        <p:xfrm>
          <a:off x="4739548" y="186188"/>
          <a:ext cx="7070415" cy="5649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14"/>
          <p:cNvSpPr txBox="1">
            <a:spLocks noChangeArrowheads="1"/>
          </p:cNvSpPr>
          <p:nvPr/>
        </p:nvSpPr>
        <p:spPr bwMode="auto">
          <a:xfrm>
            <a:off x="1693029" y="1014856"/>
            <a:ext cx="44752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1990</a:t>
            </a:r>
          </a:p>
        </p:txBody>
      </p:sp>
      <p:sp>
        <p:nvSpPr>
          <p:cNvPr id="5" name="Text Box 15"/>
          <p:cNvSpPr txBox="1">
            <a:spLocks noChangeArrowheads="1"/>
          </p:cNvSpPr>
          <p:nvPr/>
        </p:nvSpPr>
        <p:spPr bwMode="auto">
          <a:xfrm>
            <a:off x="6902739" y="1021907"/>
            <a:ext cx="44752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Biểu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đồ</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Cơ</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cấu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theo</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nhóm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tuổi</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của</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châu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Âu</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a:t>
            </a:r>
            <a:r>
              <a:rPr kumimoji="0" lang="en-US" altLang="en-US" sz="2800" i="0" u="none" strike="noStrike" kern="1200" cap="none" spc="0" normalizeH="0" baseline="0" noProof="0" dirty="0" err="1">
                <a:ln>
                  <a:noFill/>
                </a:ln>
                <a:solidFill>
                  <a:srgbClr val="002060"/>
                </a:solidFill>
                <a:effectLst/>
                <a:uLnTx/>
                <a:uFillTx/>
                <a:latin typeface="#9Slide07 IcielBaliho Script" pitchFamily="2" charset="0"/>
              </a:rPr>
              <a:t>năm</a:t>
            </a:r>
            <a:r>
              <a:rPr kumimoji="0" lang="en-US" altLang="en-US" sz="2800" i="0" u="none" strike="noStrike" kern="1200" cap="none" spc="0" normalizeH="0" baseline="0" noProof="0" dirty="0">
                <a:ln>
                  <a:noFill/>
                </a:ln>
                <a:solidFill>
                  <a:srgbClr val="002060"/>
                </a:solidFill>
                <a:effectLst/>
                <a:uLnTx/>
                <a:uFillTx/>
                <a:latin typeface="#9Slide07 IcielBaliho Script" pitchFamily="2" charset="0"/>
              </a:rPr>
              <a:t> 2020</a:t>
            </a:r>
          </a:p>
        </p:txBody>
      </p:sp>
      <p:sp>
        <p:nvSpPr>
          <p:cNvPr id="6" name="Frame 5"/>
          <p:cNvSpPr/>
          <p:nvPr/>
        </p:nvSpPr>
        <p:spPr>
          <a:xfrm>
            <a:off x="0" y="0"/>
            <a:ext cx="12370675" cy="6858000"/>
          </a:xfrm>
          <a:prstGeom prst="frame">
            <a:avLst>
              <a:gd name="adj1" fmla="val 2998"/>
            </a:avLst>
          </a:prstGeom>
          <a:solidFill>
            <a:schemeClr val="accent1">
              <a:lumMod val="7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BFB5CABB-24C9-4099-8C1A-7628251590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560" l="9890" r="89560"/>
                    </a14:imgEffect>
                  </a14:imgLayer>
                </a14:imgProps>
              </a:ext>
              <a:ext uri="{28A0092B-C50C-407E-A947-70E740481C1C}">
                <a14:useLocalDpi xmlns:a14="http://schemas.microsoft.com/office/drawing/2010/main" val="0"/>
              </a:ext>
            </a:extLst>
          </a:blip>
          <a:srcRect/>
          <a:stretch>
            <a:fillRect/>
          </a:stretch>
        </p:blipFill>
        <p:spPr bwMode="auto">
          <a:xfrm>
            <a:off x="11698014" y="6165231"/>
            <a:ext cx="672661" cy="6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C2BC651-02F3-4D41-8DF4-8CAB7392E8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Pie Chart Icon Design 501199 Vector Art at Vecteezy">
            <a:extLst>
              <a:ext uri="{FF2B5EF4-FFF2-40B4-BE49-F238E27FC236}">
                <a16:creationId xmlns:a16="http://schemas.microsoft.com/office/drawing/2014/main" id="{8CA81121-2477-4EC9-B451-9D70F0442F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50" t="11371" r="10383" b="10490"/>
          <a:stretch/>
        </p:blipFill>
        <p:spPr bwMode="auto">
          <a:xfrm>
            <a:off x="218383" y="214116"/>
            <a:ext cx="1256263" cy="125261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E1B192-BBC8-43F5-AD08-844B7BA4CEB6}"/>
              </a:ext>
            </a:extLst>
          </p:cNvPr>
          <p:cNvPicPr>
            <a:picLocks noChangeAspect="1"/>
          </p:cNvPicPr>
          <p:nvPr/>
        </p:nvPicPr>
        <p:blipFill>
          <a:blip r:embed="rId8"/>
          <a:stretch>
            <a:fillRect/>
          </a:stretch>
        </p:blipFill>
        <p:spPr>
          <a:xfrm>
            <a:off x="3924953" y="5748933"/>
            <a:ext cx="5877359" cy="746547"/>
          </a:xfrm>
          <a:prstGeom prst="rect">
            <a:avLst/>
          </a:prstGeom>
        </p:spPr>
      </p:pic>
      <p:sp>
        <p:nvSpPr>
          <p:cNvPr id="13" name="TextBox 12">
            <a:extLst>
              <a:ext uri="{FF2B5EF4-FFF2-40B4-BE49-F238E27FC236}">
                <a16:creationId xmlns:a16="http://schemas.microsoft.com/office/drawing/2014/main" id="{9B6CB331-0E47-4EDF-A44B-FC91A2075464}"/>
              </a:ext>
            </a:extLst>
          </p:cNvPr>
          <p:cNvSpPr txBox="1"/>
          <p:nvPr/>
        </p:nvSpPr>
        <p:spPr>
          <a:xfrm>
            <a:off x="1976453" y="5799042"/>
            <a:ext cx="2060891" cy="646331"/>
          </a:xfrm>
          <a:prstGeom prst="rect">
            <a:avLst/>
          </a:prstGeom>
          <a:noFill/>
        </p:spPr>
        <p:txBody>
          <a:bodyPr wrap="square" rtlCol="0">
            <a:spAutoFit/>
          </a:bodyPr>
          <a:lstStyle/>
          <a:p>
            <a:r>
              <a:rPr lang="en-GB" sz="3600" dirty="0" err="1">
                <a:latin typeface="#9Slide05 SVNBulgary" pitchFamily="2" charset="0"/>
              </a:rPr>
              <a:t>Chú</a:t>
            </a:r>
            <a:r>
              <a:rPr lang="en-GB" sz="3600" dirty="0">
                <a:latin typeface="#9Slide05 SVNBulgary" pitchFamily="2" charset="0"/>
              </a:rPr>
              <a:t> </a:t>
            </a:r>
            <a:r>
              <a:rPr lang="en-GB" sz="3600" dirty="0" err="1">
                <a:latin typeface="#9Slide05 SVNBulgary" pitchFamily="2" charset="0"/>
              </a:rPr>
              <a:t>giải</a:t>
            </a:r>
            <a:r>
              <a:rPr lang="en-GB" sz="3600" dirty="0">
                <a:latin typeface="#9Slide05 SVNBulgary" pitchFamily="2" charset="0"/>
              </a:rPr>
              <a:t>:</a:t>
            </a:r>
          </a:p>
        </p:txBody>
      </p:sp>
      <p:sp>
        <p:nvSpPr>
          <p:cNvPr id="14" name="Text Box 17">
            <a:extLst>
              <a:ext uri="{FF2B5EF4-FFF2-40B4-BE49-F238E27FC236}">
                <a16:creationId xmlns:a16="http://schemas.microsoft.com/office/drawing/2014/main" id="{A97DB6BF-1945-4DE2-8105-BA1F274F1EFD}"/>
              </a:ext>
            </a:extLst>
          </p:cNvPr>
          <p:cNvSpPr txBox="1">
            <a:spLocks noChangeArrowheads="1"/>
          </p:cNvSpPr>
          <p:nvPr/>
        </p:nvSpPr>
        <p:spPr bwMode="auto">
          <a:xfrm>
            <a:off x="1985094" y="340307"/>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SẢN</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PHẨM</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HOÀN</a:t>
            </a:r>
            <a:r>
              <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rPr>
              <a:t> </a:t>
            </a:r>
            <a:r>
              <a:rPr kumimoji="0" lang="en-US" altLang="en-US" sz="4000" b="0" i="0" u="none" strike="noStrike" kern="1200" cap="none" spc="0" normalizeH="0" baseline="0" noProof="0" dirty="0" err="1">
                <a:ln>
                  <a:noFill/>
                </a:ln>
                <a:solidFill>
                  <a:srgbClr val="C00000"/>
                </a:solidFill>
                <a:effectLst/>
                <a:uLnTx/>
                <a:uFillTx/>
                <a:latin typeface="#9Slide03 IcielPanton Black" panose="00000A00000000000000" pitchFamily="2" charset="-93"/>
              </a:rPr>
              <a:t>THIỆN</a:t>
            </a:r>
            <a:endParaRPr kumimoji="0" lang="en-US" altLang="en-US" sz="4000" b="0" i="0" u="none" strike="noStrike" kern="1200" cap="none" spc="0" normalizeH="0" baseline="0" noProof="0" dirty="0">
              <a:ln>
                <a:noFill/>
              </a:ln>
              <a:solidFill>
                <a:srgbClr val="C00000"/>
              </a:solidFill>
              <a:effectLst/>
              <a:uLnTx/>
              <a:uFillTx/>
              <a:latin typeface="#9Slide03 IcielPanton Black" panose="00000A00000000000000" pitchFamily="2" charset="-93"/>
            </a:endParaRPr>
          </a:p>
        </p:txBody>
      </p:sp>
    </p:spTree>
    <p:extLst>
      <p:ext uri="{BB962C8B-B14F-4D97-AF65-F5344CB8AC3E}">
        <p14:creationId xmlns:p14="http://schemas.microsoft.com/office/powerpoint/2010/main" val="79591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0A7D5-A2B6-498B-B0CB-88E94D989E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296" y="1033153"/>
            <a:ext cx="8581407" cy="3890959"/>
          </a:xfrm>
          <a:prstGeom prst="rect">
            <a:avLst/>
          </a:prstGeom>
          <a:noFill/>
          <a:ln>
            <a:noFill/>
          </a:ln>
        </p:spPr>
      </p:pic>
      <p:sp>
        <p:nvSpPr>
          <p:cNvPr id="6" name="TextBox 5">
            <a:extLst>
              <a:ext uri="{FF2B5EF4-FFF2-40B4-BE49-F238E27FC236}">
                <a16:creationId xmlns:a16="http://schemas.microsoft.com/office/drawing/2014/main" id="{69BD8603-6DB0-4EDB-8A19-43EC8448AE78}"/>
              </a:ext>
            </a:extLst>
          </p:cNvPr>
          <p:cNvSpPr txBox="1"/>
          <p:nvPr/>
        </p:nvSpPr>
        <p:spPr>
          <a:xfrm>
            <a:off x="2082140" y="5474524"/>
            <a:ext cx="7750629" cy="1107996"/>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Biểu đồ cơ cấu dân số theo nhóm tuổi ở châu Âu giai đoạn năm 1990 – 2020 (%)</a:t>
            </a:r>
            <a:endParaRPr lang="en-US" sz="2400">
              <a:solidFill>
                <a:srgbClr val="0000FF"/>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177961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74066" y="1674674"/>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về các đô thị ở Châu Âu (Mát-x c</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8A032A83-37DE-421F-B552-5FE28B12F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id="{20CBE634-D2C2-4EC2-9C92-FB644F373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id="{9C384E2D-CBC8-4FD3-9C9C-A22FD6C03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spTree>
    <p:extLst>
      <p:ext uri="{BB962C8B-B14F-4D97-AF65-F5344CB8AC3E}">
        <p14:creationId xmlns:p14="http://schemas.microsoft.com/office/powerpoint/2010/main" val="220217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371E1F6-47E1-4E0E-B882-9B917E1A8986}"/>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5" name="Picture 4">
            <a:extLst>
              <a:ext uri="{FF2B5EF4-FFF2-40B4-BE49-F238E27FC236}">
                <a16:creationId xmlns:a16="http://schemas.microsoft.com/office/drawing/2014/main" id="{6264C8F5-E1AF-4CC6-B3DA-07B45666C9F3}"/>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4324255" y="1910211"/>
            <a:ext cx="5247256"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5503011" y="2049272"/>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3671847" y="3163816"/>
            <a:ext cx="5010744"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4840572" y="3302877"/>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58" name="Arrow: Pentagon 57">
            <a:extLst>
              <a:ext uri="{FF2B5EF4-FFF2-40B4-BE49-F238E27FC236}">
                <a16:creationId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3626208" y="4683495"/>
            <a:ext cx="4259008"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4099818" y="482255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5" name="Arrow: Pentagon 64">
            <a:extLst>
              <a:ext uri="{FF2B5EF4-FFF2-40B4-BE49-F238E27FC236}">
                <a16:creationId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8"/>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6910</Words>
  <Application>Microsoft Office PowerPoint</Application>
  <PresentationFormat>Widescreen</PresentationFormat>
  <Paragraphs>693</Paragraphs>
  <Slides>71</Slides>
  <Notes>49</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71</vt:i4>
      </vt:variant>
    </vt:vector>
  </HeadingPairs>
  <TitlesOfParts>
    <vt:vector size="88" baseType="lpstr">
      <vt:lpstr>#9Slide03 IcielPanton Black</vt:lpstr>
      <vt:lpstr>#9Slide05 SVNBulgary</vt:lpstr>
      <vt:lpstr>#9Slide07 IcielBaliho Script</vt:lpstr>
      <vt:lpstr>.VnHelvetInsH</vt:lpstr>
      <vt:lpstr>.VnTime</vt:lpstr>
      <vt:lpstr>Arial</vt:lpstr>
      <vt:lpstr>Arial</vt:lpstr>
      <vt:lpstr>Bahnschrift Condensed</vt:lpstr>
      <vt:lpstr>Calibri</vt:lpstr>
      <vt:lpstr>Calibri Light</vt:lpstr>
      <vt:lpstr>Impact</vt:lpstr>
      <vt:lpstr>Noto Serif</vt:lpstr>
      <vt:lpstr>OpenSans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Đinh Văn Thái</cp:lastModifiedBy>
  <cp:revision>103</cp:revision>
  <dcterms:created xsi:type="dcterms:W3CDTF">2022-03-06T01:27:20Z</dcterms:created>
  <dcterms:modified xsi:type="dcterms:W3CDTF">2024-09-26T07:40:26Z</dcterms:modified>
</cp:coreProperties>
</file>